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2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2" r:id="rId1"/>
    <p:sldMasterId id="2147483683" r:id="rId2"/>
    <p:sldMasterId id="2147483695" r:id="rId3"/>
  </p:sldMasterIdLst>
  <p:notesMasterIdLst>
    <p:notesMasterId r:id="rId76"/>
  </p:notesMasterIdLst>
  <p:sldIdLst>
    <p:sldId id="256" r:id="rId4"/>
    <p:sldId id="257" r:id="rId5"/>
    <p:sldId id="259" r:id="rId6"/>
    <p:sldId id="258" r:id="rId7"/>
    <p:sldId id="260" r:id="rId8"/>
    <p:sldId id="261" r:id="rId9"/>
    <p:sldId id="311" r:id="rId10"/>
    <p:sldId id="312" r:id="rId11"/>
    <p:sldId id="262" r:id="rId12"/>
    <p:sldId id="263" r:id="rId13"/>
    <p:sldId id="264" r:id="rId14"/>
    <p:sldId id="283" r:id="rId15"/>
    <p:sldId id="265" r:id="rId16"/>
    <p:sldId id="313" r:id="rId17"/>
    <p:sldId id="314" r:id="rId18"/>
    <p:sldId id="266" r:id="rId19"/>
    <p:sldId id="270" r:id="rId20"/>
    <p:sldId id="272" r:id="rId21"/>
    <p:sldId id="315" r:id="rId22"/>
    <p:sldId id="273" r:id="rId23"/>
    <p:sldId id="274" r:id="rId24"/>
    <p:sldId id="316" r:id="rId25"/>
    <p:sldId id="268" r:id="rId26"/>
    <p:sldId id="275" r:id="rId27"/>
    <p:sldId id="318" r:id="rId28"/>
    <p:sldId id="319" r:id="rId29"/>
    <p:sldId id="321" r:id="rId30"/>
    <p:sldId id="322" r:id="rId31"/>
    <p:sldId id="324" r:id="rId32"/>
    <p:sldId id="325" r:id="rId33"/>
    <p:sldId id="332" r:id="rId34"/>
    <p:sldId id="326" r:id="rId35"/>
    <p:sldId id="327" r:id="rId36"/>
    <p:sldId id="328" r:id="rId37"/>
    <p:sldId id="329" r:id="rId38"/>
    <p:sldId id="330" r:id="rId39"/>
    <p:sldId id="331" r:id="rId40"/>
    <p:sldId id="277" r:id="rId41"/>
    <p:sldId id="333" r:id="rId42"/>
    <p:sldId id="342" r:id="rId43"/>
    <p:sldId id="335" r:id="rId44"/>
    <p:sldId id="336" r:id="rId45"/>
    <p:sldId id="337" r:id="rId46"/>
    <p:sldId id="338" r:id="rId47"/>
    <p:sldId id="340" r:id="rId48"/>
    <p:sldId id="343" r:id="rId49"/>
    <p:sldId id="345" r:id="rId50"/>
    <p:sldId id="271" r:id="rId51"/>
    <p:sldId id="303" r:id="rId52"/>
    <p:sldId id="304" r:id="rId53"/>
    <p:sldId id="305" r:id="rId54"/>
    <p:sldId id="306" r:id="rId55"/>
    <p:sldId id="307" r:id="rId56"/>
    <p:sldId id="308" r:id="rId57"/>
    <p:sldId id="309" r:id="rId58"/>
    <p:sldId id="276" r:id="rId59"/>
    <p:sldId id="278" r:id="rId60"/>
    <p:sldId id="346" r:id="rId61"/>
    <p:sldId id="279" r:id="rId62"/>
    <p:sldId id="347" r:id="rId63"/>
    <p:sldId id="348" r:id="rId64"/>
    <p:sldId id="351" r:id="rId65"/>
    <p:sldId id="280" r:id="rId66"/>
    <p:sldId id="352" r:id="rId67"/>
    <p:sldId id="281" r:id="rId68"/>
    <p:sldId id="353" r:id="rId69"/>
    <p:sldId id="354" r:id="rId70"/>
    <p:sldId id="355" r:id="rId71"/>
    <p:sldId id="356" r:id="rId72"/>
    <p:sldId id="286" r:id="rId73"/>
    <p:sldId id="358" r:id="rId74"/>
    <p:sldId id="290" r:id="rId75"/>
  </p:sldIdLst>
  <p:sldSz cx="9144000" cy="5143500" type="screen16x9"/>
  <p:notesSz cx="6858000" cy="9144000"/>
  <p:embeddedFontLst>
    <p:embeddedFont>
      <p:font typeface="DM Sans" panose="020B0604020202020204" charset="0"/>
      <p:regular r:id="rId77"/>
      <p:bold r:id="rId78"/>
      <p:italic r:id="rId79"/>
      <p:boldItalic r:id="rId80"/>
    </p:embeddedFont>
    <p:embeddedFont>
      <p:font typeface="Bebas Neue" panose="020B0604020202020204" charset="0"/>
      <p:regular r:id="rId81"/>
    </p:embeddedFont>
    <p:embeddedFont>
      <p:font typeface="PT Sans" panose="020B0604020202020204" charset="0"/>
      <p:regular r:id="rId82"/>
      <p:bold r:id="rId83"/>
      <p:italic r:id="rId84"/>
      <p:boldItalic r:id="rId85"/>
    </p:embeddedFont>
    <p:embeddedFont>
      <p:font typeface="Anaheim" panose="020B0604020202020204" charset="0"/>
      <p:regular r:id="rId86"/>
    </p:embeddedFont>
    <p:embeddedFont>
      <p:font typeface="Calibri" panose="020F0502020204030204" pitchFamily="34" charset="0"/>
      <p:regular r:id="rId87"/>
      <p:bold r:id="rId88"/>
      <p:italic r:id="rId89"/>
      <p:boldItalic r:id="rId90"/>
    </p:embeddedFont>
    <p:embeddedFont>
      <p:font typeface="Figtree Medium" panose="020B0604020202020204" charset="0"/>
      <p:regular r:id="rId91"/>
      <p:bold r:id="rId92"/>
      <p:italic r:id="rId93"/>
      <p:boldItalic r:id="rId94"/>
    </p:embeddedFont>
    <p:embeddedFont>
      <p:font typeface="Kumbh Sans SemiBold" panose="020B0604020202020204" charset="0"/>
      <p:regular r:id="rId95"/>
      <p:bold r:id="rId96"/>
    </p:embeddedFont>
    <p:embeddedFont>
      <p:font typeface="Kumbh Sans" panose="020B0604020202020204" charset="0"/>
      <p:regular r:id="rId97"/>
      <p:bold r:id="rId98"/>
    </p:embeddedFont>
    <p:embeddedFont>
      <p:font typeface="Cambria Math" panose="02040503050406030204" pitchFamily="18" charset="0"/>
      <p:regular r:id="rId99"/>
    </p:embeddedFont>
    <p:embeddedFont>
      <p:font typeface="Figtree" panose="020B0604020202020204" charset="0"/>
      <p:regular r:id="rId100"/>
      <p:bold r:id="rId101"/>
      <p:italic r:id="rId102"/>
      <p:boldItalic r:id="rId10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DD29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F9698E38-F0D1-4A1F-A6CD-1908E9AD4C83}">
  <a:tblStyle styleId="{F9698E38-F0D1-4A1F-A6CD-1908E9AD4C83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13960A46-552A-482F-AA7D-247CDA5E668A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2886" autoAdjust="0"/>
  </p:normalViewPr>
  <p:slideViewPr>
    <p:cSldViewPr snapToGrid="0">
      <p:cViewPr varScale="1">
        <p:scale>
          <a:sx n="79" d="100"/>
          <a:sy n="79" d="100"/>
        </p:scale>
        <p:origin x="848" y="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84" Type="http://schemas.openxmlformats.org/officeDocument/2006/relationships/font" Target="fonts/font8.fntdata"/><Relationship Id="rId89" Type="http://schemas.openxmlformats.org/officeDocument/2006/relationships/font" Target="fonts/font13.fntdata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92" Type="http://schemas.openxmlformats.org/officeDocument/2006/relationships/font" Target="fonts/font16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07" Type="http://schemas.openxmlformats.org/officeDocument/2006/relationships/tableStyles" Target="tableStyles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slide" Target="slides/slide63.xml"/><Relationship Id="rId74" Type="http://schemas.openxmlformats.org/officeDocument/2006/relationships/slide" Target="slides/slide71.xml"/><Relationship Id="rId79" Type="http://schemas.openxmlformats.org/officeDocument/2006/relationships/font" Target="fonts/font3.fntdata"/><Relationship Id="rId87" Type="http://schemas.openxmlformats.org/officeDocument/2006/relationships/font" Target="fonts/font11.fntdata"/><Relationship Id="rId102" Type="http://schemas.openxmlformats.org/officeDocument/2006/relationships/font" Target="fonts/font26.fntdata"/><Relationship Id="rId5" Type="http://schemas.openxmlformats.org/officeDocument/2006/relationships/slide" Target="slides/slide2.xml"/><Relationship Id="rId61" Type="http://schemas.openxmlformats.org/officeDocument/2006/relationships/slide" Target="slides/slide58.xml"/><Relationship Id="rId82" Type="http://schemas.openxmlformats.org/officeDocument/2006/relationships/font" Target="fonts/font6.fntdata"/><Relationship Id="rId90" Type="http://schemas.openxmlformats.org/officeDocument/2006/relationships/font" Target="fonts/font14.fntdata"/><Relationship Id="rId95" Type="http://schemas.openxmlformats.org/officeDocument/2006/relationships/font" Target="fonts/font19.fntdata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77" Type="http://schemas.openxmlformats.org/officeDocument/2006/relationships/font" Target="fonts/font1.fntdata"/><Relationship Id="rId100" Type="http://schemas.openxmlformats.org/officeDocument/2006/relationships/font" Target="fonts/font24.fntdata"/><Relationship Id="rId105" Type="http://schemas.openxmlformats.org/officeDocument/2006/relationships/viewProps" Target="viewProps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80" Type="http://schemas.openxmlformats.org/officeDocument/2006/relationships/font" Target="fonts/font4.fntdata"/><Relationship Id="rId85" Type="http://schemas.openxmlformats.org/officeDocument/2006/relationships/font" Target="fonts/font9.fntdata"/><Relationship Id="rId93" Type="http://schemas.openxmlformats.org/officeDocument/2006/relationships/font" Target="fonts/font17.fntdata"/><Relationship Id="rId98" Type="http://schemas.openxmlformats.org/officeDocument/2006/relationships/font" Target="fonts/font22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103" Type="http://schemas.openxmlformats.org/officeDocument/2006/relationships/font" Target="fonts/font27.fntdata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slide" Target="slides/slide67.xml"/><Relationship Id="rId75" Type="http://schemas.openxmlformats.org/officeDocument/2006/relationships/slide" Target="slides/slide72.xml"/><Relationship Id="rId83" Type="http://schemas.openxmlformats.org/officeDocument/2006/relationships/font" Target="fonts/font7.fntdata"/><Relationship Id="rId88" Type="http://schemas.openxmlformats.org/officeDocument/2006/relationships/font" Target="fonts/font12.fntdata"/><Relationship Id="rId91" Type="http://schemas.openxmlformats.org/officeDocument/2006/relationships/font" Target="fonts/font15.fntdata"/><Relationship Id="rId96" Type="http://schemas.openxmlformats.org/officeDocument/2006/relationships/font" Target="fonts/font2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6" Type="http://schemas.openxmlformats.org/officeDocument/2006/relationships/theme" Target="theme/theme1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slide" Target="slides/slide70.xml"/><Relationship Id="rId78" Type="http://schemas.openxmlformats.org/officeDocument/2006/relationships/font" Target="fonts/font2.fntdata"/><Relationship Id="rId81" Type="http://schemas.openxmlformats.org/officeDocument/2006/relationships/font" Target="fonts/font5.fntdata"/><Relationship Id="rId86" Type="http://schemas.openxmlformats.org/officeDocument/2006/relationships/font" Target="fonts/font10.fntdata"/><Relationship Id="rId94" Type="http://schemas.openxmlformats.org/officeDocument/2006/relationships/font" Target="fonts/font18.fntdata"/><Relationship Id="rId99" Type="http://schemas.openxmlformats.org/officeDocument/2006/relationships/font" Target="fonts/font23.fntdata"/><Relationship Id="rId101" Type="http://schemas.openxmlformats.org/officeDocument/2006/relationships/font" Target="fonts/font25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109" Type="http://schemas.microsoft.com/office/2016/11/relationships/changesInfo" Target="changesInfos/changesInfo1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6" Type="http://schemas.openxmlformats.org/officeDocument/2006/relationships/notesMaster" Target="notesMasters/notesMaster1.xml"/><Relationship Id="rId97" Type="http://schemas.openxmlformats.org/officeDocument/2006/relationships/font" Target="fonts/font21.fntdata"/><Relationship Id="rId10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uyết nguyễn thị ánh" userId="a6fbc05945fbe6a6" providerId="LiveId" clId="{E3046758-022E-4895-9D24-41548DAAC67F}"/>
    <pc:docChg chg="undo redo custSel addSld delSld modSld sldOrd delMainMaster">
      <pc:chgData name="tuyết nguyễn thị ánh" userId="a6fbc05945fbe6a6" providerId="LiveId" clId="{E3046758-022E-4895-9D24-41548DAAC67F}" dt="2023-07-27T12:25:29.304" v="14446"/>
      <pc:docMkLst>
        <pc:docMk/>
      </pc:docMkLst>
      <pc:sldChg chg="addSp delSp modSp mod modTransition">
        <pc:chgData name="tuyết nguyễn thị ánh" userId="a6fbc05945fbe6a6" providerId="LiveId" clId="{E3046758-022E-4895-9D24-41548DAAC67F}" dt="2023-07-27T07:20:56.841" v="14445"/>
        <pc:sldMkLst>
          <pc:docMk/>
          <pc:sldMk cId="0" sldId="256"/>
        </pc:sldMkLst>
        <pc:spChg chg="add del mod">
          <ac:chgData name="tuyết nguyễn thị ánh" userId="a6fbc05945fbe6a6" providerId="LiveId" clId="{E3046758-022E-4895-9D24-41548DAAC67F}" dt="2023-07-25T04:31:02.118" v="1" actId="478"/>
          <ac:spMkLst>
            <pc:docMk/>
            <pc:sldMk cId="0" sldId="256"/>
            <ac:spMk id="3" creationId="{E18D5995-4E79-B6EB-7F8C-B7BE69272449}"/>
          </ac:spMkLst>
        </pc:spChg>
        <pc:spChg chg="mod">
          <ac:chgData name="tuyết nguyễn thị ánh" userId="a6fbc05945fbe6a6" providerId="LiveId" clId="{E3046758-022E-4895-9D24-41548DAAC67F}" dt="2023-07-25T04:31:51.381" v="101" actId="1076"/>
          <ac:spMkLst>
            <pc:docMk/>
            <pc:sldMk cId="0" sldId="256"/>
            <ac:spMk id="356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5T04:31:00.910" v="0" actId="478"/>
          <ac:spMkLst>
            <pc:docMk/>
            <pc:sldMk cId="0" sldId="256"/>
            <ac:spMk id="357" creationId="{00000000-0000-0000-0000-000000000000}"/>
          </ac:spMkLst>
        </pc:spChg>
        <pc:grpChg chg="mod">
          <ac:chgData name="tuyết nguyễn thị ánh" userId="a6fbc05945fbe6a6" providerId="LiveId" clId="{E3046758-022E-4895-9D24-41548DAAC67F}" dt="2023-07-25T04:31:53.497" v="102" actId="14100"/>
          <ac:grpSpMkLst>
            <pc:docMk/>
            <pc:sldMk cId="0" sldId="256"/>
            <ac:grpSpMk id="366" creationId="{00000000-0000-0000-0000-000000000000}"/>
          </ac:grpSpMkLst>
        </pc:grpChg>
      </pc:sldChg>
      <pc:sldChg chg="addSp delSp modSp mod modTransition modAnim">
        <pc:chgData name="tuyết nguyễn thị ánh" userId="a6fbc05945fbe6a6" providerId="LiveId" clId="{E3046758-022E-4895-9D24-41548DAAC67F}" dt="2023-07-27T07:20:56.841" v="14445"/>
        <pc:sldMkLst>
          <pc:docMk/>
          <pc:sldMk cId="0" sldId="257"/>
        </pc:sldMkLst>
        <pc:spChg chg="add del mod">
          <ac:chgData name="tuyết nguyễn thị ánh" userId="a6fbc05945fbe6a6" providerId="LiveId" clId="{E3046758-022E-4895-9D24-41548DAAC67F}" dt="2023-07-25T06:13:35.332" v="104" actId="478"/>
          <ac:spMkLst>
            <pc:docMk/>
            <pc:sldMk cId="0" sldId="257"/>
            <ac:spMk id="3" creationId="{E7FFC18E-3C98-8BC5-45D2-9C599A3B01DA}"/>
          </ac:spMkLst>
        </pc:spChg>
        <pc:spChg chg="add mod">
          <ac:chgData name="tuyết nguyễn thị ánh" userId="a6fbc05945fbe6a6" providerId="LiveId" clId="{E3046758-022E-4895-9D24-41548DAAC67F}" dt="2023-07-25T06:22:50.652" v="352" actId="255"/>
          <ac:spMkLst>
            <pc:docMk/>
            <pc:sldMk cId="0" sldId="257"/>
            <ac:spMk id="4" creationId="{C9129A66-F4CB-BB52-0616-1D8C5CB63A3D}"/>
          </ac:spMkLst>
        </pc:spChg>
        <pc:spChg chg="add mod">
          <ac:chgData name="tuyết nguyễn thị ánh" userId="a6fbc05945fbe6a6" providerId="LiveId" clId="{E3046758-022E-4895-9D24-41548DAAC67F}" dt="2023-07-25T06:20:34.458" v="283" actId="14100"/>
          <ac:spMkLst>
            <pc:docMk/>
            <pc:sldMk cId="0" sldId="257"/>
            <ac:spMk id="7" creationId="{C9866444-DA9C-6116-B639-F987FF8923C5}"/>
          </ac:spMkLst>
        </pc:spChg>
        <pc:spChg chg="del">
          <ac:chgData name="tuyết nguyễn thị ánh" userId="a6fbc05945fbe6a6" providerId="LiveId" clId="{E3046758-022E-4895-9D24-41548DAAC67F}" dt="2023-07-25T06:13:33.481" v="103" actId="478"/>
          <ac:spMkLst>
            <pc:docMk/>
            <pc:sldMk cId="0" sldId="257"/>
            <ac:spMk id="460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5T06:13:33.481" v="103" actId="478"/>
          <ac:spMkLst>
            <pc:docMk/>
            <pc:sldMk cId="0" sldId="257"/>
            <ac:spMk id="462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5T06:13:33.481" v="103" actId="478"/>
          <ac:spMkLst>
            <pc:docMk/>
            <pc:sldMk cId="0" sldId="257"/>
            <ac:spMk id="463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5T06:13:33.481" v="103" actId="478"/>
          <ac:spMkLst>
            <pc:docMk/>
            <pc:sldMk cId="0" sldId="257"/>
            <ac:spMk id="464" creationId="{00000000-0000-0000-0000-000000000000}"/>
          </ac:spMkLst>
        </pc:spChg>
        <pc:graphicFrameChg chg="del">
          <ac:chgData name="tuyết nguyễn thị ánh" userId="a6fbc05945fbe6a6" providerId="LiveId" clId="{E3046758-022E-4895-9D24-41548DAAC67F}" dt="2023-07-25T06:13:33.481" v="103" actId="478"/>
          <ac:graphicFrameMkLst>
            <pc:docMk/>
            <pc:sldMk cId="0" sldId="257"/>
            <ac:graphicFrameMk id="461" creationId="{00000000-0000-0000-0000-000000000000}"/>
          </ac:graphicFrameMkLst>
        </pc:graphicFrameChg>
        <pc:picChg chg="add mod">
          <ac:chgData name="tuyết nguyễn thị ánh" userId="a6fbc05945fbe6a6" providerId="LiveId" clId="{E3046758-022E-4895-9D24-41548DAAC67F}" dt="2023-07-25T06:20:10.450" v="276" actId="1076"/>
          <ac:picMkLst>
            <pc:docMk/>
            <pc:sldMk cId="0" sldId="257"/>
            <ac:picMk id="5" creationId="{9615BCF3-147D-355D-7A62-E7DD0CC95123}"/>
          </ac:picMkLst>
        </pc:picChg>
        <pc:picChg chg="add mod">
          <ac:chgData name="tuyết nguyễn thị ánh" userId="a6fbc05945fbe6a6" providerId="LiveId" clId="{E3046758-022E-4895-9D24-41548DAAC67F}" dt="2023-07-25T06:18:37.736" v="114" actId="1076"/>
          <ac:picMkLst>
            <pc:docMk/>
            <pc:sldMk cId="0" sldId="257"/>
            <ac:picMk id="6" creationId="{B099B103-76EB-AA59-2D22-5D0E48779A21}"/>
          </ac:picMkLst>
        </pc:picChg>
      </pc:sldChg>
      <pc:sldChg chg="addSp delSp modSp mod modTransition modAnim">
        <pc:chgData name="tuyết nguyễn thị ánh" userId="a6fbc05945fbe6a6" providerId="LiveId" clId="{E3046758-022E-4895-9D24-41548DAAC67F}" dt="2023-07-27T07:20:56.841" v="14445"/>
        <pc:sldMkLst>
          <pc:docMk/>
          <pc:sldMk cId="0" sldId="258"/>
        </pc:sldMkLst>
        <pc:spChg chg="add del mod">
          <ac:chgData name="tuyết nguyễn thị ánh" userId="a6fbc05945fbe6a6" providerId="LiveId" clId="{E3046758-022E-4895-9D24-41548DAAC67F}" dt="2023-07-25T06:22:14.814" v="288" actId="478"/>
          <ac:spMkLst>
            <pc:docMk/>
            <pc:sldMk cId="0" sldId="258"/>
            <ac:spMk id="3" creationId="{50432806-9070-46B7-8D59-BF1DFEBE1CBD}"/>
          </ac:spMkLst>
        </pc:spChg>
        <pc:spChg chg="add del mod">
          <ac:chgData name="tuyết nguyễn thị ánh" userId="a6fbc05945fbe6a6" providerId="LiveId" clId="{E3046758-022E-4895-9D24-41548DAAC67F}" dt="2023-07-25T06:22:18.532" v="290" actId="478"/>
          <ac:spMkLst>
            <pc:docMk/>
            <pc:sldMk cId="0" sldId="258"/>
            <ac:spMk id="5" creationId="{B29087E7-3FB1-6A10-9946-979E5F01D050}"/>
          </ac:spMkLst>
        </pc:spChg>
        <pc:spChg chg="add del mod">
          <ac:chgData name="tuyết nguyễn thị ánh" userId="a6fbc05945fbe6a6" providerId="LiveId" clId="{E3046758-022E-4895-9D24-41548DAAC67F}" dt="2023-07-25T06:22:21.104" v="292" actId="478"/>
          <ac:spMkLst>
            <pc:docMk/>
            <pc:sldMk cId="0" sldId="258"/>
            <ac:spMk id="7" creationId="{E7F55C9D-3D5B-6DFA-AA47-593260D6D6F3}"/>
          </ac:spMkLst>
        </pc:spChg>
        <pc:spChg chg="add del mod">
          <ac:chgData name="tuyết nguyễn thị ánh" userId="a6fbc05945fbe6a6" providerId="LiveId" clId="{E3046758-022E-4895-9D24-41548DAAC67F}" dt="2023-07-25T06:22:25.685" v="294" actId="478"/>
          <ac:spMkLst>
            <pc:docMk/>
            <pc:sldMk cId="0" sldId="258"/>
            <ac:spMk id="9" creationId="{A89E5C9F-B262-F6AC-BE15-887EF9BDA7E5}"/>
          </ac:spMkLst>
        </pc:spChg>
        <pc:spChg chg="add del mod">
          <ac:chgData name="tuyết nguyễn thị ánh" userId="a6fbc05945fbe6a6" providerId="LiveId" clId="{E3046758-022E-4895-9D24-41548DAAC67F}" dt="2023-07-25T06:33:09.719" v="655" actId="478"/>
          <ac:spMkLst>
            <pc:docMk/>
            <pc:sldMk cId="0" sldId="258"/>
            <ac:spMk id="11" creationId="{7487DDF0-28FD-8EE5-C711-FD2D2631C818}"/>
          </ac:spMkLst>
        </pc:spChg>
        <pc:spChg chg="add del mod">
          <ac:chgData name="tuyết nguyễn thị ánh" userId="a6fbc05945fbe6a6" providerId="LiveId" clId="{E3046758-022E-4895-9D24-41548DAAC67F}" dt="2023-07-25T06:33:09.719" v="655" actId="478"/>
          <ac:spMkLst>
            <pc:docMk/>
            <pc:sldMk cId="0" sldId="258"/>
            <ac:spMk id="13" creationId="{196EE8FE-8D3C-ED55-1191-537AE39EA155}"/>
          </ac:spMkLst>
        </pc:spChg>
        <pc:spChg chg="add del mod">
          <ac:chgData name="tuyết nguyễn thị ánh" userId="a6fbc05945fbe6a6" providerId="LiveId" clId="{E3046758-022E-4895-9D24-41548DAAC67F}" dt="2023-07-25T06:33:09.719" v="655" actId="478"/>
          <ac:spMkLst>
            <pc:docMk/>
            <pc:sldMk cId="0" sldId="258"/>
            <ac:spMk id="15" creationId="{A414C6C8-E062-AC22-BA74-C93DC183B5FC}"/>
          </ac:spMkLst>
        </pc:spChg>
        <pc:spChg chg="add del mod">
          <ac:chgData name="tuyết nguyễn thị ánh" userId="a6fbc05945fbe6a6" providerId="LiveId" clId="{E3046758-022E-4895-9D24-41548DAAC67F}" dt="2023-07-25T06:33:09.719" v="655" actId="478"/>
          <ac:spMkLst>
            <pc:docMk/>
            <pc:sldMk cId="0" sldId="258"/>
            <ac:spMk id="17" creationId="{389E8A6C-E0BD-2F6C-A449-BC89E5237F7A}"/>
          </ac:spMkLst>
        </pc:spChg>
        <pc:spChg chg="mod">
          <ac:chgData name="tuyết nguyễn thị ánh" userId="a6fbc05945fbe6a6" providerId="LiveId" clId="{E3046758-022E-4895-9D24-41548DAAC67F}" dt="2023-07-25T06:22:43.291" v="351" actId="20577"/>
          <ac:spMkLst>
            <pc:docMk/>
            <pc:sldMk cId="0" sldId="258"/>
            <ac:spMk id="469" creationId="{00000000-0000-0000-0000-000000000000}"/>
          </ac:spMkLst>
        </pc:spChg>
        <pc:spChg chg="del mod">
          <ac:chgData name="tuyết nguyễn thị ánh" userId="a6fbc05945fbe6a6" providerId="LiveId" clId="{E3046758-022E-4895-9D24-41548DAAC67F}" dt="2023-07-25T06:33:07.919" v="654" actId="478"/>
          <ac:spMkLst>
            <pc:docMk/>
            <pc:sldMk cId="0" sldId="258"/>
            <ac:spMk id="470" creationId="{00000000-0000-0000-0000-000000000000}"/>
          </ac:spMkLst>
        </pc:spChg>
        <pc:spChg chg="mod">
          <ac:chgData name="tuyết nguyễn thị ánh" userId="a6fbc05945fbe6a6" providerId="LiveId" clId="{E3046758-022E-4895-9D24-41548DAAC67F}" dt="2023-07-25T06:33:30.775" v="659" actId="1076"/>
          <ac:spMkLst>
            <pc:docMk/>
            <pc:sldMk cId="0" sldId="258"/>
            <ac:spMk id="471" creationId="{00000000-0000-0000-0000-000000000000}"/>
          </ac:spMkLst>
        </pc:spChg>
        <pc:spChg chg="mod">
          <ac:chgData name="tuyết nguyễn thị ánh" userId="a6fbc05945fbe6a6" providerId="LiveId" clId="{E3046758-022E-4895-9D24-41548DAAC67F}" dt="2023-07-25T06:33:33.035" v="660" actId="1076"/>
          <ac:spMkLst>
            <pc:docMk/>
            <pc:sldMk cId="0" sldId="258"/>
            <ac:spMk id="472" creationId="{00000000-0000-0000-0000-000000000000}"/>
          </ac:spMkLst>
        </pc:spChg>
        <pc:spChg chg="del mod">
          <ac:chgData name="tuyết nguyễn thị ánh" userId="a6fbc05945fbe6a6" providerId="LiveId" clId="{E3046758-022E-4895-9D24-41548DAAC67F}" dt="2023-07-25T06:33:07.919" v="654" actId="478"/>
          <ac:spMkLst>
            <pc:docMk/>
            <pc:sldMk cId="0" sldId="258"/>
            <ac:spMk id="473" creationId="{00000000-0000-0000-0000-000000000000}"/>
          </ac:spMkLst>
        </pc:spChg>
        <pc:spChg chg="mod">
          <ac:chgData name="tuyết nguyễn thị ánh" userId="a6fbc05945fbe6a6" providerId="LiveId" clId="{E3046758-022E-4895-9D24-41548DAAC67F}" dt="2023-07-25T07:32:11.524" v="2167" actId="20577"/>
          <ac:spMkLst>
            <pc:docMk/>
            <pc:sldMk cId="0" sldId="258"/>
            <ac:spMk id="474" creationId="{00000000-0000-0000-0000-000000000000}"/>
          </ac:spMkLst>
        </pc:spChg>
        <pc:spChg chg="del mod">
          <ac:chgData name="tuyết nguyễn thị ánh" userId="a6fbc05945fbe6a6" providerId="LiveId" clId="{E3046758-022E-4895-9D24-41548DAAC67F}" dt="2023-07-25T06:33:07.919" v="654" actId="478"/>
          <ac:spMkLst>
            <pc:docMk/>
            <pc:sldMk cId="0" sldId="258"/>
            <ac:spMk id="475" creationId="{00000000-0000-0000-0000-000000000000}"/>
          </ac:spMkLst>
        </pc:spChg>
        <pc:spChg chg="mod">
          <ac:chgData name="tuyết nguyễn thị ánh" userId="a6fbc05945fbe6a6" providerId="LiveId" clId="{E3046758-022E-4895-9D24-41548DAAC67F}" dt="2023-07-25T07:32:12.673" v="2168" actId="20577"/>
          <ac:spMkLst>
            <pc:docMk/>
            <pc:sldMk cId="0" sldId="258"/>
            <ac:spMk id="476" creationId="{00000000-0000-0000-0000-000000000000}"/>
          </ac:spMkLst>
        </pc:spChg>
        <pc:spChg chg="del mod">
          <ac:chgData name="tuyết nguyễn thị ánh" userId="a6fbc05945fbe6a6" providerId="LiveId" clId="{E3046758-022E-4895-9D24-41548DAAC67F}" dt="2023-07-25T06:33:07.919" v="654" actId="478"/>
          <ac:spMkLst>
            <pc:docMk/>
            <pc:sldMk cId="0" sldId="258"/>
            <ac:spMk id="477" creationId="{00000000-0000-0000-0000-000000000000}"/>
          </ac:spMkLst>
        </pc:spChg>
        <pc:spChg chg="del mod">
          <ac:chgData name="tuyết nguyễn thị ánh" userId="a6fbc05945fbe6a6" providerId="LiveId" clId="{E3046758-022E-4895-9D24-41548DAAC67F}" dt="2023-07-25T06:22:13.375" v="287" actId="478"/>
          <ac:spMkLst>
            <pc:docMk/>
            <pc:sldMk cId="0" sldId="258"/>
            <ac:spMk id="478" creationId="{00000000-0000-0000-0000-000000000000}"/>
          </ac:spMkLst>
        </pc:spChg>
        <pc:spChg chg="del mod">
          <ac:chgData name="tuyết nguyễn thị ánh" userId="a6fbc05945fbe6a6" providerId="LiveId" clId="{E3046758-022E-4895-9D24-41548DAAC67F}" dt="2023-07-25T06:22:16.898" v="289" actId="478"/>
          <ac:spMkLst>
            <pc:docMk/>
            <pc:sldMk cId="0" sldId="258"/>
            <ac:spMk id="479" creationId="{00000000-0000-0000-0000-000000000000}"/>
          </ac:spMkLst>
        </pc:spChg>
        <pc:spChg chg="del mod">
          <ac:chgData name="tuyết nguyễn thị ánh" userId="a6fbc05945fbe6a6" providerId="LiveId" clId="{E3046758-022E-4895-9D24-41548DAAC67F}" dt="2023-07-25T06:22:20.185" v="291" actId="478"/>
          <ac:spMkLst>
            <pc:docMk/>
            <pc:sldMk cId="0" sldId="258"/>
            <ac:spMk id="480" creationId="{00000000-0000-0000-0000-000000000000}"/>
          </ac:spMkLst>
        </pc:spChg>
        <pc:spChg chg="del mod">
          <ac:chgData name="tuyết nguyễn thị ánh" userId="a6fbc05945fbe6a6" providerId="LiveId" clId="{E3046758-022E-4895-9D24-41548DAAC67F}" dt="2023-07-25T06:22:23.860" v="293" actId="478"/>
          <ac:spMkLst>
            <pc:docMk/>
            <pc:sldMk cId="0" sldId="258"/>
            <ac:spMk id="481" creationId="{00000000-0000-0000-0000-000000000000}"/>
          </ac:spMkLst>
        </pc:spChg>
        <pc:spChg chg="mod">
          <ac:chgData name="tuyết nguyễn thị ánh" userId="a6fbc05945fbe6a6" providerId="LiveId" clId="{E3046758-022E-4895-9D24-41548DAAC67F}" dt="2023-07-25T06:21:57.077" v="285" actId="2711"/>
          <ac:spMkLst>
            <pc:docMk/>
            <pc:sldMk cId="0" sldId="258"/>
            <ac:spMk id="483" creationId="{00000000-0000-0000-0000-000000000000}"/>
          </ac:spMkLst>
        </pc:spChg>
        <pc:spChg chg="mod">
          <ac:chgData name="tuyết nguyễn thị ánh" userId="a6fbc05945fbe6a6" providerId="LiveId" clId="{E3046758-022E-4895-9D24-41548DAAC67F}" dt="2023-07-25T06:21:57.077" v="285" actId="2711"/>
          <ac:spMkLst>
            <pc:docMk/>
            <pc:sldMk cId="0" sldId="258"/>
            <ac:spMk id="484" creationId="{00000000-0000-0000-0000-000000000000}"/>
          </ac:spMkLst>
        </pc:spChg>
        <pc:spChg chg="mod">
          <ac:chgData name="tuyết nguyễn thị ánh" userId="a6fbc05945fbe6a6" providerId="LiveId" clId="{E3046758-022E-4895-9D24-41548DAAC67F}" dt="2023-07-25T06:21:57.077" v="285" actId="2711"/>
          <ac:spMkLst>
            <pc:docMk/>
            <pc:sldMk cId="0" sldId="258"/>
            <ac:spMk id="485" creationId="{00000000-0000-0000-0000-000000000000}"/>
          </ac:spMkLst>
        </pc:spChg>
        <pc:spChg chg="mod">
          <ac:chgData name="tuyết nguyễn thị ánh" userId="a6fbc05945fbe6a6" providerId="LiveId" clId="{E3046758-022E-4895-9D24-41548DAAC67F}" dt="2023-07-25T06:21:57.077" v="285" actId="2711"/>
          <ac:spMkLst>
            <pc:docMk/>
            <pc:sldMk cId="0" sldId="258"/>
            <ac:spMk id="486" creationId="{00000000-0000-0000-0000-000000000000}"/>
          </ac:spMkLst>
        </pc:spChg>
        <pc:spChg chg="mod">
          <ac:chgData name="tuyết nguyễn thị ánh" userId="a6fbc05945fbe6a6" providerId="LiveId" clId="{E3046758-022E-4895-9D24-41548DAAC67F}" dt="2023-07-25T06:21:57.077" v="285" actId="2711"/>
          <ac:spMkLst>
            <pc:docMk/>
            <pc:sldMk cId="0" sldId="258"/>
            <ac:spMk id="487" creationId="{00000000-0000-0000-0000-000000000000}"/>
          </ac:spMkLst>
        </pc:spChg>
        <pc:spChg chg="mod">
          <ac:chgData name="tuyết nguyễn thị ánh" userId="a6fbc05945fbe6a6" providerId="LiveId" clId="{E3046758-022E-4895-9D24-41548DAAC67F}" dt="2023-07-25T06:21:57.077" v="285" actId="2711"/>
          <ac:spMkLst>
            <pc:docMk/>
            <pc:sldMk cId="0" sldId="258"/>
            <ac:spMk id="488" creationId="{00000000-0000-0000-0000-000000000000}"/>
          </ac:spMkLst>
        </pc:spChg>
        <pc:spChg chg="mod">
          <ac:chgData name="tuyết nguyễn thị ánh" userId="a6fbc05945fbe6a6" providerId="LiveId" clId="{E3046758-022E-4895-9D24-41548DAAC67F}" dt="2023-07-25T06:21:57.077" v="285" actId="2711"/>
          <ac:spMkLst>
            <pc:docMk/>
            <pc:sldMk cId="0" sldId="258"/>
            <ac:spMk id="489" creationId="{00000000-0000-0000-0000-000000000000}"/>
          </ac:spMkLst>
        </pc:spChg>
        <pc:spChg chg="mod">
          <ac:chgData name="tuyết nguyễn thị ánh" userId="a6fbc05945fbe6a6" providerId="LiveId" clId="{E3046758-022E-4895-9D24-41548DAAC67F}" dt="2023-07-25T06:21:57.077" v="285" actId="2711"/>
          <ac:spMkLst>
            <pc:docMk/>
            <pc:sldMk cId="0" sldId="258"/>
            <ac:spMk id="490" creationId="{00000000-0000-0000-0000-000000000000}"/>
          </ac:spMkLst>
        </pc:spChg>
        <pc:spChg chg="mod">
          <ac:chgData name="tuyết nguyễn thị ánh" userId="a6fbc05945fbe6a6" providerId="LiveId" clId="{E3046758-022E-4895-9D24-41548DAAC67F}" dt="2023-07-25T06:21:57.077" v="285" actId="2711"/>
          <ac:spMkLst>
            <pc:docMk/>
            <pc:sldMk cId="0" sldId="258"/>
            <ac:spMk id="491" creationId="{00000000-0000-0000-0000-000000000000}"/>
          </ac:spMkLst>
        </pc:spChg>
        <pc:spChg chg="mod">
          <ac:chgData name="tuyết nguyễn thị ánh" userId="a6fbc05945fbe6a6" providerId="LiveId" clId="{E3046758-022E-4895-9D24-41548DAAC67F}" dt="2023-07-25T06:21:57.077" v="285" actId="2711"/>
          <ac:spMkLst>
            <pc:docMk/>
            <pc:sldMk cId="0" sldId="258"/>
            <ac:spMk id="492" creationId="{00000000-0000-0000-0000-000000000000}"/>
          </ac:spMkLst>
        </pc:spChg>
        <pc:spChg chg="mod">
          <ac:chgData name="tuyết nguyễn thị ánh" userId="a6fbc05945fbe6a6" providerId="LiveId" clId="{E3046758-022E-4895-9D24-41548DAAC67F}" dt="2023-07-25T06:21:57.077" v="285" actId="2711"/>
          <ac:spMkLst>
            <pc:docMk/>
            <pc:sldMk cId="0" sldId="258"/>
            <ac:spMk id="493" creationId="{00000000-0000-0000-0000-000000000000}"/>
          </ac:spMkLst>
        </pc:spChg>
        <pc:spChg chg="mod">
          <ac:chgData name="tuyết nguyễn thị ánh" userId="a6fbc05945fbe6a6" providerId="LiveId" clId="{E3046758-022E-4895-9D24-41548DAAC67F}" dt="2023-07-25T06:21:57.077" v="285" actId="2711"/>
          <ac:spMkLst>
            <pc:docMk/>
            <pc:sldMk cId="0" sldId="258"/>
            <ac:spMk id="494" creationId="{00000000-0000-0000-0000-000000000000}"/>
          </ac:spMkLst>
        </pc:spChg>
        <pc:spChg chg="mod">
          <ac:chgData name="tuyết nguyễn thị ánh" userId="a6fbc05945fbe6a6" providerId="LiveId" clId="{E3046758-022E-4895-9D24-41548DAAC67F}" dt="2023-07-25T06:21:57.077" v="285" actId="2711"/>
          <ac:spMkLst>
            <pc:docMk/>
            <pc:sldMk cId="0" sldId="258"/>
            <ac:spMk id="495" creationId="{00000000-0000-0000-0000-000000000000}"/>
          </ac:spMkLst>
        </pc:spChg>
        <pc:spChg chg="mod">
          <ac:chgData name="tuyết nguyễn thị ánh" userId="a6fbc05945fbe6a6" providerId="LiveId" clId="{E3046758-022E-4895-9D24-41548DAAC67F}" dt="2023-07-25T06:21:57.077" v="285" actId="2711"/>
          <ac:spMkLst>
            <pc:docMk/>
            <pc:sldMk cId="0" sldId="258"/>
            <ac:spMk id="496" creationId="{00000000-0000-0000-0000-000000000000}"/>
          </ac:spMkLst>
        </pc:spChg>
        <pc:spChg chg="mod">
          <ac:chgData name="tuyết nguyễn thị ánh" userId="a6fbc05945fbe6a6" providerId="LiveId" clId="{E3046758-022E-4895-9D24-41548DAAC67F}" dt="2023-07-25T06:21:57.077" v="285" actId="2711"/>
          <ac:spMkLst>
            <pc:docMk/>
            <pc:sldMk cId="0" sldId="258"/>
            <ac:spMk id="497" creationId="{00000000-0000-0000-0000-000000000000}"/>
          </ac:spMkLst>
        </pc:spChg>
        <pc:spChg chg="mod">
          <ac:chgData name="tuyết nguyễn thị ánh" userId="a6fbc05945fbe6a6" providerId="LiveId" clId="{E3046758-022E-4895-9D24-41548DAAC67F}" dt="2023-07-25T06:21:57.077" v="285" actId="2711"/>
          <ac:spMkLst>
            <pc:docMk/>
            <pc:sldMk cId="0" sldId="258"/>
            <ac:spMk id="498" creationId="{00000000-0000-0000-0000-000000000000}"/>
          </ac:spMkLst>
        </pc:spChg>
        <pc:spChg chg="mod">
          <ac:chgData name="tuyết nguyễn thị ánh" userId="a6fbc05945fbe6a6" providerId="LiveId" clId="{E3046758-022E-4895-9D24-41548DAAC67F}" dt="2023-07-25T06:21:57.077" v="285" actId="2711"/>
          <ac:spMkLst>
            <pc:docMk/>
            <pc:sldMk cId="0" sldId="258"/>
            <ac:spMk id="500" creationId="{00000000-0000-0000-0000-000000000000}"/>
          </ac:spMkLst>
        </pc:spChg>
        <pc:spChg chg="mod">
          <ac:chgData name="tuyết nguyễn thị ánh" userId="a6fbc05945fbe6a6" providerId="LiveId" clId="{E3046758-022E-4895-9D24-41548DAAC67F}" dt="2023-07-25T06:21:57.077" v="285" actId="2711"/>
          <ac:spMkLst>
            <pc:docMk/>
            <pc:sldMk cId="0" sldId="258"/>
            <ac:spMk id="501" creationId="{00000000-0000-0000-0000-000000000000}"/>
          </ac:spMkLst>
        </pc:spChg>
        <pc:spChg chg="mod">
          <ac:chgData name="tuyết nguyễn thị ánh" userId="a6fbc05945fbe6a6" providerId="LiveId" clId="{E3046758-022E-4895-9D24-41548DAAC67F}" dt="2023-07-25T06:21:57.077" v="285" actId="2711"/>
          <ac:spMkLst>
            <pc:docMk/>
            <pc:sldMk cId="0" sldId="258"/>
            <ac:spMk id="502" creationId="{00000000-0000-0000-0000-000000000000}"/>
          </ac:spMkLst>
        </pc:spChg>
        <pc:spChg chg="mod">
          <ac:chgData name="tuyết nguyễn thị ánh" userId="a6fbc05945fbe6a6" providerId="LiveId" clId="{E3046758-022E-4895-9D24-41548DAAC67F}" dt="2023-07-25T06:21:57.077" v="285" actId="2711"/>
          <ac:spMkLst>
            <pc:docMk/>
            <pc:sldMk cId="0" sldId="258"/>
            <ac:spMk id="503" creationId="{00000000-0000-0000-0000-000000000000}"/>
          </ac:spMkLst>
        </pc:spChg>
        <pc:spChg chg="mod">
          <ac:chgData name="tuyết nguyễn thị ánh" userId="a6fbc05945fbe6a6" providerId="LiveId" clId="{E3046758-022E-4895-9D24-41548DAAC67F}" dt="2023-07-25T06:21:57.077" v="285" actId="2711"/>
          <ac:spMkLst>
            <pc:docMk/>
            <pc:sldMk cId="0" sldId="258"/>
            <ac:spMk id="504" creationId="{00000000-0000-0000-0000-000000000000}"/>
          </ac:spMkLst>
        </pc:spChg>
        <pc:spChg chg="mod">
          <ac:chgData name="tuyết nguyễn thị ánh" userId="a6fbc05945fbe6a6" providerId="LiveId" clId="{E3046758-022E-4895-9D24-41548DAAC67F}" dt="2023-07-25T06:21:57.077" v="285" actId="2711"/>
          <ac:spMkLst>
            <pc:docMk/>
            <pc:sldMk cId="0" sldId="258"/>
            <ac:spMk id="505" creationId="{00000000-0000-0000-0000-000000000000}"/>
          </ac:spMkLst>
        </pc:spChg>
        <pc:spChg chg="mod">
          <ac:chgData name="tuyết nguyễn thị ánh" userId="a6fbc05945fbe6a6" providerId="LiveId" clId="{E3046758-022E-4895-9D24-41548DAAC67F}" dt="2023-07-25T06:21:57.077" v="285" actId="2711"/>
          <ac:spMkLst>
            <pc:docMk/>
            <pc:sldMk cId="0" sldId="258"/>
            <ac:spMk id="506" creationId="{00000000-0000-0000-0000-000000000000}"/>
          </ac:spMkLst>
        </pc:spChg>
        <pc:spChg chg="mod">
          <ac:chgData name="tuyết nguyễn thị ánh" userId="a6fbc05945fbe6a6" providerId="LiveId" clId="{E3046758-022E-4895-9D24-41548DAAC67F}" dt="2023-07-25T06:21:57.077" v="285" actId="2711"/>
          <ac:spMkLst>
            <pc:docMk/>
            <pc:sldMk cId="0" sldId="258"/>
            <ac:spMk id="507" creationId="{00000000-0000-0000-0000-000000000000}"/>
          </ac:spMkLst>
        </pc:spChg>
        <pc:spChg chg="mod">
          <ac:chgData name="tuyết nguyễn thị ánh" userId="a6fbc05945fbe6a6" providerId="LiveId" clId="{E3046758-022E-4895-9D24-41548DAAC67F}" dt="2023-07-25T06:21:57.077" v="285" actId="2711"/>
          <ac:spMkLst>
            <pc:docMk/>
            <pc:sldMk cId="0" sldId="258"/>
            <ac:spMk id="508" creationId="{00000000-0000-0000-0000-000000000000}"/>
          </ac:spMkLst>
        </pc:spChg>
        <pc:spChg chg="mod">
          <ac:chgData name="tuyết nguyễn thị ánh" userId="a6fbc05945fbe6a6" providerId="LiveId" clId="{E3046758-022E-4895-9D24-41548DAAC67F}" dt="2023-07-25T06:21:57.077" v="285" actId="2711"/>
          <ac:spMkLst>
            <pc:docMk/>
            <pc:sldMk cId="0" sldId="258"/>
            <ac:spMk id="509" creationId="{00000000-0000-0000-0000-000000000000}"/>
          </ac:spMkLst>
        </pc:spChg>
        <pc:spChg chg="mod">
          <ac:chgData name="tuyết nguyễn thị ánh" userId="a6fbc05945fbe6a6" providerId="LiveId" clId="{E3046758-022E-4895-9D24-41548DAAC67F}" dt="2023-07-25T06:21:57.077" v="285" actId="2711"/>
          <ac:spMkLst>
            <pc:docMk/>
            <pc:sldMk cId="0" sldId="258"/>
            <ac:spMk id="510" creationId="{00000000-0000-0000-0000-000000000000}"/>
          </ac:spMkLst>
        </pc:spChg>
        <pc:spChg chg="mod">
          <ac:chgData name="tuyết nguyễn thị ánh" userId="a6fbc05945fbe6a6" providerId="LiveId" clId="{E3046758-022E-4895-9D24-41548DAAC67F}" dt="2023-07-25T06:21:57.077" v="285" actId="2711"/>
          <ac:spMkLst>
            <pc:docMk/>
            <pc:sldMk cId="0" sldId="258"/>
            <ac:spMk id="511" creationId="{00000000-0000-0000-0000-000000000000}"/>
          </ac:spMkLst>
        </pc:spChg>
        <pc:spChg chg="mod">
          <ac:chgData name="tuyết nguyễn thị ánh" userId="a6fbc05945fbe6a6" providerId="LiveId" clId="{E3046758-022E-4895-9D24-41548DAAC67F}" dt="2023-07-25T06:21:57.077" v="285" actId="2711"/>
          <ac:spMkLst>
            <pc:docMk/>
            <pc:sldMk cId="0" sldId="258"/>
            <ac:spMk id="512" creationId="{00000000-0000-0000-0000-000000000000}"/>
          </ac:spMkLst>
        </pc:spChg>
        <pc:spChg chg="mod">
          <ac:chgData name="tuyết nguyễn thị ánh" userId="a6fbc05945fbe6a6" providerId="LiveId" clId="{E3046758-022E-4895-9D24-41548DAAC67F}" dt="2023-07-25T06:21:57.077" v="285" actId="2711"/>
          <ac:spMkLst>
            <pc:docMk/>
            <pc:sldMk cId="0" sldId="258"/>
            <ac:spMk id="513" creationId="{00000000-0000-0000-0000-000000000000}"/>
          </ac:spMkLst>
        </pc:spChg>
        <pc:spChg chg="mod">
          <ac:chgData name="tuyết nguyễn thị ánh" userId="a6fbc05945fbe6a6" providerId="LiveId" clId="{E3046758-022E-4895-9D24-41548DAAC67F}" dt="2023-07-25T06:21:57.077" v="285" actId="2711"/>
          <ac:spMkLst>
            <pc:docMk/>
            <pc:sldMk cId="0" sldId="258"/>
            <ac:spMk id="514" creationId="{00000000-0000-0000-0000-000000000000}"/>
          </ac:spMkLst>
        </pc:spChg>
        <pc:spChg chg="mod">
          <ac:chgData name="tuyết nguyễn thị ánh" userId="a6fbc05945fbe6a6" providerId="LiveId" clId="{E3046758-022E-4895-9D24-41548DAAC67F}" dt="2023-07-25T06:21:57.077" v="285" actId="2711"/>
          <ac:spMkLst>
            <pc:docMk/>
            <pc:sldMk cId="0" sldId="258"/>
            <ac:spMk id="515" creationId="{00000000-0000-0000-0000-000000000000}"/>
          </ac:spMkLst>
        </pc:spChg>
        <pc:spChg chg="mod">
          <ac:chgData name="tuyết nguyễn thị ánh" userId="a6fbc05945fbe6a6" providerId="LiveId" clId="{E3046758-022E-4895-9D24-41548DAAC67F}" dt="2023-07-25T06:21:57.077" v="285" actId="2711"/>
          <ac:spMkLst>
            <pc:docMk/>
            <pc:sldMk cId="0" sldId="258"/>
            <ac:spMk id="516" creationId="{00000000-0000-0000-0000-000000000000}"/>
          </ac:spMkLst>
        </pc:spChg>
        <pc:spChg chg="mod">
          <ac:chgData name="tuyết nguyễn thị ánh" userId="a6fbc05945fbe6a6" providerId="LiveId" clId="{E3046758-022E-4895-9D24-41548DAAC67F}" dt="2023-07-25T06:21:57.077" v="285" actId="2711"/>
          <ac:spMkLst>
            <pc:docMk/>
            <pc:sldMk cId="0" sldId="258"/>
            <ac:spMk id="517" creationId="{00000000-0000-0000-0000-000000000000}"/>
          </ac:spMkLst>
        </pc:spChg>
        <pc:spChg chg="mod">
          <ac:chgData name="tuyết nguyễn thị ánh" userId="a6fbc05945fbe6a6" providerId="LiveId" clId="{E3046758-022E-4895-9D24-41548DAAC67F}" dt="2023-07-25T06:21:57.077" v="285" actId="2711"/>
          <ac:spMkLst>
            <pc:docMk/>
            <pc:sldMk cId="0" sldId="258"/>
            <ac:spMk id="519" creationId="{00000000-0000-0000-0000-000000000000}"/>
          </ac:spMkLst>
        </pc:spChg>
        <pc:spChg chg="mod">
          <ac:chgData name="tuyết nguyễn thị ánh" userId="a6fbc05945fbe6a6" providerId="LiveId" clId="{E3046758-022E-4895-9D24-41548DAAC67F}" dt="2023-07-25T06:21:57.077" v="285" actId="2711"/>
          <ac:spMkLst>
            <pc:docMk/>
            <pc:sldMk cId="0" sldId="258"/>
            <ac:spMk id="520" creationId="{00000000-0000-0000-0000-000000000000}"/>
          </ac:spMkLst>
        </pc:spChg>
        <pc:spChg chg="mod">
          <ac:chgData name="tuyết nguyễn thị ánh" userId="a6fbc05945fbe6a6" providerId="LiveId" clId="{E3046758-022E-4895-9D24-41548DAAC67F}" dt="2023-07-25T06:21:57.077" v="285" actId="2711"/>
          <ac:spMkLst>
            <pc:docMk/>
            <pc:sldMk cId="0" sldId="258"/>
            <ac:spMk id="521" creationId="{00000000-0000-0000-0000-000000000000}"/>
          </ac:spMkLst>
        </pc:spChg>
        <pc:spChg chg="mod">
          <ac:chgData name="tuyết nguyễn thị ánh" userId="a6fbc05945fbe6a6" providerId="LiveId" clId="{E3046758-022E-4895-9D24-41548DAAC67F}" dt="2023-07-25T06:21:57.077" v="285" actId="2711"/>
          <ac:spMkLst>
            <pc:docMk/>
            <pc:sldMk cId="0" sldId="258"/>
            <ac:spMk id="522" creationId="{00000000-0000-0000-0000-000000000000}"/>
          </ac:spMkLst>
        </pc:spChg>
        <pc:spChg chg="mod">
          <ac:chgData name="tuyết nguyễn thị ánh" userId="a6fbc05945fbe6a6" providerId="LiveId" clId="{E3046758-022E-4895-9D24-41548DAAC67F}" dt="2023-07-25T06:21:57.077" v="285" actId="2711"/>
          <ac:spMkLst>
            <pc:docMk/>
            <pc:sldMk cId="0" sldId="258"/>
            <ac:spMk id="523" creationId="{00000000-0000-0000-0000-000000000000}"/>
          </ac:spMkLst>
        </pc:spChg>
        <pc:spChg chg="mod">
          <ac:chgData name="tuyết nguyễn thị ánh" userId="a6fbc05945fbe6a6" providerId="LiveId" clId="{E3046758-022E-4895-9D24-41548DAAC67F}" dt="2023-07-25T06:21:57.077" v="285" actId="2711"/>
          <ac:spMkLst>
            <pc:docMk/>
            <pc:sldMk cId="0" sldId="258"/>
            <ac:spMk id="524" creationId="{00000000-0000-0000-0000-000000000000}"/>
          </ac:spMkLst>
        </pc:spChg>
        <pc:spChg chg="mod">
          <ac:chgData name="tuyết nguyễn thị ánh" userId="a6fbc05945fbe6a6" providerId="LiveId" clId="{E3046758-022E-4895-9D24-41548DAAC67F}" dt="2023-07-25T06:21:57.077" v="285" actId="2711"/>
          <ac:spMkLst>
            <pc:docMk/>
            <pc:sldMk cId="0" sldId="258"/>
            <ac:spMk id="525" creationId="{00000000-0000-0000-0000-000000000000}"/>
          </ac:spMkLst>
        </pc:spChg>
        <pc:spChg chg="mod">
          <ac:chgData name="tuyết nguyễn thị ánh" userId="a6fbc05945fbe6a6" providerId="LiveId" clId="{E3046758-022E-4895-9D24-41548DAAC67F}" dt="2023-07-25T06:21:57.077" v="285" actId="2711"/>
          <ac:spMkLst>
            <pc:docMk/>
            <pc:sldMk cId="0" sldId="258"/>
            <ac:spMk id="526" creationId="{00000000-0000-0000-0000-000000000000}"/>
          </ac:spMkLst>
        </pc:spChg>
        <pc:spChg chg="mod">
          <ac:chgData name="tuyết nguyễn thị ánh" userId="a6fbc05945fbe6a6" providerId="LiveId" clId="{E3046758-022E-4895-9D24-41548DAAC67F}" dt="2023-07-25T06:21:57.077" v="285" actId="2711"/>
          <ac:spMkLst>
            <pc:docMk/>
            <pc:sldMk cId="0" sldId="258"/>
            <ac:spMk id="527" creationId="{00000000-0000-0000-0000-000000000000}"/>
          </ac:spMkLst>
        </pc:spChg>
      </pc:sldChg>
      <pc:sldChg chg="addSp delSp modSp mod ord modTransition modNotes">
        <pc:chgData name="tuyết nguyễn thị ánh" userId="a6fbc05945fbe6a6" providerId="LiveId" clId="{E3046758-022E-4895-9D24-41548DAAC67F}" dt="2023-07-27T07:20:56.841" v="14445"/>
        <pc:sldMkLst>
          <pc:docMk/>
          <pc:sldMk cId="0" sldId="259"/>
        </pc:sldMkLst>
        <pc:spChg chg="add del mod">
          <ac:chgData name="tuyết nguyễn thị ánh" userId="a6fbc05945fbe6a6" providerId="LiveId" clId="{E3046758-022E-4895-9D24-41548DAAC67F}" dt="2023-07-25T06:22:59.823" v="356" actId="478"/>
          <ac:spMkLst>
            <pc:docMk/>
            <pc:sldMk cId="0" sldId="259"/>
            <ac:spMk id="3" creationId="{0161EC35-D098-4D9D-9DFD-77E06D52C31F}"/>
          </ac:spMkLst>
        </pc:spChg>
        <pc:spChg chg="mod">
          <ac:chgData name="tuyết nguyễn thị ánh" userId="a6fbc05945fbe6a6" providerId="LiveId" clId="{E3046758-022E-4895-9D24-41548DAAC67F}" dt="2023-07-25T06:24:29.748" v="450" actId="1076"/>
          <ac:spMkLst>
            <pc:docMk/>
            <pc:sldMk cId="0" sldId="259"/>
            <ac:spMk id="533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5T06:22:58.734" v="355" actId="478"/>
          <ac:spMkLst>
            <pc:docMk/>
            <pc:sldMk cId="0" sldId="259"/>
            <ac:spMk id="534" creationId="{00000000-0000-0000-0000-000000000000}"/>
          </ac:spMkLst>
        </pc:spChg>
        <pc:spChg chg="mod">
          <ac:chgData name="tuyết nguyễn thị ánh" userId="a6fbc05945fbe6a6" providerId="LiveId" clId="{E3046758-022E-4895-9D24-41548DAAC67F}" dt="2023-07-25T06:24:33.351" v="451" actId="1076"/>
          <ac:spMkLst>
            <pc:docMk/>
            <pc:sldMk cId="0" sldId="259"/>
            <ac:spMk id="591" creationId="{00000000-0000-0000-0000-000000000000}"/>
          </ac:spMkLst>
        </pc:spChg>
        <pc:grpChg chg="mod">
          <ac:chgData name="tuyết nguyễn thị ánh" userId="a6fbc05945fbe6a6" providerId="LiveId" clId="{E3046758-022E-4895-9D24-41548DAAC67F}" dt="2023-07-25T06:23:43.510" v="444" actId="1076"/>
          <ac:grpSpMkLst>
            <pc:docMk/>
            <pc:sldMk cId="0" sldId="259"/>
            <ac:grpSpMk id="582" creationId="{00000000-0000-0000-0000-000000000000}"/>
          </ac:grpSpMkLst>
        </pc:grpChg>
      </pc:sldChg>
      <pc:sldChg chg="addSp delSp modSp mod modTransition">
        <pc:chgData name="tuyết nguyễn thị ánh" userId="a6fbc05945fbe6a6" providerId="LiveId" clId="{E3046758-022E-4895-9D24-41548DAAC67F}" dt="2023-07-27T07:20:56.841" v="14445"/>
        <pc:sldMkLst>
          <pc:docMk/>
          <pc:sldMk cId="0" sldId="260"/>
        </pc:sldMkLst>
        <pc:spChg chg="add del mod">
          <ac:chgData name="tuyết nguyễn thị ánh" userId="a6fbc05945fbe6a6" providerId="LiveId" clId="{E3046758-022E-4895-9D24-41548DAAC67F}" dt="2023-07-25T06:37:25.514" v="665" actId="478"/>
          <ac:spMkLst>
            <pc:docMk/>
            <pc:sldMk cId="0" sldId="260"/>
            <ac:spMk id="3" creationId="{B304E6B8-FB11-C3C7-5549-C28EB257F77D}"/>
          </ac:spMkLst>
        </pc:spChg>
        <pc:spChg chg="mod">
          <ac:chgData name="tuyết nguyễn thị ánh" userId="a6fbc05945fbe6a6" providerId="LiveId" clId="{E3046758-022E-4895-9D24-41548DAAC67F}" dt="2023-07-25T06:46:17.305" v="728" actId="14100"/>
          <ac:spMkLst>
            <pc:docMk/>
            <pc:sldMk cId="0" sldId="260"/>
            <ac:spMk id="597" creationId="{00000000-0000-0000-0000-000000000000}"/>
          </ac:spMkLst>
        </pc:spChg>
        <pc:spChg chg="mod">
          <ac:chgData name="tuyết nguyễn thị ánh" userId="a6fbc05945fbe6a6" providerId="LiveId" clId="{E3046758-022E-4895-9D24-41548DAAC67F}" dt="2023-07-25T07:32:06.218" v="2166" actId="20577"/>
          <ac:spMkLst>
            <pc:docMk/>
            <pc:sldMk cId="0" sldId="260"/>
            <ac:spMk id="598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5T06:37:23.165" v="664" actId="478"/>
          <ac:spMkLst>
            <pc:docMk/>
            <pc:sldMk cId="0" sldId="260"/>
            <ac:spMk id="599" creationId="{00000000-0000-0000-0000-000000000000}"/>
          </ac:spMkLst>
        </pc:spChg>
      </pc:sldChg>
      <pc:sldChg chg="addSp delSp modSp mod modTransition delAnim modAnim">
        <pc:chgData name="tuyết nguyễn thị ánh" userId="a6fbc05945fbe6a6" providerId="LiveId" clId="{E3046758-022E-4895-9D24-41548DAAC67F}" dt="2023-07-27T07:20:56.841" v="14445"/>
        <pc:sldMkLst>
          <pc:docMk/>
          <pc:sldMk cId="0" sldId="261"/>
        </pc:sldMkLst>
        <pc:spChg chg="add del mod">
          <ac:chgData name="tuyết nguyễn thị ánh" userId="a6fbc05945fbe6a6" providerId="LiveId" clId="{E3046758-022E-4895-9D24-41548DAAC67F}" dt="2023-07-25T06:49:51.679" v="730" actId="478"/>
          <ac:spMkLst>
            <pc:docMk/>
            <pc:sldMk cId="0" sldId="261"/>
            <ac:spMk id="3" creationId="{A4A05315-E462-9A16-6920-9E89BD3957DB}"/>
          </ac:spMkLst>
        </pc:spChg>
        <pc:spChg chg="add del mod">
          <ac:chgData name="tuyết nguyễn thị ánh" userId="a6fbc05945fbe6a6" providerId="LiveId" clId="{E3046758-022E-4895-9D24-41548DAAC67F}" dt="2023-07-25T06:49:52.765" v="731" actId="478"/>
          <ac:spMkLst>
            <pc:docMk/>
            <pc:sldMk cId="0" sldId="261"/>
            <ac:spMk id="5" creationId="{59FD0EA7-9314-7C8F-0A04-B2F261EB6229}"/>
          </ac:spMkLst>
        </pc:spChg>
        <pc:spChg chg="add del mod">
          <ac:chgData name="tuyết nguyễn thị ánh" userId="a6fbc05945fbe6a6" providerId="LiveId" clId="{E3046758-022E-4895-9D24-41548DAAC67F}" dt="2023-07-25T06:49:54.063" v="732" actId="478"/>
          <ac:spMkLst>
            <pc:docMk/>
            <pc:sldMk cId="0" sldId="261"/>
            <ac:spMk id="7" creationId="{EF8E6427-5427-0003-842B-99A74380D1A9}"/>
          </ac:spMkLst>
        </pc:spChg>
        <pc:spChg chg="add mod">
          <ac:chgData name="tuyết nguyễn thị ánh" userId="a6fbc05945fbe6a6" providerId="LiveId" clId="{E3046758-022E-4895-9D24-41548DAAC67F}" dt="2023-07-25T07:02:52.759" v="1074" actId="1076"/>
          <ac:spMkLst>
            <pc:docMk/>
            <pc:sldMk cId="0" sldId="261"/>
            <ac:spMk id="8" creationId="{F1F08320-ED62-598C-1404-5509C5D57D70}"/>
          </ac:spMkLst>
        </pc:spChg>
        <pc:spChg chg="add mod">
          <ac:chgData name="tuyết nguyễn thị ánh" userId="a6fbc05945fbe6a6" providerId="LiveId" clId="{E3046758-022E-4895-9D24-41548DAAC67F}" dt="2023-07-25T07:02:52.759" v="1074" actId="1076"/>
          <ac:spMkLst>
            <pc:docMk/>
            <pc:sldMk cId="0" sldId="261"/>
            <ac:spMk id="9" creationId="{87920018-8D72-A3B0-4900-1DFDDD17F29B}"/>
          </ac:spMkLst>
        </pc:spChg>
        <pc:spChg chg="mod">
          <ac:chgData name="tuyết nguyễn thị ánh" userId="a6fbc05945fbe6a6" providerId="LiveId" clId="{E3046758-022E-4895-9D24-41548DAAC67F}" dt="2023-07-25T07:02:11.231" v="1067" actId="1076"/>
          <ac:spMkLst>
            <pc:docMk/>
            <pc:sldMk cId="0" sldId="261"/>
            <ac:spMk id="11" creationId="{6A41948C-FB29-C1B3-32B1-E8A46B81D2E1}"/>
          </ac:spMkLst>
        </pc:spChg>
        <pc:spChg chg="add mod ord">
          <ac:chgData name="tuyết nguyễn thị ánh" userId="a6fbc05945fbe6a6" providerId="LiveId" clId="{E3046758-022E-4895-9D24-41548DAAC67F}" dt="2023-07-25T07:02:45.418" v="1073" actId="167"/>
          <ac:spMkLst>
            <pc:docMk/>
            <pc:sldMk cId="0" sldId="261"/>
            <ac:spMk id="13" creationId="{7128AB90-554C-2059-7162-BBD86A020B2F}"/>
          </ac:spMkLst>
        </pc:spChg>
        <pc:spChg chg="mod">
          <ac:chgData name="tuyết nguyễn thị ánh" userId="a6fbc05945fbe6a6" providerId="LiveId" clId="{E3046758-022E-4895-9D24-41548DAAC67F}" dt="2023-07-25T06:50:48.825" v="733"/>
          <ac:spMkLst>
            <pc:docMk/>
            <pc:sldMk cId="0" sldId="261"/>
            <ac:spMk id="16" creationId="{2F78368C-DDC7-419E-CD0F-26E6D4B95B42}"/>
          </ac:spMkLst>
        </pc:spChg>
        <pc:spChg chg="add del mod">
          <ac:chgData name="tuyết nguyễn thị ánh" userId="a6fbc05945fbe6a6" providerId="LiveId" clId="{E3046758-022E-4895-9D24-41548DAAC67F}" dt="2023-07-25T07:01:48.482" v="1063" actId="478"/>
          <ac:spMkLst>
            <pc:docMk/>
            <pc:sldMk cId="0" sldId="261"/>
            <ac:spMk id="17" creationId="{509C547E-8828-A414-BF41-16619367FD2A}"/>
          </ac:spMkLst>
        </pc:spChg>
        <pc:spChg chg="del">
          <ac:chgData name="tuyết nguyễn thị ánh" userId="a6fbc05945fbe6a6" providerId="LiveId" clId="{E3046758-022E-4895-9D24-41548DAAC67F}" dt="2023-07-25T06:49:49.515" v="729" actId="478"/>
          <ac:spMkLst>
            <pc:docMk/>
            <pc:sldMk cId="0" sldId="261"/>
            <ac:spMk id="642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5T06:49:49.515" v="729" actId="478"/>
          <ac:spMkLst>
            <pc:docMk/>
            <pc:sldMk cId="0" sldId="261"/>
            <ac:spMk id="643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5T06:49:49.515" v="729" actId="478"/>
          <ac:spMkLst>
            <pc:docMk/>
            <pc:sldMk cId="0" sldId="261"/>
            <ac:spMk id="644" creationId="{00000000-0000-0000-0000-000000000000}"/>
          </ac:spMkLst>
        </pc:spChg>
        <pc:grpChg chg="add mod">
          <ac:chgData name="tuyết nguyễn thị ánh" userId="a6fbc05945fbe6a6" providerId="LiveId" clId="{E3046758-022E-4895-9D24-41548DAAC67F}" dt="2023-07-25T07:02:11.231" v="1067" actId="1076"/>
          <ac:grpSpMkLst>
            <pc:docMk/>
            <pc:sldMk cId="0" sldId="261"/>
            <ac:grpSpMk id="10" creationId="{6C1209A1-FCA9-5DB4-C790-095A2EB93A73}"/>
          </ac:grpSpMkLst>
        </pc:grpChg>
        <pc:grpChg chg="add del mod">
          <ac:chgData name="tuyết nguyễn thị ánh" userId="a6fbc05945fbe6a6" providerId="LiveId" clId="{E3046758-022E-4895-9D24-41548DAAC67F}" dt="2023-07-25T07:01:46.950" v="1062" actId="478"/>
          <ac:grpSpMkLst>
            <pc:docMk/>
            <pc:sldMk cId="0" sldId="261"/>
            <ac:grpSpMk id="14" creationId="{1E0B842E-45BC-B973-C1F7-A017A9C06656}"/>
          </ac:grpSpMkLst>
        </pc:grpChg>
        <pc:grpChg chg="mod">
          <ac:chgData name="tuyết nguyễn thị ánh" userId="a6fbc05945fbe6a6" providerId="LiveId" clId="{E3046758-022E-4895-9D24-41548DAAC67F}" dt="2023-07-25T07:01:35.663" v="1059" actId="1076"/>
          <ac:grpSpMkLst>
            <pc:docMk/>
            <pc:sldMk cId="0" sldId="261"/>
            <ac:grpSpMk id="645" creationId="{00000000-0000-0000-0000-000000000000}"/>
          </ac:grpSpMkLst>
        </pc:grpChg>
        <pc:grpChg chg="del">
          <ac:chgData name="tuyết nguyễn thị ánh" userId="a6fbc05945fbe6a6" providerId="LiveId" clId="{E3046758-022E-4895-9D24-41548DAAC67F}" dt="2023-07-25T07:03:38.259" v="1080" actId="478"/>
          <ac:grpSpMkLst>
            <pc:docMk/>
            <pc:sldMk cId="0" sldId="261"/>
            <ac:grpSpMk id="662" creationId="{00000000-0000-0000-0000-000000000000}"/>
          </ac:grpSpMkLst>
        </pc:grpChg>
        <pc:picChg chg="mod">
          <ac:chgData name="tuyết nguyễn thị ánh" userId="a6fbc05945fbe6a6" providerId="LiveId" clId="{E3046758-022E-4895-9D24-41548DAAC67F}" dt="2023-07-25T07:02:11.231" v="1067" actId="1076"/>
          <ac:picMkLst>
            <pc:docMk/>
            <pc:sldMk cId="0" sldId="261"/>
            <ac:picMk id="12" creationId="{852E405F-673E-C1B2-FA9B-17D95FF9039C}"/>
          </ac:picMkLst>
        </pc:picChg>
        <pc:picChg chg="mod">
          <ac:chgData name="tuyết nguyễn thị ánh" userId="a6fbc05945fbe6a6" providerId="LiveId" clId="{E3046758-022E-4895-9D24-41548DAAC67F}" dt="2023-07-25T06:50:48.825" v="733"/>
          <ac:picMkLst>
            <pc:docMk/>
            <pc:sldMk cId="0" sldId="261"/>
            <ac:picMk id="15" creationId="{0E58C7DF-6F11-1590-00BF-00695F82C472}"/>
          </ac:picMkLst>
        </pc:picChg>
        <pc:picChg chg="add mod">
          <ac:chgData name="tuyết nguyễn thị ánh" userId="a6fbc05945fbe6a6" providerId="LiveId" clId="{E3046758-022E-4895-9D24-41548DAAC67F}" dt="2023-07-25T07:03:39.597" v="1081" actId="1076"/>
          <ac:picMkLst>
            <pc:docMk/>
            <pc:sldMk cId="0" sldId="261"/>
            <ac:picMk id="19" creationId="{C4AEA7A3-8CD0-951B-133E-FEE178B6CE80}"/>
          </ac:picMkLst>
        </pc:picChg>
      </pc:sldChg>
      <pc:sldChg chg="addSp delSp modSp mod modTransition delAnim modAnim">
        <pc:chgData name="tuyết nguyễn thị ánh" userId="a6fbc05945fbe6a6" providerId="LiveId" clId="{E3046758-022E-4895-9D24-41548DAAC67F}" dt="2023-07-27T07:20:56.841" v="14445"/>
        <pc:sldMkLst>
          <pc:docMk/>
          <pc:sldMk cId="0" sldId="262"/>
        </pc:sldMkLst>
        <pc:spChg chg="add del mod">
          <ac:chgData name="tuyết nguyễn thị ánh" userId="a6fbc05945fbe6a6" providerId="LiveId" clId="{E3046758-022E-4895-9D24-41548DAAC67F}" dt="2023-07-25T07:09:19.628" v="1127" actId="478"/>
          <ac:spMkLst>
            <pc:docMk/>
            <pc:sldMk cId="0" sldId="262"/>
            <ac:spMk id="3" creationId="{F50A1F31-E61D-5EE2-598A-DDDABD65F4C1}"/>
          </ac:spMkLst>
        </pc:spChg>
        <pc:spChg chg="add del mod">
          <ac:chgData name="tuyết nguyễn thị ánh" userId="a6fbc05945fbe6a6" providerId="LiveId" clId="{E3046758-022E-4895-9D24-41548DAAC67F}" dt="2023-07-25T07:09:25.796" v="1129" actId="478"/>
          <ac:spMkLst>
            <pc:docMk/>
            <pc:sldMk cId="0" sldId="262"/>
            <ac:spMk id="5" creationId="{2C93EB87-37BA-778B-1662-607CECE03FEB}"/>
          </ac:spMkLst>
        </pc:spChg>
        <pc:spChg chg="add del mod">
          <ac:chgData name="tuyết nguyễn thị ánh" userId="a6fbc05945fbe6a6" providerId="LiveId" clId="{E3046758-022E-4895-9D24-41548DAAC67F}" dt="2023-07-25T07:09:56.180" v="1141" actId="478"/>
          <ac:spMkLst>
            <pc:docMk/>
            <pc:sldMk cId="0" sldId="262"/>
            <ac:spMk id="6" creationId="{D7AFCDA1-30A4-02DA-91E9-3A112DA32C8F}"/>
          </ac:spMkLst>
        </pc:spChg>
        <pc:spChg chg="add del mod">
          <ac:chgData name="tuyết nguyễn thị ánh" userId="a6fbc05945fbe6a6" providerId="LiveId" clId="{E3046758-022E-4895-9D24-41548DAAC67F}" dt="2023-07-25T07:09:57.998" v="1142" actId="478"/>
          <ac:spMkLst>
            <pc:docMk/>
            <pc:sldMk cId="0" sldId="262"/>
            <ac:spMk id="7" creationId="{0433DAEC-976D-91CF-8970-79B2ACDAF429}"/>
          </ac:spMkLst>
        </pc:spChg>
        <pc:spChg chg="add del mod">
          <ac:chgData name="tuyết nguyễn thị ánh" userId="a6fbc05945fbe6a6" providerId="LiveId" clId="{E3046758-022E-4895-9D24-41548DAAC67F}" dt="2023-07-25T07:09:59.457" v="1143" actId="478"/>
          <ac:spMkLst>
            <pc:docMk/>
            <pc:sldMk cId="0" sldId="262"/>
            <ac:spMk id="8" creationId="{829AFB74-55F5-1E55-582E-75998CCE0D35}"/>
          </ac:spMkLst>
        </pc:spChg>
        <pc:spChg chg="add mod">
          <ac:chgData name="tuyết nguyễn thị ánh" userId="a6fbc05945fbe6a6" providerId="LiveId" clId="{E3046758-022E-4895-9D24-41548DAAC67F}" dt="2023-07-25T07:11:39.878" v="1177" actId="1036"/>
          <ac:spMkLst>
            <pc:docMk/>
            <pc:sldMk cId="0" sldId="262"/>
            <ac:spMk id="9" creationId="{B49ADC2B-3C89-A355-3EC7-8AB8F5F8AA35}"/>
          </ac:spMkLst>
        </pc:spChg>
        <pc:spChg chg="add mod">
          <ac:chgData name="tuyết nguyễn thị ánh" userId="a6fbc05945fbe6a6" providerId="LiveId" clId="{E3046758-022E-4895-9D24-41548DAAC67F}" dt="2023-07-25T07:12:21.484" v="1350" actId="20577"/>
          <ac:spMkLst>
            <pc:docMk/>
            <pc:sldMk cId="0" sldId="262"/>
            <ac:spMk id="10" creationId="{F67E65A2-9580-4072-016C-4BB4535E8F30}"/>
          </ac:spMkLst>
        </pc:spChg>
        <pc:spChg chg="add mod">
          <ac:chgData name="tuyết nguyễn thị ánh" userId="a6fbc05945fbe6a6" providerId="LiveId" clId="{E3046758-022E-4895-9D24-41548DAAC67F}" dt="2023-07-25T07:14:29.272" v="1647" actId="20577"/>
          <ac:spMkLst>
            <pc:docMk/>
            <pc:sldMk cId="0" sldId="262"/>
            <ac:spMk id="11" creationId="{F7FDEA37-5B7B-3DB7-7843-39C6974E08CB}"/>
          </ac:spMkLst>
        </pc:spChg>
        <pc:spChg chg="add mod">
          <ac:chgData name="tuyết nguyễn thị ánh" userId="a6fbc05945fbe6a6" providerId="LiveId" clId="{E3046758-022E-4895-9D24-41548DAAC67F}" dt="2023-07-25T07:13:50.843" v="1618" actId="20577"/>
          <ac:spMkLst>
            <pc:docMk/>
            <pc:sldMk cId="0" sldId="262"/>
            <ac:spMk id="12" creationId="{99309627-4122-B7DE-3156-DC2ADA94B978}"/>
          </ac:spMkLst>
        </pc:spChg>
        <pc:spChg chg="del">
          <ac:chgData name="tuyết nguyễn thị ánh" userId="a6fbc05945fbe6a6" providerId="LiveId" clId="{E3046758-022E-4895-9D24-41548DAAC67F}" dt="2023-07-25T07:09:17.523" v="1126" actId="478"/>
          <ac:spMkLst>
            <pc:docMk/>
            <pc:sldMk cId="0" sldId="262"/>
            <ac:spMk id="677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5T07:09:23.824" v="1128" actId="478"/>
          <ac:spMkLst>
            <pc:docMk/>
            <pc:sldMk cId="0" sldId="262"/>
            <ac:spMk id="678" creationId="{00000000-0000-0000-0000-000000000000}"/>
          </ac:spMkLst>
        </pc:spChg>
        <pc:spChg chg="mod">
          <ac:chgData name="tuyết nguyễn thị ánh" userId="a6fbc05945fbe6a6" providerId="LiveId" clId="{E3046758-022E-4895-9D24-41548DAAC67F}" dt="2023-07-25T07:10:05.850" v="1147" actId="1076"/>
          <ac:spMkLst>
            <pc:docMk/>
            <pc:sldMk cId="0" sldId="262"/>
            <ac:spMk id="679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5T07:09:44.564" v="1137" actId="478"/>
          <ac:spMkLst>
            <pc:docMk/>
            <pc:sldMk cId="0" sldId="262"/>
            <ac:spMk id="779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5T07:09:43.009" v="1135" actId="478"/>
          <ac:spMkLst>
            <pc:docMk/>
            <pc:sldMk cId="0" sldId="262"/>
            <ac:spMk id="780" creationId="{00000000-0000-0000-0000-000000000000}"/>
          </ac:spMkLst>
        </pc:spChg>
        <pc:grpChg chg="mod">
          <ac:chgData name="tuyết nguyễn thị ánh" userId="a6fbc05945fbe6a6" providerId="LiveId" clId="{E3046758-022E-4895-9D24-41548DAAC67F}" dt="2023-07-25T07:11:02.527" v="1156" actId="1076"/>
          <ac:grpSpMkLst>
            <pc:docMk/>
            <pc:sldMk cId="0" sldId="262"/>
            <ac:grpSpMk id="681" creationId="{00000000-0000-0000-0000-000000000000}"/>
          </ac:grpSpMkLst>
        </pc:grpChg>
        <pc:grpChg chg="del">
          <ac:chgData name="tuyết nguyễn thị ánh" userId="a6fbc05945fbe6a6" providerId="LiveId" clId="{E3046758-022E-4895-9D24-41548DAAC67F}" dt="2023-07-25T07:09:45.255" v="1138" actId="478"/>
          <ac:grpSpMkLst>
            <pc:docMk/>
            <pc:sldMk cId="0" sldId="262"/>
            <ac:grpSpMk id="743" creationId="{00000000-0000-0000-0000-000000000000}"/>
          </ac:grpSpMkLst>
        </pc:grpChg>
        <pc:grpChg chg="del">
          <ac:chgData name="tuyết nguyễn thị ánh" userId="a6fbc05945fbe6a6" providerId="LiveId" clId="{E3046758-022E-4895-9D24-41548DAAC67F}" dt="2023-07-25T07:09:41.810" v="1134" actId="478"/>
          <ac:grpSpMkLst>
            <pc:docMk/>
            <pc:sldMk cId="0" sldId="262"/>
            <ac:grpSpMk id="762" creationId="{00000000-0000-0000-0000-000000000000}"/>
          </ac:grpSpMkLst>
        </pc:grpChg>
        <pc:grpChg chg="del">
          <ac:chgData name="tuyết nguyễn thị ánh" userId="a6fbc05945fbe6a6" providerId="LiveId" clId="{E3046758-022E-4895-9D24-41548DAAC67F}" dt="2023-07-25T07:09:43.706" v="1136" actId="478"/>
          <ac:grpSpMkLst>
            <pc:docMk/>
            <pc:sldMk cId="0" sldId="262"/>
            <ac:grpSpMk id="770" creationId="{00000000-0000-0000-0000-000000000000}"/>
          </ac:grpSpMkLst>
        </pc:grpChg>
        <pc:picChg chg="add mod">
          <ac:chgData name="tuyết nguyễn thị ánh" userId="a6fbc05945fbe6a6" providerId="LiveId" clId="{E3046758-022E-4895-9D24-41548DAAC67F}" dt="2023-07-25T07:10:37.324" v="1148"/>
          <ac:picMkLst>
            <pc:docMk/>
            <pc:sldMk cId="0" sldId="262"/>
            <ac:picMk id="13" creationId="{6EAD61EB-9220-1439-DAED-5A6382755053}"/>
          </ac:picMkLst>
        </pc:picChg>
      </pc:sldChg>
      <pc:sldChg chg="addSp delSp modSp mod modTransition delAnim modAnim">
        <pc:chgData name="tuyết nguyễn thị ánh" userId="a6fbc05945fbe6a6" providerId="LiveId" clId="{E3046758-022E-4895-9D24-41548DAAC67F}" dt="2023-07-27T07:20:56.841" v="14445"/>
        <pc:sldMkLst>
          <pc:docMk/>
          <pc:sldMk cId="0" sldId="263"/>
        </pc:sldMkLst>
        <pc:spChg chg="add del mod">
          <ac:chgData name="tuyết nguyễn thị ánh" userId="a6fbc05945fbe6a6" providerId="LiveId" clId="{E3046758-022E-4895-9D24-41548DAAC67F}" dt="2023-07-25T07:15:08.058" v="1649" actId="478"/>
          <ac:spMkLst>
            <pc:docMk/>
            <pc:sldMk cId="0" sldId="263"/>
            <ac:spMk id="3" creationId="{3EEDB1B0-4F3C-8CAC-1B4D-A3727087447B}"/>
          </ac:spMkLst>
        </pc:spChg>
        <pc:spChg chg="add del mod">
          <ac:chgData name="tuyết nguyễn thị ánh" userId="a6fbc05945fbe6a6" providerId="LiveId" clId="{E3046758-022E-4895-9D24-41548DAAC67F}" dt="2023-07-25T07:15:08.058" v="1649" actId="478"/>
          <ac:spMkLst>
            <pc:docMk/>
            <pc:sldMk cId="0" sldId="263"/>
            <ac:spMk id="5" creationId="{B4FC1B33-E37B-4A71-76C7-D80159F043F0}"/>
          </ac:spMkLst>
        </pc:spChg>
        <pc:spChg chg="add del mod">
          <ac:chgData name="tuyết nguyễn thị ánh" userId="a6fbc05945fbe6a6" providerId="LiveId" clId="{E3046758-022E-4895-9D24-41548DAAC67F}" dt="2023-07-25T07:15:08.058" v="1649" actId="478"/>
          <ac:spMkLst>
            <pc:docMk/>
            <pc:sldMk cId="0" sldId="263"/>
            <ac:spMk id="7" creationId="{BF6E2127-34BB-C19D-AF2E-53500CF38D9D}"/>
          </ac:spMkLst>
        </pc:spChg>
        <pc:spChg chg="add del mod">
          <ac:chgData name="tuyết nguyễn thị ánh" userId="a6fbc05945fbe6a6" providerId="LiveId" clId="{E3046758-022E-4895-9D24-41548DAAC67F}" dt="2023-07-25T07:15:08.058" v="1649" actId="478"/>
          <ac:spMkLst>
            <pc:docMk/>
            <pc:sldMk cId="0" sldId="263"/>
            <ac:spMk id="9" creationId="{B0DAB795-7D27-B550-8649-C757F9779D05}"/>
          </ac:spMkLst>
        </pc:spChg>
        <pc:spChg chg="add del mod">
          <ac:chgData name="tuyết nguyễn thị ánh" userId="a6fbc05945fbe6a6" providerId="LiveId" clId="{E3046758-022E-4895-9D24-41548DAAC67F}" dt="2023-07-25T07:15:12.836" v="1652" actId="478"/>
          <ac:spMkLst>
            <pc:docMk/>
            <pc:sldMk cId="0" sldId="263"/>
            <ac:spMk id="11" creationId="{DC29F121-F191-A1A9-6265-2F8983F41836}"/>
          </ac:spMkLst>
        </pc:spChg>
        <pc:spChg chg="add mod">
          <ac:chgData name="tuyết nguyễn thị ánh" userId="a6fbc05945fbe6a6" providerId="LiveId" clId="{E3046758-022E-4895-9D24-41548DAAC67F}" dt="2023-07-25T07:17:32.178" v="1769" actId="1076"/>
          <ac:spMkLst>
            <pc:docMk/>
            <pc:sldMk cId="0" sldId="263"/>
            <ac:spMk id="12" creationId="{387F996B-C378-63E4-AB33-02F55845AFC8}"/>
          </ac:spMkLst>
        </pc:spChg>
        <pc:spChg chg="add del mod">
          <ac:chgData name="tuyết nguyễn thị ánh" userId="a6fbc05945fbe6a6" providerId="LiveId" clId="{E3046758-022E-4895-9D24-41548DAAC67F}" dt="2023-07-25T07:16:29.242" v="1659" actId="478"/>
          <ac:spMkLst>
            <pc:docMk/>
            <pc:sldMk cId="0" sldId="263"/>
            <ac:spMk id="13" creationId="{1CC47E34-D9B6-F1AE-E8F1-65E9EB2C4668}"/>
          </ac:spMkLst>
        </pc:spChg>
        <pc:spChg chg="add mod">
          <ac:chgData name="tuyết nguyễn thị ánh" userId="a6fbc05945fbe6a6" providerId="LiveId" clId="{E3046758-022E-4895-9D24-41548DAAC67F}" dt="2023-07-25T07:17:35.270" v="1770" actId="1076"/>
          <ac:spMkLst>
            <pc:docMk/>
            <pc:sldMk cId="0" sldId="263"/>
            <ac:spMk id="14" creationId="{7DDFFE3F-BFD1-87B9-B9DC-807100FF015D}"/>
          </ac:spMkLst>
        </pc:spChg>
        <pc:spChg chg="add mod">
          <ac:chgData name="tuyết nguyễn thị ánh" userId="a6fbc05945fbe6a6" providerId="LiveId" clId="{E3046758-022E-4895-9D24-41548DAAC67F}" dt="2023-07-25T07:19:40.852" v="1902" actId="1076"/>
          <ac:spMkLst>
            <pc:docMk/>
            <pc:sldMk cId="0" sldId="263"/>
            <ac:spMk id="15" creationId="{1DFAB8DE-60E1-D5B1-F443-65F7C33DE183}"/>
          </ac:spMkLst>
        </pc:spChg>
        <pc:spChg chg="add mod">
          <ac:chgData name="tuyết nguyễn thị ánh" userId="a6fbc05945fbe6a6" providerId="LiveId" clId="{E3046758-022E-4895-9D24-41548DAAC67F}" dt="2023-07-25T07:20:12.976" v="1910" actId="1076"/>
          <ac:spMkLst>
            <pc:docMk/>
            <pc:sldMk cId="0" sldId="263"/>
            <ac:spMk id="16" creationId="{902CF16F-B0E4-1B71-5D9A-5BBA7CCB348C}"/>
          </ac:spMkLst>
        </pc:spChg>
        <pc:spChg chg="mod">
          <ac:chgData name="tuyết nguyễn thị ánh" userId="a6fbc05945fbe6a6" providerId="LiveId" clId="{E3046758-022E-4895-9D24-41548DAAC67F}" dt="2023-07-25T07:19:51.425" v="1903"/>
          <ac:spMkLst>
            <pc:docMk/>
            <pc:sldMk cId="0" sldId="263"/>
            <ac:spMk id="18" creationId="{B000D54A-E2B2-42B4-A84C-3BB24CDA042B}"/>
          </ac:spMkLst>
        </pc:spChg>
        <pc:spChg chg="mod">
          <ac:chgData name="tuyết nguyễn thị ánh" userId="a6fbc05945fbe6a6" providerId="LiveId" clId="{E3046758-022E-4895-9D24-41548DAAC67F}" dt="2023-07-25T07:19:51.425" v="1903"/>
          <ac:spMkLst>
            <pc:docMk/>
            <pc:sldMk cId="0" sldId="263"/>
            <ac:spMk id="19" creationId="{D48B06D9-DF59-4405-277B-4A5FB564B50A}"/>
          </ac:spMkLst>
        </pc:spChg>
        <pc:spChg chg="mod">
          <ac:chgData name="tuyết nguyễn thị ánh" userId="a6fbc05945fbe6a6" providerId="LiveId" clId="{E3046758-022E-4895-9D24-41548DAAC67F}" dt="2023-07-25T07:19:51.425" v="1903"/>
          <ac:spMkLst>
            <pc:docMk/>
            <pc:sldMk cId="0" sldId="263"/>
            <ac:spMk id="20" creationId="{9CDF166D-1215-C614-1AE1-99EAEFEC605B}"/>
          </ac:spMkLst>
        </pc:spChg>
        <pc:spChg chg="mod">
          <ac:chgData name="tuyết nguyễn thị ánh" userId="a6fbc05945fbe6a6" providerId="LiveId" clId="{E3046758-022E-4895-9D24-41548DAAC67F}" dt="2023-07-25T07:19:51.425" v="1903"/>
          <ac:spMkLst>
            <pc:docMk/>
            <pc:sldMk cId="0" sldId="263"/>
            <ac:spMk id="21" creationId="{01133A20-8CE9-48F6-536C-BCA109F1D09C}"/>
          </ac:spMkLst>
        </pc:spChg>
        <pc:spChg chg="mod">
          <ac:chgData name="tuyết nguyễn thị ánh" userId="a6fbc05945fbe6a6" providerId="LiveId" clId="{E3046758-022E-4895-9D24-41548DAAC67F}" dt="2023-07-25T07:19:51.425" v="1903"/>
          <ac:spMkLst>
            <pc:docMk/>
            <pc:sldMk cId="0" sldId="263"/>
            <ac:spMk id="22" creationId="{7B3A73B9-827D-D679-5EFE-18033E29E3D5}"/>
          </ac:spMkLst>
        </pc:spChg>
        <pc:spChg chg="mod">
          <ac:chgData name="tuyết nguyễn thị ánh" userId="a6fbc05945fbe6a6" providerId="LiveId" clId="{E3046758-022E-4895-9D24-41548DAAC67F}" dt="2023-07-25T07:19:51.425" v="1903"/>
          <ac:spMkLst>
            <pc:docMk/>
            <pc:sldMk cId="0" sldId="263"/>
            <ac:spMk id="23" creationId="{931FEB7F-C326-277D-6D11-2BB99A02D818}"/>
          </ac:spMkLst>
        </pc:spChg>
        <pc:spChg chg="mod">
          <ac:chgData name="tuyết nguyễn thị ánh" userId="a6fbc05945fbe6a6" providerId="LiveId" clId="{E3046758-022E-4895-9D24-41548DAAC67F}" dt="2023-07-25T07:19:51.425" v="1903"/>
          <ac:spMkLst>
            <pc:docMk/>
            <pc:sldMk cId="0" sldId="263"/>
            <ac:spMk id="24" creationId="{6B78959E-E658-ED83-B6B6-C132228FE7F4}"/>
          </ac:spMkLst>
        </pc:spChg>
        <pc:spChg chg="mod">
          <ac:chgData name="tuyết nguyễn thị ánh" userId="a6fbc05945fbe6a6" providerId="LiveId" clId="{E3046758-022E-4895-9D24-41548DAAC67F}" dt="2023-07-25T07:19:51.425" v="1903"/>
          <ac:spMkLst>
            <pc:docMk/>
            <pc:sldMk cId="0" sldId="263"/>
            <ac:spMk id="25" creationId="{3B323DDC-FF74-5F28-64B4-A965BF774CA2}"/>
          </ac:spMkLst>
        </pc:spChg>
        <pc:spChg chg="mod">
          <ac:chgData name="tuyết nguyễn thị ánh" userId="a6fbc05945fbe6a6" providerId="LiveId" clId="{E3046758-022E-4895-9D24-41548DAAC67F}" dt="2023-07-25T07:19:51.425" v="1903"/>
          <ac:spMkLst>
            <pc:docMk/>
            <pc:sldMk cId="0" sldId="263"/>
            <ac:spMk id="26" creationId="{D49F7871-4C49-B676-9406-273A7619434E}"/>
          </ac:spMkLst>
        </pc:spChg>
        <pc:spChg chg="mod">
          <ac:chgData name="tuyết nguyễn thị ánh" userId="a6fbc05945fbe6a6" providerId="LiveId" clId="{E3046758-022E-4895-9D24-41548DAAC67F}" dt="2023-07-25T07:19:51.425" v="1903"/>
          <ac:spMkLst>
            <pc:docMk/>
            <pc:sldMk cId="0" sldId="263"/>
            <ac:spMk id="27" creationId="{01FDA7C9-7C2F-8EE3-874C-407EBABB0A80}"/>
          </ac:spMkLst>
        </pc:spChg>
        <pc:spChg chg="mod">
          <ac:chgData name="tuyết nguyễn thị ánh" userId="a6fbc05945fbe6a6" providerId="LiveId" clId="{E3046758-022E-4895-9D24-41548DAAC67F}" dt="2023-07-25T07:19:51.425" v="1903"/>
          <ac:spMkLst>
            <pc:docMk/>
            <pc:sldMk cId="0" sldId="263"/>
            <ac:spMk id="28" creationId="{80E34DAB-4778-77E0-B1D5-5DBCF876BE93}"/>
          </ac:spMkLst>
        </pc:spChg>
        <pc:spChg chg="mod">
          <ac:chgData name="tuyết nguyễn thị ánh" userId="a6fbc05945fbe6a6" providerId="LiveId" clId="{E3046758-022E-4895-9D24-41548DAAC67F}" dt="2023-07-25T07:19:51.425" v="1903"/>
          <ac:spMkLst>
            <pc:docMk/>
            <pc:sldMk cId="0" sldId="263"/>
            <ac:spMk id="29" creationId="{954FD05E-A903-CCD0-9B8F-31935A9E7F29}"/>
          </ac:spMkLst>
        </pc:spChg>
        <pc:spChg chg="mod">
          <ac:chgData name="tuyết nguyễn thị ánh" userId="a6fbc05945fbe6a6" providerId="LiveId" clId="{E3046758-022E-4895-9D24-41548DAAC67F}" dt="2023-07-25T07:19:51.425" v="1903"/>
          <ac:spMkLst>
            <pc:docMk/>
            <pc:sldMk cId="0" sldId="263"/>
            <ac:spMk id="30" creationId="{CB125F83-D517-B0A3-8B3E-CF15FAFEB8D7}"/>
          </ac:spMkLst>
        </pc:spChg>
        <pc:spChg chg="mod">
          <ac:chgData name="tuyết nguyễn thị ánh" userId="a6fbc05945fbe6a6" providerId="LiveId" clId="{E3046758-022E-4895-9D24-41548DAAC67F}" dt="2023-07-25T07:19:51.425" v="1903"/>
          <ac:spMkLst>
            <pc:docMk/>
            <pc:sldMk cId="0" sldId="263"/>
            <ac:spMk id="31" creationId="{DD93B7A5-B360-3FF3-60A0-A9916A8A0144}"/>
          </ac:spMkLst>
        </pc:spChg>
        <pc:spChg chg="mod">
          <ac:chgData name="tuyết nguyễn thị ánh" userId="a6fbc05945fbe6a6" providerId="LiveId" clId="{E3046758-022E-4895-9D24-41548DAAC67F}" dt="2023-07-25T07:19:51.425" v="1903"/>
          <ac:spMkLst>
            <pc:docMk/>
            <pc:sldMk cId="0" sldId="263"/>
            <ac:spMk id="32" creationId="{22782519-D48B-9786-0071-148E843C8453}"/>
          </ac:spMkLst>
        </pc:spChg>
        <pc:spChg chg="mod">
          <ac:chgData name="tuyết nguyễn thị ánh" userId="a6fbc05945fbe6a6" providerId="LiveId" clId="{E3046758-022E-4895-9D24-41548DAAC67F}" dt="2023-07-25T07:19:51.425" v="1903"/>
          <ac:spMkLst>
            <pc:docMk/>
            <pc:sldMk cId="0" sldId="263"/>
            <ac:spMk id="33" creationId="{2D28979A-D41F-1DE3-E191-4522A657FA10}"/>
          </ac:spMkLst>
        </pc:spChg>
        <pc:spChg chg="mod">
          <ac:chgData name="tuyết nguyễn thị ánh" userId="a6fbc05945fbe6a6" providerId="LiveId" clId="{E3046758-022E-4895-9D24-41548DAAC67F}" dt="2023-07-25T07:19:51.425" v="1903"/>
          <ac:spMkLst>
            <pc:docMk/>
            <pc:sldMk cId="0" sldId="263"/>
            <ac:spMk id="34" creationId="{C49E3073-CC33-9AFD-0A0C-955C00BEB6FB}"/>
          </ac:spMkLst>
        </pc:spChg>
        <pc:spChg chg="mod">
          <ac:chgData name="tuyết nguyễn thị ánh" userId="a6fbc05945fbe6a6" providerId="LiveId" clId="{E3046758-022E-4895-9D24-41548DAAC67F}" dt="2023-07-25T07:19:51.425" v="1903"/>
          <ac:spMkLst>
            <pc:docMk/>
            <pc:sldMk cId="0" sldId="263"/>
            <ac:spMk id="35" creationId="{1C1E8454-053F-3DF4-97CA-76ECD9C1FBE2}"/>
          </ac:spMkLst>
        </pc:spChg>
        <pc:spChg chg="mod">
          <ac:chgData name="tuyết nguyễn thị ánh" userId="a6fbc05945fbe6a6" providerId="LiveId" clId="{E3046758-022E-4895-9D24-41548DAAC67F}" dt="2023-07-25T07:19:51.425" v="1903"/>
          <ac:spMkLst>
            <pc:docMk/>
            <pc:sldMk cId="0" sldId="263"/>
            <ac:spMk id="36" creationId="{4375BDF1-C54B-FD13-668D-5DDCAC710F20}"/>
          </ac:spMkLst>
        </pc:spChg>
        <pc:spChg chg="mod">
          <ac:chgData name="tuyết nguyễn thị ánh" userId="a6fbc05945fbe6a6" providerId="LiveId" clId="{E3046758-022E-4895-9D24-41548DAAC67F}" dt="2023-07-25T07:19:51.425" v="1903"/>
          <ac:spMkLst>
            <pc:docMk/>
            <pc:sldMk cId="0" sldId="263"/>
            <ac:spMk id="37" creationId="{85FADD2C-0F34-0331-3FF7-F0167E45E27B}"/>
          </ac:spMkLst>
        </pc:spChg>
        <pc:spChg chg="mod">
          <ac:chgData name="tuyết nguyễn thị ánh" userId="a6fbc05945fbe6a6" providerId="LiveId" clId="{E3046758-022E-4895-9D24-41548DAAC67F}" dt="2023-07-25T07:19:51.425" v="1903"/>
          <ac:spMkLst>
            <pc:docMk/>
            <pc:sldMk cId="0" sldId="263"/>
            <ac:spMk id="38" creationId="{71A01812-66D4-9931-05E1-103C8EF26819}"/>
          </ac:spMkLst>
        </pc:spChg>
        <pc:spChg chg="mod">
          <ac:chgData name="tuyết nguyễn thị ánh" userId="a6fbc05945fbe6a6" providerId="LiveId" clId="{E3046758-022E-4895-9D24-41548DAAC67F}" dt="2023-07-25T07:19:51.425" v="1903"/>
          <ac:spMkLst>
            <pc:docMk/>
            <pc:sldMk cId="0" sldId="263"/>
            <ac:spMk id="39" creationId="{FCB288AF-61FD-3950-4C0D-AD0CEEC9331A}"/>
          </ac:spMkLst>
        </pc:spChg>
        <pc:spChg chg="mod">
          <ac:chgData name="tuyết nguyễn thị ánh" userId="a6fbc05945fbe6a6" providerId="LiveId" clId="{E3046758-022E-4895-9D24-41548DAAC67F}" dt="2023-07-25T07:19:51.425" v="1903"/>
          <ac:spMkLst>
            <pc:docMk/>
            <pc:sldMk cId="0" sldId="263"/>
            <ac:spMk id="40" creationId="{1E2F6842-225F-28B6-C3A4-6B43A35651E0}"/>
          </ac:spMkLst>
        </pc:spChg>
        <pc:spChg chg="mod">
          <ac:chgData name="tuyết nguyễn thị ánh" userId="a6fbc05945fbe6a6" providerId="LiveId" clId="{E3046758-022E-4895-9D24-41548DAAC67F}" dt="2023-07-25T07:19:51.425" v="1903"/>
          <ac:spMkLst>
            <pc:docMk/>
            <pc:sldMk cId="0" sldId="263"/>
            <ac:spMk id="41" creationId="{8718AB5F-D730-526D-4C32-4D2C5194E0A5}"/>
          </ac:spMkLst>
        </pc:spChg>
        <pc:spChg chg="mod">
          <ac:chgData name="tuyết nguyễn thị ánh" userId="a6fbc05945fbe6a6" providerId="LiveId" clId="{E3046758-022E-4895-9D24-41548DAAC67F}" dt="2023-07-25T07:19:51.425" v="1903"/>
          <ac:spMkLst>
            <pc:docMk/>
            <pc:sldMk cId="0" sldId="263"/>
            <ac:spMk id="42" creationId="{C0A5C831-CCA7-7B35-EB40-BA671D2BB3D8}"/>
          </ac:spMkLst>
        </pc:spChg>
        <pc:spChg chg="mod">
          <ac:chgData name="tuyết nguyễn thị ánh" userId="a6fbc05945fbe6a6" providerId="LiveId" clId="{E3046758-022E-4895-9D24-41548DAAC67F}" dt="2023-07-25T07:19:51.425" v="1903"/>
          <ac:spMkLst>
            <pc:docMk/>
            <pc:sldMk cId="0" sldId="263"/>
            <ac:spMk id="43" creationId="{B6184729-E8DF-B289-4AF6-0B514BB2FFE9}"/>
          </ac:spMkLst>
        </pc:spChg>
        <pc:spChg chg="mod">
          <ac:chgData name="tuyết nguyễn thị ánh" userId="a6fbc05945fbe6a6" providerId="LiveId" clId="{E3046758-022E-4895-9D24-41548DAAC67F}" dt="2023-07-25T07:19:51.425" v="1903"/>
          <ac:spMkLst>
            <pc:docMk/>
            <pc:sldMk cId="0" sldId="263"/>
            <ac:spMk id="44" creationId="{861FBE43-C409-5389-BECD-CB39B1B218AC}"/>
          </ac:spMkLst>
        </pc:spChg>
        <pc:spChg chg="mod">
          <ac:chgData name="tuyết nguyễn thị ánh" userId="a6fbc05945fbe6a6" providerId="LiveId" clId="{E3046758-022E-4895-9D24-41548DAAC67F}" dt="2023-07-25T07:19:51.425" v="1903"/>
          <ac:spMkLst>
            <pc:docMk/>
            <pc:sldMk cId="0" sldId="263"/>
            <ac:spMk id="45" creationId="{C0BE562F-0EF5-00EC-58CA-883E26D7A8C1}"/>
          </ac:spMkLst>
        </pc:spChg>
        <pc:spChg chg="mod">
          <ac:chgData name="tuyết nguyễn thị ánh" userId="a6fbc05945fbe6a6" providerId="LiveId" clId="{E3046758-022E-4895-9D24-41548DAAC67F}" dt="2023-07-25T07:19:51.425" v="1903"/>
          <ac:spMkLst>
            <pc:docMk/>
            <pc:sldMk cId="0" sldId="263"/>
            <ac:spMk id="46" creationId="{A2161EE3-8500-4F48-E5BA-4561937B11D1}"/>
          </ac:spMkLst>
        </pc:spChg>
        <pc:spChg chg="mod">
          <ac:chgData name="tuyết nguyễn thị ánh" userId="a6fbc05945fbe6a6" providerId="LiveId" clId="{E3046758-022E-4895-9D24-41548DAAC67F}" dt="2023-07-25T07:19:51.425" v="1903"/>
          <ac:spMkLst>
            <pc:docMk/>
            <pc:sldMk cId="0" sldId="263"/>
            <ac:spMk id="47" creationId="{087C518D-C8E4-9391-A6DB-DEB2962ABDCD}"/>
          </ac:spMkLst>
        </pc:spChg>
        <pc:spChg chg="mod">
          <ac:chgData name="tuyết nguyễn thị ánh" userId="a6fbc05945fbe6a6" providerId="LiveId" clId="{E3046758-022E-4895-9D24-41548DAAC67F}" dt="2023-07-25T07:19:51.425" v="1903"/>
          <ac:spMkLst>
            <pc:docMk/>
            <pc:sldMk cId="0" sldId="263"/>
            <ac:spMk id="48" creationId="{AA62DA17-6349-A054-B99F-0524045A2DA2}"/>
          </ac:spMkLst>
        </pc:spChg>
        <pc:spChg chg="mod">
          <ac:chgData name="tuyết nguyễn thị ánh" userId="a6fbc05945fbe6a6" providerId="LiveId" clId="{E3046758-022E-4895-9D24-41548DAAC67F}" dt="2023-07-25T07:19:51.425" v="1903"/>
          <ac:spMkLst>
            <pc:docMk/>
            <pc:sldMk cId="0" sldId="263"/>
            <ac:spMk id="49" creationId="{AD77AE6C-74CA-00E9-F9DB-C5158D1A61DD}"/>
          </ac:spMkLst>
        </pc:spChg>
        <pc:spChg chg="mod">
          <ac:chgData name="tuyết nguyễn thị ánh" userId="a6fbc05945fbe6a6" providerId="LiveId" clId="{E3046758-022E-4895-9D24-41548DAAC67F}" dt="2023-07-25T07:19:51.425" v="1903"/>
          <ac:spMkLst>
            <pc:docMk/>
            <pc:sldMk cId="0" sldId="263"/>
            <ac:spMk id="50" creationId="{BE85F130-0653-C803-0A3F-72CFCF032D38}"/>
          </ac:spMkLst>
        </pc:spChg>
        <pc:spChg chg="mod">
          <ac:chgData name="tuyết nguyễn thị ánh" userId="a6fbc05945fbe6a6" providerId="LiveId" clId="{E3046758-022E-4895-9D24-41548DAAC67F}" dt="2023-07-25T07:19:51.425" v="1903"/>
          <ac:spMkLst>
            <pc:docMk/>
            <pc:sldMk cId="0" sldId="263"/>
            <ac:spMk id="51" creationId="{EBC28C68-B601-00A8-115E-0E989BCBD8F6}"/>
          </ac:spMkLst>
        </pc:spChg>
        <pc:spChg chg="mod">
          <ac:chgData name="tuyết nguyễn thị ánh" userId="a6fbc05945fbe6a6" providerId="LiveId" clId="{E3046758-022E-4895-9D24-41548DAAC67F}" dt="2023-07-25T07:19:51.425" v="1903"/>
          <ac:spMkLst>
            <pc:docMk/>
            <pc:sldMk cId="0" sldId="263"/>
            <ac:spMk id="52" creationId="{7F027D1F-8FD3-1F0B-A745-C09D3C167D49}"/>
          </ac:spMkLst>
        </pc:spChg>
        <pc:spChg chg="mod">
          <ac:chgData name="tuyết nguyễn thị ánh" userId="a6fbc05945fbe6a6" providerId="LiveId" clId="{E3046758-022E-4895-9D24-41548DAAC67F}" dt="2023-07-25T07:19:51.425" v="1903"/>
          <ac:spMkLst>
            <pc:docMk/>
            <pc:sldMk cId="0" sldId="263"/>
            <ac:spMk id="53" creationId="{B745EB69-05AA-7E92-F584-94942878F30E}"/>
          </ac:spMkLst>
        </pc:spChg>
        <pc:spChg chg="mod">
          <ac:chgData name="tuyết nguyễn thị ánh" userId="a6fbc05945fbe6a6" providerId="LiveId" clId="{E3046758-022E-4895-9D24-41548DAAC67F}" dt="2023-07-25T07:19:51.425" v="1903"/>
          <ac:spMkLst>
            <pc:docMk/>
            <pc:sldMk cId="0" sldId="263"/>
            <ac:spMk id="54" creationId="{5EBBBCD1-DF09-184D-9580-4D9C02BD2E9B}"/>
          </ac:spMkLst>
        </pc:spChg>
        <pc:spChg chg="mod">
          <ac:chgData name="tuyết nguyễn thị ánh" userId="a6fbc05945fbe6a6" providerId="LiveId" clId="{E3046758-022E-4895-9D24-41548DAAC67F}" dt="2023-07-25T07:19:51.425" v="1903"/>
          <ac:spMkLst>
            <pc:docMk/>
            <pc:sldMk cId="0" sldId="263"/>
            <ac:spMk id="55" creationId="{E894EAE8-6117-4F5B-BC2B-2A427AD234BF}"/>
          </ac:spMkLst>
        </pc:spChg>
        <pc:spChg chg="mod">
          <ac:chgData name="tuyết nguyễn thị ánh" userId="a6fbc05945fbe6a6" providerId="LiveId" clId="{E3046758-022E-4895-9D24-41548DAAC67F}" dt="2023-07-25T07:19:51.425" v="1903"/>
          <ac:spMkLst>
            <pc:docMk/>
            <pc:sldMk cId="0" sldId="263"/>
            <ac:spMk id="56" creationId="{BAB9B6A4-083C-851C-B009-28FA817A42A2}"/>
          </ac:spMkLst>
        </pc:spChg>
        <pc:spChg chg="mod">
          <ac:chgData name="tuyết nguyễn thị ánh" userId="a6fbc05945fbe6a6" providerId="LiveId" clId="{E3046758-022E-4895-9D24-41548DAAC67F}" dt="2023-07-25T07:19:51.425" v="1903"/>
          <ac:spMkLst>
            <pc:docMk/>
            <pc:sldMk cId="0" sldId="263"/>
            <ac:spMk id="57" creationId="{D9B4A8B4-F3F9-867A-0102-53859A4AEFD0}"/>
          </ac:spMkLst>
        </pc:spChg>
        <pc:spChg chg="mod">
          <ac:chgData name="tuyết nguyễn thị ánh" userId="a6fbc05945fbe6a6" providerId="LiveId" clId="{E3046758-022E-4895-9D24-41548DAAC67F}" dt="2023-07-25T07:19:51.425" v="1903"/>
          <ac:spMkLst>
            <pc:docMk/>
            <pc:sldMk cId="0" sldId="263"/>
            <ac:spMk id="58" creationId="{8BFB8039-B16B-414B-17D0-EB4F8983E14D}"/>
          </ac:spMkLst>
        </pc:spChg>
        <pc:spChg chg="mod">
          <ac:chgData name="tuyết nguyễn thị ánh" userId="a6fbc05945fbe6a6" providerId="LiveId" clId="{E3046758-022E-4895-9D24-41548DAAC67F}" dt="2023-07-25T07:19:51.425" v="1903"/>
          <ac:spMkLst>
            <pc:docMk/>
            <pc:sldMk cId="0" sldId="263"/>
            <ac:spMk id="59" creationId="{0F42DC0D-AFA1-87E6-144F-3928F58282F0}"/>
          </ac:spMkLst>
        </pc:spChg>
        <pc:spChg chg="mod">
          <ac:chgData name="tuyết nguyễn thị ánh" userId="a6fbc05945fbe6a6" providerId="LiveId" clId="{E3046758-022E-4895-9D24-41548DAAC67F}" dt="2023-07-25T07:19:51.425" v="1903"/>
          <ac:spMkLst>
            <pc:docMk/>
            <pc:sldMk cId="0" sldId="263"/>
            <ac:spMk id="60" creationId="{623D43BB-492B-B41C-1872-EF3887F0CFD3}"/>
          </ac:spMkLst>
        </pc:spChg>
        <pc:spChg chg="mod">
          <ac:chgData name="tuyết nguyễn thị ánh" userId="a6fbc05945fbe6a6" providerId="LiveId" clId="{E3046758-022E-4895-9D24-41548DAAC67F}" dt="2023-07-25T07:19:51.425" v="1903"/>
          <ac:spMkLst>
            <pc:docMk/>
            <pc:sldMk cId="0" sldId="263"/>
            <ac:spMk id="61" creationId="{D7CF3001-ACF8-F6F5-5811-DD2A025B0427}"/>
          </ac:spMkLst>
        </pc:spChg>
        <pc:spChg chg="mod">
          <ac:chgData name="tuyết nguyễn thị ánh" userId="a6fbc05945fbe6a6" providerId="LiveId" clId="{E3046758-022E-4895-9D24-41548DAAC67F}" dt="2023-07-25T07:19:51.425" v="1903"/>
          <ac:spMkLst>
            <pc:docMk/>
            <pc:sldMk cId="0" sldId="263"/>
            <ac:spMk id="62" creationId="{EE33E5A4-0DB3-66C2-6232-9C4FEB3EE3EC}"/>
          </ac:spMkLst>
        </pc:spChg>
        <pc:spChg chg="mod">
          <ac:chgData name="tuyết nguyễn thị ánh" userId="a6fbc05945fbe6a6" providerId="LiveId" clId="{E3046758-022E-4895-9D24-41548DAAC67F}" dt="2023-07-25T07:19:51.425" v="1903"/>
          <ac:spMkLst>
            <pc:docMk/>
            <pc:sldMk cId="0" sldId="263"/>
            <ac:spMk id="63" creationId="{0D8A4C35-0616-7391-1959-F2DA5F3A1715}"/>
          </ac:spMkLst>
        </pc:spChg>
        <pc:spChg chg="mod">
          <ac:chgData name="tuyết nguyễn thị ánh" userId="a6fbc05945fbe6a6" providerId="LiveId" clId="{E3046758-022E-4895-9D24-41548DAAC67F}" dt="2023-07-25T07:19:51.425" v="1903"/>
          <ac:spMkLst>
            <pc:docMk/>
            <pc:sldMk cId="0" sldId="263"/>
            <ac:spMk id="768" creationId="{CC20F20F-4444-62E0-D5C9-F3F9618BA554}"/>
          </ac:spMkLst>
        </pc:spChg>
        <pc:spChg chg="mod">
          <ac:chgData name="tuyết nguyễn thị ánh" userId="a6fbc05945fbe6a6" providerId="LiveId" clId="{E3046758-022E-4895-9D24-41548DAAC67F}" dt="2023-07-25T07:19:51.425" v="1903"/>
          <ac:spMkLst>
            <pc:docMk/>
            <pc:sldMk cId="0" sldId="263"/>
            <ac:spMk id="769" creationId="{ACAEB063-8A58-5BCD-0AE8-FF3FED5FDF69}"/>
          </ac:spMkLst>
        </pc:spChg>
        <pc:spChg chg="mod">
          <ac:chgData name="tuyết nguyễn thị ánh" userId="a6fbc05945fbe6a6" providerId="LiveId" clId="{E3046758-022E-4895-9D24-41548DAAC67F}" dt="2023-07-25T07:19:51.425" v="1903"/>
          <ac:spMkLst>
            <pc:docMk/>
            <pc:sldMk cId="0" sldId="263"/>
            <ac:spMk id="770" creationId="{AC8D29A4-D376-233E-FC1A-1B338709A840}"/>
          </ac:spMkLst>
        </pc:spChg>
        <pc:spChg chg="mod">
          <ac:chgData name="tuyết nguyễn thị ánh" userId="a6fbc05945fbe6a6" providerId="LiveId" clId="{E3046758-022E-4895-9D24-41548DAAC67F}" dt="2023-07-25T07:19:51.425" v="1903"/>
          <ac:spMkLst>
            <pc:docMk/>
            <pc:sldMk cId="0" sldId="263"/>
            <ac:spMk id="771" creationId="{167DB9E2-1A49-3007-C909-12C2B258D5ED}"/>
          </ac:spMkLst>
        </pc:spChg>
        <pc:spChg chg="mod">
          <ac:chgData name="tuyết nguyễn thị ánh" userId="a6fbc05945fbe6a6" providerId="LiveId" clId="{E3046758-022E-4895-9D24-41548DAAC67F}" dt="2023-07-25T07:19:51.425" v="1903"/>
          <ac:spMkLst>
            <pc:docMk/>
            <pc:sldMk cId="0" sldId="263"/>
            <ac:spMk id="772" creationId="{8911AFBE-590E-E49E-0056-DCFECC5A52CC}"/>
          </ac:spMkLst>
        </pc:spChg>
        <pc:spChg chg="mod">
          <ac:chgData name="tuyết nguyễn thị ánh" userId="a6fbc05945fbe6a6" providerId="LiveId" clId="{E3046758-022E-4895-9D24-41548DAAC67F}" dt="2023-07-25T07:19:51.425" v="1903"/>
          <ac:spMkLst>
            <pc:docMk/>
            <pc:sldMk cId="0" sldId="263"/>
            <ac:spMk id="773" creationId="{B9475376-6A6A-25F6-BFC9-7CF0AD0A7D46}"/>
          </ac:spMkLst>
        </pc:spChg>
        <pc:spChg chg="mod">
          <ac:chgData name="tuyết nguyễn thị ánh" userId="a6fbc05945fbe6a6" providerId="LiveId" clId="{E3046758-022E-4895-9D24-41548DAAC67F}" dt="2023-07-25T07:15:11.084" v="1651" actId="1076"/>
          <ac:spMkLst>
            <pc:docMk/>
            <pc:sldMk cId="0" sldId="263"/>
            <ac:spMk id="786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5T07:15:09.899" v="1650" actId="478"/>
          <ac:spMkLst>
            <pc:docMk/>
            <pc:sldMk cId="0" sldId="263"/>
            <ac:spMk id="787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5T07:15:06.267" v="1648" actId="478"/>
          <ac:spMkLst>
            <pc:docMk/>
            <pc:sldMk cId="0" sldId="263"/>
            <ac:spMk id="788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5T07:15:06.267" v="1648" actId="478"/>
          <ac:spMkLst>
            <pc:docMk/>
            <pc:sldMk cId="0" sldId="263"/>
            <ac:spMk id="789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5T07:15:06.267" v="1648" actId="478"/>
          <ac:spMkLst>
            <pc:docMk/>
            <pc:sldMk cId="0" sldId="263"/>
            <ac:spMk id="790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5T07:15:06.267" v="1648" actId="478"/>
          <ac:spMkLst>
            <pc:docMk/>
            <pc:sldMk cId="0" sldId="263"/>
            <ac:spMk id="791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5T07:15:06.267" v="1648" actId="478"/>
          <ac:spMkLst>
            <pc:docMk/>
            <pc:sldMk cId="0" sldId="263"/>
            <ac:spMk id="792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5T07:15:06.267" v="1648" actId="478"/>
          <ac:spMkLst>
            <pc:docMk/>
            <pc:sldMk cId="0" sldId="263"/>
            <ac:spMk id="793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5T07:15:06.267" v="1648" actId="478"/>
          <ac:spMkLst>
            <pc:docMk/>
            <pc:sldMk cId="0" sldId="263"/>
            <ac:spMk id="806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5T07:15:08.058" v="1649" actId="478"/>
          <ac:spMkLst>
            <pc:docMk/>
            <pc:sldMk cId="0" sldId="263"/>
            <ac:spMk id="838" creationId="{00000000-0000-0000-0000-000000000000}"/>
          </ac:spMkLst>
        </pc:spChg>
        <pc:grpChg chg="add mod">
          <ac:chgData name="tuyết nguyễn thị ánh" userId="a6fbc05945fbe6a6" providerId="LiveId" clId="{E3046758-022E-4895-9D24-41548DAAC67F}" dt="2023-07-25T07:19:53.520" v="1905" actId="1076"/>
          <ac:grpSpMkLst>
            <pc:docMk/>
            <pc:sldMk cId="0" sldId="263"/>
            <ac:grpSpMk id="17" creationId="{185BD181-0F89-EFE6-1D6B-9A83453433F6}"/>
          </ac:grpSpMkLst>
        </pc:grpChg>
        <pc:grpChg chg="del">
          <ac:chgData name="tuyết nguyễn thị ánh" userId="a6fbc05945fbe6a6" providerId="LiveId" clId="{E3046758-022E-4895-9D24-41548DAAC67F}" dt="2023-07-25T07:15:06.267" v="1648" actId="478"/>
          <ac:grpSpMkLst>
            <pc:docMk/>
            <pc:sldMk cId="0" sldId="263"/>
            <ac:grpSpMk id="794" creationId="{00000000-0000-0000-0000-000000000000}"/>
          </ac:grpSpMkLst>
        </pc:grpChg>
        <pc:grpChg chg="del">
          <ac:chgData name="tuyết nguyễn thị ánh" userId="a6fbc05945fbe6a6" providerId="LiveId" clId="{E3046758-022E-4895-9D24-41548DAAC67F}" dt="2023-07-25T07:15:06.267" v="1648" actId="478"/>
          <ac:grpSpMkLst>
            <pc:docMk/>
            <pc:sldMk cId="0" sldId="263"/>
            <ac:grpSpMk id="801" creationId="{00000000-0000-0000-0000-000000000000}"/>
          </ac:grpSpMkLst>
        </pc:grpChg>
        <pc:grpChg chg="mod">
          <ac:chgData name="tuyết nguyễn thị ánh" userId="a6fbc05945fbe6a6" providerId="LiveId" clId="{E3046758-022E-4895-9D24-41548DAAC67F}" dt="2023-07-25T07:15:14.416" v="1653" actId="1076"/>
          <ac:grpSpMkLst>
            <pc:docMk/>
            <pc:sldMk cId="0" sldId="263"/>
            <ac:grpSpMk id="807" creationId="{00000000-0000-0000-0000-000000000000}"/>
          </ac:grpSpMkLst>
        </pc:grpChg>
      </pc:sldChg>
      <pc:sldChg chg="addSp delSp modSp mod modTransition modAnim">
        <pc:chgData name="tuyết nguyễn thị ánh" userId="a6fbc05945fbe6a6" providerId="LiveId" clId="{E3046758-022E-4895-9D24-41548DAAC67F}" dt="2023-07-27T07:20:56.841" v="14445"/>
        <pc:sldMkLst>
          <pc:docMk/>
          <pc:sldMk cId="0" sldId="264"/>
        </pc:sldMkLst>
        <pc:spChg chg="add del mod">
          <ac:chgData name="tuyết nguyễn thị ánh" userId="a6fbc05945fbe6a6" providerId="LiveId" clId="{E3046758-022E-4895-9D24-41548DAAC67F}" dt="2023-07-25T07:20:46.078" v="1912" actId="478"/>
          <ac:spMkLst>
            <pc:docMk/>
            <pc:sldMk cId="0" sldId="264"/>
            <ac:spMk id="3" creationId="{570A9FF5-61AA-BCDF-C760-927C9C3E9B69}"/>
          </ac:spMkLst>
        </pc:spChg>
        <pc:spChg chg="add del mod">
          <ac:chgData name="tuyết nguyễn thị ánh" userId="a6fbc05945fbe6a6" providerId="LiveId" clId="{E3046758-022E-4895-9D24-41548DAAC67F}" dt="2023-07-25T07:20:46.078" v="1912" actId="478"/>
          <ac:spMkLst>
            <pc:docMk/>
            <pc:sldMk cId="0" sldId="264"/>
            <ac:spMk id="5" creationId="{C71CBC61-BFF6-860B-4D1F-DB47F281E82A}"/>
          </ac:spMkLst>
        </pc:spChg>
        <pc:spChg chg="add del mod">
          <ac:chgData name="tuyết nguyễn thị ánh" userId="a6fbc05945fbe6a6" providerId="LiveId" clId="{E3046758-022E-4895-9D24-41548DAAC67F}" dt="2023-07-25T07:20:46.078" v="1912" actId="478"/>
          <ac:spMkLst>
            <pc:docMk/>
            <pc:sldMk cId="0" sldId="264"/>
            <ac:spMk id="7" creationId="{CE62F507-784F-807D-46DC-6443C5FD89E5}"/>
          </ac:spMkLst>
        </pc:spChg>
        <pc:spChg chg="add del mod">
          <ac:chgData name="tuyết nguyễn thị ánh" userId="a6fbc05945fbe6a6" providerId="LiveId" clId="{E3046758-022E-4895-9D24-41548DAAC67F}" dt="2023-07-25T07:20:46.078" v="1912" actId="478"/>
          <ac:spMkLst>
            <pc:docMk/>
            <pc:sldMk cId="0" sldId="264"/>
            <ac:spMk id="9" creationId="{845904F6-A49B-06F7-0B03-F1F90500BFE9}"/>
          </ac:spMkLst>
        </pc:spChg>
        <pc:spChg chg="add del mod">
          <ac:chgData name="tuyết nguyễn thị ánh" userId="a6fbc05945fbe6a6" providerId="LiveId" clId="{E3046758-022E-4895-9D24-41548DAAC67F}" dt="2023-07-25T07:20:46.078" v="1912" actId="478"/>
          <ac:spMkLst>
            <pc:docMk/>
            <pc:sldMk cId="0" sldId="264"/>
            <ac:spMk id="11" creationId="{40858120-38C5-CD48-6629-2E1CC6262F09}"/>
          </ac:spMkLst>
        </pc:spChg>
        <pc:spChg chg="add del mod">
          <ac:chgData name="tuyết nguyễn thị ánh" userId="a6fbc05945fbe6a6" providerId="LiveId" clId="{E3046758-022E-4895-9D24-41548DAAC67F}" dt="2023-07-25T07:20:46.078" v="1912" actId="478"/>
          <ac:spMkLst>
            <pc:docMk/>
            <pc:sldMk cId="0" sldId="264"/>
            <ac:spMk id="13" creationId="{88F47C58-47F3-4C85-6AFD-C8114A1F62A5}"/>
          </ac:spMkLst>
        </pc:spChg>
        <pc:spChg chg="add del mod">
          <ac:chgData name="tuyết nguyễn thị ánh" userId="a6fbc05945fbe6a6" providerId="LiveId" clId="{E3046758-022E-4895-9D24-41548DAAC67F}" dt="2023-07-25T07:20:49.111" v="1913" actId="478"/>
          <ac:spMkLst>
            <pc:docMk/>
            <pc:sldMk cId="0" sldId="264"/>
            <ac:spMk id="15" creationId="{5DC6855F-31E2-DE8B-2E1F-CF87C83EC7D6}"/>
          </ac:spMkLst>
        </pc:spChg>
        <pc:spChg chg="add mod">
          <ac:chgData name="tuyết nguyễn thị ánh" userId="a6fbc05945fbe6a6" providerId="LiveId" clId="{E3046758-022E-4895-9D24-41548DAAC67F}" dt="2023-07-25T07:33:46.732" v="2315" actId="1036"/>
          <ac:spMkLst>
            <pc:docMk/>
            <pc:sldMk cId="0" sldId="264"/>
            <ac:spMk id="16" creationId="{324E70D4-8045-9621-E699-006FE08BEE9A}"/>
          </ac:spMkLst>
        </pc:spChg>
        <pc:spChg chg="mod">
          <ac:chgData name="tuyết nguyễn thị ánh" userId="a6fbc05945fbe6a6" providerId="LiveId" clId="{E3046758-022E-4895-9D24-41548DAAC67F}" dt="2023-07-25T07:21:17.455" v="1914"/>
          <ac:spMkLst>
            <pc:docMk/>
            <pc:sldMk cId="0" sldId="264"/>
            <ac:spMk id="18" creationId="{C09E95BD-972C-456E-3F1E-0DE5F9BDD87B}"/>
          </ac:spMkLst>
        </pc:spChg>
        <pc:spChg chg="mod">
          <ac:chgData name="tuyết nguyễn thị ánh" userId="a6fbc05945fbe6a6" providerId="LiveId" clId="{E3046758-022E-4895-9D24-41548DAAC67F}" dt="2023-07-25T08:27:16.503" v="3625" actId="20577"/>
          <ac:spMkLst>
            <pc:docMk/>
            <pc:sldMk cId="0" sldId="264"/>
            <ac:spMk id="19" creationId="{B3BCA642-197A-1F19-9829-7147CEF5C779}"/>
          </ac:spMkLst>
        </pc:spChg>
        <pc:spChg chg="add mod">
          <ac:chgData name="tuyết nguyễn thị ánh" userId="a6fbc05945fbe6a6" providerId="LiveId" clId="{E3046758-022E-4895-9D24-41548DAAC67F}" dt="2023-07-25T07:33:46.732" v="2315" actId="1036"/>
          <ac:spMkLst>
            <pc:docMk/>
            <pc:sldMk cId="0" sldId="264"/>
            <ac:spMk id="20" creationId="{A718E162-261B-4C08-3F7C-5231149D60FD}"/>
          </ac:spMkLst>
        </pc:spChg>
        <pc:spChg chg="add mod">
          <ac:chgData name="tuyết nguyễn thị ánh" userId="a6fbc05945fbe6a6" providerId="LiveId" clId="{E3046758-022E-4895-9D24-41548DAAC67F}" dt="2023-07-25T07:33:46.732" v="2315" actId="1036"/>
          <ac:spMkLst>
            <pc:docMk/>
            <pc:sldMk cId="0" sldId="264"/>
            <ac:spMk id="21" creationId="{4B035716-2E58-00B4-6E0E-373D54561FA3}"/>
          </ac:spMkLst>
        </pc:spChg>
        <pc:spChg chg="add del">
          <ac:chgData name="tuyết nguyễn thị ánh" userId="a6fbc05945fbe6a6" providerId="LiveId" clId="{E3046758-022E-4895-9D24-41548DAAC67F}" dt="2023-07-25T07:26:05.326" v="2131" actId="22"/>
          <ac:spMkLst>
            <pc:docMk/>
            <pc:sldMk cId="0" sldId="264"/>
            <ac:spMk id="23" creationId="{9752DEA8-B4C4-403B-4589-5BECBE2F44E7}"/>
          </ac:spMkLst>
        </pc:spChg>
        <pc:spChg chg="del">
          <ac:chgData name="tuyết nguyễn thị ánh" userId="a6fbc05945fbe6a6" providerId="LiveId" clId="{E3046758-022E-4895-9D24-41548DAAC67F}" dt="2023-07-25T07:20:46.078" v="1912" actId="478"/>
          <ac:spMkLst>
            <pc:docMk/>
            <pc:sldMk cId="0" sldId="264"/>
            <ac:spMk id="853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5T07:20:43.371" v="1911" actId="478"/>
          <ac:spMkLst>
            <pc:docMk/>
            <pc:sldMk cId="0" sldId="264"/>
            <ac:spMk id="854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5T07:20:43.371" v="1911" actId="478"/>
          <ac:spMkLst>
            <pc:docMk/>
            <pc:sldMk cId="0" sldId="264"/>
            <ac:spMk id="855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5T07:20:43.371" v="1911" actId="478"/>
          <ac:spMkLst>
            <pc:docMk/>
            <pc:sldMk cId="0" sldId="264"/>
            <ac:spMk id="856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5T07:20:43.371" v="1911" actId="478"/>
          <ac:spMkLst>
            <pc:docMk/>
            <pc:sldMk cId="0" sldId="264"/>
            <ac:spMk id="857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5T07:20:43.371" v="1911" actId="478"/>
          <ac:spMkLst>
            <pc:docMk/>
            <pc:sldMk cId="0" sldId="264"/>
            <ac:spMk id="858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5T07:20:43.371" v="1911" actId="478"/>
          <ac:spMkLst>
            <pc:docMk/>
            <pc:sldMk cId="0" sldId="264"/>
            <ac:spMk id="859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5T07:20:43.371" v="1911" actId="478"/>
          <ac:spMkLst>
            <pc:docMk/>
            <pc:sldMk cId="0" sldId="264"/>
            <ac:spMk id="860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5T07:20:43.371" v="1911" actId="478"/>
          <ac:spMkLst>
            <pc:docMk/>
            <pc:sldMk cId="0" sldId="264"/>
            <ac:spMk id="861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5T07:20:43.371" v="1911" actId="478"/>
          <ac:spMkLst>
            <pc:docMk/>
            <pc:sldMk cId="0" sldId="264"/>
            <ac:spMk id="862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5T07:20:46.078" v="1912" actId="478"/>
          <ac:spMkLst>
            <pc:docMk/>
            <pc:sldMk cId="0" sldId="264"/>
            <ac:spMk id="903" creationId="{00000000-0000-0000-0000-000000000000}"/>
          </ac:spMkLst>
        </pc:spChg>
        <pc:grpChg chg="add mod">
          <ac:chgData name="tuyết nguyễn thị ánh" userId="a6fbc05945fbe6a6" providerId="LiveId" clId="{E3046758-022E-4895-9D24-41548DAAC67F}" dt="2023-07-25T07:33:46.732" v="2315" actId="1036"/>
          <ac:grpSpMkLst>
            <pc:docMk/>
            <pc:sldMk cId="0" sldId="264"/>
            <ac:grpSpMk id="17" creationId="{D2FC6198-3684-18CF-1BEA-567080C9E81B}"/>
          </ac:grpSpMkLst>
        </pc:grpChg>
        <pc:grpChg chg="del">
          <ac:chgData name="tuyết nguyễn thị ánh" userId="a6fbc05945fbe6a6" providerId="LiveId" clId="{E3046758-022E-4895-9D24-41548DAAC67F}" dt="2023-07-25T07:20:43.371" v="1911" actId="478"/>
          <ac:grpSpMkLst>
            <pc:docMk/>
            <pc:sldMk cId="0" sldId="264"/>
            <ac:grpSpMk id="863" creationId="{00000000-0000-0000-0000-000000000000}"/>
          </ac:grpSpMkLst>
        </pc:grpChg>
        <pc:grpChg chg="del">
          <ac:chgData name="tuyết nguyễn thị ánh" userId="a6fbc05945fbe6a6" providerId="LiveId" clId="{E3046758-022E-4895-9D24-41548DAAC67F}" dt="2023-07-25T07:20:43.371" v="1911" actId="478"/>
          <ac:grpSpMkLst>
            <pc:docMk/>
            <pc:sldMk cId="0" sldId="264"/>
            <ac:grpSpMk id="867" creationId="{00000000-0000-0000-0000-000000000000}"/>
          </ac:grpSpMkLst>
        </pc:grpChg>
        <pc:grpChg chg="del">
          <ac:chgData name="tuyết nguyễn thị ánh" userId="a6fbc05945fbe6a6" providerId="LiveId" clId="{E3046758-022E-4895-9D24-41548DAAC67F}" dt="2023-07-25T07:20:43.371" v="1911" actId="478"/>
          <ac:grpSpMkLst>
            <pc:docMk/>
            <pc:sldMk cId="0" sldId="264"/>
            <ac:grpSpMk id="870" creationId="{00000000-0000-0000-0000-000000000000}"/>
          </ac:grpSpMkLst>
        </pc:grpChg>
        <pc:picChg chg="add mod ord">
          <ac:chgData name="tuyết nguyễn thị ánh" userId="a6fbc05945fbe6a6" providerId="LiveId" clId="{E3046758-022E-4895-9D24-41548DAAC67F}" dt="2023-07-27T06:40:07.700" v="14160" actId="167"/>
          <ac:picMkLst>
            <pc:docMk/>
            <pc:sldMk cId="0" sldId="264"/>
            <ac:picMk id="25" creationId="{3CAFA072-0CC2-EE94-DF6E-DC49E85527B8}"/>
          </ac:picMkLst>
        </pc:picChg>
      </pc:sldChg>
      <pc:sldChg chg="addSp delSp modSp mod modTransition delAnim modAnim">
        <pc:chgData name="tuyết nguyễn thị ánh" userId="a6fbc05945fbe6a6" providerId="LiveId" clId="{E3046758-022E-4895-9D24-41548DAAC67F}" dt="2023-07-27T07:20:56.841" v="14445"/>
        <pc:sldMkLst>
          <pc:docMk/>
          <pc:sldMk cId="0" sldId="265"/>
        </pc:sldMkLst>
        <pc:spChg chg="add del mod">
          <ac:chgData name="tuyết nguyễn thị ánh" userId="a6fbc05945fbe6a6" providerId="LiveId" clId="{E3046758-022E-4895-9D24-41548DAAC67F}" dt="2023-07-25T07:31:18.899" v="2151" actId="478"/>
          <ac:spMkLst>
            <pc:docMk/>
            <pc:sldMk cId="0" sldId="265"/>
            <ac:spMk id="3" creationId="{371E7838-C321-1C25-75FE-0DE84A11E3A1}"/>
          </ac:spMkLst>
        </pc:spChg>
        <pc:spChg chg="add del mod">
          <ac:chgData name="tuyết nguyễn thị ánh" userId="a6fbc05945fbe6a6" providerId="LiveId" clId="{E3046758-022E-4895-9D24-41548DAAC67F}" dt="2023-07-25T07:31:18.899" v="2151" actId="478"/>
          <ac:spMkLst>
            <pc:docMk/>
            <pc:sldMk cId="0" sldId="265"/>
            <ac:spMk id="5" creationId="{F73D0A65-888B-C53E-5010-0651528D622E}"/>
          </ac:spMkLst>
        </pc:spChg>
        <pc:spChg chg="add del mod">
          <ac:chgData name="tuyết nguyễn thị ánh" userId="a6fbc05945fbe6a6" providerId="LiveId" clId="{E3046758-022E-4895-9D24-41548DAAC67F}" dt="2023-07-25T07:31:18.899" v="2151" actId="478"/>
          <ac:spMkLst>
            <pc:docMk/>
            <pc:sldMk cId="0" sldId="265"/>
            <ac:spMk id="7" creationId="{75FBC11B-596A-9B14-1F3D-7771673DA195}"/>
          </ac:spMkLst>
        </pc:spChg>
        <pc:spChg chg="add del mod">
          <ac:chgData name="tuyết nguyễn thị ánh" userId="a6fbc05945fbe6a6" providerId="LiveId" clId="{E3046758-022E-4895-9D24-41548DAAC67F}" dt="2023-07-25T07:31:18.899" v="2151" actId="478"/>
          <ac:spMkLst>
            <pc:docMk/>
            <pc:sldMk cId="0" sldId="265"/>
            <ac:spMk id="9" creationId="{BC3389C9-FA7D-81B5-CF01-7717C15109A0}"/>
          </ac:spMkLst>
        </pc:spChg>
        <pc:spChg chg="add del mod">
          <ac:chgData name="tuyết nguyễn thị ánh" userId="a6fbc05945fbe6a6" providerId="LiveId" clId="{E3046758-022E-4895-9D24-41548DAAC67F}" dt="2023-07-25T07:31:18.899" v="2151" actId="478"/>
          <ac:spMkLst>
            <pc:docMk/>
            <pc:sldMk cId="0" sldId="265"/>
            <ac:spMk id="11" creationId="{DD5FC5B7-F666-3D7C-3498-AAD19911FB6D}"/>
          </ac:spMkLst>
        </pc:spChg>
        <pc:spChg chg="add del mod">
          <ac:chgData name="tuyết nguyễn thị ánh" userId="a6fbc05945fbe6a6" providerId="LiveId" clId="{E3046758-022E-4895-9D24-41548DAAC67F}" dt="2023-07-25T07:31:18.899" v="2151" actId="478"/>
          <ac:spMkLst>
            <pc:docMk/>
            <pc:sldMk cId="0" sldId="265"/>
            <ac:spMk id="13" creationId="{D2922890-C21E-4564-74E4-8487015B25DB}"/>
          </ac:spMkLst>
        </pc:spChg>
        <pc:spChg chg="add del mod">
          <ac:chgData name="tuyết nguyễn thị ánh" userId="a6fbc05945fbe6a6" providerId="LiveId" clId="{E3046758-022E-4895-9D24-41548DAAC67F}" dt="2023-07-25T07:31:18.899" v="2151" actId="478"/>
          <ac:spMkLst>
            <pc:docMk/>
            <pc:sldMk cId="0" sldId="265"/>
            <ac:spMk id="15" creationId="{51B63215-01AB-A424-F0D4-D02C335D90C3}"/>
          </ac:spMkLst>
        </pc:spChg>
        <pc:spChg chg="add del mod">
          <ac:chgData name="tuyết nguyễn thị ánh" userId="a6fbc05945fbe6a6" providerId="LiveId" clId="{E3046758-022E-4895-9D24-41548DAAC67F}" dt="2023-07-25T07:31:18.899" v="2151" actId="478"/>
          <ac:spMkLst>
            <pc:docMk/>
            <pc:sldMk cId="0" sldId="265"/>
            <ac:spMk id="17" creationId="{8ED136F6-06BD-90B0-C954-402110659737}"/>
          </ac:spMkLst>
        </pc:spChg>
        <pc:spChg chg="add del mod">
          <ac:chgData name="tuyết nguyễn thị ánh" userId="a6fbc05945fbe6a6" providerId="LiveId" clId="{E3046758-022E-4895-9D24-41548DAAC67F}" dt="2023-07-25T07:31:23.184" v="2153" actId="478"/>
          <ac:spMkLst>
            <pc:docMk/>
            <pc:sldMk cId="0" sldId="265"/>
            <ac:spMk id="19" creationId="{FB3BEE7E-69B0-71BC-668C-2F887383E447}"/>
          </ac:spMkLst>
        </pc:spChg>
        <pc:spChg chg="add mod">
          <ac:chgData name="tuyết nguyễn thị ánh" userId="a6fbc05945fbe6a6" providerId="LiveId" clId="{E3046758-022E-4895-9D24-41548DAAC67F}" dt="2023-07-26T03:10:21.271" v="6543" actId="20577"/>
          <ac:spMkLst>
            <pc:docMk/>
            <pc:sldMk cId="0" sldId="265"/>
            <ac:spMk id="20" creationId="{485FD20B-E6AA-3ABE-523D-7F423A718AFD}"/>
          </ac:spMkLst>
        </pc:spChg>
        <pc:spChg chg="add mod">
          <ac:chgData name="tuyết nguyễn thị ánh" userId="a6fbc05945fbe6a6" providerId="LiveId" clId="{E3046758-022E-4895-9D24-41548DAAC67F}" dt="2023-07-25T07:37:21.626" v="2660" actId="14100"/>
          <ac:spMkLst>
            <pc:docMk/>
            <pc:sldMk cId="0" sldId="265"/>
            <ac:spMk id="21" creationId="{F60EA7AE-DEB7-21B0-1CF0-1C9911AC5CEF}"/>
          </ac:spMkLst>
        </pc:spChg>
        <pc:spChg chg="add mod">
          <ac:chgData name="tuyết nguyễn thị ánh" userId="a6fbc05945fbe6a6" providerId="LiveId" clId="{E3046758-022E-4895-9D24-41548DAAC67F}" dt="2023-07-25T07:35:55.241" v="2439" actId="20577"/>
          <ac:spMkLst>
            <pc:docMk/>
            <pc:sldMk cId="0" sldId="265"/>
            <ac:spMk id="22" creationId="{D5FFBD14-7513-6F8B-1AAA-95A9CD4FEE68}"/>
          </ac:spMkLst>
        </pc:spChg>
        <pc:spChg chg="add del mod">
          <ac:chgData name="tuyết nguyễn thị ánh" userId="a6fbc05945fbe6a6" providerId="LiveId" clId="{E3046758-022E-4895-9D24-41548DAAC67F}" dt="2023-07-25T07:36:00.723" v="2440" actId="478"/>
          <ac:spMkLst>
            <pc:docMk/>
            <pc:sldMk cId="0" sldId="265"/>
            <ac:spMk id="23" creationId="{AD917F1C-484C-652F-E998-5C0D3DF8E2FC}"/>
          </ac:spMkLst>
        </pc:spChg>
        <pc:spChg chg="mod">
          <ac:chgData name="tuyết nguyễn thị ánh" userId="a6fbc05945fbe6a6" providerId="LiveId" clId="{E3046758-022E-4895-9D24-41548DAAC67F}" dt="2023-07-25T07:36:10.466" v="2455" actId="20577"/>
          <ac:spMkLst>
            <pc:docMk/>
            <pc:sldMk cId="0" sldId="265"/>
            <ac:spMk id="25" creationId="{28A062BD-7F2A-FECC-7C3A-E33312C32A42}"/>
          </ac:spMkLst>
        </pc:spChg>
        <pc:spChg chg="mod">
          <ac:chgData name="tuyết nguyễn thị ánh" userId="a6fbc05945fbe6a6" providerId="LiveId" clId="{E3046758-022E-4895-9D24-41548DAAC67F}" dt="2023-07-25T07:31:11.623" v="2149" actId="1076"/>
          <ac:spMkLst>
            <pc:docMk/>
            <pc:sldMk cId="0" sldId="265"/>
            <ac:spMk id="917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5T07:31:20.603" v="2152" actId="478"/>
          <ac:spMkLst>
            <pc:docMk/>
            <pc:sldMk cId="0" sldId="265"/>
            <ac:spMk id="918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5T07:31:17.070" v="2150" actId="478"/>
          <ac:spMkLst>
            <pc:docMk/>
            <pc:sldMk cId="0" sldId="265"/>
            <ac:spMk id="919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5T07:31:17.070" v="2150" actId="478"/>
          <ac:spMkLst>
            <pc:docMk/>
            <pc:sldMk cId="0" sldId="265"/>
            <ac:spMk id="920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5T07:31:17.070" v="2150" actId="478"/>
          <ac:spMkLst>
            <pc:docMk/>
            <pc:sldMk cId="0" sldId="265"/>
            <ac:spMk id="921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5T07:31:17.070" v="2150" actId="478"/>
          <ac:spMkLst>
            <pc:docMk/>
            <pc:sldMk cId="0" sldId="265"/>
            <ac:spMk id="922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5T07:31:17.070" v="2150" actId="478"/>
          <ac:spMkLst>
            <pc:docMk/>
            <pc:sldMk cId="0" sldId="265"/>
            <ac:spMk id="923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5T07:31:17.070" v="2150" actId="478"/>
          <ac:spMkLst>
            <pc:docMk/>
            <pc:sldMk cId="0" sldId="265"/>
            <ac:spMk id="924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5T07:31:17.070" v="2150" actId="478"/>
          <ac:spMkLst>
            <pc:docMk/>
            <pc:sldMk cId="0" sldId="265"/>
            <ac:spMk id="925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5T07:31:17.070" v="2150" actId="478"/>
          <ac:spMkLst>
            <pc:docMk/>
            <pc:sldMk cId="0" sldId="265"/>
            <ac:spMk id="926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5T07:31:17.070" v="2150" actId="478"/>
          <ac:spMkLst>
            <pc:docMk/>
            <pc:sldMk cId="0" sldId="265"/>
            <ac:spMk id="927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5T07:31:17.070" v="2150" actId="478"/>
          <ac:spMkLst>
            <pc:docMk/>
            <pc:sldMk cId="0" sldId="265"/>
            <ac:spMk id="928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5T07:31:17.070" v="2150" actId="478"/>
          <ac:spMkLst>
            <pc:docMk/>
            <pc:sldMk cId="0" sldId="265"/>
            <ac:spMk id="929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5T07:31:17.070" v="2150" actId="478"/>
          <ac:spMkLst>
            <pc:docMk/>
            <pc:sldMk cId="0" sldId="265"/>
            <ac:spMk id="930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5T07:31:17.070" v="2150" actId="478"/>
          <ac:spMkLst>
            <pc:docMk/>
            <pc:sldMk cId="0" sldId="265"/>
            <ac:spMk id="931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5T07:31:17.070" v="2150" actId="478"/>
          <ac:spMkLst>
            <pc:docMk/>
            <pc:sldMk cId="0" sldId="265"/>
            <ac:spMk id="940" creationId="{00000000-0000-0000-0000-000000000000}"/>
          </ac:spMkLst>
        </pc:spChg>
        <pc:grpChg chg="add mod">
          <ac:chgData name="tuyết nguyễn thị ánh" userId="a6fbc05945fbe6a6" providerId="LiveId" clId="{E3046758-022E-4895-9D24-41548DAAC67F}" dt="2023-07-25T07:35:44.686" v="2435" actId="1076"/>
          <ac:grpSpMkLst>
            <pc:docMk/>
            <pc:sldMk cId="0" sldId="265"/>
            <ac:grpSpMk id="24" creationId="{759F60A1-1DA9-D3F3-2B19-502F9BD5614D}"/>
          </ac:grpSpMkLst>
        </pc:grpChg>
        <pc:grpChg chg="del">
          <ac:chgData name="tuyết nguyễn thị ánh" userId="a6fbc05945fbe6a6" providerId="LiveId" clId="{E3046758-022E-4895-9D24-41548DAAC67F}" dt="2023-07-25T07:31:17.070" v="2150" actId="478"/>
          <ac:grpSpMkLst>
            <pc:docMk/>
            <pc:sldMk cId="0" sldId="265"/>
            <ac:grpSpMk id="932" creationId="{00000000-0000-0000-0000-000000000000}"/>
          </ac:grpSpMkLst>
        </pc:grpChg>
        <pc:grpChg chg="del">
          <ac:chgData name="tuyết nguyễn thị ánh" userId="a6fbc05945fbe6a6" providerId="LiveId" clId="{E3046758-022E-4895-9D24-41548DAAC67F}" dt="2023-07-25T07:31:17.070" v="2150" actId="478"/>
          <ac:grpSpMkLst>
            <pc:docMk/>
            <pc:sldMk cId="0" sldId="265"/>
            <ac:grpSpMk id="942" creationId="{00000000-0000-0000-0000-000000000000}"/>
          </ac:grpSpMkLst>
        </pc:grpChg>
        <pc:picChg chg="mod">
          <ac:chgData name="tuyết nguyễn thị ánh" userId="a6fbc05945fbe6a6" providerId="LiveId" clId="{E3046758-022E-4895-9D24-41548DAAC67F}" dt="2023-07-25T07:35:44.686" v="2435" actId="1076"/>
          <ac:picMkLst>
            <pc:docMk/>
            <pc:sldMk cId="0" sldId="265"/>
            <ac:picMk id="26" creationId="{13CCBCF5-C9B8-7074-E5AA-94E85EE01F57}"/>
          </ac:picMkLst>
        </pc:picChg>
        <pc:picChg chg="add mod">
          <ac:chgData name="tuyết nguyễn thị ánh" userId="a6fbc05945fbe6a6" providerId="LiveId" clId="{E3046758-022E-4895-9D24-41548DAAC67F}" dt="2023-07-25T07:37:47.643" v="2663" actId="1076"/>
          <ac:picMkLst>
            <pc:docMk/>
            <pc:sldMk cId="0" sldId="265"/>
            <ac:picMk id="28" creationId="{5D9E87DB-A5EB-17DF-4869-CDB17834B477}"/>
          </ac:picMkLst>
        </pc:picChg>
      </pc:sldChg>
      <pc:sldChg chg="addSp delSp modSp mod modTransition delAnim modAnim">
        <pc:chgData name="tuyết nguyễn thị ánh" userId="a6fbc05945fbe6a6" providerId="LiveId" clId="{E3046758-022E-4895-9D24-41548DAAC67F}" dt="2023-07-27T07:20:56.841" v="14445"/>
        <pc:sldMkLst>
          <pc:docMk/>
          <pc:sldMk cId="0" sldId="266"/>
        </pc:sldMkLst>
        <pc:spChg chg="add del mod">
          <ac:chgData name="tuyết nguyễn thị ánh" userId="a6fbc05945fbe6a6" providerId="LiveId" clId="{E3046758-022E-4895-9D24-41548DAAC67F}" dt="2023-07-25T07:50:20.579" v="2979" actId="478"/>
          <ac:spMkLst>
            <pc:docMk/>
            <pc:sldMk cId="0" sldId="266"/>
            <ac:spMk id="3" creationId="{69AE6C71-9B6F-2C9F-8C9D-F85C199B4350}"/>
          </ac:spMkLst>
        </pc:spChg>
        <pc:spChg chg="add del mod">
          <ac:chgData name="tuyết nguyễn thị ánh" userId="a6fbc05945fbe6a6" providerId="LiveId" clId="{E3046758-022E-4895-9D24-41548DAAC67F}" dt="2023-07-25T07:50:20.579" v="2979" actId="478"/>
          <ac:spMkLst>
            <pc:docMk/>
            <pc:sldMk cId="0" sldId="266"/>
            <ac:spMk id="5" creationId="{1063FC4D-6658-753C-E815-C87CF47CDD1A}"/>
          </ac:spMkLst>
        </pc:spChg>
        <pc:spChg chg="add del mod">
          <ac:chgData name="tuyết nguyễn thị ánh" userId="a6fbc05945fbe6a6" providerId="LiveId" clId="{E3046758-022E-4895-9D24-41548DAAC67F}" dt="2023-07-25T07:50:18.009" v="2978" actId="478"/>
          <ac:spMkLst>
            <pc:docMk/>
            <pc:sldMk cId="0" sldId="266"/>
            <ac:spMk id="7" creationId="{69688F37-160B-DDA1-C71E-9679D8A2D1F7}"/>
          </ac:spMkLst>
        </pc:spChg>
        <pc:spChg chg="add del mod">
          <ac:chgData name="tuyết nguyễn thị ánh" userId="a6fbc05945fbe6a6" providerId="LiveId" clId="{E3046758-022E-4895-9D24-41548DAAC67F}" dt="2023-07-25T07:50:20.579" v="2979" actId="478"/>
          <ac:spMkLst>
            <pc:docMk/>
            <pc:sldMk cId="0" sldId="266"/>
            <ac:spMk id="9" creationId="{1D7D3ADE-C07D-6D6C-737E-ACAE36EF3E78}"/>
          </ac:spMkLst>
        </pc:spChg>
        <pc:spChg chg="add del mod">
          <ac:chgData name="tuyết nguyễn thị ánh" userId="a6fbc05945fbe6a6" providerId="LiveId" clId="{E3046758-022E-4895-9D24-41548DAAC67F}" dt="2023-07-25T07:50:20.579" v="2979" actId="478"/>
          <ac:spMkLst>
            <pc:docMk/>
            <pc:sldMk cId="0" sldId="266"/>
            <ac:spMk id="11" creationId="{5A5246F8-192F-CC13-E6A0-BE4BF4D1C70B}"/>
          </ac:spMkLst>
        </pc:spChg>
        <pc:spChg chg="add del mod">
          <ac:chgData name="tuyết nguyễn thị ánh" userId="a6fbc05945fbe6a6" providerId="LiveId" clId="{E3046758-022E-4895-9D24-41548DAAC67F}" dt="2023-07-25T07:50:20.579" v="2979" actId="478"/>
          <ac:spMkLst>
            <pc:docMk/>
            <pc:sldMk cId="0" sldId="266"/>
            <ac:spMk id="13" creationId="{C5CD237B-CE4C-824F-0E3F-E8636DB73ABD}"/>
          </ac:spMkLst>
        </pc:spChg>
        <pc:spChg chg="add del mod">
          <ac:chgData name="tuyết nguyễn thị ánh" userId="a6fbc05945fbe6a6" providerId="LiveId" clId="{E3046758-022E-4895-9D24-41548DAAC67F}" dt="2023-07-25T07:50:20.579" v="2979" actId="478"/>
          <ac:spMkLst>
            <pc:docMk/>
            <pc:sldMk cId="0" sldId="266"/>
            <ac:spMk id="15" creationId="{4D91B213-EBD4-337B-538E-E057830186E0}"/>
          </ac:spMkLst>
        </pc:spChg>
        <pc:spChg chg="add del mod">
          <ac:chgData name="tuyết nguyễn thị ánh" userId="a6fbc05945fbe6a6" providerId="LiveId" clId="{E3046758-022E-4895-9D24-41548DAAC67F}" dt="2023-07-25T07:50:20.579" v="2979" actId="478"/>
          <ac:spMkLst>
            <pc:docMk/>
            <pc:sldMk cId="0" sldId="266"/>
            <ac:spMk id="17" creationId="{6F066267-4559-9AF6-AC21-8C0F0A16ED5E}"/>
          </ac:spMkLst>
        </pc:spChg>
        <pc:spChg chg="add del mod">
          <ac:chgData name="tuyết nguyễn thị ánh" userId="a6fbc05945fbe6a6" providerId="LiveId" clId="{E3046758-022E-4895-9D24-41548DAAC67F}" dt="2023-07-25T07:50:20.579" v="2979" actId="478"/>
          <ac:spMkLst>
            <pc:docMk/>
            <pc:sldMk cId="0" sldId="266"/>
            <ac:spMk id="19" creationId="{EC3158D3-2657-650D-EFDB-471478B767B8}"/>
          </ac:spMkLst>
        </pc:spChg>
        <pc:spChg chg="add del mod">
          <ac:chgData name="tuyết nguyễn thị ánh" userId="a6fbc05945fbe6a6" providerId="LiveId" clId="{E3046758-022E-4895-9D24-41548DAAC67F}" dt="2023-07-25T07:50:20.579" v="2979" actId="478"/>
          <ac:spMkLst>
            <pc:docMk/>
            <pc:sldMk cId="0" sldId="266"/>
            <ac:spMk id="21" creationId="{6B71B205-8F71-3492-1A2D-55690EFFEAA0}"/>
          </ac:spMkLst>
        </pc:spChg>
        <pc:spChg chg="add del mod">
          <ac:chgData name="tuyết nguyễn thị ánh" userId="a6fbc05945fbe6a6" providerId="LiveId" clId="{E3046758-022E-4895-9D24-41548DAAC67F}" dt="2023-07-25T07:50:20.579" v="2979" actId="478"/>
          <ac:spMkLst>
            <pc:docMk/>
            <pc:sldMk cId="0" sldId="266"/>
            <ac:spMk id="23" creationId="{7EDB7E9D-7DD9-F590-36F1-592F3D956D2D}"/>
          </ac:spMkLst>
        </pc:spChg>
        <pc:spChg chg="add del mod">
          <ac:chgData name="tuyết nguyễn thị ánh" userId="a6fbc05945fbe6a6" providerId="LiveId" clId="{E3046758-022E-4895-9D24-41548DAAC67F}" dt="2023-07-25T07:50:22.281" v="2981" actId="478"/>
          <ac:spMkLst>
            <pc:docMk/>
            <pc:sldMk cId="0" sldId="266"/>
            <ac:spMk id="25" creationId="{29F37A6D-4EAC-6ED8-AC55-CC38CA942E67}"/>
          </ac:spMkLst>
        </pc:spChg>
        <pc:spChg chg="add del mod">
          <ac:chgData name="tuyết nguyễn thị ánh" userId="a6fbc05945fbe6a6" providerId="LiveId" clId="{E3046758-022E-4895-9D24-41548DAAC67F}" dt="2023-07-25T07:50:21.616" v="2980" actId="478"/>
          <ac:spMkLst>
            <pc:docMk/>
            <pc:sldMk cId="0" sldId="266"/>
            <ac:spMk id="27" creationId="{A4FBA547-6036-DC37-39BE-CB322A535AEA}"/>
          </ac:spMkLst>
        </pc:spChg>
        <pc:spChg chg="add mod">
          <ac:chgData name="tuyết nguyễn thị ánh" userId="a6fbc05945fbe6a6" providerId="LiveId" clId="{E3046758-022E-4895-9D24-41548DAAC67F}" dt="2023-07-25T08:05:51.998" v="3090" actId="1076"/>
          <ac:spMkLst>
            <pc:docMk/>
            <pc:sldMk cId="0" sldId="266"/>
            <ac:spMk id="28" creationId="{1279D0D3-C595-E7F1-FA6D-01519743E3A5}"/>
          </ac:spMkLst>
        </pc:spChg>
        <pc:spChg chg="add mod">
          <ac:chgData name="tuyết nguyễn thị ánh" userId="a6fbc05945fbe6a6" providerId="LiveId" clId="{E3046758-022E-4895-9D24-41548DAAC67F}" dt="2023-07-25T08:05:51.998" v="3090" actId="1076"/>
          <ac:spMkLst>
            <pc:docMk/>
            <pc:sldMk cId="0" sldId="266"/>
            <ac:spMk id="29" creationId="{8AFC50E8-9A22-48C5-A5A2-6517B9B1B2F1}"/>
          </ac:spMkLst>
        </pc:spChg>
        <pc:spChg chg="add del mod">
          <ac:chgData name="tuyết nguyễn thị ánh" userId="a6fbc05945fbe6a6" providerId="LiveId" clId="{E3046758-022E-4895-9D24-41548DAAC67F}" dt="2023-07-25T07:53:03.960" v="3003" actId="478"/>
          <ac:spMkLst>
            <pc:docMk/>
            <pc:sldMk cId="0" sldId="266"/>
            <ac:spMk id="33" creationId="{E8A71236-033B-529F-211D-869110420AEF}"/>
          </ac:spMkLst>
        </pc:spChg>
        <pc:spChg chg="add del mod">
          <ac:chgData name="tuyết nguyễn thị ánh" userId="a6fbc05945fbe6a6" providerId="LiveId" clId="{E3046758-022E-4895-9D24-41548DAAC67F}" dt="2023-07-25T07:53:14.830" v="3004" actId="478"/>
          <ac:spMkLst>
            <pc:docMk/>
            <pc:sldMk cId="0" sldId="266"/>
            <ac:spMk id="34" creationId="{AE524EAB-B6C1-8756-FC5B-B42B0FDE2B40}"/>
          </ac:spMkLst>
        </pc:spChg>
        <pc:spChg chg="add del mod">
          <ac:chgData name="tuyết nguyễn thị ánh" userId="a6fbc05945fbe6a6" providerId="LiveId" clId="{E3046758-022E-4895-9D24-41548DAAC67F}" dt="2023-07-25T07:58:53.800" v="3055" actId="478"/>
          <ac:spMkLst>
            <pc:docMk/>
            <pc:sldMk cId="0" sldId="266"/>
            <ac:spMk id="35" creationId="{8B64BFED-74BB-3690-2BC9-2925D4B1A72C}"/>
          </ac:spMkLst>
        </pc:spChg>
        <pc:spChg chg="add del mod">
          <ac:chgData name="tuyết nguyễn thị ánh" userId="a6fbc05945fbe6a6" providerId="LiveId" clId="{E3046758-022E-4895-9D24-41548DAAC67F}" dt="2023-07-25T07:55:56.316" v="3021" actId="478"/>
          <ac:spMkLst>
            <pc:docMk/>
            <pc:sldMk cId="0" sldId="266"/>
            <ac:spMk id="36" creationId="{54D98FBE-AEE7-0F17-232F-84FAC711C79E}"/>
          </ac:spMkLst>
        </pc:spChg>
        <pc:spChg chg="add del mod">
          <ac:chgData name="tuyết nguyễn thị ánh" userId="a6fbc05945fbe6a6" providerId="LiveId" clId="{E3046758-022E-4895-9D24-41548DAAC67F}" dt="2023-07-25T07:55:57.495" v="3022" actId="478"/>
          <ac:spMkLst>
            <pc:docMk/>
            <pc:sldMk cId="0" sldId="266"/>
            <ac:spMk id="37" creationId="{D8E27E12-791D-91AA-ED6E-FDB8767E8BB8}"/>
          </ac:spMkLst>
        </pc:spChg>
        <pc:spChg chg="add del mod">
          <ac:chgData name="tuyết nguyễn thị ánh" userId="a6fbc05945fbe6a6" providerId="LiveId" clId="{E3046758-022E-4895-9D24-41548DAAC67F}" dt="2023-07-25T07:56:39.692" v="3036" actId="478"/>
          <ac:spMkLst>
            <pc:docMk/>
            <pc:sldMk cId="0" sldId="266"/>
            <ac:spMk id="41" creationId="{2B371389-952C-71F8-A7E1-2D33A9A5557F}"/>
          </ac:spMkLst>
        </pc:spChg>
        <pc:spChg chg="add del mod">
          <ac:chgData name="tuyết nguyễn thị ánh" userId="a6fbc05945fbe6a6" providerId="LiveId" clId="{E3046758-022E-4895-9D24-41548DAAC67F}" dt="2023-07-25T07:56:38.493" v="3035" actId="478"/>
          <ac:spMkLst>
            <pc:docMk/>
            <pc:sldMk cId="0" sldId="266"/>
            <ac:spMk id="42" creationId="{81F485EB-A003-FF3B-5AB2-67306E551E15}"/>
          </ac:spMkLst>
        </pc:spChg>
        <pc:spChg chg="add del mod">
          <ac:chgData name="tuyết nguyễn thị ánh" userId="a6fbc05945fbe6a6" providerId="LiveId" clId="{E3046758-022E-4895-9D24-41548DAAC67F}" dt="2023-07-25T07:58:32.616" v="3047" actId="478"/>
          <ac:spMkLst>
            <pc:docMk/>
            <pc:sldMk cId="0" sldId="266"/>
            <ac:spMk id="43" creationId="{9DC98090-7261-BA6F-5A6D-B41B7B3E95B1}"/>
          </ac:spMkLst>
        </pc:spChg>
        <pc:spChg chg="add del mod">
          <ac:chgData name="tuyết nguyễn thị ánh" userId="a6fbc05945fbe6a6" providerId="LiveId" clId="{E3046758-022E-4895-9D24-41548DAAC67F}" dt="2023-07-25T07:58:32.616" v="3047" actId="478"/>
          <ac:spMkLst>
            <pc:docMk/>
            <pc:sldMk cId="0" sldId="266"/>
            <ac:spMk id="44" creationId="{F7E0F19C-C585-A0BE-6F6C-E6E86E082771}"/>
          </ac:spMkLst>
        </pc:spChg>
        <pc:spChg chg="add mod">
          <ac:chgData name="tuyết nguyễn thị ánh" userId="a6fbc05945fbe6a6" providerId="LiveId" clId="{E3046758-022E-4895-9D24-41548DAAC67F}" dt="2023-07-25T08:05:51.998" v="3090" actId="1076"/>
          <ac:spMkLst>
            <pc:docMk/>
            <pc:sldMk cId="0" sldId="266"/>
            <ac:spMk id="48" creationId="{978530FD-EA00-E4FF-1B1E-D5F3C4D92683}"/>
          </ac:spMkLst>
        </pc:spChg>
        <pc:spChg chg="add mod">
          <ac:chgData name="tuyết nguyễn thị ánh" userId="a6fbc05945fbe6a6" providerId="LiveId" clId="{E3046758-022E-4895-9D24-41548DAAC67F}" dt="2023-07-25T08:05:51.998" v="3090" actId="1076"/>
          <ac:spMkLst>
            <pc:docMk/>
            <pc:sldMk cId="0" sldId="266"/>
            <ac:spMk id="49" creationId="{CEFF4CEB-897A-41C7-D6B5-5E7924E7FCAE}"/>
          </ac:spMkLst>
        </pc:spChg>
        <pc:spChg chg="add mod">
          <ac:chgData name="tuyết nguyễn thị ánh" userId="a6fbc05945fbe6a6" providerId="LiveId" clId="{E3046758-022E-4895-9D24-41548DAAC67F}" dt="2023-07-25T08:08:28.363" v="3293" actId="1076"/>
          <ac:spMkLst>
            <pc:docMk/>
            <pc:sldMk cId="0" sldId="266"/>
            <ac:spMk id="53" creationId="{94AFB24D-01E2-3DCF-A6CE-9A78B3EA720A}"/>
          </ac:spMkLst>
        </pc:spChg>
        <pc:spChg chg="add mod">
          <ac:chgData name="tuyết nguyễn thị ánh" userId="a6fbc05945fbe6a6" providerId="LiveId" clId="{E3046758-022E-4895-9D24-41548DAAC67F}" dt="2023-07-26T03:20:09.431" v="6824" actId="113"/>
          <ac:spMkLst>
            <pc:docMk/>
            <pc:sldMk cId="0" sldId="266"/>
            <ac:spMk id="54" creationId="{0C902BEA-D296-ADAF-AD8E-534BC647A56E}"/>
          </ac:spMkLst>
        </pc:spChg>
        <pc:spChg chg="add del mod">
          <ac:chgData name="tuyết nguyễn thị ánh" userId="a6fbc05945fbe6a6" providerId="LiveId" clId="{E3046758-022E-4895-9D24-41548DAAC67F}" dt="2023-07-25T08:05:42.297" v="3088" actId="478"/>
          <ac:spMkLst>
            <pc:docMk/>
            <pc:sldMk cId="0" sldId="266"/>
            <ac:spMk id="56" creationId="{81E7F4E5-4DB7-79BD-4EB8-9BD30FC40C3F}"/>
          </ac:spMkLst>
        </pc:spChg>
        <pc:spChg chg="add mod">
          <ac:chgData name="tuyết nguyễn thị ánh" userId="a6fbc05945fbe6a6" providerId="LiveId" clId="{E3046758-022E-4895-9D24-41548DAAC67F}" dt="2023-07-26T03:10:43.533" v="6545" actId="571"/>
          <ac:spMkLst>
            <pc:docMk/>
            <pc:sldMk cId="0" sldId="266"/>
            <ac:spMk id="58" creationId="{DA6D0157-4B16-387E-1575-584DD12215D8}"/>
          </ac:spMkLst>
        </pc:spChg>
        <pc:spChg chg="add mod">
          <ac:chgData name="tuyết nguyễn thị ánh" userId="a6fbc05945fbe6a6" providerId="LiveId" clId="{E3046758-022E-4895-9D24-41548DAAC67F}" dt="2023-07-26T03:10:43.533" v="6545" actId="571"/>
          <ac:spMkLst>
            <pc:docMk/>
            <pc:sldMk cId="0" sldId="266"/>
            <ac:spMk id="59" creationId="{12E98E75-E66F-FB54-6B31-6465A8F98650}"/>
          </ac:spMkLst>
        </pc:spChg>
        <pc:spChg chg="add mod">
          <ac:chgData name="tuyết nguyễn thị ánh" userId="a6fbc05945fbe6a6" providerId="LiveId" clId="{E3046758-022E-4895-9D24-41548DAAC67F}" dt="2023-07-26T03:10:43.533" v="6545" actId="571"/>
          <ac:spMkLst>
            <pc:docMk/>
            <pc:sldMk cId="0" sldId="266"/>
            <ac:spMk id="60" creationId="{A3812E5E-6E3D-36D0-943E-A8A0539BF8DA}"/>
          </ac:spMkLst>
        </pc:spChg>
        <pc:spChg chg="add mod">
          <ac:chgData name="tuyết nguyễn thị ánh" userId="a6fbc05945fbe6a6" providerId="LiveId" clId="{E3046758-022E-4895-9D24-41548DAAC67F}" dt="2023-07-26T03:10:43.533" v="6545" actId="571"/>
          <ac:spMkLst>
            <pc:docMk/>
            <pc:sldMk cId="0" sldId="266"/>
            <ac:spMk id="61" creationId="{D7C7861F-CC93-5EAD-5610-95EBED63E90E}"/>
          </ac:spMkLst>
        </pc:spChg>
        <pc:spChg chg="del">
          <ac:chgData name="tuyết nguyễn thị ánh" userId="a6fbc05945fbe6a6" providerId="LiveId" clId="{E3046758-022E-4895-9D24-41548DAAC67F}" dt="2023-07-25T07:50:16.206" v="2977" actId="478"/>
          <ac:spMkLst>
            <pc:docMk/>
            <pc:sldMk cId="0" sldId="266"/>
            <ac:spMk id="977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5T07:50:16.206" v="2977" actId="478"/>
          <ac:spMkLst>
            <pc:docMk/>
            <pc:sldMk cId="0" sldId="266"/>
            <ac:spMk id="978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5T07:50:16.206" v="2977" actId="478"/>
          <ac:spMkLst>
            <pc:docMk/>
            <pc:sldMk cId="0" sldId="266"/>
            <ac:spMk id="979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5T07:50:16.206" v="2977" actId="478"/>
          <ac:spMkLst>
            <pc:docMk/>
            <pc:sldMk cId="0" sldId="266"/>
            <ac:spMk id="980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5T07:50:20.579" v="2979" actId="478"/>
          <ac:spMkLst>
            <pc:docMk/>
            <pc:sldMk cId="0" sldId="266"/>
            <ac:spMk id="981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5T07:50:16.206" v="2977" actId="478"/>
          <ac:spMkLst>
            <pc:docMk/>
            <pc:sldMk cId="0" sldId="266"/>
            <ac:spMk id="982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5T07:50:20.579" v="2979" actId="478"/>
          <ac:spMkLst>
            <pc:docMk/>
            <pc:sldMk cId="0" sldId="266"/>
            <ac:spMk id="983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5T07:50:16.206" v="2977" actId="478"/>
          <ac:spMkLst>
            <pc:docMk/>
            <pc:sldMk cId="0" sldId="266"/>
            <ac:spMk id="984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5T07:50:16.206" v="2977" actId="478"/>
          <ac:spMkLst>
            <pc:docMk/>
            <pc:sldMk cId="0" sldId="266"/>
            <ac:spMk id="985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5T07:50:16.206" v="2977" actId="478"/>
          <ac:spMkLst>
            <pc:docMk/>
            <pc:sldMk cId="0" sldId="266"/>
            <ac:spMk id="986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5T07:50:16.206" v="2977" actId="478"/>
          <ac:spMkLst>
            <pc:docMk/>
            <pc:sldMk cId="0" sldId="266"/>
            <ac:spMk id="987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5T07:50:16.206" v="2977" actId="478"/>
          <ac:spMkLst>
            <pc:docMk/>
            <pc:sldMk cId="0" sldId="266"/>
            <ac:spMk id="988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5T07:50:16.206" v="2977" actId="478"/>
          <ac:spMkLst>
            <pc:docMk/>
            <pc:sldMk cId="0" sldId="266"/>
            <ac:spMk id="989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5T07:50:16.206" v="2977" actId="478"/>
          <ac:spMkLst>
            <pc:docMk/>
            <pc:sldMk cId="0" sldId="266"/>
            <ac:spMk id="990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5T07:50:16.206" v="2977" actId="478"/>
          <ac:spMkLst>
            <pc:docMk/>
            <pc:sldMk cId="0" sldId="266"/>
            <ac:spMk id="991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5T07:50:16.206" v="2977" actId="478"/>
          <ac:spMkLst>
            <pc:docMk/>
            <pc:sldMk cId="0" sldId="266"/>
            <ac:spMk id="992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5T07:50:16.206" v="2977" actId="478"/>
          <ac:spMkLst>
            <pc:docMk/>
            <pc:sldMk cId="0" sldId="266"/>
            <ac:spMk id="993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5T07:50:16.206" v="2977" actId="478"/>
          <ac:spMkLst>
            <pc:docMk/>
            <pc:sldMk cId="0" sldId="266"/>
            <ac:spMk id="994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5T07:50:16.206" v="2977" actId="478"/>
          <ac:spMkLst>
            <pc:docMk/>
            <pc:sldMk cId="0" sldId="266"/>
            <ac:spMk id="995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5T07:50:16.206" v="2977" actId="478"/>
          <ac:spMkLst>
            <pc:docMk/>
            <pc:sldMk cId="0" sldId="266"/>
            <ac:spMk id="996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5T07:50:16.206" v="2977" actId="478"/>
          <ac:spMkLst>
            <pc:docMk/>
            <pc:sldMk cId="0" sldId="266"/>
            <ac:spMk id="1004" creationId="{00000000-0000-0000-0000-000000000000}"/>
          </ac:spMkLst>
        </pc:spChg>
        <pc:grpChg chg="add mod">
          <ac:chgData name="tuyết nguyễn thị ánh" userId="a6fbc05945fbe6a6" providerId="LiveId" clId="{E3046758-022E-4895-9D24-41548DAAC67F}" dt="2023-07-25T08:05:51.998" v="3090" actId="1076"/>
          <ac:grpSpMkLst>
            <pc:docMk/>
            <pc:sldMk cId="0" sldId="266"/>
            <ac:grpSpMk id="30" creationId="{E0DB0289-A599-4624-B17C-C25736C7A817}"/>
          </ac:grpSpMkLst>
        </pc:grpChg>
        <pc:grpChg chg="add del mod">
          <ac:chgData name="tuyết nguyễn thị ánh" userId="a6fbc05945fbe6a6" providerId="LiveId" clId="{E3046758-022E-4895-9D24-41548DAAC67F}" dt="2023-07-25T07:56:37.166" v="3034" actId="478"/>
          <ac:grpSpMkLst>
            <pc:docMk/>
            <pc:sldMk cId="0" sldId="266"/>
            <ac:grpSpMk id="38" creationId="{0288F254-EDD2-363D-93A8-BE4C2BB14A28}"/>
          </ac:grpSpMkLst>
        </pc:grpChg>
        <pc:grpChg chg="add del mod">
          <ac:chgData name="tuyết nguyễn thị ánh" userId="a6fbc05945fbe6a6" providerId="LiveId" clId="{E3046758-022E-4895-9D24-41548DAAC67F}" dt="2023-07-25T07:58:32.616" v="3047" actId="478"/>
          <ac:grpSpMkLst>
            <pc:docMk/>
            <pc:sldMk cId="0" sldId="266"/>
            <ac:grpSpMk id="45" creationId="{9C39774D-9E43-5682-DAD4-DEFAFA1D2787}"/>
          </ac:grpSpMkLst>
        </pc:grpChg>
        <pc:grpChg chg="add mod">
          <ac:chgData name="tuyết nguyễn thị ánh" userId="a6fbc05945fbe6a6" providerId="LiveId" clId="{E3046758-022E-4895-9D24-41548DAAC67F}" dt="2023-07-25T08:05:51.998" v="3090" actId="1076"/>
          <ac:grpSpMkLst>
            <pc:docMk/>
            <pc:sldMk cId="0" sldId="266"/>
            <ac:grpSpMk id="50" creationId="{2E1BC1BB-C4B2-CB55-0D03-822FBCF9AD1A}"/>
          </ac:grpSpMkLst>
        </pc:grpChg>
        <pc:grpChg chg="del">
          <ac:chgData name="tuyết nguyễn thị ánh" userId="a6fbc05945fbe6a6" providerId="LiveId" clId="{E3046758-022E-4895-9D24-41548DAAC67F}" dt="2023-07-25T07:50:16.206" v="2977" actId="478"/>
          <ac:grpSpMkLst>
            <pc:docMk/>
            <pc:sldMk cId="0" sldId="266"/>
            <ac:grpSpMk id="997" creationId="{00000000-0000-0000-0000-000000000000}"/>
          </ac:grpSpMkLst>
        </pc:grpChg>
        <pc:grpChg chg="del">
          <ac:chgData name="tuyết nguyễn thị ánh" userId="a6fbc05945fbe6a6" providerId="LiveId" clId="{E3046758-022E-4895-9D24-41548DAAC67F}" dt="2023-07-25T07:50:16.206" v="2977" actId="478"/>
          <ac:grpSpMkLst>
            <pc:docMk/>
            <pc:sldMk cId="0" sldId="266"/>
            <ac:grpSpMk id="1000" creationId="{00000000-0000-0000-0000-000000000000}"/>
          </ac:grpSpMkLst>
        </pc:grpChg>
        <pc:grpChg chg="del">
          <ac:chgData name="tuyết nguyễn thị ánh" userId="a6fbc05945fbe6a6" providerId="LiveId" clId="{E3046758-022E-4895-9D24-41548DAAC67F}" dt="2023-07-25T07:50:16.206" v="2977" actId="478"/>
          <ac:grpSpMkLst>
            <pc:docMk/>
            <pc:sldMk cId="0" sldId="266"/>
            <ac:grpSpMk id="1005" creationId="{00000000-0000-0000-0000-000000000000}"/>
          </ac:grpSpMkLst>
        </pc:grpChg>
        <pc:grpChg chg="del">
          <ac:chgData name="tuyết nguyễn thị ánh" userId="a6fbc05945fbe6a6" providerId="LiveId" clId="{E3046758-022E-4895-9D24-41548DAAC67F}" dt="2023-07-25T07:50:16.206" v="2977" actId="478"/>
          <ac:grpSpMkLst>
            <pc:docMk/>
            <pc:sldMk cId="0" sldId="266"/>
            <ac:grpSpMk id="1010" creationId="{00000000-0000-0000-0000-000000000000}"/>
          </ac:grpSpMkLst>
        </pc:grpChg>
        <pc:picChg chg="mod">
          <ac:chgData name="tuyết nguyễn thị ánh" userId="a6fbc05945fbe6a6" providerId="LiveId" clId="{E3046758-022E-4895-9D24-41548DAAC67F}" dt="2023-07-25T07:51:24.835" v="2982"/>
          <ac:picMkLst>
            <pc:docMk/>
            <pc:sldMk cId="0" sldId="266"/>
            <ac:picMk id="31" creationId="{21BE038A-C606-9658-29AD-727315C25814}"/>
          </ac:picMkLst>
        </pc:picChg>
        <pc:picChg chg="mod">
          <ac:chgData name="tuyết nguyễn thị ánh" userId="a6fbc05945fbe6a6" providerId="LiveId" clId="{E3046758-022E-4895-9D24-41548DAAC67F}" dt="2023-07-25T07:51:24.835" v="2982"/>
          <ac:picMkLst>
            <pc:docMk/>
            <pc:sldMk cId="0" sldId="266"/>
            <ac:picMk id="32" creationId="{88479EC4-C23B-945D-88FE-8939D2D67B0C}"/>
          </ac:picMkLst>
        </pc:picChg>
        <pc:picChg chg="mod">
          <ac:chgData name="tuyết nguyễn thị ánh" userId="a6fbc05945fbe6a6" providerId="LiveId" clId="{E3046758-022E-4895-9D24-41548DAAC67F}" dt="2023-07-25T07:53:40.525" v="3005"/>
          <ac:picMkLst>
            <pc:docMk/>
            <pc:sldMk cId="0" sldId="266"/>
            <ac:picMk id="39" creationId="{DF82F848-A67D-CF05-E17E-AAFCED16F904}"/>
          </ac:picMkLst>
        </pc:picChg>
        <pc:picChg chg="mod">
          <ac:chgData name="tuyết nguyễn thị ánh" userId="a6fbc05945fbe6a6" providerId="LiveId" clId="{E3046758-022E-4895-9D24-41548DAAC67F}" dt="2023-07-25T07:53:40.525" v="3005"/>
          <ac:picMkLst>
            <pc:docMk/>
            <pc:sldMk cId="0" sldId="266"/>
            <ac:picMk id="40" creationId="{0EBEFB03-80D3-424C-0687-601263132E87}"/>
          </ac:picMkLst>
        </pc:picChg>
        <pc:picChg chg="mod">
          <ac:chgData name="tuyết nguyễn thị ánh" userId="a6fbc05945fbe6a6" providerId="LiveId" clId="{E3046758-022E-4895-9D24-41548DAAC67F}" dt="2023-07-25T07:56:42.772" v="3037"/>
          <ac:picMkLst>
            <pc:docMk/>
            <pc:sldMk cId="0" sldId="266"/>
            <ac:picMk id="46" creationId="{E8E59A2C-B0C1-788C-24AF-E6AD68D3A3D1}"/>
          </ac:picMkLst>
        </pc:picChg>
        <pc:picChg chg="mod">
          <ac:chgData name="tuyết nguyễn thị ánh" userId="a6fbc05945fbe6a6" providerId="LiveId" clId="{E3046758-022E-4895-9D24-41548DAAC67F}" dt="2023-07-25T07:56:42.772" v="3037"/>
          <ac:picMkLst>
            <pc:docMk/>
            <pc:sldMk cId="0" sldId="266"/>
            <ac:picMk id="47" creationId="{B601B150-C6D5-AE90-2EB9-D53CF9B96C93}"/>
          </ac:picMkLst>
        </pc:picChg>
        <pc:picChg chg="mod">
          <ac:chgData name="tuyết nguyễn thị ánh" userId="a6fbc05945fbe6a6" providerId="LiveId" clId="{E3046758-022E-4895-9D24-41548DAAC67F}" dt="2023-07-25T07:58:43.842" v="3049"/>
          <ac:picMkLst>
            <pc:docMk/>
            <pc:sldMk cId="0" sldId="266"/>
            <ac:picMk id="51" creationId="{B636AB40-0874-5F0B-0EAA-9E7DDD2A96F6}"/>
          </ac:picMkLst>
        </pc:picChg>
        <pc:picChg chg="mod">
          <ac:chgData name="tuyết nguyễn thị ánh" userId="a6fbc05945fbe6a6" providerId="LiveId" clId="{E3046758-022E-4895-9D24-41548DAAC67F}" dt="2023-07-25T07:58:43.842" v="3049"/>
          <ac:picMkLst>
            <pc:docMk/>
            <pc:sldMk cId="0" sldId="266"/>
            <ac:picMk id="52" creationId="{638EAE18-0D33-261D-5EBA-CDDF3795DFCA}"/>
          </ac:picMkLst>
        </pc:picChg>
        <pc:picChg chg="add mod">
          <ac:chgData name="tuyết nguyễn thị ánh" userId="a6fbc05945fbe6a6" providerId="LiveId" clId="{E3046758-022E-4895-9D24-41548DAAC67F}" dt="2023-07-25T08:07:43.392" v="3168" actId="1076"/>
          <ac:picMkLst>
            <pc:docMk/>
            <pc:sldMk cId="0" sldId="266"/>
            <ac:picMk id="55" creationId="{69151B43-E62A-9466-9D36-ADBD301AE566}"/>
          </ac:picMkLst>
        </pc:picChg>
        <pc:picChg chg="add mod">
          <ac:chgData name="tuyết nguyễn thị ánh" userId="a6fbc05945fbe6a6" providerId="LiveId" clId="{E3046758-022E-4895-9D24-41548DAAC67F}" dt="2023-07-25T08:09:31.543" v="3295" actId="1076"/>
          <ac:picMkLst>
            <pc:docMk/>
            <pc:sldMk cId="0" sldId="266"/>
            <ac:picMk id="57" creationId="{974B8C11-8E37-4CD1-B196-7907A08C2263}"/>
          </ac:picMkLst>
        </pc:picChg>
        <pc:picChg chg="add mod">
          <ac:chgData name="tuyết nguyễn thị ánh" userId="a6fbc05945fbe6a6" providerId="LiveId" clId="{E3046758-022E-4895-9D24-41548DAAC67F}" dt="2023-07-26T03:10:43.533" v="6545" actId="571"/>
          <ac:picMkLst>
            <pc:docMk/>
            <pc:sldMk cId="0" sldId="266"/>
            <ac:picMk id="62" creationId="{1C12A541-CDC3-B781-EC31-AA3F34A6F050}"/>
          </ac:picMkLst>
        </pc:picChg>
        <pc:picChg chg="add mod">
          <ac:chgData name="tuyết nguyễn thị ánh" userId="a6fbc05945fbe6a6" providerId="LiveId" clId="{E3046758-022E-4895-9D24-41548DAAC67F}" dt="2023-07-26T03:10:43.533" v="6545" actId="571"/>
          <ac:picMkLst>
            <pc:docMk/>
            <pc:sldMk cId="0" sldId="266"/>
            <ac:picMk id="63" creationId="{935A596D-D861-59F8-2C3B-5AB8FC043A3E}"/>
          </ac:picMkLst>
        </pc:picChg>
      </pc:sldChg>
      <pc:sldChg chg="del ord modNotes">
        <pc:chgData name="tuyết nguyễn thị ánh" userId="a6fbc05945fbe6a6" providerId="LiveId" clId="{E3046758-022E-4895-9D24-41548DAAC67F}" dt="2023-07-27T06:17:40.657" v="13959" actId="47"/>
        <pc:sldMkLst>
          <pc:docMk/>
          <pc:sldMk cId="0" sldId="267"/>
        </pc:sldMkLst>
      </pc:sldChg>
      <pc:sldChg chg="addSp delSp modSp mod ord modTransition modAnim">
        <pc:chgData name="tuyết nguyễn thị ánh" userId="a6fbc05945fbe6a6" providerId="LiveId" clId="{E3046758-022E-4895-9D24-41548DAAC67F}" dt="2023-07-27T07:20:56.841" v="14445"/>
        <pc:sldMkLst>
          <pc:docMk/>
          <pc:sldMk cId="0" sldId="268"/>
        </pc:sldMkLst>
        <pc:spChg chg="add del mod">
          <ac:chgData name="tuyết nguyễn thị ánh" userId="a6fbc05945fbe6a6" providerId="LiveId" clId="{E3046758-022E-4895-9D24-41548DAAC67F}" dt="2023-07-26T01:30:42.207" v="4755" actId="478"/>
          <ac:spMkLst>
            <pc:docMk/>
            <pc:sldMk cId="0" sldId="268"/>
            <ac:spMk id="3" creationId="{1949934B-37DF-0DEC-E04C-561186140ECF}"/>
          </ac:spMkLst>
        </pc:spChg>
        <pc:spChg chg="add del mod">
          <ac:chgData name="tuyết nguyễn thị ánh" userId="a6fbc05945fbe6a6" providerId="LiveId" clId="{E3046758-022E-4895-9D24-41548DAAC67F}" dt="2023-07-26T01:30:42.207" v="4755" actId="478"/>
          <ac:spMkLst>
            <pc:docMk/>
            <pc:sldMk cId="0" sldId="268"/>
            <ac:spMk id="5" creationId="{E07779EE-0480-24E3-CCA3-235530849DDD}"/>
          </ac:spMkLst>
        </pc:spChg>
        <pc:spChg chg="add mod">
          <ac:chgData name="tuyết nguyễn thị ánh" userId="a6fbc05945fbe6a6" providerId="LiveId" clId="{E3046758-022E-4895-9D24-41548DAAC67F}" dt="2023-07-26T03:11:26.711" v="6630" actId="1076"/>
          <ac:spMkLst>
            <pc:docMk/>
            <pc:sldMk cId="0" sldId="268"/>
            <ac:spMk id="6" creationId="{9F1743BA-18C0-F29F-2712-EAE74A9DD691}"/>
          </ac:spMkLst>
        </pc:spChg>
        <pc:spChg chg="add mod">
          <ac:chgData name="tuyết nguyễn thị ánh" userId="a6fbc05945fbe6a6" providerId="LiveId" clId="{E3046758-022E-4895-9D24-41548DAAC67F}" dt="2023-07-26T01:33:41.100" v="4901" actId="20577"/>
          <ac:spMkLst>
            <pc:docMk/>
            <pc:sldMk cId="0" sldId="268"/>
            <ac:spMk id="7" creationId="{B12A2F98-03B7-11F5-C8A7-AB36B5EE827B}"/>
          </ac:spMkLst>
        </pc:spChg>
        <pc:spChg chg="add mod">
          <ac:chgData name="tuyết nguyễn thị ánh" userId="a6fbc05945fbe6a6" providerId="LiveId" clId="{E3046758-022E-4895-9D24-41548DAAC67F}" dt="2023-07-26T03:11:43.523" v="6632" actId="20577"/>
          <ac:spMkLst>
            <pc:docMk/>
            <pc:sldMk cId="0" sldId="268"/>
            <ac:spMk id="8" creationId="{C9CEBDE5-EDFD-5D6D-0C2F-34E816E965DE}"/>
          </ac:spMkLst>
        </pc:spChg>
        <pc:spChg chg="add mod">
          <ac:chgData name="tuyết nguyễn thị ánh" userId="a6fbc05945fbe6a6" providerId="LiveId" clId="{E3046758-022E-4895-9D24-41548DAAC67F}" dt="2023-07-26T01:35:05.259" v="4922" actId="208"/>
          <ac:spMkLst>
            <pc:docMk/>
            <pc:sldMk cId="0" sldId="268"/>
            <ac:spMk id="10" creationId="{3833847F-4B46-A96A-B07D-B2759AA9B2E9}"/>
          </ac:spMkLst>
        </pc:spChg>
        <pc:spChg chg="add mod">
          <ac:chgData name="tuyết nguyễn thị ánh" userId="a6fbc05945fbe6a6" providerId="LiveId" clId="{E3046758-022E-4895-9D24-41548DAAC67F}" dt="2023-07-26T01:34:44.292" v="4918" actId="1076"/>
          <ac:spMkLst>
            <pc:docMk/>
            <pc:sldMk cId="0" sldId="268"/>
            <ac:spMk id="12" creationId="{873DAD02-62FF-8848-FAB2-E2D2E5B1436B}"/>
          </ac:spMkLst>
        </pc:spChg>
        <pc:spChg chg="mod">
          <ac:chgData name="tuyết nguyễn thị ánh" userId="a6fbc05945fbe6a6" providerId="LiveId" clId="{E3046758-022E-4895-9D24-41548DAAC67F}" dt="2023-07-26T01:30:33.864" v="4752" actId="1076"/>
          <ac:spMkLst>
            <pc:docMk/>
            <pc:sldMk cId="0" sldId="268"/>
            <ac:spMk id="1118" creationId="{00000000-0000-0000-0000-000000000000}"/>
          </ac:spMkLst>
        </pc:spChg>
        <pc:spChg chg="mod">
          <ac:chgData name="tuyết nguyễn thị ánh" userId="a6fbc05945fbe6a6" providerId="LiveId" clId="{E3046758-022E-4895-9D24-41548DAAC67F}" dt="2023-07-26T01:33:22.210" v="4897" actId="1076"/>
          <ac:spMkLst>
            <pc:docMk/>
            <pc:sldMk cId="0" sldId="268"/>
            <ac:spMk id="1119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6T01:30:39.621" v="4754" actId="478"/>
          <ac:spMkLst>
            <pc:docMk/>
            <pc:sldMk cId="0" sldId="268"/>
            <ac:spMk id="1120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6T01:30:39.621" v="4754" actId="478"/>
          <ac:spMkLst>
            <pc:docMk/>
            <pc:sldMk cId="0" sldId="268"/>
            <ac:spMk id="1121" creationId="{00000000-0000-0000-0000-000000000000}"/>
          </ac:spMkLst>
        </pc:spChg>
        <pc:spChg chg="mod">
          <ac:chgData name="tuyết nguyễn thị ánh" userId="a6fbc05945fbe6a6" providerId="LiveId" clId="{E3046758-022E-4895-9D24-41548DAAC67F}" dt="2023-07-26T01:31:19.742" v="4758" actId="1076"/>
          <ac:spMkLst>
            <pc:docMk/>
            <pc:sldMk cId="0" sldId="268"/>
            <ac:spMk id="1122" creationId="{00000000-0000-0000-0000-000000000000}"/>
          </ac:spMkLst>
        </pc:spChg>
        <pc:spChg chg="mod">
          <ac:chgData name="tuyết nguyễn thị ánh" userId="a6fbc05945fbe6a6" providerId="LiveId" clId="{E3046758-022E-4895-9D24-41548DAAC67F}" dt="2023-07-26T01:31:19.742" v="4758" actId="1076"/>
          <ac:spMkLst>
            <pc:docMk/>
            <pc:sldMk cId="0" sldId="268"/>
            <ac:spMk id="1123" creationId="{00000000-0000-0000-0000-000000000000}"/>
          </ac:spMkLst>
        </pc:spChg>
        <pc:grpChg chg="add del mod">
          <ac:chgData name="tuyết nguyễn thị ánh" userId="a6fbc05945fbe6a6" providerId="LiveId" clId="{E3046758-022E-4895-9D24-41548DAAC67F}" dt="2023-07-26T01:31:19.742" v="4758" actId="1076"/>
          <ac:grpSpMkLst>
            <pc:docMk/>
            <pc:sldMk cId="0" sldId="268"/>
            <ac:grpSpMk id="1137" creationId="{00000000-0000-0000-0000-000000000000}"/>
          </ac:grpSpMkLst>
        </pc:grpChg>
        <pc:grpChg chg="add del">
          <ac:chgData name="tuyết nguyễn thị ánh" userId="a6fbc05945fbe6a6" providerId="LiveId" clId="{E3046758-022E-4895-9D24-41548DAAC67F}" dt="2023-07-26T01:30:30.537" v="4751" actId="478"/>
          <ac:grpSpMkLst>
            <pc:docMk/>
            <pc:sldMk cId="0" sldId="268"/>
            <ac:grpSpMk id="1145" creationId="{00000000-0000-0000-0000-000000000000}"/>
          </ac:grpSpMkLst>
        </pc:grpChg>
        <pc:grpChg chg="mod">
          <ac:chgData name="tuyết nguyễn thị ánh" userId="a6fbc05945fbe6a6" providerId="LiveId" clId="{E3046758-022E-4895-9D24-41548DAAC67F}" dt="2023-07-26T01:34:38.670" v="4917" actId="1076"/>
          <ac:grpSpMkLst>
            <pc:docMk/>
            <pc:sldMk cId="0" sldId="268"/>
            <ac:grpSpMk id="1154" creationId="{00000000-0000-0000-0000-000000000000}"/>
          </ac:grpSpMkLst>
        </pc:grpChg>
        <pc:picChg chg="add del mod">
          <ac:chgData name="tuyết nguyễn thị ánh" userId="a6fbc05945fbe6a6" providerId="LiveId" clId="{E3046758-022E-4895-9D24-41548DAAC67F}" dt="2023-07-26T01:31:58.342" v="4760" actId="478"/>
          <ac:picMkLst>
            <pc:docMk/>
            <pc:sldMk cId="0" sldId="268"/>
            <ac:picMk id="9" creationId="{D164E853-0BD8-94A4-BCF6-5881F4B7EFB6}"/>
          </ac:picMkLst>
        </pc:picChg>
      </pc:sldChg>
      <pc:sldChg chg="del">
        <pc:chgData name="tuyết nguyễn thị ánh" userId="a6fbc05945fbe6a6" providerId="LiveId" clId="{E3046758-022E-4895-9D24-41548DAAC67F}" dt="2023-07-27T02:47:57.567" v="11681" actId="47"/>
        <pc:sldMkLst>
          <pc:docMk/>
          <pc:sldMk cId="0" sldId="269"/>
        </pc:sldMkLst>
      </pc:sldChg>
      <pc:sldChg chg="addSp delSp modSp mod ord modTransition modAnim modNotes">
        <pc:chgData name="tuyết nguyễn thị ánh" userId="a6fbc05945fbe6a6" providerId="LiveId" clId="{E3046758-022E-4895-9D24-41548DAAC67F}" dt="2023-07-27T07:20:56.841" v="14445"/>
        <pc:sldMkLst>
          <pc:docMk/>
          <pc:sldMk cId="0" sldId="270"/>
        </pc:sldMkLst>
        <pc:spChg chg="add del mod">
          <ac:chgData name="tuyết nguyễn thị ánh" userId="a6fbc05945fbe6a6" providerId="LiveId" clId="{E3046758-022E-4895-9D24-41548DAAC67F}" dt="2023-07-25T08:14:38.155" v="3299" actId="478"/>
          <ac:spMkLst>
            <pc:docMk/>
            <pc:sldMk cId="0" sldId="270"/>
            <ac:spMk id="3" creationId="{BE155BD7-B491-175D-5B15-4C812134A44A}"/>
          </ac:spMkLst>
        </pc:spChg>
        <pc:spChg chg="add del mod">
          <ac:chgData name="tuyết nguyễn thị ánh" userId="a6fbc05945fbe6a6" providerId="LiveId" clId="{E3046758-022E-4895-9D24-41548DAAC67F}" dt="2023-07-25T08:14:39.747" v="3301" actId="478"/>
          <ac:spMkLst>
            <pc:docMk/>
            <pc:sldMk cId="0" sldId="270"/>
            <ac:spMk id="5" creationId="{349AEFA0-0A57-88E2-BC79-F74CC4A58799}"/>
          </ac:spMkLst>
        </pc:spChg>
        <pc:spChg chg="add del mod">
          <ac:chgData name="tuyết nguyễn thị ánh" userId="a6fbc05945fbe6a6" providerId="LiveId" clId="{E3046758-022E-4895-9D24-41548DAAC67F}" dt="2023-07-25T08:14:42.928" v="3303" actId="478"/>
          <ac:spMkLst>
            <pc:docMk/>
            <pc:sldMk cId="0" sldId="270"/>
            <ac:spMk id="7" creationId="{D0071F85-60F4-6E67-77E5-86F1A51DCD4D}"/>
          </ac:spMkLst>
        </pc:spChg>
        <pc:spChg chg="add del mod">
          <ac:chgData name="tuyết nguyễn thị ánh" userId="a6fbc05945fbe6a6" providerId="LiveId" clId="{E3046758-022E-4895-9D24-41548DAAC67F}" dt="2023-07-25T08:14:46.670" v="3305" actId="478"/>
          <ac:spMkLst>
            <pc:docMk/>
            <pc:sldMk cId="0" sldId="270"/>
            <ac:spMk id="9" creationId="{218BB655-BBD1-78B1-15A9-7D27B410B00E}"/>
          </ac:spMkLst>
        </pc:spChg>
        <pc:spChg chg="add mod">
          <ac:chgData name="tuyết nguyễn thị ánh" userId="a6fbc05945fbe6a6" providerId="LiveId" clId="{E3046758-022E-4895-9D24-41548DAAC67F}" dt="2023-07-25T08:24:52.687" v="3542" actId="1076"/>
          <ac:spMkLst>
            <pc:docMk/>
            <pc:sldMk cId="0" sldId="270"/>
            <ac:spMk id="10" creationId="{E3877D3F-5AF2-65B5-9C6B-590ECD70B845}"/>
          </ac:spMkLst>
        </pc:spChg>
        <pc:spChg chg="add mod">
          <ac:chgData name="tuyết nguyễn thị ánh" userId="a6fbc05945fbe6a6" providerId="LiveId" clId="{E3046758-022E-4895-9D24-41548DAAC67F}" dt="2023-07-25T08:24:52.687" v="3542" actId="1076"/>
          <ac:spMkLst>
            <pc:docMk/>
            <pc:sldMk cId="0" sldId="270"/>
            <ac:spMk id="11" creationId="{9831123C-DDE2-20A3-A9D9-A906E0008A4A}"/>
          </ac:spMkLst>
        </pc:spChg>
        <pc:spChg chg="add mod">
          <ac:chgData name="tuyết nguyễn thị ánh" userId="a6fbc05945fbe6a6" providerId="LiveId" clId="{E3046758-022E-4895-9D24-41548DAAC67F}" dt="2023-07-25T08:27:56.976" v="3637" actId="20577"/>
          <ac:spMkLst>
            <pc:docMk/>
            <pc:sldMk cId="0" sldId="270"/>
            <ac:spMk id="12" creationId="{6223879E-C5EE-126B-3686-B98CD2A98724}"/>
          </ac:spMkLst>
        </pc:spChg>
        <pc:spChg chg="add mod">
          <ac:chgData name="tuyết nguyễn thị ánh" userId="a6fbc05945fbe6a6" providerId="LiveId" clId="{E3046758-022E-4895-9D24-41548DAAC67F}" dt="2023-07-25T08:24:52.687" v="3542" actId="1076"/>
          <ac:spMkLst>
            <pc:docMk/>
            <pc:sldMk cId="0" sldId="270"/>
            <ac:spMk id="13" creationId="{0F9D68B9-E725-9B9B-76A3-788C5BBC0808}"/>
          </ac:spMkLst>
        </pc:spChg>
        <pc:spChg chg="add mod">
          <ac:chgData name="tuyết nguyễn thị ánh" userId="a6fbc05945fbe6a6" providerId="LiveId" clId="{E3046758-022E-4895-9D24-41548DAAC67F}" dt="2023-07-25T08:24:52.687" v="3542" actId="1076"/>
          <ac:spMkLst>
            <pc:docMk/>
            <pc:sldMk cId="0" sldId="270"/>
            <ac:spMk id="14" creationId="{0D333707-C1F9-43B5-9110-A414D0479348}"/>
          </ac:spMkLst>
        </pc:spChg>
        <pc:spChg chg="add mod">
          <ac:chgData name="tuyết nguyễn thị ánh" userId="a6fbc05945fbe6a6" providerId="LiveId" clId="{E3046758-022E-4895-9D24-41548DAAC67F}" dt="2023-07-25T08:24:52.687" v="3542" actId="1076"/>
          <ac:spMkLst>
            <pc:docMk/>
            <pc:sldMk cId="0" sldId="270"/>
            <ac:spMk id="15" creationId="{0DBD4E5E-B80F-A048-B6D0-605C3B48D070}"/>
          </ac:spMkLst>
        </pc:spChg>
        <pc:spChg chg="add mod">
          <ac:chgData name="tuyết nguyễn thị ánh" userId="a6fbc05945fbe6a6" providerId="LiveId" clId="{E3046758-022E-4895-9D24-41548DAAC67F}" dt="2023-07-25T08:25:55.090" v="3585" actId="20577"/>
          <ac:spMkLst>
            <pc:docMk/>
            <pc:sldMk cId="0" sldId="270"/>
            <ac:spMk id="16" creationId="{38DCE9DB-FD3C-66F8-563D-EB28D2574AB0}"/>
          </ac:spMkLst>
        </pc:spChg>
        <pc:spChg chg="add del">
          <ac:chgData name="tuyết nguyễn thị ánh" userId="a6fbc05945fbe6a6" providerId="LiveId" clId="{E3046758-022E-4895-9D24-41548DAAC67F}" dt="2023-07-25T08:14:42.928" v="3303" actId="478"/>
          <ac:spMkLst>
            <pc:docMk/>
            <pc:sldMk cId="0" sldId="270"/>
            <ac:spMk id="1288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5T08:14:37.017" v="3298" actId="478"/>
          <ac:spMkLst>
            <pc:docMk/>
            <pc:sldMk cId="0" sldId="270"/>
            <ac:spMk id="1289" creationId="{00000000-0000-0000-0000-000000000000}"/>
          </ac:spMkLst>
        </pc:spChg>
        <pc:spChg chg="add del">
          <ac:chgData name="tuyết nguyễn thị ánh" userId="a6fbc05945fbe6a6" providerId="LiveId" clId="{E3046758-022E-4895-9D24-41548DAAC67F}" dt="2023-07-25T08:14:45.655" v="3304" actId="478"/>
          <ac:spMkLst>
            <pc:docMk/>
            <pc:sldMk cId="0" sldId="270"/>
            <ac:spMk id="1290" creationId="{00000000-0000-0000-0000-000000000000}"/>
          </ac:spMkLst>
        </pc:spChg>
        <pc:spChg chg="mod">
          <ac:chgData name="tuyết nguyễn thị ánh" userId="a6fbc05945fbe6a6" providerId="LiveId" clId="{E3046758-022E-4895-9D24-41548DAAC67F}" dt="2023-07-25T08:24:52.687" v="3542" actId="1076"/>
          <ac:spMkLst>
            <pc:docMk/>
            <pc:sldMk cId="0" sldId="270"/>
            <ac:spMk id="1304" creationId="{00000000-0000-0000-0000-000000000000}"/>
          </ac:spMkLst>
        </pc:spChg>
        <pc:spChg chg="mod">
          <ac:chgData name="tuyết nguyễn thị ánh" userId="a6fbc05945fbe6a6" providerId="LiveId" clId="{E3046758-022E-4895-9D24-41548DAAC67F}" dt="2023-07-25T08:24:52.687" v="3542" actId="1076"/>
          <ac:spMkLst>
            <pc:docMk/>
            <pc:sldMk cId="0" sldId="270"/>
            <ac:spMk id="1305" creationId="{00000000-0000-0000-0000-000000000000}"/>
          </ac:spMkLst>
        </pc:spChg>
        <pc:picChg chg="del">
          <ac:chgData name="tuyết nguyễn thị ánh" userId="a6fbc05945fbe6a6" providerId="LiveId" clId="{E3046758-022E-4895-9D24-41548DAAC67F}" dt="2023-07-25T08:14:38.662" v="3300" actId="478"/>
          <ac:picMkLst>
            <pc:docMk/>
            <pc:sldMk cId="0" sldId="270"/>
            <ac:picMk id="1287" creationId="{00000000-0000-0000-0000-000000000000}"/>
          </ac:picMkLst>
        </pc:picChg>
      </pc:sldChg>
      <pc:sldChg chg="addSp delSp modSp mod modTransition">
        <pc:chgData name="tuyết nguyễn thị ánh" userId="a6fbc05945fbe6a6" providerId="LiveId" clId="{E3046758-022E-4895-9D24-41548DAAC67F}" dt="2023-07-27T07:20:56.841" v="14445"/>
        <pc:sldMkLst>
          <pc:docMk/>
          <pc:sldMk cId="0" sldId="271"/>
        </pc:sldMkLst>
        <pc:spChg chg="add del mod">
          <ac:chgData name="tuyết nguyễn thị ánh" userId="a6fbc05945fbe6a6" providerId="LiveId" clId="{E3046758-022E-4895-9D24-41548DAAC67F}" dt="2023-07-27T02:48:04.749" v="11683" actId="478"/>
          <ac:spMkLst>
            <pc:docMk/>
            <pc:sldMk cId="0" sldId="271"/>
            <ac:spMk id="3" creationId="{4826D8E9-1345-CBE3-7AA5-8776AE993FDC}"/>
          </ac:spMkLst>
        </pc:spChg>
        <pc:spChg chg="mod">
          <ac:chgData name="tuyết nguyễn thị ánh" userId="a6fbc05945fbe6a6" providerId="LiveId" clId="{E3046758-022E-4895-9D24-41548DAAC67F}" dt="2023-07-27T02:48:32.998" v="11718" actId="1076"/>
          <ac:spMkLst>
            <pc:docMk/>
            <pc:sldMk cId="0" sldId="271"/>
            <ac:spMk id="1407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7T02:48:01.644" v="11682" actId="478"/>
          <ac:spMkLst>
            <pc:docMk/>
            <pc:sldMk cId="0" sldId="271"/>
            <ac:spMk id="1408" creationId="{00000000-0000-0000-0000-000000000000}"/>
          </ac:spMkLst>
        </pc:spChg>
      </pc:sldChg>
      <pc:sldChg chg="addSp delSp modSp mod ord modTransition delAnim modAnim modNotes">
        <pc:chgData name="tuyết nguyễn thị ánh" userId="a6fbc05945fbe6a6" providerId="LiveId" clId="{E3046758-022E-4895-9D24-41548DAAC67F}" dt="2023-07-27T07:20:56.841" v="14445"/>
        <pc:sldMkLst>
          <pc:docMk/>
          <pc:sldMk cId="0" sldId="272"/>
        </pc:sldMkLst>
        <pc:spChg chg="add del mod">
          <ac:chgData name="tuyết nguyễn thị ánh" userId="a6fbc05945fbe6a6" providerId="LiveId" clId="{E3046758-022E-4895-9D24-41548DAAC67F}" dt="2023-07-25T08:26:46.720" v="3589" actId="478"/>
          <ac:spMkLst>
            <pc:docMk/>
            <pc:sldMk cId="0" sldId="272"/>
            <ac:spMk id="3" creationId="{42B77652-63D1-068C-62C8-9D0A47A7E3BC}"/>
          </ac:spMkLst>
        </pc:spChg>
        <pc:spChg chg="add del mod">
          <ac:chgData name="tuyết nguyễn thị ánh" userId="a6fbc05945fbe6a6" providerId="LiveId" clId="{E3046758-022E-4895-9D24-41548DAAC67F}" dt="2023-07-25T08:26:46.720" v="3589" actId="478"/>
          <ac:spMkLst>
            <pc:docMk/>
            <pc:sldMk cId="0" sldId="272"/>
            <ac:spMk id="5" creationId="{BFF2374D-915F-B64D-5505-22F3B94E7EBE}"/>
          </ac:spMkLst>
        </pc:spChg>
        <pc:spChg chg="add del mod">
          <ac:chgData name="tuyết nguyễn thị ánh" userId="a6fbc05945fbe6a6" providerId="LiveId" clId="{E3046758-022E-4895-9D24-41548DAAC67F}" dt="2023-07-25T08:26:46.720" v="3589" actId="478"/>
          <ac:spMkLst>
            <pc:docMk/>
            <pc:sldMk cId="0" sldId="272"/>
            <ac:spMk id="7" creationId="{7FC87810-8956-3340-CEF5-BDCCC35D5365}"/>
          </ac:spMkLst>
        </pc:spChg>
        <pc:spChg chg="add del mod">
          <ac:chgData name="tuyết nguyễn thị ánh" userId="a6fbc05945fbe6a6" providerId="LiveId" clId="{E3046758-022E-4895-9D24-41548DAAC67F}" dt="2023-07-25T08:26:46.720" v="3589" actId="478"/>
          <ac:spMkLst>
            <pc:docMk/>
            <pc:sldMk cId="0" sldId="272"/>
            <ac:spMk id="9" creationId="{2D36675E-BDCE-518A-42C3-0A32A76E78A2}"/>
          </ac:spMkLst>
        </pc:spChg>
        <pc:spChg chg="add del mod">
          <ac:chgData name="tuyết nguyễn thị ánh" userId="a6fbc05945fbe6a6" providerId="LiveId" clId="{E3046758-022E-4895-9D24-41548DAAC67F}" dt="2023-07-25T08:26:46.720" v="3589" actId="478"/>
          <ac:spMkLst>
            <pc:docMk/>
            <pc:sldMk cId="0" sldId="272"/>
            <ac:spMk id="11" creationId="{78CA2F31-98EB-A114-140D-BACCE1B253FD}"/>
          </ac:spMkLst>
        </pc:spChg>
        <pc:spChg chg="add del mod">
          <ac:chgData name="tuyết nguyễn thị ánh" userId="a6fbc05945fbe6a6" providerId="LiveId" clId="{E3046758-022E-4895-9D24-41548DAAC67F}" dt="2023-07-25T08:26:46.720" v="3589" actId="478"/>
          <ac:spMkLst>
            <pc:docMk/>
            <pc:sldMk cId="0" sldId="272"/>
            <ac:spMk id="13" creationId="{E51C5D0A-EB15-A8B6-1A2D-A8EEBD895C63}"/>
          </ac:spMkLst>
        </pc:spChg>
        <pc:spChg chg="add del mod">
          <ac:chgData name="tuyết nguyễn thị ánh" userId="a6fbc05945fbe6a6" providerId="LiveId" clId="{E3046758-022E-4895-9D24-41548DAAC67F}" dt="2023-07-25T08:27:02.952" v="3591" actId="478"/>
          <ac:spMkLst>
            <pc:docMk/>
            <pc:sldMk cId="0" sldId="272"/>
            <ac:spMk id="14" creationId="{5C797C6C-CF60-D5C6-BDA2-9F0BD244359B}"/>
          </ac:spMkLst>
        </pc:spChg>
        <pc:spChg chg="add mod">
          <ac:chgData name="tuyết nguyễn thị ánh" userId="a6fbc05945fbe6a6" providerId="LiveId" clId="{E3046758-022E-4895-9D24-41548DAAC67F}" dt="2023-07-25T08:30:31.282" v="3721" actId="1036"/>
          <ac:spMkLst>
            <pc:docMk/>
            <pc:sldMk cId="0" sldId="272"/>
            <ac:spMk id="15" creationId="{CC12FC84-E887-38AC-E05D-B0B4CB9A9C7F}"/>
          </ac:spMkLst>
        </pc:spChg>
        <pc:spChg chg="add mod">
          <ac:chgData name="tuyết nguyễn thị ánh" userId="a6fbc05945fbe6a6" providerId="LiveId" clId="{E3046758-022E-4895-9D24-41548DAAC67F}" dt="2023-07-25T08:30:31.282" v="3721" actId="1036"/>
          <ac:spMkLst>
            <pc:docMk/>
            <pc:sldMk cId="0" sldId="272"/>
            <ac:spMk id="16" creationId="{458C6C42-F27B-EA71-629F-D578AA2F5532}"/>
          </ac:spMkLst>
        </pc:spChg>
        <pc:spChg chg="add del mod">
          <ac:chgData name="tuyết nguyễn thị ánh" userId="a6fbc05945fbe6a6" providerId="LiveId" clId="{E3046758-022E-4895-9D24-41548DAAC67F}" dt="2023-07-25T08:28:21.622" v="3649" actId="478"/>
          <ac:spMkLst>
            <pc:docMk/>
            <pc:sldMk cId="0" sldId="272"/>
            <ac:spMk id="17" creationId="{8DCE9C5C-9B92-71B3-7AF8-6A033CC169B8}"/>
          </ac:spMkLst>
        </pc:spChg>
        <pc:spChg chg="add del mod">
          <ac:chgData name="tuyết nguyễn thị ánh" userId="a6fbc05945fbe6a6" providerId="LiveId" clId="{E3046758-022E-4895-9D24-41548DAAC67F}" dt="2023-07-25T08:28:22.990" v="3650" actId="478"/>
          <ac:spMkLst>
            <pc:docMk/>
            <pc:sldMk cId="0" sldId="272"/>
            <ac:spMk id="18" creationId="{56E78376-FF53-2D8E-7A4C-47A30405645D}"/>
          </ac:spMkLst>
        </pc:spChg>
        <pc:spChg chg="add del mod">
          <ac:chgData name="tuyết nguyễn thị ánh" userId="a6fbc05945fbe6a6" providerId="LiveId" clId="{E3046758-022E-4895-9D24-41548DAAC67F}" dt="2023-07-25T08:28:24.970" v="3652" actId="478"/>
          <ac:spMkLst>
            <pc:docMk/>
            <pc:sldMk cId="0" sldId="272"/>
            <ac:spMk id="19" creationId="{A6B68F4A-44C6-C2BB-BBEF-A04E4ABB7765}"/>
          </ac:spMkLst>
        </pc:spChg>
        <pc:spChg chg="add del mod">
          <ac:chgData name="tuyết nguyễn thị ánh" userId="a6fbc05945fbe6a6" providerId="LiveId" clId="{E3046758-022E-4895-9D24-41548DAAC67F}" dt="2023-07-25T08:28:23.832" v="3651" actId="478"/>
          <ac:spMkLst>
            <pc:docMk/>
            <pc:sldMk cId="0" sldId="272"/>
            <ac:spMk id="20" creationId="{7192B98C-2F4F-B986-4F7D-6BDB8D57B6CC}"/>
          </ac:spMkLst>
        </pc:spChg>
        <pc:spChg chg="mod">
          <ac:chgData name="tuyết nguyễn thị ánh" userId="a6fbc05945fbe6a6" providerId="LiveId" clId="{E3046758-022E-4895-9D24-41548DAAC67F}" dt="2023-07-25T08:27:26.011" v="3626"/>
          <ac:spMkLst>
            <pc:docMk/>
            <pc:sldMk cId="0" sldId="272"/>
            <ac:spMk id="22" creationId="{8B225F67-6B35-E89D-37B3-56A31322A760}"/>
          </ac:spMkLst>
        </pc:spChg>
        <pc:spChg chg="mod">
          <ac:chgData name="tuyết nguyễn thị ánh" userId="a6fbc05945fbe6a6" providerId="LiveId" clId="{E3046758-022E-4895-9D24-41548DAAC67F}" dt="2023-07-25T08:27:40.218" v="3632" actId="20577"/>
          <ac:spMkLst>
            <pc:docMk/>
            <pc:sldMk cId="0" sldId="272"/>
            <ac:spMk id="23" creationId="{9A3DAB7C-38C3-39AD-DF37-80DB6120A6C4}"/>
          </ac:spMkLst>
        </pc:spChg>
        <pc:spChg chg="add mod">
          <ac:chgData name="tuyết nguyễn thị ánh" userId="a6fbc05945fbe6a6" providerId="LiveId" clId="{E3046758-022E-4895-9D24-41548DAAC67F}" dt="2023-07-25T08:30:36.011" v="3722" actId="1076"/>
          <ac:spMkLst>
            <pc:docMk/>
            <pc:sldMk cId="0" sldId="272"/>
            <ac:spMk id="24" creationId="{EAE284A1-2B7E-B330-DCA3-F6FC998CCC51}"/>
          </ac:spMkLst>
        </pc:spChg>
        <pc:spChg chg="add mod">
          <ac:chgData name="tuyết nguyễn thị ánh" userId="a6fbc05945fbe6a6" providerId="LiveId" clId="{E3046758-022E-4895-9D24-41548DAAC67F}" dt="2023-07-25T08:31:42.614" v="3747" actId="14100"/>
          <ac:spMkLst>
            <pc:docMk/>
            <pc:sldMk cId="0" sldId="272"/>
            <ac:spMk id="26" creationId="{FE8E9F99-EF6F-23FC-6FDC-5CB055E5536D}"/>
          </ac:spMkLst>
        </pc:spChg>
        <pc:spChg chg="add mod">
          <ac:chgData name="tuyết nguyễn thị ánh" userId="a6fbc05945fbe6a6" providerId="LiveId" clId="{E3046758-022E-4895-9D24-41548DAAC67F}" dt="2023-07-25T08:31:49.456" v="3751" actId="1036"/>
          <ac:spMkLst>
            <pc:docMk/>
            <pc:sldMk cId="0" sldId="272"/>
            <ac:spMk id="28" creationId="{984DAE95-DD82-7E07-D168-E4F8637A7F14}"/>
          </ac:spMkLst>
        </pc:spChg>
        <pc:spChg chg="del">
          <ac:chgData name="tuyết nguyễn thị ánh" userId="a6fbc05945fbe6a6" providerId="LiveId" clId="{E3046758-022E-4895-9D24-41548DAAC67F}" dt="2023-07-25T08:26:44.454" v="3588" actId="478"/>
          <ac:spMkLst>
            <pc:docMk/>
            <pc:sldMk cId="0" sldId="272"/>
            <ac:spMk id="1432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5T08:26:44.454" v="3588" actId="478"/>
          <ac:spMkLst>
            <pc:docMk/>
            <pc:sldMk cId="0" sldId="272"/>
            <ac:spMk id="1433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5T08:26:44.454" v="3588" actId="478"/>
          <ac:spMkLst>
            <pc:docMk/>
            <pc:sldMk cId="0" sldId="272"/>
            <ac:spMk id="1434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5T08:26:44.454" v="3588" actId="478"/>
          <ac:spMkLst>
            <pc:docMk/>
            <pc:sldMk cId="0" sldId="272"/>
            <ac:spMk id="1435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5T08:26:44.454" v="3588" actId="478"/>
          <ac:spMkLst>
            <pc:docMk/>
            <pc:sldMk cId="0" sldId="272"/>
            <ac:spMk id="1436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5T08:26:44.454" v="3588" actId="478"/>
          <ac:spMkLst>
            <pc:docMk/>
            <pc:sldMk cId="0" sldId="272"/>
            <ac:spMk id="1437" creationId="{00000000-0000-0000-0000-000000000000}"/>
          </ac:spMkLst>
        </pc:spChg>
        <pc:spChg chg="mod">
          <ac:chgData name="tuyết nguyễn thị ánh" userId="a6fbc05945fbe6a6" providerId="LiveId" clId="{E3046758-022E-4895-9D24-41548DAAC67F}" dt="2023-07-25T08:31:11.784" v="3735" actId="1076"/>
          <ac:spMkLst>
            <pc:docMk/>
            <pc:sldMk cId="0" sldId="272"/>
            <ac:spMk id="1441" creationId="{00000000-0000-0000-0000-000000000000}"/>
          </ac:spMkLst>
        </pc:spChg>
        <pc:spChg chg="mod">
          <ac:chgData name="tuyết nguyễn thị ánh" userId="a6fbc05945fbe6a6" providerId="LiveId" clId="{E3046758-022E-4895-9D24-41548DAAC67F}" dt="2023-07-25T08:31:54.154" v="3752" actId="1076"/>
          <ac:spMkLst>
            <pc:docMk/>
            <pc:sldMk cId="0" sldId="272"/>
            <ac:spMk id="1470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5T08:31:00.881" v="3730" actId="478"/>
          <ac:spMkLst>
            <pc:docMk/>
            <pc:sldMk cId="0" sldId="272"/>
            <ac:spMk id="1471" creationId="{00000000-0000-0000-0000-000000000000}"/>
          </ac:spMkLst>
        </pc:spChg>
        <pc:grpChg chg="add mod">
          <ac:chgData name="tuyết nguyễn thị ánh" userId="a6fbc05945fbe6a6" providerId="LiveId" clId="{E3046758-022E-4895-9D24-41548DAAC67F}" dt="2023-07-25T08:30:31.282" v="3721" actId="1036"/>
          <ac:grpSpMkLst>
            <pc:docMk/>
            <pc:sldMk cId="0" sldId="272"/>
            <ac:grpSpMk id="21" creationId="{D3782849-0B14-AE7A-E928-375701ACFDFE}"/>
          </ac:grpSpMkLst>
        </pc:grpChg>
        <pc:grpChg chg="mod">
          <ac:chgData name="tuyết nguyễn thị ánh" userId="a6fbc05945fbe6a6" providerId="LiveId" clId="{E3046758-022E-4895-9D24-41548DAAC67F}" dt="2023-07-25T08:31:44.901" v="3748" actId="1076"/>
          <ac:grpSpMkLst>
            <pc:docMk/>
            <pc:sldMk cId="0" sldId="272"/>
            <ac:grpSpMk id="1453" creationId="{00000000-0000-0000-0000-000000000000}"/>
          </ac:grpSpMkLst>
        </pc:grpChg>
      </pc:sldChg>
      <pc:sldChg chg="addSp delSp modSp mod ord modTransition modAnim modNotes">
        <pc:chgData name="tuyết nguyễn thị ánh" userId="a6fbc05945fbe6a6" providerId="LiveId" clId="{E3046758-022E-4895-9D24-41548DAAC67F}" dt="2023-07-27T07:20:56.841" v="14445"/>
        <pc:sldMkLst>
          <pc:docMk/>
          <pc:sldMk cId="0" sldId="273"/>
        </pc:sldMkLst>
        <pc:spChg chg="add del mod">
          <ac:chgData name="tuyết nguyễn thị ánh" userId="a6fbc05945fbe6a6" providerId="LiveId" clId="{E3046758-022E-4895-9D24-41548DAAC67F}" dt="2023-07-26T00:56:25.773" v="3810" actId="478"/>
          <ac:spMkLst>
            <pc:docMk/>
            <pc:sldMk cId="0" sldId="273"/>
            <ac:spMk id="3" creationId="{F25395A2-F034-32E2-6526-98206391B244}"/>
          </ac:spMkLst>
        </pc:spChg>
        <pc:spChg chg="add del mod">
          <ac:chgData name="tuyết nguyễn thị ánh" userId="a6fbc05945fbe6a6" providerId="LiveId" clId="{E3046758-022E-4895-9D24-41548DAAC67F}" dt="2023-07-26T00:56:25.773" v="3810" actId="478"/>
          <ac:spMkLst>
            <pc:docMk/>
            <pc:sldMk cId="0" sldId="273"/>
            <ac:spMk id="5" creationId="{1AF4D438-7232-B1B9-467F-24C0306C0E99}"/>
          </ac:spMkLst>
        </pc:spChg>
        <pc:spChg chg="add del mod">
          <ac:chgData name="tuyết nguyễn thị ánh" userId="a6fbc05945fbe6a6" providerId="LiveId" clId="{E3046758-022E-4895-9D24-41548DAAC67F}" dt="2023-07-26T00:56:25.773" v="3810" actId="478"/>
          <ac:spMkLst>
            <pc:docMk/>
            <pc:sldMk cId="0" sldId="273"/>
            <ac:spMk id="7" creationId="{AD34ABE3-77D6-80DC-DE32-A57B77F67768}"/>
          </ac:spMkLst>
        </pc:spChg>
        <pc:spChg chg="add del mod">
          <ac:chgData name="tuyết nguyễn thị ánh" userId="a6fbc05945fbe6a6" providerId="LiveId" clId="{E3046758-022E-4895-9D24-41548DAAC67F}" dt="2023-07-26T00:56:25.773" v="3810" actId="478"/>
          <ac:spMkLst>
            <pc:docMk/>
            <pc:sldMk cId="0" sldId="273"/>
            <ac:spMk id="9" creationId="{8BA737E0-90D2-14DE-0A8D-8D0E5F26954D}"/>
          </ac:spMkLst>
        </pc:spChg>
        <pc:spChg chg="add del mod">
          <ac:chgData name="tuyết nguyễn thị ánh" userId="a6fbc05945fbe6a6" providerId="LiveId" clId="{E3046758-022E-4895-9D24-41548DAAC67F}" dt="2023-07-26T00:56:25.773" v="3810" actId="478"/>
          <ac:spMkLst>
            <pc:docMk/>
            <pc:sldMk cId="0" sldId="273"/>
            <ac:spMk id="11" creationId="{2B71DED4-058A-ED05-ADB9-96BCC5038E6F}"/>
          </ac:spMkLst>
        </pc:spChg>
        <pc:spChg chg="add del mod">
          <ac:chgData name="tuyết nguyễn thị ánh" userId="a6fbc05945fbe6a6" providerId="LiveId" clId="{E3046758-022E-4895-9D24-41548DAAC67F}" dt="2023-07-26T00:56:25.773" v="3810" actId="478"/>
          <ac:spMkLst>
            <pc:docMk/>
            <pc:sldMk cId="0" sldId="273"/>
            <ac:spMk id="13" creationId="{96B67B57-063B-8F9B-29C4-35679F9E8F8F}"/>
          </ac:spMkLst>
        </pc:spChg>
        <pc:spChg chg="add del mod">
          <ac:chgData name="tuyết nguyễn thị ánh" userId="a6fbc05945fbe6a6" providerId="LiveId" clId="{E3046758-022E-4895-9D24-41548DAAC67F}" dt="2023-07-26T00:56:25.773" v="3810" actId="478"/>
          <ac:spMkLst>
            <pc:docMk/>
            <pc:sldMk cId="0" sldId="273"/>
            <ac:spMk id="15" creationId="{8F1A6A5F-619B-1864-3A8B-E24E7FFE0D1D}"/>
          </ac:spMkLst>
        </pc:spChg>
        <pc:spChg chg="add del mod">
          <ac:chgData name="tuyết nguyễn thị ánh" userId="a6fbc05945fbe6a6" providerId="LiveId" clId="{E3046758-022E-4895-9D24-41548DAAC67F}" dt="2023-07-26T00:56:25.773" v="3810" actId="478"/>
          <ac:spMkLst>
            <pc:docMk/>
            <pc:sldMk cId="0" sldId="273"/>
            <ac:spMk id="17" creationId="{3957C1EC-B689-F938-6D01-BD1416F8A413}"/>
          </ac:spMkLst>
        </pc:spChg>
        <pc:spChg chg="add del mod">
          <ac:chgData name="tuyết nguyễn thị ánh" userId="a6fbc05945fbe6a6" providerId="LiveId" clId="{E3046758-022E-4895-9D24-41548DAAC67F}" dt="2023-07-26T00:56:25.773" v="3810" actId="478"/>
          <ac:spMkLst>
            <pc:docMk/>
            <pc:sldMk cId="0" sldId="273"/>
            <ac:spMk id="19" creationId="{4DCD8B7C-209E-30E8-DF49-A5211F04BA8D}"/>
          </ac:spMkLst>
        </pc:spChg>
        <pc:spChg chg="add del mod">
          <ac:chgData name="tuyết nguyễn thị ánh" userId="a6fbc05945fbe6a6" providerId="LiveId" clId="{E3046758-022E-4895-9D24-41548DAAC67F}" dt="2023-07-26T00:56:25.773" v="3810" actId="478"/>
          <ac:spMkLst>
            <pc:docMk/>
            <pc:sldMk cId="0" sldId="273"/>
            <ac:spMk id="21" creationId="{A2A59955-6025-8F92-36AB-0762AAFC0C1A}"/>
          </ac:spMkLst>
        </pc:spChg>
        <pc:spChg chg="add mod">
          <ac:chgData name="tuyết nguyễn thị ánh" userId="a6fbc05945fbe6a6" providerId="LiveId" clId="{E3046758-022E-4895-9D24-41548DAAC67F}" dt="2023-07-26T01:07:36.653" v="4375" actId="1035"/>
          <ac:spMkLst>
            <pc:docMk/>
            <pc:sldMk cId="0" sldId="273"/>
            <ac:spMk id="22" creationId="{6A998BEC-E3DC-7E39-5474-5102A71CAB1B}"/>
          </ac:spMkLst>
        </pc:spChg>
        <pc:spChg chg="add mod ord">
          <ac:chgData name="tuyết nguyễn thị ánh" userId="a6fbc05945fbe6a6" providerId="LiveId" clId="{E3046758-022E-4895-9D24-41548DAAC67F}" dt="2023-07-26T01:07:36.653" v="4375" actId="1035"/>
          <ac:spMkLst>
            <pc:docMk/>
            <pc:sldMk cId="0" sldId="273"/>
            <ac:spMk id="23" creationId="{B361FBF9-A02A-C1E2-10D8-63C6A4809B36}"/>
          </ac:spMkLst>
        </pc:spChg>
        <pc:spChg chg="add mod">
          <ac:chgData name="tuyết nguyễn thị ánh" userId="a6fbc05945fbe6a6" providerId="LiveId" clId="{E3046758-022E-4895-9D24-41548DAAC67F}" dt="2023-07-26T01:07:36.653" v="4375" actId="1035"/>
          <ac:spMkLst>
            <pc:docMk/>
            <pc:sldMk cId="0" sldId="273"/>
            <ac:spMk id="24" creationId="{66D9FC61-7DC4-2892-10A4-70D00ACE2CDB}"/>
          </ac:spMkLst>
        </pc:spChg>
        <pc:spChg chg="add mod">
          <ac:chgData name="tuyết nguyễn thị ánh" userId="a6fbc05945fbe6a6" providerId="LiveId" clId="{E3046758-022E-4895-9D24-41548DAAC67F}" dt="2023-07-26T01:07:36.653" v="4375" actId="1035"/>
          <ac:spMkLst>
            <pc:docMk/>
            <pc:sldMk cId="0" sldId="273"/>
            <ac:spMk id="25" creationId="{5E900725-DCBE-C568-D8F8-AFD0E618B628}"/>
          </ac:spMkLst>
        </pc:spChg>
        <pc:spChg chg="add mod">
          <ac:chgData name="tuyết nguyễn thị ánh" userId="a6fbc05945fbe6a6" providerId="LiveId" clId="{E3046758-022E-4895-9D24-41548DAAC67F}" dt="2023-07-26T01:07:36.653" v="4375" actId="1035"/>
          <ac:spMkLst>
            <pc:docMk/>
            <pc:sldMk cId="0" sldId="273"/>
            <ac:spMk id="26" creationId="{71DB34D9-5036-9961-9B03-1015323703BE}"/>
          </ac:spMkLst>
        </pc:spChg>
        <pc:spChg chg="add mod">
          <ac:chgData name="tuyết nguyễn thị ánh" userId="a6fbc05945fbe6a6" providerId="LiveId" clId="{E3046758-022E-4895-9D24-41548DAAC67F}" dt="2023-07-26T01:07:36.653" v="4375" actId="1035"/>
          <ac:spMkLst>
            <pc:docMk/>
            <pc:sldMk cId="0" sldId="273"/>
            <ac:spMk id="27" creationId="{93BEAF80-D9E2-5082-4F12-59638CBB99D3}"/>
          </ac:spMkLst>
        </pc:spChg>
        <pc:spChg chg="add mod">
          <ac:chgData name="tuyết nguyễn thị ánh" userId="a6fbc05945fbe6a6" providerId="LiveId" clId="{E3046758-022E-4895-9D24-41548DAAC67F}" dt="2023-07-26T01:07:36.653" v="4375" actId="1035"/>
          <ac:spMkLst>
            <pc:docMk/>
            <pc:sldMk cId="0" sldId="273"/>
            <ac:spMk id="28" creationId="{8E491112-F63B-F761-C951-F9E80149DFD7}"/>
          </ac:spMkLst>
        </pc:spChg>
        <pc:spChg chg="del">
          <ac:chgData name="tuyết nguyễn thị ánh" userId="a6fbc05945fbe6a6" providerId="LiveId" clId="{E3046758-022E-4895-9D24-41548DAAC67F}" dt="2023-07-26T00:56:19.156" v="3809" actId="478"/>
          <ac:spMkLst>
            <pc:docMk/>
            <pc:sldMk cId="0" sldId="273"/>
            <ac:spMk id="1476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6T00:56:19.156" v="3809" actId="478"/>
          <ac:spMkLst>
            <pc:docMk/>
            <pc:sldMk cId="0" sldId="273"/>
            <ac:spMk id="1477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6T00:56:19.156" v="3809" actId="478"/>
          <ac:spMkLst>
            <pc:docMk/>
            <pc:sldMk cId="0" sldId="273"/>
            <ac:spMk id="1478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6T00:56:19.156" v="3809" actId="478"/>
          <ac:spMkLst>
            <pc:docMk/>
            <pc:sldMk cId="0" sldId="273"/>
            <ac:spMk id="1479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6T00:56:19.156" v="3809" actId="478"/>
          <ac:spMkLst>
            <pc:docMk/>
            <pc:sldMk cId="0" sldId="273"/>
            <ac:spMk id="1480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6T00:56:19.156" v="3809" actId="478"/>
          <ac:spMkLst>
            <pc:docMk/>
            <pc:sldMk cId="0" sldId="273"/>
            <ac:spMk id="1481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6T00:56:19.156" v="3809" actId="478"/>
          <ac:spMkLst>
            <pc:docMk/>
            <pc:sldMk cId="0" sldId="273"/>
            <ac:spMk id="1482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6T00:56:19.156" v="3809" actId="478"/>
          <ac:spMkLst>
            <pc:docMk/>
            <pc:sldMk cId="0" sldId="273"/>
            <ac:spMk id="1483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6T00:56:19.156" v="3809" actId="478"/>
          <ac:spMkLst>
            <pc:docMk/>
            <pc:sldMk cId="0" sldId="273"/>
            <ac:spMk id="1484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6T00:56:19.156" v="3809" actId="478"/>
          <ac:spMkLst>
            <pc:docMk/>
            <pc:sldMk cId="0" sldId="273"/>
            <ac:spMk id="1485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6T00:56:19.156" v="3809" actId="478"/>
          <ac:spMkLst>
            <pc:docMk/>
            <pc:sldMk cId="0" sldId="273"/>
            <ac:spMk id="1486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6T00:56:19.156" v="3809" actId="478"/>
          <ac:spMkLst>
            <pc:docMk/>
            <pc:sldMk cId="0" sldId="273"/>
            <ac:spMk id="1487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6T00:56:19.156" v="3809" actId="478"/>
          <ac:spMkLst>
            <pc:docMk/>
            <pc:sldMk cId="0" sldId="273"/>
            <ac:spMk id="1488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6T00:56:19.156" v="3809" actId="478"/>
          <ac:spMkLst>
            <pc:docMk/>
            <pc:sldMk cId="0" sldId="273"/>
            <ac:spMk id="1489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6T00:56:19.156" v="3809" actId="478"/>
          <ac:spMkLst>
            <pc:docMk/>
            <pc:sldMk cId="0" sldId="273"/>
            <ac:spMk id="1490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6T00:56:19.156" v="3809" actId="478"/>
          <ac:spMkLst>
            <pc:docMk/>
            <pc:sldMk cId="0" sldId="273"/>
            <ac:spMk id="1491" creationId="{00000000-0000-0000-0000-000000000000}"/>
          </ac:spMkLst>
        </pc:spChg>
      </pc:sldChg>
      <pc:sldChg chg="addSp delSp modSp mod ord modTransition delAnim modAnim modNotes">
        <pc:chgData name="tuyết nguyễn thị ánh" userId="a6fbc05945fbe6a6" providerId="LiveId" clId="{E3046758-022E-4895-9D24-41548DAAC67F}" dt="2023-07-27T07:20:56.841" v="14445"/>
        <pc:sldMkLst>
          <pc:docMk/>
          <pc:sldMk cId="0" sldId="274"/>
        </pc:sldMkLst>
        <pc:spChg chg="add del mod">
          <ac:chgData name="tuyết nguyễn thị ánh" userId="a6fbc05945fbe6a6" providerId="LiveId" clId="{E3046758-022E-4895-9D24-41548DAAC67F}" dt="2023-07-26T01:09:07.505" v="4383" actId="478"/>
          <ac:spMkLst>
            <pc:docMk/>
            <pc:sldMk cId="0" sldId="274"/>
            <ac:spMk id="3" creationId="{04DE2B53-E789-8377-F4DF-FFF9F6F6F0CC}"/>
          </ac:spMkLst>
        </pc:spChg>
        <pc:spChg chg="add del mod">
          <ac:chgData name="tuyết nguyễn thị ánh" userId="a6fbc05945fbe6a6" providerId="LiveId" clId="{E3046758-022E-4895-9D24-41548DAAC67F}" dt="2023-07-26T01:09:08.889" v="4384" actId="478"/>
          <ac:spMkLst>
            <pc:docMk/>
            <pc:sldMk cId="0" sldId="274"/>
            <ac:spMk id="5" creationId="{D2969CD1-75BA-98E0-9BC2-E97A3D073D7D}"/>
          </ac:spMkLst>
        </pc:spChg>
        <pc:spChg chg="add del mod">
          <ac:chgData name="tuyết nguyễn thị ánh" userId="a6fbc05945fbe6a6" providerId="LiveId" clId="{E3046758-022E-4895-9D24-41548DAAC67F}" dt="2023-07-26T01:10:40.932" v="4415" actId="478"/>
          <ac:spMkLst>
            <pc:docMk/>
            <pc:sldMk cId="0" sldId="274"/>
            <ac:spMk id="6" creationId="{DA23E147-C716-D5D2-68C5-6723E0609367}"/>
          </ac:spMkLst>
        </pc:spChg>
        <pc:spChg chg="add mod">
          <ac:chgData name="tuyết nguyễn thị ánh" userId="a6fbc05945fbe6a6" providerId="LiveId" clId="{E3046758-022E-4895-9D24-41548DAAC67F}" dt="2023-07-26T01:15:54.254" v="4478" actId="1076"/>
          <ac:spMkLst>
            <pc:docMk/>
            <pc:sldMk cId="0" sldId="274"/>
            <ac:spMk id="7" creationId="{9893AABB-FE38-E712-12C3-5DF0DBB497D6}"/>
          </ac:spMkLst>
        </pc:spChg>
        <pc:spChg chg="mod">
          <ac:chgData name="tuyết nguyễn thị ánh" userId="a6fbc05945fbe6a6" providerId="LiveId" clId="{E3046758-022E-4895-9D24-41548DAAC67F}" dt="2023-07-26T01:09:56.284" v="4388"/>
          <ac:spMkLst>
            <pc:docMk/>
            <pc:sldMk cId="0" sldId="274"/>
            <ac:spMk id="9" creationId="{3738E5FB-38B9-9DBE-677B-3B277C45D7DE}"/>
          </ac:spMkLst>
        </pc:spChg>
        <pc:spChg chg="mod">
          <ac:chgData name="tuyết nguyễn thị ánh" userId="a6fbc05945fbe6a6" providerId="LiveId" clId="{E3046758-022E-4895-9D24-41548DAAC67F}" dt="2023-07-26T01:09:59.398" v="4390" actId="20577"/>
          <ac:spMkLst>
            <pc:docMk/>
            <pc:sldMk cId="0" sldId="274"/>
            <ac:spMk id="10" creationId="{C2211185-2CF6-4D3E-4004-F41FFB2440AA}"/>
          </ac:spMkLst>
        </pc:spChg>
        <pc:spChg chg="add mod">
          <ac:chgData name="tuyết nguyễn thị ánh" userId="a6fbc05945fbe6a6" providerId="LiveId" clId="{E3046758-022E-4895-9D24-41548DAAC67F}" dt="2023-07-26T01:15:51.336" v="4477" actId="1076"/>
          <ac:spMkLst>
            <pc:docMk/>
            <pc:sldMk cId="0" sldId="274"/>
            <ac:spMk id="11" creationId="{9D30D30C-FEC9-E6BE-AFD0-AE3458E7EE4B}"/>
          </ac:spMkLst>
        </pc:spChg>
        <pc:spChg chg="add del mod">
          <ac:chgData name="tuyết nguyễn thị ánh" userId="a6fbc05945fbe6a6" providerId="LiveId" clId="{E3046758-022E-4895-9D24-41548DAAC67F}" dt="2023-07-26T01:12:55.396" v="4458" actId="478"/>
          <ac:spMkLst>
            <pc:docMk/>
            <pc:sldMk cId="0" sldId="274"/>
            <ac:spMk id="12" creationId="{1124C344-32A5-B966-B848-9570AEEED018}"/>
          </ac:spMkLst>
        </pc:spChg>
        <pc:spChg chg="add del mod">
          <ac:chgData name="tuyết nguyễn thị ánh" userId="a6fbc05945fbe6a6" providerId="LiveId" clId="{E3046758-022E-4895-9D24-41548DAAC67F}" dt="2023-07-26T01:12:54.087" v="4457" actId="478"/>
          <ac:spMkLst>
            <pc:docMk/>
            <pc:sldMk cId="0" sldId="274"/>
            <ac:spMk id="13" creationId="{8B6500FB-BE41-8B9C-E222-9D5A01DC4FAA}"/>
          </ac:spMkLst>
        </pc:spChg>
        <pc:spChg chg="add mod ord">
          <ac:chgData name="tuyết nguyễn thị ánh" userId="a6fbc05945fbe6a6" providerId="LiveId" clId="{E3046758-022E-4895-9D24-41548DAAC67F}" dt="2023-07-26T01:16:06.677" v="4480" actId="1076"/>
          <ac:spMkLst>
            <pc:docMk/>
            <pc:sldMk cId="0" sldId="274"/>
            <ac:spMk id="14" creationId="{83D1DF24-E736-41FB-FD55-B43F16FABDF0}"/>
          </ac:spMkLst>
        </pc:spChg>
        <pc:spChg chg="add mod">
          <ac:chgData name="tuyết nguyễn thị ánh" userId="a6fbc05945fbe6a6" providerId="LiveId" clId="{E3046758-022E-4895-9D24-41548DAAC67F}" dt="2023-07-26T01:16:39.993" v="4494" actId="1076"/>
          <ac:spMkLst>
            <pc:docMk/>
            <pc:sldMk cId="0" sldId="274"/>
            <ac:spMk id="16" creationId="{EC6B806F-FBC7-6FDD-5508-AAD04A788969}"/>
          </ac:spMkLst>
        </pc:spChg>
        <pc:spChg chg="add mod">
          <ac:chgData name="tuyết nguyễn thị ánh" userId="a6fbc05945fbe6a6" providerId="LiveId" clId="{E3046758-022E-4895-9D24-41548DAAC67F}" dt="2023-07-26T01:16:37.847" v="4493" actId="1076"/>
          <ac:spMkLst>
            <pc:docMk/>
            <pc:sldMk cId="0" sldId="274"/>
            <ac:spMk id="18" creationId="{74BF49BC-2780-91FF-B870-5BD90EBF6328}"/>
          </ac:spMkLst>
        </pc:spChg>
        <pc:spChg chg="mod">
          <ac:chgData name="tuyết nguyễn thị ánh" userId="a6fbc05945fbe6a6" providerId="LiveId" clId="{E3046758-022E-4895-9D24-41548DAAC67F}" dt="2023-07-26T01:08:26.459" v="4380" actId="1076"/>
          <ac:spMkLst>
            <pc:docMk/>
            <pc:sldMk cId="0" sldId="274"/>
            <ac:spMk id="1506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6T01:09:07.505" v="4383" actId="478"/>
          <ac:spMkLst>
            <pc:docMk/>
            <pc:sldMk cId="0" sldId="274"/>
            <ac:spMk id="1528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6T01:09:03.569" v="4382" actId="478"/>
          <ac:spMkLst>
            <pc:docMk/>
            <pc:sldMk cId="0" sldId="274"/>
            <ac:spMk id="1529" creationId="{00000000-0000-0000-0000-000000000000}"/>
          </ac:spMkLst>
        </pc:spChg>
        <pc:grpChg chg="add mod">
          <ac:chgData name="tuyết nguyễn thị ánh" userId="a6fbc05945fbe6a6" providerId="LiveId" clId="{E3046758-022E-4895-9D24-41548DAAC67F}" dt="2023-07-26T01:16:06.677" v="4480" actId="1076"/>
          <ac:grpSpMkLst>
            <pc:docMk/>
            <pc:sldMk cId="0" sldId="274"/>
            <ac:grpSpMk id="8" creationId="{F0BC08F7-4EA7-3E99-BAB8-1CF509B16A46}"/>
          </ac:grpSpMkLst>
        </pc:grpChg>
        <pc:grpChg chg="del">
          <ac:chgData name="tuyết nguyễn thị ánh" userId="a6fbc05945fbe6a6" providerId="LiveId" clId="{E3046758-022E-4895-9D24-41548DAAC67F}" dt="2023-07-26T01:08:45.688" v="4381" actId="478"/>
          <ac:grpSpMkLst>
            <pc:docMk/>
            <pc:sldMk cId="0" sldId="274"/>
            <ac:grpSpMk id="1507" creationId="{00000000-0000-0000-0000-000000000000}"/>
          </ac:grpSpMkLst>
        </pc:grpChg>
        <pc:grpChg chg="mod">
          <ac:chgData name="tuyết nguyễn thị ánh" userId="a6fbc05945fbe6a6" providerId="LiveId" clId="{E3046758-022E-4895-9D24-41548DAAC67F}" dt="2023-07-26T01:09:19.794" v="4387" actId="1076"/>
          <ac:grpSpMkLst>
            <pc:docMk/>
            <pc:sldMk cId="0" sldId="274"/>
            <ac:grpSpMk id="1523" creationId="{00000000-0000-0000-0000-000000000000}"/>
          </ac:grpSpMkLst>
        </pc:grpChg>
        <pc:picChg chg="del mod">
          <ac:chgData name="tuyết nguyễn thị ánh" userId="a6fbc05945fbe6a6" providerId="LiveId" clId="{E3046758-022E-4895-9D24-41548DAAC67F}" dt="2023-07-26T01:08:45.688" v="4381" actId="478"/>
          <ac:picMkLst>
            <pc:docMk/>
            <pc:sldMk cId="0" sldId="274"/>
            <ac:picMk id="1511" creationId="{00000000-0000-0000-0000-000000000000}"/>
          </ac:picMkLst>
        </pc:picChg>
      </pc:sldChg>
      <pc:sldChg chg="addSp delSp modSp mod ord modTransition delAnim modAnim modNotes">
        <pc:chgData name="tuyết nguyễn thị ánh" userId="a6fbc05945fbe6a6" providerId="LiveId" clId="{E3046758-022E-4895-9D24-41548DAAC67F}" dt="2023-07-27T07:20:56.841" v="14445"/>
        <pc:sldMkLst>
          <pc:docMk/>
          <pc:sldMk cId="0" sldId="275"/>
        </pc:sldMkLst>
        <pc:spChg chg="add del mod">
          <ac:chgData name="tuyết nguyễn thị ánh" userId="a6fbc05945fbe6a6" providerId="LiveId" clId="{E3046758-022E-4895-9D24-41548DAAC67F}" dt="2023-07-26T01:41:56.292" v="4936" actId="478"/>
          <ac:spMkLst>
            <pc:docMk/>
            <pc:sldMk cId="0" sldId="275"/>
            <ac:spMk id="3" creationId="{30B7D8EC-0DB7-8C5F-95E5-C963FE975FDD}"/>
          </ac:spMkLst>
        </pc:spChg>
        <pc:spChg chg="add del mod">
          <ac:chgData name="tuyết nguyễn thị ánh" userId="a6fbc05945fbe6a6" providerId="LiveId" clId="{E3046758-022E-4895-9D24-41548DAAC67F}" dt="2023-07-26T01:41:59.546" v="4938" actId="478"/>
          <ac:spMkLst>
            <pc:docMk/>
            <pc:sldMk cId="0" sldId="275"/>
            <ac:spMk id="5" creationId="{D46B77DC-8272-7965-F627-206501461AAC}"/>
          </ac:spMkLst>
        </pc:spChg>
        <pc:spChg chg="add mod">
          <ac:chgData name="tuyết nguyễn thị ánh" userId="a6fbc05945fbe6a6" providerId="LiveId" clId="{E3046758-022E-4895-9D24-41548DAAC67F}" dt="2023-07-26T01:43:21.898" v="4947" actId="1076"/>
          <ac:spMkLst>
            <pc:docMk/>
            <pc:sldMk cId="0" sldId="275"/>
            <ac:spMk id="6" creationId="{DBCD4E7F-7D09-8854-4777-F549AF1F8282}"/>
          </ac:spMkLst>
        </pc:spChg>
        <pc:spChg chg="add del mod">
          <ac:chgData name="tuyết nguyễn thị ánh" userId="a6fbc05945fbe6a6" providerId="LiveId" clId="{E3046758-022E-4895-9D24-41548DAAC67F}" dt="2023-07-26T01:45:13.184" v="4970" actId="478"/>
          <ac:spMkLst>
            <pc:docMk/>
            <pc:sldMk cId="0" sldId="275"/>
            <ac:spMk id="7" creationId="{484BCC8C-68ED-98F4-34DB-18EC957959A2}"/>
          </ac:spMkLst>
        </pc:spChg>
        <pc:spChg chg="add del mod">
          <ac:chgData name="tuyết nguyễn thị ánh" userId="a6fbc05945fbe6a6" providerId="LiveId" clId="{E3046758-022E-4895-9D24-41548DAAC67F}" dt="2023-07-26T01:43:05.486" v="4940" actId="478"/>
          <ac:spMkLst>
            <pc:docMk/>
            <pc:sldMk cId="0" sldId="275"/>
            <ac:spMk id="8" creationId="{EE8BB574-431A-B755-3208-9F200630041C}"/>
          </ac:spMkLst>
        </pc:spChg>
        <pc:spChg chg="add del mod">
          <ac:chgData name="tuyết nguyễn thị ánh" userId="a6fbc05945fbe6a6" providerId="LiveId" clId="{E3046758-022E-4895-9D24-41548DAAC67F}" dt="2023-07-26T01:43:05.486" v="4940" actId="478"/>
          <ac:spMkLst>
            <pc:docMk/>
            <pc:sldMk cId="0" sldId="275"/>
            <ac:spMk id="9" creationId="{431A915A-261A-772A-AE47-DDC253D324FA}"/>
          </ac:spMkLst>
        </pc:spChg>
        <pc:spChg chg="add mod">
          <ac:chgData name="tuyết nguyễn thị ánh" userId="a6fbc05945fbe6a6" providerId="LiveId" clId="{E3046758-022E-4895-9D24-41548DAAC67F}" dt="2023-07-26T01:43:06.399" v="4941"/>
          <ac:spMkLst>
            <pc:docMk/>
            <pc:sldMk cId="0" sldId="275"/>
            <ac:spMk id="11" creationId="{CC8745B4-A8DF-EADA-C997-112115E8C076}"/>
          </ac:spMkLst>
        </pc:spChg>
        <pc:spChg chg="add mod">
          <ac:chgData name="tuyết nguyễn thị ánh" userId="a6fbc05945fbe6a6" providerId="LiveId" clId="{E3046758-022E-4895-9D24-41548DAAC67F}" dt="2023-07-26T03:20:14.801" v="6825" actId="113"/>
          <ac:spMkLst>
            <pc:docMk/>
            <pc:sldMk cId="0" sldId="275"/>
            <ac:spMk id="12" creationId="{DE253C6B-B70F-F027-4CD4-C75CCAA3A926}"/>
          </ac:spMkLst>
        </pc:spChg>
        <pc:spChg chg="add mod">
          <ac:chgData name="tuyết nguyễn thị ánh" userId="a6fbc05945fbe6a6" providerId="LiveId" clId="{E3046758-022E-4895-9D24-41548DAAC67F}" dt="2023-07-26T01:47:43.084" v="4995" actId="1076"/>
          <ac:spMkLst>
            <pc:docMk/>
            <pc:sldMk cId="0" sldId="275"/>
            <ac:spMk id="15" creationId="{860D4E17-678A-B05F-A689-A873DF54572A}"/>
          </ac:spMkLst>
        </pc:spChg>
        <pc:spChg chg="add mod">
          <ac:chgData name="tuyết nguyễn thị ánh" userId="a6fbc05945fbe6a6" providerId="LiveId" clId="{E3046758-022E-4895-9D24-41548DAAC67F}" dt="2023-07-26T01:47:43.084" v="4995" actId="1076"/>
          <ac:spMkLst>
            <pc:docMk/>
            <pc:sldMk cId="0" sldId="275"/>
            <ac:spMk id="16" creationId="{D454160D-193B-5A9D-D398-821BAB4E55AC}"/>
          </ac:spMkLst>
        </pc:spChg>
        <pc:spChg chg="del">
          <ac:chgData name="tuyết nguyễn thị ánh" userId="a6fbc05945fbe6a6" providerId="LiveId" clId="{E3046758-022E-4895-9D24-41548DAAC67F}" dt="2023-07-26T01:41:55.058" v="4935" actId="478"/>
          <ac:spMkLst>
            <pc:docMk/>
            <pc:sldMk cId="0" sldId="275"/>
            <ac:spMk id="1588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6T01:41:57.929" v="4937" actId="478"/>
          <ac:spMkLst>
            <pc:docMk/>
            <pc:sldMk cId="0" sldId="275"/>
            <ac:spMk id="1589" creationId="{00000000-0000-0000-0000-000000000000}"/>
          </ac:spMkLst>
        </pc:spChg>
        <pc:grpChg chg="add mod">
          <ac:chgData name="tuyết nguyễn thị ánh" userId="a6fbc05945fbe6a6" providerId="LiveId" clId="{E3046758-022E-4895-9D24-41548DAAC67F}" dt="2023-07-26T01:47:43.084" v="4995" actId="1076"/>
          <ac:grpSpMkLst>
            <pc:docMk/>
            <pc:sldMk cId="0" sldId="275"/>
            <ac:grpSpMk id="17" creationId="{A85B2C40-A5EC-B07C-17D9-AD03C5B4215D}"/>
          </ac:grpSpMkLst>
        </pc:grpChg>
        <pc:grpChg chg="del">
          <ac:chgData name="tuyết nguyễn thị ánh" userId="a6fbc05945fbe6a6" providerId="LiveId" clId="{E3046758-022E-4895-9D24-41548DAAC67F}" dt="2023-07-26T01:41:52.943" v="4934" actId="478"/>
          <ac:grpSpMkLst>
            <pc:docMk/>
            <pc:sldMk cId="0" sldId="275"/>
            <ac:grpSpMk id="1536" creationId="{00000000-0000-0000-0000-000000000000}"/>
          </ac:grpSpMkLst>
        </pc:grpChg>
        <pc:picChg chg="add del mod">
          <ac:chgData name="tuyết nguyễn thị ánh" userId="a6fbc05945fbe6a6" providerId="LiveId" clId="{E3046758-022E-4895-9D24-41548DAAC67F}" dt="2023-07-26T01:43:05.486" v="4940" actId="478"/>
          <ac:picMkLst>
            <pc:docMk/>
            <pc:sldMk cId="0" sldId="275"/>
            <ac:picMk id="10" creationId="{613F27A7-172D-02CA-D2A8-25BADDA71180}"/>
          </ac:picMkLst>
        </pc:picChg>
        <pc:picChg chg="add mod">
          <ac:chgData name="tuyết nguyễn thị ánh" userId="a6fbc05945fbe6a6" providerId="LiveId" clId="{E3046758-022E-4895-9D24-41548DAAC67F}" dt="2023-07-26T01:51:12.215" v="5059" actId="1076"/>
          <ac:picMkLst>
            <pc:docMk/>
            <pc:sldMk cId="0" sldId="275"/>
            <ac:picMk id="13" creationId="{457AC53A-5C85-D00F-901F-E014865151B9}"/>
          </ac:picMkLst>
        </pc:picChg>
        <pc:picChg chg="add mod">
          <ac:chgData name="tuyết nguyễn thị ánh" userId="a6fbc05945fbe6a6" providerId="LiveId" clId="{E3046758-022E-4895-9D24-41548DAAC67F}" dt="2023-07-26T01:43:06.399" v="4941"/>
          <ac:picMkLst>
            <pc:docMk/>
            <pc:sldMk cId="0" sldId="275"/>
            <ac:picMk id="14" creationId="{ABA8AE28-5B80-4045-2B0B-B102C7614D47}"/>
          </ac:picMkLst>
        </pc:picChg>
        <pc:picChg chg="mod">
          <ac:chgData name="tuyết nguyễn thị ánh" userId="a6fbc05945fbe6a6" providerId="LiveId" clId="{E3046758-022E-4895-9D24-41548DAAC67F}" dt="2023-07-26T01:47:05.209" v="4971"/>
          <ac:picMkLst>
            <pc:docMk/>
            <pc:sldMk cId="0" sldId="275"/>
            <ac:picMk id="18" creationId="{905A7609-09AB-AABB-C0FC-BBB5CA435AF1}"/>
          </ac:picMkLst>
        </pc:picChg>
        <pc:picChg chg="mod">
          <ac:chgData name="tuyết nguyễn thị ánh" userId="a6fbc05945fbe6a6" providerId="LiveId" clId="{E3046758-022E-4895-9D24-41548DAAC67F}" dt="2023-07-26T01:47:05.209" v="4971"/>
          <ac:picMkLst>
            <pc:docMk/>
            <pc:sldMk cId="0" sldId="275"/>
            <ac:picMk id="19" creationId="{0519021E-65BB-8CFF-C955-953B1731DD64}"/>
          </ac:picMkLst>
        </pc:picChg>
        <pc:picChg chg="del">
          <ac:chgData name="tuyết nguyễn thị ánh" userId="a6fbc05945fbe6a6" providerId="LiveId" clId="{E3046758-022E-4895-9D24-41548DAAC67F}" dt="2023-07-26T01:41:51.959" v="4933" actId="478"/>
          <ac:picMkLst>
            <pc:docMk/>
            <pc:sldMk cId="0" sldId="275"/>
            <ac:picMk id="1539" creationId="{00000000-0000-0000-0000-000000000000}"/>
          </ac:picMkLst>
        </pc:picChg>
      </pc:sldChg>
      <pc:sldChg chg="addSp delSp modSp mod modTransition delAnim modAnim">
        <pc:chgData name="tuyết nguyễn thị ánh" userId="a6fbc05945fbe6a6" providerId="LiveId" clId="{E3046758-022E-4895-9D24-41548DAAC67F}" dt="2023-07-27T07:20:56.841" v="14445"/>
        <pc:sldMkLst>
          <pc:docMk/>
          <pc:sldMk cId="0" sldId="276"/>
        </pc:sldMkLst>
        <pc:spChg chg="add del mod">
          <ac:chgData name="tuyết nguyễn thị ánh" userId="a6fbc05945fbe6a6" providerId="LiveId" clId="{E3046758-022E-4895-9D24-41548DAAC67F}" dt="2023-07-27T03:07:05.369" v="11966" actId="478"/>
          <ac:spMkLst>
            <pc:docMk/>
            <pc:sldMk cId="0" sldId="276"/>
            <ac:spMk id="3" creationId="{C0CE8073-889B-928D-675F-B0B1A467891E}"/>
          </ac:spMkLst>
        </pc:spChg>
        <pc:spChg chg="add del mod">
          <ac:chgData name="tuyết nguyễn thị ánh" userId="a6fbc05945fbe6a6" providerId="LiveId" clId="{E3046758-022E-4895-9D24-41548DAAC67F}" dt="2023-07-27T03:07:04.583" v="11965" actId="478"/>
          <ac:spMkLst>
            <pc:docMk/>
            <pc:sldMk cId="0" sldId="276"/>
            <ac:spMk id="5" creationId="{A858E50D-84ED-C2F5-BE30-E7597CC30F31}"/>
          </ac:spMkLst>
        </pc:spChg>
        <pc:spChg chg="add mod">
          <ac:chgData name="tuyết nguyễn thị ánh" userId="a6fbc05945fbe6a6" providerId="LiveId" clId="{E3046758-022E-4895-9D24-41548DAAC67F}" dt="2023-07-27T03:20:13.184" v="12322" actId="20577"/>
          <ac:spMkLst>
            <pc:docMk/>
            <pc:sldMk cId="0" sldId="276"/>
            <ac:spMk id="6" creationId="{9B804122-74B4-D918-F80A-20F14769F5EE}"/>
          </ac:spMkLst>
        </pc:spChg>
        <pc:spChg chg="add mod ord">
          <ac:chgData name="tuyết nguyễn thị ánh" userId="a6fbc05945fbe6a6" providerId="LiveId" clId="{E3046758-022E-4895-9D24-41548DAAC67F}" dt="2023-07-27T03:17:36.102" v="12292" actId="167"/>
          <ac:spMkLst>
            <pc:docMk/>
            <pc:sldMk cId="0" sldId="276"/>
            <ac:spMk id="7" creationId="{1BBF3B41-04E2-E16E-4C8D-5604DE08F304}"/>
          </ac:spMkLst>
        </pc:spChg>
        <pc:spChg chg="add mod">
          <ac:chgData name="tuyết nguyễn thị ánh" userId="a6fbc05945fbe6a6" providerId="LiveId" clId="{E3046758-022E-4895-9D24-41548DAAC67F}" dt="2023-07-27T03:17:58.329" v="12299" actId="1076"/>
          <ac:spMkLst>
            <pc:docMk/>
            <pc:sldMk cId="0" sldId="276"/>
            <ac:spMk id="8" creationId="{E1F5E0F8-950E-BB4E-F95E-B6F590C37834}"/>
          </ac:spMkLst>
        </pc:spChg>
        <pc:spChg chg="add mod">
          <ac:chgData name="tuyết nguyễn thị ánh" userId="a6fbc05945fbe6a6" providerId="LiveId" clId="{E3046758-022E-4895-9D24-41548DAAC67F}" dt="2023-07-27T03:18:04.872" v="12303" actId="1076"/>
          <ac:spMkLst>
            <pc:docMk/>
            <pc:sldMk cId="0" sldId="276"/>
            <ac:spMk id="9" creationId="{A11D0C82-1B6C-A918-E670-A0612C1DC42E}"/>
          </ac:spMkLst>
        </pc:spChg>
        <pc:spChg chg="add del mod">
          <ac:chgData name="tuyết nguyễn thị ánh" userId="a6fbc05945fbe6a6" providerId="LiveId" clId="{E3046758-022E-4895-9D24-41548DAAC67F}" dt="2023-07-27T03:16:47.687" v="12285" actId="478"/>
          <ac:spMkLst>
            <pc:docMk/>
            <pc:sldMk cId="0" sldId="276"/>
            <ac:spMk id="10" creationId="{17FA1CDF-49BA-D01B-D1A1-43086401A2C5}"/>
          </ac:spMkLst>
        </pc:spChg>
        <pc:spChg chg="add del mod">
          <ac:chgData name="tuyết nguyễn thị ánh" userId="a6fbc05945fbe6a6" providerId="LiveId" clId="{E3046758-022E-4895-9D24-41548DAAC67F}" dt="2023-07-27T03:16:46.279" v="12284" actId="478"/>
          <ac:spMkLst>
            <pc:docMk/>
            <pc:sldMk cId="0" sldId="276"/>
            <ac:spMk id="11" creationId="{ED03F299-6351-5353-8F7B-C316AC3F9F5D}"/>
          </ac:spMkLst>
        </pc:spChg>
        <pc:spChg chg="add mod">
          <ac:chgData name="tuyết nguyễn thị ánh" userId="a6fbc05945fbe6a6" providerId="LiveId" clId="{E3046758-022E-4895-9D24-41548DAAC67F}" dt="2023-07-27T03:18:29.099" v="12310"/>
          <ac:spMkLst>
            <pc:docMk/>
            <pc:sldMk cId="0" sldId="276"/>
            <ac:spMk id="13" creationId="{303F71D4-C017-8ED3-97DC-6A9EC2D1D934}"/>
          </ac:spMkLst>
        </pc:spChg>
        <pc:spChg chg="mod">
          <ac:chgData name="tuyết nguyễn thị ánh" userId="a6fbc05945fbe6a6" providerId="LiveId" clId="{E3046758-022E-4895-9D24-41548DAAC67F}" dt="2023-07-27T03:18:36.120" v="12312" actId="1076"/>
          <ac:spMkLst>
            <pc:docMk/>
            <pc:sldMk cId="0" sldId="276"/>
            <ac:spMk id="1594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7T03:07:03.267" v="11964" actId="478"/>
          <ac:spMkLst>
            <pc:docMk/>
            <pc:sldMk cId="0" sldId="276"/>
            <ac:spMk id="1600" creationId="{00000000-0000-0000-0000-000000000000}"/>
          </ac:spMkLst>
        </pc:spChg>
        <pc:spChg chg="mod">
          <ac:chgData name="tuyết nguyễn thị ánh" userId="a6fbc05945fbe6a6" providerId="LiveId" clId="{E3046758-022E-4895-9D24-41548DAAC67F}" dt="2023-07-27T03:18:42.531" v="12313" actId="1076"/>
          <ac:spMkLst>
            <pc:docMk/>
            <pc:sldMk cId="0" sldId="276"/>
            <ac:spMk id="1601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7T03:07:00.445" v="11963" actId="478"/>
          <ac:spMkLst>
            <pc:docMk/>
            <pc:sldMk cId="0" sldId="276"/>
            <ac:spMk id="1676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7T03:07:03.267" v="11964" actId="478"/>
          <ac:spMkLst>
            <pc:docMk/>
            <pc:sldMk cId="0" sldId="276"/>
            <ac:spMk id="1677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7T03:07:03.267" v="11964" actId="478"/>
          <ac:spMkLst>
            <pc:docMk/>
            <pc:sldMk cId="0" sldId="276"/>
            <ac:spMk id="1678" creationId="{00000000-0000-0000-0000-000000000000}"/>
          </ac:spMkLst>
        </pc:spChg>
        <pc:grpChg chg="del">
          <ac:chgData name="tuyết nguyễn thị ánh" userId="a6fbc05945fbe6a6" providerId="LiveId" clId="{E3046758-022E-4895-9D24-41548DAAC67F}" dt="2023-07-27T03:07:00.445" v="11963" actId="478"/>
          <ac:grpSpMkLst>
            <pc:docMk/>
            <pc:sldMk cId="0" sldId="276"/>
            <ac:grpSpMk id="1595" creationId="{00000000-0000-0000-0000-000000000000}"/>
          </ac:grpSpMkLst>
        </pc:grpChg>
        <pc:grpChg chg="del">
          <ac:chgData name="tuyết nguyễn thị ánh" userId="a6fbc05945fbe6a6" providerId="LiveId" clId="{E3046758-022E-4895-9D24-41548DAAC67F}" dt="2023-07-27T03:07:33.544" v="11968" actId="478"/>
          <ac:grpSpMkLst>
            <pc:docMk/>
            <pc:sldMk cId="0" sldId="276"/>
            <ac:grpSpMk id="1602" creationId="{00000000-0000-0000-0000-000000000000}"/>
          </ac:grpSpMkLst>
        </pc:grpChg>
        <pc:grpChg chg="mod">
          <ac:chgData name="tuyết nguyễn thị ánh" userId="a6fbc05945fbe6a6" providerId="LiveId" clId="{E3046758-022E-4895-9D24-41548DAAC67F}" dt="2023-07-27T03:18:44.727" v="12314" actId="1076"/>
          <ac:grpSpMkLst>
            <pc:docMk/>
            <pc:sldMk cId="0" sldId="276"/>
            <ac:grpSpMk id="1614" creationId="{00000000-0000-0000-0000-000000000000}"/>
          </ac:grpSpMkLst>
        </pc:grpChg>
        <pc:picChg chg="del">
          <ac:chgData name="tuyết nguyễn thị ánh" userId="a6fbc05945fbe6a6" providerId="LiveId" clId="{E3046758-022E-4895-9D24-41548DAAC67F}" dt="2023-07-27T03:06:58.896" v="11962" actId="478"/>
          <ac:picMkLst>
            <pc:docMk/>
            <pc:sldMk cId="0" sldId="276"/>
            <ac:picMk id="1598" creationId="{00000000-0000-0000-0000-000000000000}"/>
          </ac:picMkLst>
        </pc:picChg>
      </pc:sldChg>
      <pc:sldChg chg="addSp delSp modSp mod ord modTransition delAnim modAnim modNotes">
        <pc:chgData name="tuyết nguyễn thị ánh" userId="a6fbc05945fbe6a6" providerId="LiveId" clId="{E3046758-022E-4895-9D24-41548DAAC67F}" dt="2023-07-27T07:20:56.841" v="14445"/>
        <pc:sldMkLst>
          <pc:docMk/>
          <pc:sldMk cId="0" sldId="277"/>
        </pc:sldMkLst>
        <pc:spChg chg="add del mod">
          <ac:chgData name="tuyết nguyễn thị ánh" userId="a6fbc05945fbe6a6" providerId="LiveId" clId="{E3046758-022E-4895-9D24-41548DAAC67F}" dt="2023-07-26T04:33:37.355" v="8104" actId="478"/>
          <ac:spMkLst>
            <pc:docMk/>
            <pc:sldMk cId="0" sldId="277"/>
            <ac:spMk id="3" creationId="{C83E2A09-4484-1003-0A39-68F914413924}"/>
          </ac:spMkLst>
        </pc:spChg>
        <pc:spChg chg="add del mod">
          <ac:chgData name="tuyết nguyễn thị ánh" userId="a6fbc05945fbe6a6" providerId="LiveId" clId="{E3046758-022E-4895-9D24-41548DAAC67F}" dt="2023-07-26T04:39:01.523" v="8361" actId="478"/>
          <ac:spMkLst>
            <pc:docMk/>
            <pc:sldMk cId="0" sldId="277"/>
            <ac:spMk id="4" creationId="{E0F7A32E-50E9-2A66-59D6-A98C1FD45A5E}"/>
          </ac:spMkLst>
        </pc:spChg>
        <pc:spChg chg="mod">
          <ac:chgData name="tuyết nguyễn thị ánh" userId="a6fbc05945fbe6a6" providerId="LiveId" clId="{E3046758-022E-4895-9D24-41548DAAC67F}" dt="2023-07-26T04:33:42.885" v="8105"/>
          <ac:spMkLst>
            <pc:docMk/>
            <pc:sldMk cId="0" sldId="277"/>
            <ac:spMk id="6" creationId="{209371A3-3296-2FBD-BFE8-D3DBD2D7792A}"/>
          </ac:spMkLst>
        </pc:spChg>
        <pc:spChg chg="mod">
          <ac:chgData name="tuyết nguyễn thị ánh" userId="a6fbc05945fbe6a6" providerId="LiveId" clId="{E3046758-022E-4895-9D24-41548DAAC67F}" dt="2023-07-26T04:33:42.885" v="8105"/>
          <ac:spMkLst>
            <pc:docMk/>
            <pc:sldMk cId="0" sldId="277"/>
            <ac:spMk id="7" creationId="{149FD64C-5795-EFEF-7380-3C54A686C183}"/>
          </ac:spMkLst>
        </pc:spChg>
        <pc:spChg chg="add del mod">
          <ac:chgData name="tuyết nguyễn thị ánh" userId="a6fbc05945fbe6a6" providerId="LiveId" clId="{E3046758-022E-4895-9D24-41548DAAC67F}" dt="2023-07-26T04:39:02.863" v="8362" actId="478"/>
          <ac:spMkLst>
            <pc:docMk/>
            <pc:sldMk cId="0" sldId="277"/>
            <ac:spMk id="8" creationId="{45DB16D8-9004-9113-8F94-6658CDCBBC75}"/>
          </ac:spMkLst>
        </pc:spChg>
        <pc:spChg chg="add mod">
          <ac:chgData name="tuyết nguyễn thị ánh" userId="a6fbc05945fbe6a6" providerId="LiveId" clId="{E3046758-022E-4895-9D24-41548DAAC67F}" dt="2023-07-26T04:41:22.499" v="8405" actId="20577"/>
          <ac:spMkLst>
            <pc:docMk/>
            <pc:sldMk cId="0" sldId="277"/>
            <ac:spMk id="9" creationId="{49B22F58-BC8A-4CA3-B5D6-82A86B01B2E1}"/>
          </ac:spMkLst>
        </pc:spChg>
        <pc:spChg chg="add mod">
          <ac:chgData name="tuyết nguyễn thị ánh" userId="a6fbc05945fbe6a6" providerId="LiveId" clId="{E3046758-022E-4895-9D24-41548DAAC67F}" dt="2023-07-26T04:42:19.285" v="8456" actId="20577"/>
          <ac:spMkLst>
            <pc:docMk/>
            <pc:sldMk cId="0" sldId="277"/>
            <ac:spMk id="10" creationId="{6DAB0F8C-3035-2C87-5EA8-270AB6747854}"/>
          </ac:spMkLst>
        </pc:spChg>
        <pc:spChg chg="add mod">
          <ac:chgData name="tuyết nguyễn thị ánh" userId="a6fbc05945fbe6a6" providerId="LiveId" clId="{E3046758-022E-4895-9D24-41548DAAC67F}" dt="2023-07-26T04:39:27.592" v="8378" actId="1036"/>
          <ac:spMkLst>
            <pc:docMk/>
            <pc:sldMk cId="0" sldId="277"/>
            <ac:spMk id="11" creationId="{082DF50F-CCB7-6307-E14C-598BF21F67AB}"/>
          </ac:spMkLst>
        </pc:spChg>
        <pc:spChg chg="del">
          <ac:chgData name="tuyết nguyễn thị ánh" userId="a6fbc05945fbe6a6" providerId="LiveId" clId="{E3046758-022E-4895-9D24-41548DAAC67F}" dt="2023-07-26T04:33:35.412" v="8103" actId="478"/>
          <ac:spMkLst>
            <pc:docMk/>
            <pc:sldMk cId="0" sldId="277"/>
            <ac:spMk id="1683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6T04:33:35.412" v="8103" actId="478"/>
          <ac:spMkLst>
            <pc:docMk/>
            <pc:sldMk cId="0" sldId="277"/>
            <ac:spMk id="1684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6T04:33:35.412" v="8103" actId="478"/>
          <ac:spMkLst>
            <pc:docMk/>
            <pc:sldMk cId="0" sldId="277"/>
            <ac:spMk id="1685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6T04:33:35.412" v="8103" actId="478"/>
          <ac:spMkLst>
            <pc:docMk/>
            <pc:sldMk cId="0" sldId="277"/>
            <ac:spMk id="1686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6T04:33:35.412" v="8103" actId="478"/>
          <ac:spMkLst>
            <pc:docMk/>
            <pc:sldMk cId="0" sldId="277"/>
            <ac:spMk id="1687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6T04:33:35.412" v="8103" actId="478"/>
          <ac:spMkLst>
            <pc:docMk/>
            <pc:sldMk cId="0" sldId="277"/>
            <ac:spMk id="1688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6T04:33:35.412" v="8103" actId="478"/>
          <ac:spMkLst>
            <pc:docMk/>
            <pc:sldMk cId="0" sldId="277"/>
            <ac:spMk id="1689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6T04:33:35.412" v="8103" actId="478"/>
          <ac:spMkLst>
            <pc:docMk/>
            <pc:sldMk cId="0" sldId="277"/>
            <ac:spMk id="1742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6T04:33:35.412" v="8103" actId="478"/>
          <ac:spMkLst>
            <pc:docMk/>
            <pc:sldMk cId="0" sldId="277"/>
            <ac:spMk id="1743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6T04:33:35.412" v="8103" actId="478"/>
          <ac:spMkLst>
            <pc:docMk/>
            <pc:sldMk cId="0" sldId="277"/>
            <ac:spMk id="1744" creationId="{00000000-0000-0000-0000-000000000000}"/>
          </ac:spMkLst>
        </pc:spChg>
        <pc:grpChg chg="add mod">
          <ac:chgData name="tuyết nguyễn thị ánh" userId="a6fbc05945fbe6a6" providerId="LiveId" clId="{E3046758-022E-4895-9D24-41548DAAC67F}" dt="2023-07-26T04:39:27.592" v="8378" actId="1036"/>
          <ac:grpSpMkLst>
            <pc:docMk/>
            <pc:sldMk cId="0" sldId="277"/>
            <ac:grpSpMk id="5" creationId="{A8628D33-FE10-21F8-3644-F53411FD4A17}"/>
          </ac:grpSpMkLst>
        </pc:grpChg>
        <pc:grpChg chg="del">
          <ac:chgData name="tuyết nguyễn thị ánh" userId="a6fbc05945fbe6a6" providerId="LiveId" clId="{E3046758-022E-4895-9D24-41548DAAC67F}" dt="2023-07-26T04:33:35.412" v="8103" actId="478"/>
          <ac:grpSpMkLst>
            <pc:docMk/>
            <pc:sldMk cId="0" sldId="277"/>
            <ac:grpSpMk id="1690" creationId="{00000000-0000-0000-0000-000000000000}"/>
          </ac:grpSpMkLst>
        </pc:grpChg>
        <pc:picChg chg="add mod ord">
          <ac:chgData name="tuyết nguyễn thị ánh" userId="a6fbc05945fbe6a6" providerId="LiveId" clId="{E3046758-022E-4895-9D24-41548DAAC67F}" dt="2023-07-26T04:42:12.546" v="8447" actId="167"/>
          <ac:picMkLst>
            <pc:docMk/>
            <pc:sldMk cId="0" sldId="277"/>
            <ac:picMk id="13" creationId="{1CF78E93-9C20-3019-FF97-C5F55BB6C70F}"/>
          </ac:picMkLst>
        </pc:picChg>
        <pc:cxnChg chg="del mod">
          <ac:chgData name="tuyết nguyễn thị ánh" userId="a6fbc05945fbe6a6" providerId="LiveId" clId="{E3046758-022E-4895-9D24-41548DAAC67F}" dt="2023-07-26T04:33:35.412" v="8103" actId="478"/>
          <ac:cxnSpMkLst>
            <pc:docMk/>
            <pc:sldMk cId="0" sldId="277"/>
            <ac:cxnSpMk id="1745" creationId="{00000000-0000-0000-0000-000000000000}"/>
          </ac:cxnSpMkLst>
        </pc:cxnChg>
        <pc:cxnChg chg="del mod">
          <ac:chgData name="tuyết nguyễn thị ánh" userId="a6fbc05945fbe6a6" providerId="LiveId" clId="{E3046758-022E-4895-9D24-41548DAAC67F}" dt="2023-07-26T04:33:35.412" v="8103" actId="478"/>
          <ac:cxnSpMkLst>
            <pc:docMk/>
            <pc:sldMk cId="0" sldId="277"/>
            <ac:cxnSpMk id="1746" creationId="{00000000-0000-0000-0000-000000000000}"/>
          </ac:cxnSpMkLst>
        </pc:cxnChg>
        <pc:cxnChg chg="del mod">
          <ac:chgData name="tuyết nguyễn thị ánh" userId="a6fbc05945fbe6a6" providerId="LiveId" clId="{E3046758-022E-4895-9D24-41548DAAC67F}" dt="2023-07-26T04:33:35.412" v="8103" actId="478"/>
          <ac:cxnSpMkLst>
            <pc:docMk/>
            <pc:sldMk cId="0" sldId="277"/>
            <ac:cxnSpMk id="1747" creationId="{00000000-0000-0000-0000-000000000000}"/>
          </ac:cxnSpMkLst>
        </pc:cxnChg>
      </pc:sldChg>
      <pc:sldChg chg="addSp delSp modSp mod modTransition modAnim">
        <pc:chgData name="tuyết nguyễn thị ánh" userId="a6fbc05945fbe6a6" providerId="LiveId" clId="{E3046758-022E-4895-9D24-41548DAAC67F}" dt="2023-07-27T07:20:56.841" v="14445"/>
        <pc:sldMkLst>
          <pc:docMk/>
          <pc:sldMk cId="0" sldId="278"/>
        </pc:sldMkLst>
        <pc:spChg chg="add del mod">
          <ac:chgData name="tuyết nguyễn thị ánh" userId="a6fbc05945fbe6a6" providerId="LiveId" clId="{E3046758-022E-4895-9D24-41548DAAC67F}" dt="2023-07-27T03:19:34.204" v="12317" actId="478"/>
          <ac:spMkLst>
            <pc:docMk/>
            <pc:sldMk cId="0" sldId="278"/>
            <ac:spMk id="3" creationId="{5B9F55DE-1A80-E6DE-64C3-269F78CFC870}"/>
          </ac:spMkLst>
        </pc:spChg>
        <pc:spChg chg="add mod">
          <ac:chgData name="tuyết nguyễn thị ánh" userId="a6fbc05945fbe6a6" providerId="LiveId" clId="{E3046758-022E-4895-9D24-41548DAAC67F}" dt="2023-07-27T03:19:42.194" v="12318"/>
          <ac:spMkLst>
            <pc:docMk/>
            <pc:sldMk cId="0" sldId="278"/>
            <ac:spMk id="4" creationId="{37AF572E-B0DC-53E4-0707-4E920B96523B}"/>
          </ac:spMkLst>
        </pc:spChg>
        <pc:spChg chg="add mod">
          <ac:chgData name="tuyết nguyễn thị ánh" userId="a6fbc05945fbe6a6" providerId="LiveId" clId="{E3046758-022E-4895-9D24-41548DAAC67F}" dt="2023-07-27T03:20:19.626" v="12328" actId="20577"/>
          <ac:spMkLst>
            <pc:docMk/>
            <pc:sldMk cId="0" sldId="278"/>
            <ac:spMk id="5" creationId="{CADAFCE8-0D9E-8854-D60B-1DC6C22E7203}"/>
          </ac:spMkLst>
        </pc:spChg>
        <pc:spChg chg="add mod">
          <ac:chgData name="tuyết nguyễn thị ánh" userId="a6fbc05945fbe6a6" providerId="LiveId" clId="{E3046758-022E-4895-9D24-41548DAAC67F}" dt="2023-07-27T03:25:44.611" v="12430" actId="1076"/>
          <ac:spMkLst>
            <pc:docMk/>
            <pc:sldMk cId="0" sldId="278"/>
            <ac:spMk id="6" creationId="{70A5F871-9BC4-AC79-3FF5-7E5773117FFB}"/>
          </ac:spMkLst>
        </pc:spChg>
        <pc:spChg chg="add mod">
          <ac:chgData name="tuyết nguyễn thị ánh" userId="a6fbc05945fbe6a6" providerId="LiveId" clId="{E3046758-022E-4895-9D24-41548DAAC67F}" dt="2023-07-27T03:25:42.446" v="12429" actId="1076"/>
          <ac:spMkLst>
            <pc:docMk/>
            <pc:sldMk cId="0" sldId="278"/>
            <ac:spMk id="7" creationId="{22820BC1-7F27-D925-8B70-70F1EF48BB5A}"/>
          </ac:spMkLst>
        </pc:spChg>
        <pc:spChg chg="add del mod">
          <ac:chgData name="tuyết nguyễn thị ánh" userId="a6fbc05945fbe6a6" providerId="LiveId" clId="{E3046758-022E-4895-9D24-41548DAAC67F}" dt="2023-07-27T03:25:01.717" v="12402" actId="478"/>
          <ac:spMkLst>
            <pc:docMk/>
            <pc:sldMk cId="0" sldId="278"/>
            <ac:spMk id="8" creationId="{A904B1C6-94DC-1E96-8521-6CCD0038681B}"/>
          </ac:spMkLst>
        </pc:spChg>
        <pc:spChg chg="add mod">
          <ac:chgData name="tuyết nguyễn thị ánh" userId="a6fbc05945fbe6a6" providerId="LiveId" clId="{E3046758-022E-4895-9D24-41548DAAC67F}" dt="2023-07-27T03:25:40.300" v="12428" actId="1076"/>
          <ac:spMkLst>
            <pc:docMk/>
            <pc:sldMk cId="0" sldId="278"/>
            <ac:spMk id="10" creationId="{2F455C24-9595-DA8C-3A98-9926288374DC}"/>
          </ac:spMkLst>
        </pc:spChg>
        <pc:spChg chg="del">
          <ac:chgData name="tuyết nguyễn thị ánh" userId="a6fbc05945fbe6a6" providerId="LiveId" clId="{E3046758-022E-4895-9D24-41548DAAC67F}" dt="2023-07-27T03:19:32.342" v="12316" actId="478"/>
          <ac:spMkLst>
            <pc:docMk/>
            <pc:sldMk cId="0" sldId="278"/>
            <ac:spMk id="1752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7T03:19:30.085" v="12315" actId="478"/>
          <ac:spMkLst>
            <pc:docMk/>
            <pc:sldMk cId="0" sldId="278"/>
            <ac:spMk id="1753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7T03:19:30.085" v="12315" actId="478"/>
          <ac:spMkLst>
            <pc:docMk/>
            <pc:sldMk cId="0" sldId="278"/>
            <ac:spMk id="1754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7T03:19:30.085" v="12315" actId="478"/>
          <ac:spMkLst>
            <pc:docMk/>
            <pc:sldMk cId="0" sldId="278"/>
            <ac:spMk id="1755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7T03:19:30.085" v="12315" actId="478"/>
          <ac:spMkLst>
            <pc:docMk/>
            <pc:sldMk cId="0" sldId="278"/>
            <ac:spMk id="1756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7T03:19:30.085" v="12315" actId="478"/>
          <ac:spMkLst>
            <pc:docMk/>
            <pc:sldMk cId="0" sldId="278"/>
            <ac:spMk id="1757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7T03:19:30.085" v="12315" actId="478"/>
          <ac:spMkLst>
            <pc:docMk/>
            <pc:sldMk cId="0" sldId="278"/>
            <ac:spMk id="1758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7T03:19:30.085" v="12315" actId="478"/>
          <ac:spMkLst>
            <pc:docMk/>
            <pc:sldMk cId="0" sldId="278"/>
            <ac:spMk id="1759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7T03:19:30.085" v="12315" actId="478"/>
          <ac:spMkLst>
            <pc:docMk/>
            <pc:sldMk cId="0" sldId="278"/>
            <ac:spMk id="1760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7T03:19:30.085" v="12315" actId="478"/>
          <ac:spMkLst>
            <pc:docMk/>
            <pc:sldMk cId="0" sldId="278"/>
            <ac:spMk id="1761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7T03:19:30.085" v="12315" actId="478"/>
          <ac:spMkLst>
            <pc:docMk/>
            <pc:sldMk cId="0" sldId="278"/>
            <ac:spMk id="1762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7T03:19:30.085" v="12315" actId="478"/>
          <ac:spMkLst>
            <pc:docMk/>
            <pc:sldMk cId="0" sldId="278"/>
            <ac:spMk id="1763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7T03:19:30.085" v="12315" actId="478"/>
          <ac:spMkLst>
            <pc:docMk/>
            <pc:sldMk cId="0" sldId="278"/>
            <ac:spMk id="1764" creationId="{00000000-0000-0000-0000-000000000000}"/>
          </ac:spMkLst>
        </pc:spChg>
        <pc:cxnChg chg="del mod">
          <ac:chgData name="tuyết nguyễn thị ánh" userId="a6fbc05945fbe6a6" providerId="LiveId" clId="{E3046758-022E-4895-9D24-41548DAAC67F}" dt="2023-07-27T03:19:30.085" v="12315" actId="478"/>
          <ac:cxnSpMkLst>
            <pc:docMk/>
            <pc:sldMk cId="0" sldId="278"/>
            <ac:cxnSpMk id="1765" creationId="{00000000-0000-0000-0000-000000000000}"/>
          </ac:cxnSpMkLst>
        </pc:cxnChg>
        <pc:cxnChg chg="del mod">
          <ac:chgData name="tuyết nguyễn thị ánh" userId="a6fbc05945fbe6a6" providerId="LiveId" clId="{E3046758-022E-4895-9D24-41548DAAC67F}" dt="2023-07-27T03:19:30.085" v="12315" actId="478"/>
          <ac:cxnSpMkLst>
            <pc:docMk/>
            <pc:sldMk cId="0" sldId="278"/>
            <ac:cxnSpMk id="1766" creationId="{00000000-0000-0000-0000-000000000000}"/>
          </ac:cxnSpMkLst>
        </pc:cxnChg>
        <pc:cxnChg chg="del mod">
          <ac:chgData name="tuyết nguyễn thị ánh" userId="a6fbc05945fbe6a6" providerId="LiveId" clId="{E3046758-022E-4895-9D24-41548DAAC67F}" dt="2023-07-27T03:19:30.085" v="12315" actId="478"/>
          <ac:cxnSpMkLst>
            <pc:docMk/>
            <pc:sldMk cId="0" sldId="278"/>
            <ac:cxnSpMk id="1767" creationId="{00000000-0000-0000-0000-000000000000}"/>
          </ac:cxnSpMkLst>
        </pc:cxnChg>
        <pc:cxnChg chg="del mod">
          <ac:chgData name="tuyết nguyễn thị ánh" userId="a6fbc05945fbe6a6" providerId="LiveId" clId="{E3046758-022E-4895-9D24-41548DAAC67F}" dt="2023-07-27T03:19:30.085" v="12315" actId="478"/>
          <ac:cxnSpMkLst>
            <pc:docMk/>
            <pc:sldMk cId="0" sldId="278"/>
            <ac:cxnSpMk id="1768" creationId="{00000000-0000-0000-0000-000000000000}"/>
          </ac:cxnSpMkLst>
        </pc:cxnChg>
        <pc:cxnChg chg="del mod">
          <ac:chgData name="tuyết nguyễn thị ánh" userId="a6fbc05945fbe6a6" providerId="LiveId" clId="{E3046758-022E-4895-9D24-41548DAAC67F}" dt="2023-07-27T03:19:30.085" v="12315" actId="478"/>
          <ac:cxnSpMkLst>
            <pc:docMk/>
            <pc:sldMk cId="0" sldId="278"/>
            <ac:cxnSpMk id="1769" creationId="{00000000-0000-0000-0000-000000000000}"/>
          </ac:cxnSpMkLst>
        </pc:cxnChg>
        <pc:cxnChg chg="del mod">
          <ac:chgData name="tuyết nguyễn thị ánh" userId="a6fbc05945fbe6a6" providerId="LiveId" clId="{E3046758-022E-4895-9D24-41548DAAC67F}" dt="2023-07-27T03:19:30.085" v="12315" actId="478"/>
          <ac:cxnSpMkLst>
            <pc:docMk/>
            <pc:sldMk cId="0" sldId="278"/>
            <ac:cxnSpMk id="1770" creationId="{00000000-0000-0000-0000-000000000000}"/>
          </ac:cxnSpMkLst>
        </pc:cxnChg>
        <pc:cxnChg chg="del mod">
          <ac:chgData name="tuyết nguyễn thị ánh" userId="a6fbc05945fbe6a6" providerId="LiveId" clId="{E3046758-022E-4895-9D24-41548DAAC67F}" dt="2023-07-27T03:19:30.085" v="12315" actId="478"/>
          <ac:cxnSpMkLst>
            <pc:docMk/>
            <pc:sldMk cId="0" sldId="278"/>
            <ac:cxnSpMk id="1771" creationId="{00000000-0000-0000-0000-000000000000}"/>
          </ac:cxnSpMkLst>
        </pc:cxnChg>
        <pc:cxnChg chg="del mod">
          <ac:chgData name="tuyết nguyễn thị ánh" userId="a6fbc05945fbe6a6" providerId="LiveId" clId="{E3046758-022E-4895-9D24-41548DAAC67F}" dt="2023-07-27T03:19:30.085" v="12315" actId="478"/>
          <ac:cxnSpMkLst>
            <pc:docMk/>
            <pc:sldMk cId="0" sldId="278"/>
            <ac:cxnSpMk id="1772" creationId="{00000000-0000-0000-0000-000000000000}"/>
          </ac:cxnSpMkLst>
        </pc:cxnChg>
        <pc:cxnChg chg="del mod">
          <ac:chgData name="tuyết nguyễn thị ánh" userId="a6fbc05945fbe6a6" providerId="LiveId" clId="{E3046758-022E-4895-9D24-41548DAAC67F}" dt="2023-07-27T03:19:30.085" v="12315" actId="478"/>
          <ac:cxnSpMkLst>
            <pc:docMk/>
            <pc:sldMk cId="0" sldId="278"/>
            <ac:cxnSpMk id="1773" creationId="{00000000-0000-0000-0000-000000000000}"/>
          </ac:cxnSpMkLst>
        </pc:cxnChg>
        <pc:cxnChg chg="del mod">
          <ac:chgData name="tuyết nguyễn thị ánh" userId="a6fbc05945fbe6a6" providerId="LiveId" clId="{E3046758-022E-4895-9D24-41548DAAC67F}" dt="2023-07-27T03:19:30.085" v="12315" actId="478"/>
          <ac:cxnSpMkLst>
            <pc:docMk/>
            <pc:sldMk cId="0" sldId="278"/>
            <ac:cxnSpMk id="1774" creationId="{00000000-0000-0000-0000-000000000000}"/>
          </ac:cxnSpMkLst>
        </pc:cxnChg>
        <pc:cxnChg chg="del mod">
          <ac:chgData name="tuyết nguyễn thị ánh" userId="a6fbc05945fbe6a6" providerId="LiveId" clId="{E3046758-022E-4895-9D24-41548DAAC67F}" dt="2023-07-27T03:19:30.085" v="12315" actId="478"/>
          <ac:cxnSpMkLst>
            <pc:docMk/>
            <pc:sldMk cId="0" sldId="278"/>
            <ac:cxnSpMk id="1775" creationId="{00000000-0000-0000-0000-000000000000}"/>
          </ac:cxnSpMkLst>
        </pc:cxnChg>
      </pc:sldChg>
      <pc:sldChg chg="addSp delSp modSp mod modTransition modAnim">
        <pc:chgData name="tuyết nguyễn thị ánh" userId="a6fbc05945fbe6a6" providerId="LiveId" clId="{E3046758-022E-4895-9D24-41548DAAC67F}" dt="2023-07-27T07:20:56.841" v="14445"/>
        <pc:sldMkLst>
          <pc:docMk/>
          <pc:sldMk cId="0" sldId="279"/>
        </pc:sldMkLst>
        <pc:spChg chg="add del mod">
          <ac:chgData name="tuyết nguyễn thị ánh" userId="a6fbc05945fbe6a6" providerId="LiveId" clId="{E3046758-022E-4895-9D24-41548DAAC67F}" dt="2023-07-27T03:30:39.432" v="12455" actId="478"/>
          <ac:spMkLst>
            <pc:docMk/>
            <pc:sldMk cId="0" sldId="279"/>
            <ac:spMk id="3" creationId="{277982B1-21DA-748C-192E-E775381FD823}"/>
          </ac:spMkLst>
        </pc:spChg>
        <pc:spChg chg="add mod">
          <ac:chgData name="tuyết nguyễn thị ánh" userId="a6fbc05945fbe6a6" providerId="LiveId" clId="{E3046758-022E-4895-9D24-41548DAAC67F}" dt="2023-07-27T03:32:13.550" v="12551" actId="1076"/>
          <ac:spMkLst>
            <pc:docMk/>
            <pc:sldMk cId="0" sldId="279"/>
            <ac:spMk id="4" creationId="{A318CA3C-589D-7F6D-ADC7-89F878D27F22}"/>
          </ac:spMkLst>
        </pc:spChg>
        <pc:spChg chg="add mod">
          <ac:chgData name="tuyết nguyễn thị ánh" userId="a6fbc05945fbe6a6" providerId="LiveId" clId="{E3046758-022E-4895-9D24-41548DAAC67F}" dt="2023-07-27T03:31:37.515" v="12459" actId="20577"/>
          <ac:spMkLst>
            <pc:docMk/>
            <pc:sldMk cId="0" sldId="279"/>
            <ac:spMk id="5" creationId="{FCD7DC32-7483-0E37-BC6D-B15090D55034}"/>
          </ac:spMkLst>
        </pc:spChg>
        <pc:spChg chg="add mod">
          <ac:chgData name="tuyết nguyễn thị ánh" userId="a6fbc05945fbe6a6" providerId="LiveId" clId="{E3046758-022E-4895-9D24-41548DAAC67F}" dt="2023-07-27T03:38:51.172" v="12790" actId="1076"/>
          <ac:spMkLst>
            <pc:docMk/>
            <pc:sldMk cId="0" sldId="279"/>
            <ac:spMk id="6" creationId="{8909477D-0092-6C4E-CE28-C3D8864C100D}"/>
          </ac:spMkLst>
        </pc:spChg>
        <pc:spChg chg="add mod">
          <ac:chgData name="tuyết nguyễn thị ánh" userId="a6fbc05945fbe6a6" providerId="LiveId" clId="{E3046758-022E-4895-9D24-41548DAAC67F}" dt="2023-07-27T03:40:02.786" v="12837" actId="14100"/>
          <ac:spMkLst>
            <pc:docMk/>
            <pc:sldMk cId="0" sldId="279"/>
            <ac:spMk id="7" creationId="{53A44472-B7E4-6D55-3B08-884AD82FB210}"/>
          </ac:spMkLst>
        </pc:spChg>
        <pc:spChg chg="add mod">
          <ac:chgData name="tuyết nguyễn thị ánh" userId="a6fbc05945fbe6a6" providerId="LiveId" clId="{E3046758-022E-4895-9D24-41548DAAC67F}" dt="2023-07-27T03:39:56.610" v="12835" actId="1076"/>
          <ac:spMkLst>
            <pc:docMk/>
            <pc:sldMk cId="0" sldId="279"/>
            <ac:spMk id="9" creationId="{A179FB86-26F5-AF72-8F30-EA08CB3E56E7}"/>
          </ac:spMkLst>
        </pc:spChg>
        <pc:spChg chg="add mod">
          <ac:chgData name="tuyết nguyễn thị ánh" userId="a6fbc05945fbe6a6" providerId="LiveId" clId="{E3046758-022E-4895-9D24-41548DAAC67F}" dt="2023-07-27T03:39:52.669" v="12833" actId="1076"/>
          <ac:spMkLst>
            <pc:docMk/>
            <pc:sldMk cId="0" sldId="279"/>
            <ac:spMk id="11" creationId="{ACC277D7-9035-1B59-BCFE-1D5F99CC536B}"/>
          </ac:spMkLst>
        </pc:spChg>
        <pc:spChg chg="add del">
          <ac:chgData name="tuyết nguyễn thị ánh" userId="a6fbc05945fbe6a6" providerId="LiveId" clId="{E3046758-022E-4895-9D24-41548DAAC67F}" dt="2023-07-27T03:40:34.673" v="12839" actId="22"/>
          <ac:spMkLst>
            <pc:docMk/>
            <pc:sldMk cId="0" sldId="279"/>
            <ac:spMk id="13" creationId="{523E5F65-4E22-A47C-3123-C42CA99A1917}"/>
          </ac:spMkLst>
        </pc:spChg>
        <pc:spChg chg="del">
          <ac:chgData name="tuyết nguyễn thị ánh" userId="a6fbc05945fbe6a6" providerId="LiveId" clId="{E3046758-022E-4895-9D24-41548DAAC67F}" dt="2023-07-27T03:30:37.369" v="12454" actId="478"/>
          <ac:spMkLst>
            <pc:docMk/>
            <pc:sldMk cId="0" sldId="279"/>
            <ac:spMk id="1780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7T03:30:37.369" v="12454" actId="478"/>
          <ac:spMkLst>
            <pc:docMk/>
            <pc:sldMk cId="0" sldId="279"/>
            <ac:spMk id="1781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7T03:30:37.369" v="12454" actId="478"/>
          <ac:spMkLst>
            <pc:docMk/>
            <pc:sldMk cId="0" sldId="279"/>
            <ac:spMk id="1782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7T03:30:37.369" v="12454" actId="478"/>
          <ac:spMkLst>
            <pc:docMk/>
            <pc:sldMk cId="0" sldId="279"/>
            <ac:spMk id="1783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7T03:30:37.369" v="12454" actId="478"/>
          <ac:spMkLst>
            <pc:docMk/>
            <pc:sldMk cId="0" sldId="279"/>
            <ac:spMk id="1784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7T03:30:37.369" v="12454" actId="478"/>
          <ac:spMkLst>
            <pc:docMk/>
            <pc:sldMk cId="0" sldId="279"/>
            <ac:spMk id="1785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7T03:30:37.369" v="12454" actId="478"/>
          <ac:spMkLst>
            <pc:docMk/>
            <pc:sldMk cId="0" sldId="279"/>
            <ac:spMk id="1786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7T03:30:37.369" v="12454" actId="478"/>
          <ac:spMkLst>
            <pc:docMk/>
            <pc:sldMk cId="0" sldId="279"/>
            <ac:spMk id="1787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7T03:30:37.369" v="12454" actId="478"/>
          <ac:spMkLst>
            <pc:docMk/>
            <pc:sldMk cId="0" sldId="279"/>
            <ac:spMk id="1788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7T03:30:37.369" v="12454" actId="478"/>
          <ac:spMkLst>
            <pc:docMk/>
            <pc:sldMk cId="0" sldId="279"/>
            <ac:spMk id="1789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7T03:30:37.369" v="12454" actId="478"/>
          <ac:spMkLst>
            <pc:docMk/>
            <pc:sldMk cId="0" sldId="279"/>
            <ac:spMk id="1790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7T03:30:37.369" v="12454" actId="478"/>
          <ac:spMkLst>
            <pc:docMk/>
            <pc:sldMk cId="0" sldId="279"/>
            <ac:spMk id="1791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7T03:30:37.369" v="12454" actId="478"/>
          <ac:spMkLst>
            <pc:docMk/>
            <pc:sldMk cId="0" sldId="279"/>
            <ac:spMk id="1792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7T03:30:37.369" v="12454" actId="478"/>
          <ac:spMkLst>
            <pc:docMk/>
            <pc:sldMk cId="0" sldId="279"/>
            <ac:spMk id="1793" creationId="{00000000-0000-0000-0000-000000000000}"/>
          </ac:spMkLst>
        </pc:spChg>
        <pc:picChg chg="add mod">
          <ac:chgData name="tuyết nguyễn thị ánh" userId="a6fbc05945fbe6a6" providerId="LiveId" clId="{E3046758-022E-4895-9D24-41548DAAC67F}" dt="2023-07-27T03:41:41.976" v="12860" actId="1076"/>
          <ac:picMkLst>
            <pc:docMk/>
            <pc:sldMk cId="0" sldId="279"/>
            <ac:picMk id="15" creationId="{88157EB1-05BC-DD8D-1563-A8E60EA8CC0A}"/>
          </ac:picMkLst>
        </pc:picChg>
        <pc:cxnChg chg="del mod">
          <ac:chgData name="tuyết nguyễn thị ánh" userId="a6fbc05945fbe6a6" providerId="LiveId" clId="{E3046758-022E-4895-9D24-41548DAAC67F}" dt="2023-07-27T03:30:37.369" v="12454" actId="478"/>
          <ac:cxnSpMkLst>
            <pc:docMk/>
            <pc:sldMk cId="0" sldId="279"/>
            <ac:cxnSpMk id="1794" creationId="{00000000-0000-0000-0000-000000000000}"/>
          </ac:cxnSpMkLst>
        </pc:cxnChg>
        <pc:cxnChg chg="del mod">
          <ac:chgData name="tuyết nguyễn thị ánh" userId="a6fbc05945fbe6a6" providerId="LiveId" clId="{E3046758-022E-4895-9D24-41548DAAC67F}" dt="2023-07-27T03:30:37.369" v="12454" actId="478"/>
          <ac:cxnSpMkLst>
            <pc:docMk/>
            <pc:sldMk cId="0" sldId="279"/>
            <ac:cxnSpMk id="1795" creationId="{00000000-0000-0000-0000-000000000000}"/>
          </ac:cxnSpMkLst>
        </pc:cxnChg>
        <pc:cxnChg chg="del mod">
          <ac:chgData name="tuyết nguyễn thị ánh" userId="a6fbc05945fbe6a6" providerId="LiveId" clId="{E3046758-022E-4895-9D24-41548DAAC67F}" dt="2023-07-27T03:30:37.369" v="12454" actId="478"/>
          <ac:cxnSpMkLst>
            <pc:docMk/>
            <pc:sldMk cId="0" sldId="279"/>
            <ac:cxnSpMk id="1796" creationId="{00000000-0000-0000-0000-000000000000}"/>
          </ac:cxnSpMkLst>
        </pc:cxnChg>
        <pc:cxnChg chg="del mod">
          <ac:chgData name="tuyết nguyễn thị ánh" userId="a6fbc05945fbe6a6" providerId="LiveId" clId="{E3046758-022E-4895-9D24-41548DAAC67F}" dt="2023-07-27T03:30:37.369" v="12454" actId="478"/>
          <ac:cxnSpMkLst>
            <pc:docMk/>
            <pc:sldMk cId="0" sldId="279"/>
            <ac:cxnSpMk id="1797" creationId="{00000000-0000-0000-0000-000000000000}"/>
          </ac:cxnSpMkLst>
        </pc:cxnChg>
        <pc:cxnChg chg="del mod">
          <ac:chgData name="tuyết nguyễn thị ánh" userId="a6fbc05945fbe6a6" providerId="LiveId" clId="{E3046758-022E-4895-9D24-41548DAAC67F}" dt="2023-07-27T03:30:37.369" v="12454" actId="478"/>
          <ac:cxnSpMkLst>
            <pc:docMk/>
            <pc:sldMk cId="0" sldId="279"/>
            <ac:cxnSpMk id="1798" creationId="{00000000-0000-0000-0000-000000000000}"/>
          </ac:cxnSpMkLst>
        </pc:cxnChg>
        <pc:cxnChg chg="del mod">
          <ac:chgData name="tuyết nguyễn thị ánh" userId="a6fbc05945fbe6a6" providerId="LiveId" clId="{E3046758-022E-4895-9D24-41548DAAC67F}" dt="2023-07-27T03:30:37.369" v="12454" actId="478"/>
          <ac:cxnSpMkLst>
            <pc:docMk/>
            <pc:sldMk cId="0" sldId="279"/>
            <ac:cxnSpMk id="1799" creationId="{00000000-0000-0000-0000-000000000000}"/>
          </ac:cxnSpMkLst>
        </pc:cxnChg>
      </pc:sldChg>
      <pc:sldChg chg="addSp delSp modSp mod modTransition modAnim">
        <pc:chgData name="tuyết nguyễn thị ánh" userId="a6fbc05945fbe6a6" providerId="LiveId" clId="{E3046758-022E-4895-9D24-41548DAAC67F}" dt="2023-07-27T07:20:56.841" v="14445"/>
        <pc:sldMkLst>
          <pc:docMk/>
          <pc:sldMk cId="0" sldId="280"/>
        </pc:sldMkLst>
        <pc:spChg chg="add del mod">
          <ac:chgData name="tuyết nguyễn thị ánh" userId="a6fbc05945fbe6a6" providerId="LiveId" clId="{E3046758-022E-4895-9D24-41548DAAC67F}" dt="2023-07-27T03:49:01.259" v="12941" actId="478"/>
          <ac:spMkLst>
            <pc:docMk/>
            <pc:sldMk cId="0" sldId="280"/>
            <ac:spMk id="3" creationId="{6CD20F6D-445D-6496-9EAF-DA4049B36145}"/>
          </ac:spMkLst>
        </pc:spChg>
        <pc:spChg chg="add mod">
          <ac:chgData name="tuyết nguyễn thị ánh" userId="a6fbc05945fbe6a6" providerId="LiveId" clId="{E3046758-022E-4895-9D24-41548DAAC67F}" dt="2023-07-27T03:55:12.214" v="13183" actId="1076"/>
          <ac:spMkLst>
            <pc:docMk/>
            <pc:sldMk cId="0" sldId="280"/>
            <ac:spMk id="4" creationId="{84A6282F-D880-E7D5-B4C9-9D3273715272}"/>
          </ac:spMkLst>
        </pc:spChg>
        <pc:spChg chg="add mod">
          <ac:chgData name="tuyết nguyễn thị ánh" userId="a6fbc05945fbe6a6" providerId="LiveId" clId="{E3046758-022E-4895-9D24-41548DAAC67F}" dt="2023-07-27T03:54:25.514" v="13141" actId="1035"/>
          <ac:spMkLst>
            <pc:docMk/>
            <pc:sldMk cId="0" sldId="280"/>
            <ac:spMk id="5" creationId="{0943B340-3A11-CF2E-87F0-E64A0E23F798}"/>
          </ac:spMkLst>
        </pc:spChg>
        <pc:spChg chg="add mod">
          <ac:chgData name="tuyết nguyễn thị ánh" userId="a6fbc05945fbe6a6" providerId="LiveId" clId="{E3046758-022E-4895-9D24-41548DAAC67F}" dt="2023-07-27T03:57:24.543" v="13209" actId="1076"/>
          <ac:spMkLst>
            <pc:docMk/>
            <pc:sldMk cId="0" sldId="280"/>
            <ac:spMk id="6" creationId="{5D9132E6-248E-5530-6A8C-9085B0B14B4A}"/>
          </ac:spMkLst>
        </pc:spChg>
        <pc:spChg chg="add mod">
          <ac:chgData name="tuyết nguyễn thị ánh" userId="a6fbc05945fbe6a6" providerId="LiveId" clId="{E3046758-022E-4895-9D24-41548DAAC67F}" dt="2023-07-27T03:54:44.355" v="13147" actId="255"/>
          <ac:spMkLst>
            <pc:docMk/>
            <pc:sldMk cId="0" sldId="280"/>
            <ac:spMk id="7" creationId="{12F24124-2D14-F910-DF98-340A0E5E6AE9}"/>
          </ac:spMkLst>
        </pc:spChg>
        <pc:spChg chg="add mod">
          <ac:chgData name="tuyết nguyễn thị ánh" userId="a6fbc05945fbe6a6" providerId="LiveId" clId="{E3046758-022E-4895-9D24-41548DAAC67F}" dt="2023-07-27T03:55:07.870" v="13182" actId="20577"/>
          <ac:spMkLst>
            <pc:docMk/>
            <pc:sldMk cId="0" sldId="280"/>
            <ac:spMk id="8" creationId="{9797EA53-4E75-346E-9B4F-EF94C9743859}"/>
          </ac:spMkLst>
        </pc:spChg>
        <pc:spChg chg="add mod">
          <ac:chgData name="tuyết nguyễn thị ánh" userId="a6fbc05945fbe6a6" providerId="LiveId" clId="{E3046758-022E-4895-9D24-41548DAAC67F}" dt="2023-07-27T03:57:30.265" v="13210" actId="123"/>
          <ac:spMkLst>
            <pc:docMk/>
            <pc:sldMk cId="0" sldId="280"/>
            <ac:spMk id="10" creationId="{1DB18B0C-FAF9-AFEB-8317-CACEA6EDA3AB}"/>
          </ac:spMkLst>
        </pc:spChg>
        <pc:spChg chg="del">
          <ac:chgData name="tuyết nguyễn thị ánh" userId="a6fbc05945fbe6a6" providerId="LiveId" clId="{E3046758-022E-4895-9D24-41548DAAC67F}" dt="2023-07-27T03:48:58.604" v="12940" actId="478"/>
          <ac:spMkLst>
            <pc:docMk/>
            <pc:sldMk cId="0" sldId="280"/>
            <ac:spMk id="1804" creationId="{00000000-0000-0000-0000-000000000000}"/>
          </ac:spMkLst>
        </pc:spChg>
        <pc:graphicFrameChg chg="del">
          <ac:chgData name="tuyết nguyễn thị ánh" userId="a6fbc05945fbe6a6" providerId="LiveId" clId="{E3046758-022E-4895-9D24-41548DAAC67F}" dt="2023-07-27T03:48:58.604" v="12940" actId="478"/>
          <ac:graphicFrameMkLst>
            <pc:docMk/>
            <pc:sldMk cId="0" sldId="280"/>
            <ac:graphicFrameMk id="1805" creationId="{00000000-0000-0000-0000-000000000000}"/>
          </ac:graphicFrameMkLst>
        </pc:graphicFrameChg>
      </pc:sldChg>
      <pc:sldChg chg="addSp delSp modSp mod modTransition modAnim">
        <pc:chgData name="tuyết nguyễn thị ánh" userId="a6fbc05945fbe6a6" providerId="LiveId" clId="{E3046758-022E-4895-9D24-41548DAAC67F}" dt="2023-07-27T07:20:56.841" v="14445"/>
        <pc:sldMkLst>
          <pc:docMk/>
          <pc:sldMk cId="0" sldId="281"/>
        </pc:sldMkLst>
        <pc:spChg chg="add del mod">
          <ac:chgData name="tuyết nguyễn thị ánh" userId="a6fbc05945fbe6a6" providerId="LiveId" clId="{E3046758-022E-4895-9D24-41548DAAC67F}" dt="2023-07-27T04:04:03.180" v="13326" actId="478"/>
          <ac:spMkLst>
            <pc:docMk/>
            <pc:sldMk cId="0" sldId="281"/>
            <ac:spMk id="3" creationId="{627E9471-D1B5-4BD2-0A45-BBA6F939FA8D}"/>
          </ac:spMkLst>
        </pc:spChg>
        <pc:spChg chg="add mod ord">
          <ac:chgData name="tuyết nguyễn thị ánh" userId="a6fbc05945fbe6a6" providerId="LiveId" clId="{E3046758-022E-4895-9D24-41548DAAC67F}" dt="2023-07-27T04:25:49.737" v="13532" actId="20577"/>
          <ac:spMkLst>
            <pc:docMk/>
            <pc:sldMk cId="0" sldId="281"/>
            <ac:spMk id="4" creationId="{E93A7163-D8B4-BE71-92FA-3A3BF8106187}"/>
          </ac:spMkLst>
        </pc:spChg>
        <pc:spChg chg="add mod">
          <ac:chgData name="tuyết nguyễn thị ánh" userId="a6fbc05945fbe6a6" providerId="LiveId" clId="{E3046758-022E-4895-9D24-41548DAAC67F}" dt="2023-07-27T04:24:59.164" v="13334" actId="20577"/>
          <ac:spMkLst>
            <pc:docMk/>
            <pc:sldMk cId="0" sldId="281"/>
            <ac:spMk id="5" creationId="{ABC92CA9-02D2-CCCA-A285-4B9369868B0C}"/>
          </ac:spMkLst>
        </pc:spChg>
        <pc:spChg chg="add mod">
          <ac:chgData name="tuyết nguyễn thị ánh" userId="a6fbc05945fbe6a6" providerId="LiveId" clId="{E3046758-022E-4895-9D24-41548DAAC67F}" dt="2023-07-27T04:28:04.805" v="13712" actId="1076"/>
          <ac:spMkLst>
            <pc:docMk/>
            <pc:sldMk cId="0" sldId="281"/>
            <ac:spMk id="6" creationId="{313E5B8B-CB60-426F-312C-B87A2A3EEA93}"/>
          </ac:spMkLst>
        </pc:spChg>
        <pc:spChg chg="del">
          <ac:chgData name="tuyết nguyễn thị ánh" userId="a6fbc05945fbe6a6" providerId="LiveId" clId="{E3046758-022E-4895-9D24-41548DAAC67F}" dt="2023-07-27T04:04:01.336" v="13325" actId="478"/>
          <ac:spMkLst>
            <pc:docMk/>
            <pc:sldMk cId="0" sldId="281"/>
            <ac:spMk id="1811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7T04:03:57.712" v="13324" actId="478"/>
          <ac:spMkLst>
            <pc:docMk/>
            <pc:sldMk cId="0" sldId="281"/>
            <ac:spMk id="1812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7T04:03:57.712" v="13324" actId="478"/>
          <ac:spMkLst>
            <pc:docMk/>
            <pc:sldMk cId="0" sldId="281"/>
            <ac:spMk id="1813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7T04:03:57.712" v="13324" actId="478"/>
          <ac:spMkLst>
            <pc:docMk/>
            <pc:sldMk cId="0" sldId="281"/>
            <ac:spMk id="1814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7T04:03:57.712" v="13324" actId="478"/>
          <ac:spMkLst>
            <pc:docMk/>
            <pc:sldMk cId="0" sldId="281"/>
            <ac:spMk id="1815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7T04:03:57.712" v="13324" actId="478"/>
          <ac:spMkLst>
            <pc:docMk/>
            <pc:sldMk cId="0" sldId="281"/>
            <ac:spMk id="1816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7T04:03:57.712" v="13324" actId="478"/>
          <ac:spMkLst>
            <pc:docMk/>
            <pc:sldMk cId="0" sldId="281"/>
            <ac:spMk id="1817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7T04:03:57.712" v="13324" actId="478"/>
          <ac:spMkLst>
            <pc:docMk/>
            <pc:sldMk cId="0" sldId="281"/>
            <ac:spMk id="1818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7T04:03:57.712" v="13324" actId="478"/>
          <ac:spMkLst>
            <pc:docMk/>
            <pc:sldMk cId="0" sldId="281"/>
            <ac:spMk id="1819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7T04:03:57.712" v="13324" actId="478"/>
          <ac:spMkLst>
            <pc:docMk/>
            <pc:sldMk cId="0" sldId="281"/>
            <ac:spMk id="1820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7T04:03:57.712" v="13324" actId="478"/>
          <ac:spMkLst>
            <pc:docMk/>
            <pc:sldMk cId="0" sldId="281"/>
            <ac:spMk id="1821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7T04:03:57.712" v="13324" actId="478"/>
          <ac:spMkLst>
            <pc:docMk/>
            <pc:sldMk cId="0" sldId="281"/>
            <ac:spMk id="1822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7T04:03:57.712" v="13324" actId="478"/>
          <ac:spMkLst>
            <pc:docMk/>
            <pc:sldMk cId="0" sldId="281"/>
            <ac:spMk id="1823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7T04:04:07.163" v="13327" actId="478"/>
          <ac:spMkLst>
            <pc:docMk/>
            <pc:sldMk cId="0" sldId="281"/>
            <ac:spMk id="1824" creationId="{00000000-0000-0000-0000-000000000000}"/>
          </ac:spMkLst>
        </pc:spChg>
        <pc:picChg chg="add mod">
          <ac:chgData name="tuyết nguyễn thị ánh" userId="a6fbc05945fbe6a6" providerId="LiveId" clId="{E3046758-022E-4895-9D24-41548DAAC67F}" dt="2023-07-27T04:28:30.423" v="13719" actId="1076"/>
          <ac:picMkLst>
            <pc:docMk/>
            <pc:sldMk cId="0" sldId="281"/>
            <ac:picMk id="8" creationId="{F1FF518B-3E28-E614-9AE4-C411B735FAF5}"/>
          </ac:picMkLst>
        </pc:picChg>
        <pc:picChg chg="del">
          <ac:chgData name="tuyết nguyễn thị ánh" userId="a6fbc05945fbe6a6" providerId="LiveId" clId="{E3046758-022E-4895-9D24-41548DAAC67F}" dt="2023-07-27T04:04:07.163" v="13327" actId="478"/>
          <ac:picMkLst>
            <pc:docMk/>
            <pc:sldMk cId="0" sldId="281"/>
            <ac:picMk id="1810" creationId="{00000000-0000-0000-0000-000000000000}"/>
          </ac:picMkLst>
        </pc:picChg>
      </pc:sldChg>
      <pc:sldChg chg="add del">
        <pc:chgData name="tuyết nguyễn thị ánh" userId="a6fbc05945fbe6a6" providerId="LiveId" clId="{E3046758-022E-4895-9D24-41548DAAC67F}" dt="2023-07-27T06:17:27.890" v="13956" actId="47"/>
        <pc:sldMkLst>
          <pc:docMk/>
          <pc:sldMk cId="0" sldId="282"/>
        </pc:sldMkLst>
      </pc:sldChg>
      <pc:sldChg chg="addSp delSp modSp mod ord modTransition modNotes">
        <pc:chgData name="tuyết nguyễn thị ánh" userId="a6fbc05945fbe6a6" providerId="LiveId" clId="{E3046758-022E-4895-9D24-41548DAAC67F}" dt="2023-07-27T07:20:56.841" v="14445"/>
        <pc:sldMkLst>
          <pc:docMk/>
          <pc:sldMk cId="0" sldId="283"/>
        </pc:sldMkLst>
        <pc:spChg chg="add del mod">
          <ac:chgData name="tuyết nguyễn thị ánh" userId="a6fbc05945fbe6a6" providerId="LiveId" clId="{E3046758-022E-4895-9D24-41548DAAC67F}" dt="2023-07-25T07:32:20.425" v="2171" actId="478"/>
          <ac:spMkLst>
            <pc:docMk/>
            <pc:sldMk cId="0" sldId="283"/>
            <ac:spMk id="3" creationId="{CA89B9F9-DD06-B7DA-9CCD-D98258C1BE67}"/>
          </ac:spMkLst>
        </pc:spChg>
        <pc:spChg chg="mod">
          <ac:chgData name="tuyết nguyễn thị ánh" userId="a6fbc05945fbe6a6" providerId="LiveId" clId="{E3046758-022E-4895-9D24-41548DAAC67F}" dt="2023-07-25T07:33:04.711" v="2259" actId="1076"/>
          <ac:spMkLst>
            <pc:docMk/>
            <pc:sldMk cId="0" sldId="283"/>
            <ac:spMk id="1862" creationId="{00000000-0000-0000-0000-000000000000}"/>
          </ac:spMkLst>
        </pc:spChg>
        <pc:spChg chg="mod">
          <ac:chgData name="tuyết nguyễn thị ánh" userId="a6fbc05945fbe6a6" providerId="LiveId" clId="{E3046758-022E-4895-9D24-41548DAAC67F}" dt="2023-07-25T07:33:02.307" v="2258" actId="1076"/>
          <ac:spMkLst>
            <pc:docMk/>
            <pc:sldMk cId="0" sldId="283"/>
            <ac:spMk id="1863" creationId="{00000000-0000-0000-0000-000000000000}"/>
          </ac:spMkLst>
        </pc:spChg>
        <pc:spChg chg="mod">
          <ac:chgData name="tuyết nguyễn thị ánh" userId="a6fbc05945fbe6a6" providerId="LiveId" clId="{E3046758-022E-4895-9D24-41548DAAC67F}" dt="2023-07-25T07:33:28.765" v="2304" actId="1036"/>
          <ac:spMkLst>
            <pc:docMk/>
            <pc:sldMk cId="0" sldId="283"/>
            <ac:spMk id="1864" creationId="{00000000-0000-0000-0000-000000000000}"/>
          </ac:spMkLst>
        </pc:spChg>
        <pc:spChg chg="mod">
          <ac:chgData name="tuyết nguyễn thị ánh" userId="a6fbc05945fbe6a6" providerId="LiveId" clId="{E3046758-022E-4895-9D24-41548DAAC67F}" dt="2023-07-25T07:33:28.765" v="2304" actId="1036"/>
          <ac:spMkLst>
            <pc:docMk/>
            <pc:sldMk cId="0" sldId="283"/>
            <ac:spMk id="1865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5T07:32:19.288" v="2170" actId="478"/>
          <ac:spMkLst>
            <pc:docMk/>
            <pc:sldMk cId="0" sldId="283"/>
            <ac:spMk id="1866" creationId="{00000000-0000-0000-0000-000000000000}"/>
          </ac:spMkLst>
        </pc:spChg>
        <pc:grpChg chg="mod">
          <ac:chgData name="tuyết nguyễn thị ánh" userId="a6fbc05945fbe6a6" providerId="LiveId" clId="{E3046758-022E-4895-9D24-41548DAAC67F}" dt="2023-07-25T07:33:14.948" v="2261" actId="1076"/>
          <ac:grpSpMkLst>
            <pc:docMk/>
            <pc:sldMk cId="0" sldId="283"/>
            <ac:grpSpMk id="1890" creationId="{00000000-0000-0000-0000-000000000000}"/>
          </ac:grpSpMkLst>
        </pc:grpChg>
      </pc:sldChg>
      <pc:sldChg chg="del">
        <pc:chgData name="tuyết nguyễn thị ánh" userId="a6fbc05945fbe6a6" providerId="LiveId" clId="{E3046758-022E-4895-9D24-41548DAAC67F}" dt="2023-07-27T06:17:32.884" v="13958" actId="47"/>
        <pc:sldMkLst>
          <pc:docMk/>
          <pc:sldMk cId="0" sldId="284"/>
        </pc:sldMkLst>
      </pc:sldChg>
      <pc:sldChg chg="del">
        <pc:chgData name="tuyết nguyễn thị ánh" userId="a6fbc05945fbe6a6" providerId="LiveId" clId="{E3046758-022E-4895-9D24-41548DAAC67F}" dt="2023-07-27T06:17:31" v="13957" actId="47"/>
        <pc:sldMkLst>
          <pc:docMk/>
          <pc:sldMk cId="0" sldId="285"/>
        </pc:sldMkLst>
      </pc:sldChg>
      <pc:sldChg chg="addSp delSp modSp mod modTransition modAnim">
        <pc:chgData name="tuyết nguyễn thị ánh" userId="a6fbc05945fbe6a6" providerId="LiveId" clId="{E3046758-022E-4895-9D24-41548DAAC67F}" dt="2023-07-27T07:20:56.841" v="14445"/>
        <pc:sldMkLst>
          <pc:docMk/>
          <pc:sldMk cId="0" sldId="286"/>
        </pc:sldMkLst>
        <pc:spChg chg="add del mod">
          <ac:chgData name="tuyết nguyễn thị ánh" userId="a6fbc05945fbe6a6" providerId="LiveId" clId="{E3046758-022E-4895-9D24-41548DAAC67F}" dt="2023-07-27T06:17:57.791" v="13965" actId="478"/>
          <ac:spMkLst>
            <pc:docMk/>
            <pc:sldMk cId="0" sldId="286"/>
            <ac:spMk id="3" creationId="{653515B1-0443-B5E7-A2B6-BC8842AA9E7A}"/>
          </ac:spMkLst>
        </pc:spChg>
        <pc:spChg chg="add mod">
          <ac:chgData name="tuyết nguyễn thị ánh" userId="a6fbc05945fbe6a6" providerId="LiveId" clId="{E3046758-022E-4895-9D24-41548DAAC67F}" dt="2023-07-27T06:20:17.942" v="14082" actId="1076"/>
          <ac:spMkLst>
            <pc:docMk/>
            <pc:sldMk cId="0" sldId="286"/>
            <ac:spMk id="4" creationId="{195A6EA2-64EB-FAF3-81AF-C611C7D1E1CF}"/>
          </ac:spMkLst>
        </pc:spChg>
        <pc:spChg chg="add mod">
          <ac:chgData name="tuyết nguyễn thị ánh" userId="a6fbc05945fbe6a6" providerId="LiveId" clId="{E3046758-022E-4895-9D24-41548DAAC67F}" dt="2023-07-27T07:20:41.923" v="14442" actId="20577"/>
          <ac:spMkLst>
            <pc:docMk/>
            <pc:sldMk cId="0" sldId="286"/>
            <ac:spMk id="5" creationId="{75271123-A48B-A8D0-746E-BADACC71F094}"/>
          </ac:spMkLst>
        </pc:spChg>
        <pc:spChg chg="add mod">
          <ac:chgData name="tuyết nguyễn thị ánh" userId="a6fbc05945fbe6a6" providerId="LiveId" clId="{E3046758-022E-4895-9D24-41548DAAC67F}" dt="2023-07-27T06:18:10.033" v="13966"/>
          <ac:spMkLst>
            <pc:docMk/>
            <pc:sldMk cId="0" sldId="286"/>
            <ac:spMk id="6" creationId="{B6FEE7B8-619E-E943-CDE8-B667401400D2}"/>
          </ac:spMkLst>
        </pc:spChg>
        <pc:spChg chg="add del mod">
          <ac:chgData name="tuyết nguyễn thị ánh" userId="a6fbc05945fbe6a6" providerId="LiveId" clId="{E3046758-022E-4895-9D24-41548DAAC67F}" dt="2023-07-27T06:26:39.613" v="14095" actId="478"/>
          <ac:spMkLst>
            <pc:docMk/>
            <pc:sldMk cId="0" sldId="286"/>
            <ac:spMk id="7" creationId="{BA99EAE8-0119-E4B2-D3B6-55A3F8BB3D37}"/>
          </ac:spMkLst>
        </pc:spChg>
        <pc:spChg chg="add mod">
          <ac:chgData name="tuyết nguyễn thị ánh" userId="a6fbc05945fbe6a6" providerId="LiveId" clId="{E3046758-022E-4895-9D24-41548DAAC67F}" dt="2023-07-27T06:27:39.251" v="14125" actId="20577"/>
          <ac:spMkLst>
            <pc:docMk/>
            <pc:sldMk cId="0" sldId="286"/>
            <ac:spMk id="9" creationId="{B026EA77-5757-F3FD-6AA4-58E3E3845FBB}"/>
          </ac:spMkLst>
        </pc:spChg>
        <pc:spChg chg="del">
          <ac:chgData name="tuyết nguyễn thị ánh" userId="a6fbc05945fbe6a6" providerId="LiveId" clId="{E3046758-022E-4895-9D24-41548DAAC67F}" dt="2023-07-27T06:17:55.054" v="13964" actId="478"/>
          <ac:spMkLst>
            <pc:docMk/>
            <pc:sldMk cId="0" sldId="286"/>
            <ac:spMk id="2049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7T06:17:53.599" v="13963" actId="478"/>
          <ac:spMkLst>
            <pc:docMk/>
            <pc:sldMk cId="0" sldId="286"/>
            <ac:spMk id="2050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7T06:17:49.112" v="13962" actId="478"/>
          <ac:spMkLst>
            <pc:docMk/>
            <pc:sldMk cId="0" sldId="286"/>
            <ac:spMk id="2051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7T06:17:49.112" v="13962" actId="478"/>
          <ac:spMkLst>
            <pc:docMk/>
            <pc:sldMk cId="0" sldId="286"/>
            <ac:spMk id="2052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7T06:17:49.112" v="13962" actId="478"/>
          <ac:spMkLst>
            <pc:docMk/>
            <pc:sldMk cId="0" sldId="286"/>
            <ac:spMk id="2053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7T06:17:49.112" v="13962" actId="478"/>
          <ac:spMkLst>
            <pc:docMk/>
            <pc:sldMk cId="0" sldId="286"/>
            <ac:spMk id="2054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7T06:17:49.112" v="13962" actId="478"/>
          <ac:spMkLst>
            <pc:docMk/>
            <pc:sldMk cId="0" sldId="286"/>
            <ac:spMk id="2055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7T06:17:49.112" v="13962" actId="478"/>
          <ac:spMkLst>
            <pc:docMk/>
            <pc:sldMk cId="0" sldId="286"/>
            <ac:spMk id="2056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7T06:17:49.112" v="13962" actId="478"/>
          <ac:spMkLst>
            <pc:docMk/>
            <pc:sldMk cId="0" sldId="286"/>
            <ac:spMk id="2057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7T06:17:49.112" v="13962" actId="478"/>
          <ac:spMkLst>
            <pc:docMk/>
            <pc:sldMk cId="0" sldId="286"/>
            <ac:spMk id="2058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7T06:17:49.112" v="13962" actId="478"/>
          <ac:spMkLst>
            <pc:docMk/>
            <pc:sldMk cId="0" sldId="286"/>
            <ac:spMk id="2059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7T06:17:49.112" v="13962" actId="478"/>
          <ac:spMkLst>
            <pc:docMk/>
            <pc:sldMk cId="0" sldId="286"/>
            <ac:spMk id="2060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7T06:17:49.112" v="13962" actId="478"/>
          <ac:spMkLst>
            <pc:docMk/>
            <pc:sldMk cId="0" sldId="286"/>
            <ac:spMk id="2061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7T06:17:49.112" v="13962" actId="478"/>
          <ac:spMkLst>
            <pc:docMk/>
            <pc:sldMk cId="0" sldId="286"/>
            <ac:spMk id="2062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7T06:17:49.112" v="13962" actId="478"/>
          <ac:spMkLst>
            <pc:docMk/>
            <pc:sldMk cId="0" sldId="286"/>
            <ac:spMk id="2063" creationId="{00000000-0000-0000-0000-000000000000}"/>
          </ac:spMkLst>
        </pc:spChg>
        <pc:picChg chg="add mod">
          <ac:chgData name="tuyết nguyễn thị ánh" userId="a6fbc05945fbe6a6" providerId="LiveId" clId="{E3046758-022E-4895-9D24-41548DAAC67F}" dt="2023-07-27T06:28:09.658" v="14128" actId="1076"/>
          <ac:picMkLst>
            <pc:docMk/>
            <pc:sldMk cId="0" sldId="286"/>
            <ac:picMk id="11" creationId="{29EBFBF6-1AA2-CA55-BCF0-9BA0905DCA99}"/>
          </ac:picMkLst>
        </pc:picChg>
      </pc:sldChg>
      <pc:sldChg chg="del">
        <pc:chgData name="tuyết nguyễn thị ánh" userId="a6fbc05945fbe6a6" providerId="LiveId" clId="{E3046758-022E-4895-9D24-41548DAAC67F}" dt="2023-07-27T06:17:41.591" v="13960" actId="47"/>
        <pc:sldMkLst>
          <pc:docMk/>
          <pc:sldMk cId="0" sldId="287"/>
        </pc:sldMkLst>
      </pc:sldChg>
      <pc:sldChg chg="del">
        <pc:chgData name="tuyết nguyễn thị ánh" userId="a6fbc05945fbe6a6" providerId="LiveId" clId="{E3046758-022E-4895-9D24-41548DAAC67F}" dt="2023-07-27T06:17:43.085" v="13961" actId="47"/>
        <pc:sldMkLst>
          <pc:docMk/>
          <pc:sldMk cId="0" sldId="288"/>
        </pc:sldMkLst>
      </pc:sldChg>
      <pc:sldChg chg="del">
        <pc:chgData name="tuyết nguyễn thị ánh" userId="a6fbc05945fbe6a6" providerId="LiveId" clId="{E3046758-022E-4895-9D24-41548DAAC67F}" dt="2023-07-27T06:17:25.086" v="13955" actId="47"/>
        <pc:sldMkLst>
          <pc:docMk/>
          <pc:sldMk cId="0" sldId="289"/>
        </pc:sldMkLst>
      </pc:sldChg>
      <pc:sldChg chg="addSp delSp modSp mod modTransition modClrScheme modAnim chgLayout">
        <pc:chgData name="tuyết nguyễn thị ánh" userId="a6fbc05945fbe6a6" providerId="LiveId" clId="{E3046758-022E-4895-9D24-41548DAAC67F}" dt="2023-07-27T07:20:56.841" v="14445"/>
        <pc:sldMkLst>
          <pc:docMk/>
          <pc:sldMk cId="0" sldId="290"/>
        </pc:sldMkLst>
        <pc:spChg chg="add mod">
          <ac:chgData name="tuyết nguyễn thị ánh" userId="a6fbc05945fbe6a6" providerId="LiveId" clId="{E3046758-022E-4895-9D24-41548DAAC67F}" dt="2023-07-27T06:29:20.836" v="14131" actId="1076"/>
          <ac:spMkLst>
            <pc:docMk/>
            <pc:sldMk cId="0" sldId="290"/>
            <ac:spMk id="2" creationId="{A4D21ECA-C343-7693-03D1-5EF1D415D69E}"/>
          </ac:spMkLst>
        </pc:spChg>
        <pc:spChg chg="del mod ord">
          <ac:chgData name="tuyết nguyễn thị ánh" userId="a6fbc05945fbe6a6" providerId="LiveId" clId="{E3046758-022E-4895-9D24-41548DAAC67F}" dt="2023-07-27T06:17:23.695" v="13954" actId="478"/>
          <ac:spMkLst>
            <pc:docMk/>
            <pc:sldMk cId="0" sldId="290"/>
            <ac:spMk id="2130" creationId="{00000000-0000-0000-0000-000000000000}"/>
          </ac:spMkLst>
        </pc:spChg>
        <pc:spChg chg="del mod ord">
          <ac:chgData name="tuyết nguyễn thị ánh" userId="a6fbc05945fbe6a6" providerId="LiveId" clId="{E3046758-022E-4895-9D24-41548DAAC67F}" dt="2023-07-27T06:17:20.458" v="13952" actId="478"/>
          <ac:spMkLst>
            <pc:docMk/>
            <pc:sldMk cId="0" sldId="290"/>
            <ac:spMk id="2131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7T06:17:18.838" v="13951" actId="478"/>
          <ac:spMkLst>
            <pc:docMk/>
            <pc:sldMk cId="0" sldId="290"/>
            <ac:spMk id="2132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7T06:17:22.021" v="13953" actId="478"/>
          <ac:spMkLst>
            <pc:docMk/>
            <pc:sldMk cId="0" sldId="290"/>
            <ac:spMk id="2133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7T06:17:22.021" v="13953" actId="478"/>
          <ac:spMkLst>
            <pc:docMk/>
            <pc:sldMk cId="0" sldId="290"/>
            <ac:spMk id="2134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7T06:17:22.021" v="13953" actId="478"/>
          <ac:spMkLst>
            <pc:docMk/>
            <pc:sldMk cId="0" sldId="290"/>
            <ac:spMk id="2135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7T06:17:22.021" v="13953" actId="478"/>
          <ac:spMkLst>
            <pc:docMk/>
            <pc:sldMk cId="0" sldId="290"/>
            <ac:spMk id="2143" creationId="{00000000-0000-0000-0000-000000000000}"/>
          </ac:spMkLst>
        </pc:spChg>
        <pc:grpChg chg="del">
          <ac:chgData name="tuyết nguyễn thị ánh" userId="a6fbc05945fbe6a6" providerId="LiveId" clId="{E3046758-022E-4895-9D24-41548DAAC67F}" dt="2023-07-27T06:17:22.021" v="13953" actId="478"/>
          <ac:grpSpMkLst>
            <pc:docMk/>
            <pc:sldMk cId="0" sldId="290"/>
            <ac:grpSpMk id="2136" creationId="{00000000-0000-0000-0000-000000000000}"/>
          </ac:grpSpMkLst>
        </pc:grpChg>
        <pc:grpChg chg="del">
          <ac:chgData name="tuyết nguyễn thị ánh" userId="a6fbc05945fbe6a6" providerId="LiveId" clId="{E3046758-022E-4895-9D24-41548DAAC67F}" dt="2023-07-27T06:17:22.021" v="13953" actId="478"/>
          <ac:grpSpMkLst>
            <pc:docMk/>
            <pc:sldMk cId="0" sldId="290"/>
            <ac:grpSpMk id="2139" creationId="{00000000-0000-0000-0000-000000000000}"/>
          </ac:grpSpMkLst>
        </pc:grpChg>
      </pc:sldChg>
      <pc:sldChg chg="del">
        <pc:chgData name="tuyết nguyễn thị ánh" userId="a6fbc05945fbe6a6" providerId="LiveId" clId="{E3046758-022E-4895-9D24-41548DAAC67F}" dt="2023-07-27T06:17:06.389" v="13949" actId="47"/>
        <pc:sldMkLst>
          <pc:docMk/>
          <pc:sldMk cId="0" sldId="291"/>
        </pc:sldMkLst>
      </pc:sldChg>
      <pc:sldChg chg="del">
        <pc:chgData name="tuyết nguyễn thị ánh" userId="a6fbc05945fbe6a6" providerId="LiveId" clId="{E3046758-022E-4895-9D24-41548DAAC67F}" dt="2023-07-27T06:17:05.734" v="13948" actId="47"/>
        <pc:sldMkLst>
          <pc:docMk/>
          <pc:sldMk cId="0" sldId="292"/>
        </pc:sldMkLst>
      </pc:sldChg>
      <pc:sldChg chg="del">
        <pc:chgData name="tuyết nguyễn thị ánh" userId="a6fbc05945fbe6a6" providerId="LiveId" clId="{E3046758-022E-4895-9D24-41548DAAC67F}" dt="2023-07-26T00:55:16.218" v="3806" actId="47"/>
        <pc:sldMkLst>
          <pc:docMk/>
          <pc:sldMk cId="0" sldId="293"/>
        </pc:sldMkLst>
      </pc:sldChg>
      <pc:sldChg chg="del">
        <pc:chgData name="tuyết nguyễn thị ánh" userId="a6fbc05945fbe6a6" providerId="LiveId" clId="{E3046758-022E-4895-9D24-41548DAAC67F}" dt="2023-07-26T00:55:15.664" v="3805" actId="47"/>
        <pc:sldMkLst>
          <pc:docMk/>
          <pc:sldMk cId="0" sldId="294"/>
        </pc:sldMkLst>
      </pc:sldChg>
      <pc:sldChg chg="del">
        <pc:chgData name="tuyết nguyễn thị ánh" userId="a6fbc05945fbe6a6" providerId="LiveId" clId="{E3046758-022E-4895-9D24-41548DAAC67F}" dt="2023-07-26T00:55:15.078" v="3804" actId="47"/>
        <pc:sldMkLst>
          <pc:docMk/>
          <pc:sldMk cId="0" sldId="295"/>
        </pc:sldMkLst>
      </pc:sldChg>
      <pc:sldChg chg="del">
        <pc:chgData name="tuyết nguyễn thị ánh" userId="a6fbc05945fbe6a6" providerId="LiveId" clId="{E3046758-022E-4895-9D24-41548DAAC67F}" dt="2023-07-26T00:55:14.713" v="3803" actId="47"/>
        <pc:sldMkLst>
          <pc:docMk/>
          <pc:sldMk cId="0" sldId="296"/>
        </pc:sldMkLst>
      </pc:sldChg>
      <pc:sldChg chg="del">
        <pc:chgData name="tuyết nguyễn thị ánh" userId="a6fbc05945fbe6a6" providerId="LiveId" clId="{E3046758-022E-4895-9D24-41548DAAC67F}" dt="2023-07-26T00:55:14.363" v="3802" actId="47"/>
        <pc:sldMkLst>
          <pc:docMk/>
          <pc:sldMk cId="0" sldId="297"/>
        </pc:sldMkLst>
      </pc:sldChg>
      <pc:sldChg chg="del">
        <pc:chgData name="tuyết nguyễn thị ánh" userId="a6fbc05945fbe6a6" providerId="LiveId" clId="{E3046758-022E-4895-9D24-41548DAAC67F}" dt="2023-07-26T00:55:14.292" v="3801" actId="47"/>
        <pc:sldMkLst>
          <pc:docMk/>
          <pc:sldMk cId="0" sldId="298"/>
        </pc:sldMkLst>
      </pc:sldChg>
      <pc:sldChg chg="del">
        <pc:chgData name="tuyết nguyễn thị ánh" userId="a6fbc05945fbe6a6" providerId="LiveId" clId="{E3046758-022E-4895-9D24-41548DAAC67F}" dt="2023-07-26T00:55:14.084" v="3800" actId="47"/>
        <pc:sldMkLst>
          <pc:docMk/>
          <pc:sldMk cId="0" sldId="299"/>
        </pc:sldMkLst>
      </pc:sldChg>
      <pc:sldChg chg="del">
        <pc:chgData name="tuyết nguyễn thị ánh" userId="a6fbc05945fbe6a6" providerId="LiveId" clId="{E3046758-022E-4895-9D24-41548DAAC67F}" dt="2023-07-26T00:55:13.580" v="3799" actId="47"/>
        <pc:sldMkLst>
          <pc:docMk/>
          <pc:sldMk cId="0" sldId="300"/>
        </pc:sldMkLst>
      </pc:sldChg>
      <pc:sldChg chg="del">
        <pc:chgData name="tuyết nguyễn thị ánh" userId="a6fbc05945fbe6a6" providerId="LiveId" clId="{E3046758-022E-4895-9D24-41548DAAC67F}" dt="2023-07-26T00:55:13.413" v="3798" actId="47"/>
        <pc:sldMkLst>
          <pc:docMk/>
          <pc:sldMk cId="0" sldId="301"/>
        </pc:sldMkLst>
      </pc:sldChg>
      <pc:sldChg chg="del">
        <pc:chgData name="tuyết nguyễn thị ánh" userId="a6fbc05945fbe6a6" providerId="LiveId" clId="{E3046758-022E-4895-9D24-41548DAAC67F}" dt="2023-07-26T00:55:13.215" v="3797" actId="47"/>
        <pc:sldMkLst>
          <pc:docMk/>
          <pc:sldMk cId="0" sldId="302"/>
        </pc:sldMkLst>
      </pc:sldChg>
      <pc:sldChg chg="add del modTransition">
        <pc:chgData name="tuyết nguyễn thị ánh" userId="a6fbc05945fbe6a6" providerId="LiveId" clId="{E3046758-022E-4895-9D24-41548DAAC67F}" dt="2023-07-27T07:20:56.841" v="14445"/>
        <pc:sldMkLst>
          <pc:docMk/>
          <pc:sldMk cId="0" sldId="303"/>
        </pc:sldMkLst>
      </pc:sldChg>
      <pc:sldChg chg="modSp del">
        <pc:chgData name="tuyết nguyễn thị ánh" userId="a6fbc05945fbe6a6" providerId="LiveId" clId="{E3046758-022E-4895-9D24-41548DAAC67F}" dt="2023-07-27T12:25:29.304" v="14446"/>
        <pc:sldMkLst>
          <pc:docMk/>
          <pc:sldMk cId="495064186" sldId="304"/>
        </pc:sldMkLst>
        <pc:picChg chg="mod">
          <ac:chgData name="tuyết nguyễn thị ánh" userId="a6fbc05945fbe6a6" providerId="LiveId" clId="{E3046758-022E-4895-9D24-41548DAAC67F}" dt="2023-07-27T12:25:29.304" v="14446"/>
          <ac:picMkLst>
            <pc:docMk/>
            <pc:sldMk cId="495064186" sldId="304"/>
            <ac:picMk id="7" creationId="{CD956176-F069-3820-2EA6-5278EF926C7E}"/>
          </ac:picMkLst>
        </pc:picChg>
      </pc:sldChg>
      <pc:sldChg chg="add modTransition">
        <pc:chgData name="tuyết nguyễn thị ánh" userId="a6fbc05945fbe6a6" providerId="LiveId" clId="{E3046758-022E-4895-9D24-41548DAAC67F}" dt="2023-07-27T07:20:56.841" v="14445"/>
        <pc:sldMkLst>
          <pc:docMk/>
          <pc:sldMk cId="495064186" sldId="304"/>
        </pc:sldMkLst>
      </pc:sldChg>
      <pc:sldChg chg="modSp add del mod modTransition modNotes">
        <pc:chgData name="tuyết nguyễn thị ánh" userId="a6fbc05945fbe6a6" providerId="LiveId" clId="{E3046758-022E-4895-9D24-41548DAAC67F}" dt="2023-07-27T07:20:56.841" v="14445"/>
        <pc:sldMkLst>
          <pc:docMk/>
          <pc:sldMk cId="0" sldId="305"/>
        </pc:sldMkLst>
        <pc:spChg chg="mod">
          <ac:chgData name="tuyết nguyễn thị ánh" userId="a6fbc05945fbe6a6" providerId="LiveId" clId="{E3046758-022E-4895-9D24-41548DAAC67F}" dt="2023-07-27T02:52:08.906" v="11725"/>
          <ac:spMkLst>
            <pc:docMk/>
            <pc:sldMk cId="0" sldId="305"/>
            <ac:spMk id="2" creationId="{021C9379-6509-FDEA-EFE1-90C8E93CD50B}"/>
          </ac:spMkLst>
        </pc:spChg>
        <pc:spChg chg="mod">
          <ac:chgData name="tuyết nguyễn thị ánh" userId="a6fbc05945fbe6a6" providerId="LiveId" clId="{E3046758-022E-4895-9D24-41548DAAC67F}" dt="2023-07-27T02:52:28.624" v="11733"/>
          <ac:spMkLst>
            <pc:docMk/>
            <pc:sldMk cId="0" sldId="305"/>
            <ac:spMk id="3" creationId="{A772D10F-95E6-557C-6D4C-48D5EA254587}"/>
          </ac:spMkLst>
        </pc:spChg>
        <pc:spChg chg="mod">
          <ac:chgData name="tuyết nguyễn thị ánh" userId="a6fbc05945fbe6a6" providerId="LiveId" clId="{E3046758-022E-4895-9D24-41548DAAC67F}" dt="2023-07-27T06:23:59.852" v="14084" actId="20577"/>
          <ac:spMkLst>
            <pc:docMk/>
            <pc:sldMk cId="0" sldId="305"/>
            <ac:spMk id="4" creationId="{AC39A785-BE48-4B01-4400-A32F1ABBDE6F}"/>
          </ac:spMkLst>
        </pc:spChg>
        <pc:spChg chg="mod">
          <ac:chgData name="tuyết nguyễn thị ánh" userId="a6fbc05945fbe6a6" providerId="LiveId" clId="{E3046758-022E-4895-9D24-41548DAAC67F}" dt="2023-07-27T02:55:05.937" v="11759" actId="20577"/>
          <ac:spMkLst>
            <pc:docMk/>
            <pc:sldMk cId="0" sldId="305"/>
            <ac:spMk id="5" creationId="{4725B4C1-D2C4-B213-BF17-48BCA5820850}"/>
          </ac:spMkLst>
        </pc:spChg>
        <pc:spChg chg="mod">
          <ac:chgData name="tuyết nguyễn thị ánh" userId="a6fbc05945fbe6a6" providerId="LiveId" clId="{E3046758-022E-4895-9D24-41548DAAC67F}" dt="2023-07-27T02:55:16.229" v="11767" actId="20577"/>
          <ac:spMkLst>
            <pc:docMk/>
            <pc:sldMk cId="0" sldId="305"/>
            <ac:spMk id="6" creationId="{D2B54CA3-9A19-A4CF-35BE-3EF51C810C6E}"/>
          </ac:spMkLst>
        </pc:spChg>
        <pc:spChg chg="mod">
          <ac:chgData name="tuyết nguyễn thị ánh" userId="a6fbc05945fbe6a6" providerId="LiveId" clId="{E3046758-022E-4895-9D24-41548DAAC67F}" dt="2023-07-27T02:55:30.240" v="11768" actId="1076"/>
          <ac:spMkLst>
            <pc:docMk/>
            <pc:sldMk cId="0" sldId="305"/>
            <ac:spMk id="7" creationId="{2AC63E4E-13B8-B8D1-0F1C-276B168B4E25}"/>
          </ac:spMkLst>
        </pc:spChg>
      </pc:sldChg>
      <pc:sldChg chg="addSp delSp modSp add mod modTransition">
        <pc:chgData name="tuyết nguyễn thị ánh" userId="a6fbc05945fbe6a6" providerId="LiveId" clId="{E3046758-022E-4895-9D24-41548DAAC67F}" dt="2023-07-27T07:20:56.841" v="14445"/>
        <pc:sldMkLst>
          <pc:docMk/>
          <pc:sldMk cId="1839728960" sldId="306"/>
        </pc:sldMkLst>
        <pc:spChg chg="mod">
          <ac:chgData name="tuyết nguyễn thị ánh" userId="a6fbc05945fbe6a6" providerId="LiveId" clId="{E3046758-022E-4895-9D24-41548DAAC67F}" dt="2023-07-27T02:57:31.594" v="11776"/>
          <ac:spMkLst>
            <pc:docMk/>
            <pc:sldMk cId="1839728960" sldId="306"/>
            <ac:spMk id="2" creationId="{021C9379-6509-FDEA-EFE1-90C8E93CD50B}"/>
          </ac:spMkLst>
        </pc:spChg>
        <pc:spChg chg="mod">
          <ac:chgData name="tuyết nguyễn thị ánh" userId="a6fbc05945fbe6a6" providerId="LiveId" clId="{E3046758-022E-4895-9D24-41548DAAC67F}" dt="2023-07-27T06:24:12.873" v="14094" actId="20577"/>
          <ac:spMkLst>
            <pc:docMk/>
            <pc:sldMk cId="1839728960" sldId="306"/>
            <ac:spMk id="3" creationId="{A772D10F-95E6-557C-6D4C-48D5EA254587}"/>
          </ac:spMkLst>
        </pc:spChg>
        <pc:spChg chg="mod">
          <ac:chgData name="tuyết nguyễn thị ánh" userId="a6fbc05945fbe6a6" providerId="LiveId" clId="{E3046758-022E-4895-9D24-41548DAAC67F}" dt="2023-07-27T02:58:19.241" v="11799" actId="255"/>
          <ac:spMkLst>
            <pc:docMk/>
            <pc:sldMk cId="1839728960" sldId="306"/>
            <ac:spMk id="4" creationId="{AC39A785-BE48-4B01-4400-A32F1ABBDE6F}"/>
          </ac:spMkLst>
        </pc:spChg>
        <pc:spChg chg="mod">
          <ac:chgData name="tuyết nguyễn thị ánh" userId="a6fbc05945fbe6a6" providerId="LiveId" clId="{E3046758-022E-4895-9D24-41548DAAC67F}" dt="2023-07-27T03:00:03.421" v="11806" actId="20577"/>
          <ac:spMkLst>
            <pc:docMk/>
            <pc:sldMk cId="1839728960" sldId="306"/>
            <ac:spMk id="5" creationId="{4725B4C1-D2C4-B213-BF17-48BCA5820850}"/>
          </ac:spMkLst>
        </pc:spChg>
        <pc:spChg chg="mod">
          <ac:chgData name="tuyết nguyễn thị ánh" userId="a6fbc05945fbe6a6" providerId="LiveId" clId="{E3046758-022E-4895-9D24-41548DAAC67F}" dt="2023-07-27T03:00:27.858" v="11811" actId="255"/>
          <ac:spMkLst>
            <pc:docMk/>
            <pc:sldMk cId="1839728960" sldId="306"/>
            <ac:spMk id="6" creationId="{D2B54CA3-9A19-A4CF-35BE-3EF51C810C6E}"/>
          </ac:spMkLst>
        </pc:spChg>
        <pc:spChg chg="mod">
          <ac:chgData name="tuyết nguyễn thị ánh" userId="a6fbc05945fbe6a6" providerId="LiveId" clId="{E3046758-022E-4895-9D24-41548DAAC67F}" dt="2023-07-27T03:00:44.999" v="11815" actId="1076"/>
          <ac:spMkLst>
            <pc:docMk/>
            <pc:sldMk cId="1839728960" sldId="306"/>
            <ac:spMk id="7" creationId="{2AC63E4E-13B8-B8D1-0F1C-276B168B4E25}"/>
          </ac:spMkLst>
        </pc:spChg>
        <pc:graphicFrameChg chg="add del mod">
          <ac:chgData name="tuyết nguyễn thị ánh" userId="a6fbc05945fbe6a6" providerId="LiveId" clId="{E3046758-022E-4895-9D24-41548DAAC67F}" dt="2023-07-27T02:57:44.338" v="11785"/>
          <ac:graphicFrameMkLst>
            <pc:docMk/>
            <pc:sldMk cId="1839728960" sldId="306"/>
            <ac:graphicFrameMk id="9" creationId="{AC1DCA89-9D4B-352E-9392-3CB22FF7ED1F}"/>
          </ac:graphicFrameMkLst>
        </pc:graphicFrameChg>
      </pc:sldChg>
      <pc:sldChg chg="del">
        <pc:chgData name="tuyết nguyễn thị ánh" userId="a6fbc05945fbe6a6" providerId="LiveId" clId="{E3046758-022E-4895-9D24-41548DAAC67F}" dt="2023-07-26T00:55:12.496" v="3793" actId="47"/>
        <pc:sldMkLst>
          <pc:docMk/>
          <pc:sldMk cId="1839728960" sldId="306"/>
        </pc:sldMkLst>
      </pc:sldChg>
      <pc:sldChg chg="modSp add mod modTransition">
        <pc:chgData name="tuyết nguyễn thị ánh" userId="a6fbc05945fbe6a6" providerId="LiveId" clId="{E3046758-022E-4895-9D24-41548DAAC67F}" dt="2023-07-27T07:20:56.841" v="14445"/>
        <pc:sldMkLst>
          <pc:docMk/>
          <pc:sldMk cId="3497743060" sldId="307"/>
        </pc:sldMkLst>
        <pc:spChg chg="mod">
          <ac:chgData name="tuyết nguyễn thị ánh" userId="a6fbc05945fbe6a6" providerId="LiveId" clId="{E3046758-022E-4895-9D24-41548DAAC67F}" dt="2023-07-27T03:02:03.319" v="11828" actId="255"/>
          <ac:spMkLst>
            <pc:docMk/>
            <pc:sldMk cId="3497743060" sldId="307"/>
            <ac:spMk id="2" creationId="{021C9379-6509-FDEA-EFE1-90C8E93CD50B}"/>
          </ac:spMkLst>
        </pc:spChg>
        <pc:spChg chg="mod">
          <ac:chgData name="tuyết nguyễn thị ánh" userId="a6fbc05945fbe6a6" providerId="LiveId" clId="{E3046758-022E-4895-9D24-41548DAAC67F}" dt="2023-07-27T03:02:24.449" v="11832"/>
          <ac:spMkLst>
            <pc:docMk/>
            <pc:sldMk cId="3497743060" sldId="307"/>
            <ac:spMk id="3" creationId="{A772D10F-95E6-557C-6D4C-48D5EA254587}"/>
          </ac:spMkLst>
        </pc:spChg>
        <pc:spChg chg="mod">
          <ac:chgData name="tuyết nguyễn thị ánh" userId="a6fbc05945fbe6a6" providerId="LiveId" clId="{E3046758-022E-4895-9D24-41548DAAC67F}" dt="2023-07-27T03:02:35.484" v="11840" actId="20577"/>
          <ac:spMkLst>
            <pc:docMk/>
            <pc:sldMk cId="3497743060" sldId="307"/>
            <ac:spMk id="4" creationId="{AC39A785-BE48-4B01-4400-A32F1ABBDE6F}"/>
          </ac:spMkLst>
        </pc:spChg>
        <pc:spChg chg="mod">
          <ac:chgData name="tuyết nguyễn thị ánh" userId="a6fbc05945fbe6a6" providerId="LiveId" clId="{E3046758-022E-4895-9D24-41548DAAC67F}" dt="2023-07-27T03:02:52.816" v="11857" actId="20577"/>
          <ac:spMkLst>
            <pc:docMk/>
            <pc:sldMk cId="3497743060" sldId="307"/>
            <ac:spMk id="5" creationId="{4725B4C1-D2C4-B213-BF17-48BCA5820850}"/>
          </ac:spMkLst>
        </pc:spChg>
        <pc:spChg chg="mod">
          <ac:chgData name="tuyết nguyễn thị ánh" userId="a6fbc05945fbe6a6" providerId="LiveId" clId="{E3046758-022E-4895-9D24-41548DAAC67F}" dt="2023-07-27T03:03:05.606" v="11866" actId="20577"/>
          <ac:spMkLst>
            <pc:docMk/>
            <pc:sldMk cId="3497743060" sldId="307"/>
            <ac:spMk id="6" creationId="{D2B54CA3-9A19-A4CF-35BE-3EF51C810C6E}"/>
          </ac:spMkLst>
        </pc:spChg>
        <pc:spChg chg="mod">
          <ac:chgData name="tuyết nguyễn thị ánh" userId="a6fbc05945fbe6a6" providerId="LiveId" clId="{E3046758-022E-4895-9D24-41548DAAC67F}" dt="2023-07-27T03:03:16.108" v="11868" actId="1076"/>
          <ac:spMkLst>
            <pc:docMk/>
            <pc:sldMk cId="3497743060" sldId="307"/>
            <ac:spMk id="7" creationId="{2AC63E4E-13B8-B8D1-0F1C-276B168B4E25}"/>
          </ac:spMkLst>
        </pc:spChg>
      </pc:sldChg>
      <pc:sldChg chg="del">
        <pc:chgData name="tuyết nguyễn thị ánh" userId="a6fbc05945fbe6a6" providerId="LiveId" clId="{E3046758-022E-4895-9D24-41548DAAC67F}" dt="2023-07-26T00:55:12.258" v="3792" actId="47"/>
        <pc:sldMkLst>
          <pc:docMk/>
          <pc:sldMk cId="3497743060" sldId="307"/>
        </pc:sldMkLst>
      </pc:sldChg>
      <pc:sldChg chg="modSp add mod modTransition">
        <pc:chgData name="tuyết nguyễn thị ánh" userId="a6fbc05945fbe6a6" providerId="LiveId" clId="{E3046758-022E-4895-9D24-41548DAAC67F}" dt="2023-07-27T07:20:56.841" v="14445"/>
        <pc:sldMkLst>
          <pc:docMk/>
          <pc:sldMk cId="1476716905" sldId="308"/>
        </pc:sldMkLst>
        <pc:spChg chg="mod">
          <ac:chgData name="tuyết nguyễn thị ánh" userId="a6fbc05945fbe6a6" providerId="LiveId" clId="{E3046758-022E-4895-9D24-41548DAAC67F}" dt="2023-07-27T03:03:52.398" v="11875" actId="20577"/>
          <ac:spMkLst>
            <pc:docMk/>
            <pc:sldMk cId="1476716905" sldId="308"/>
            <ac:spMk id="2" creationId="{021C9379-6509-FDEA-EFE1-90C8E93CD50B}"/>
          </ac:spMkLst>
        </pc:spChg>
        <pc:spChg chg="mod">
          <ac:chgData name="tuyết nguyễn thị ánh" userId="a6fbc05945fbe6a6" providerId="LiveId" clId="{E3046758-022E-4895-9D24-41548DAAC67F}" dt="2023-07-27T03:03:59.157" v="11880" actId="20577"/>
          <ac:spMkLst>
            <pc:docMk/>
            <pc:sldMk cId="1476716905" sldId="308"/>
            <ac:spMk id="3" creationId="{A772D10F-95E6-557C-6D4C-48D5EA254587}"/>
          </ac:spMkLst>
        </pc:spChg>
        <pc:spChg chg="mod">
          <ac:chgData name="tuyết nguyễn thị ánh" userId="a6fbc05945fbe6a6" providerId="LiveId" clId="{E3046758-022E-4895-9D24-41548DAAC67F}" dt="2023-07-27T03:04:03.747" v="11886" actId="20577"/>
          <ac:spMkLst>
            <pc:docMk/>
            <pc:sldMk cId="1476716905" sldId="308"/>
            <ac:spMk id="4" creationId="{AC39A785-BE48-4B01-4400-A32F1ABBDE6F}"/>
          </ac:spMkLst>
        </pc:spChg>
        <pc:spChg chg="mod">
          <ac:chgData name="tuyết nguyễn thị ánh" userId="a6fbc05945fbe6a6" providerId="LiveId" clId="{E3046758-022E-4895-9D24-41548DAAC67F}" dt="2023-07-27T03:04:07.173" v="11892" actId="20577"/>
          <ac:spMkLst>
            <pc:docMk/>
            <pc:sldMk cId="1476716905" sldId="308"/>
            <ac:spMk id="5" creationId="{4725B4C1-D2C4-B213-BF17-48BCA5820850}"/>
          </ac:spMkLst>
        </pc:spChg>
        <pc:spChg chg="mod">
          <ac:chgData name="tuyết nguyễn thị ánh" userId="a6fbc05945fbe6a6" providerId="LiveId" clId="{E3046758-022E-4895-9D24-41548DAAC67F}" dt="2023-07-27T03:04:10.859" v="11896" actId="20577"/>
          <ac:spMkLst>
            <pc:docMk/>
            <pc:sldMk cId="1476716905" sldId="308"/>
            <ac:spMk id="6" creationId="{D2B54CA3-9A19-A4CF-35BE-3EF51C810C6E}"/>
          </ac:spMkLst>
        </pc:spChg>
        <pc:spChg chg="mod">
          <ac:chgData name="tuyết nguyễn thị ánh" userId="a6fbc05945fbe6a6" providerId="LiveId" clId="{E3046758-022E-4895-9D24-41548DAAC67F}" dt="2023-07-27T03:04:21.511" v="11905" actId="1076"/>
          <ac:spMkLst>
            <pc:docMk/>
            <pc:sldMk cId="1476716905" sldId="308"/>
            <ac:spMk id="7" creationId="{2AC63E4E-13B8-B8D1-0F1C-276B168B4E25}"/>
          </ac:spMkLst>
        </pc:spChg>
      </pc:sldChg>
      <pc:sldChg chg="del">
        <pc:chgData name="tuyết nguyễn thị ánh" userId="a6fbc05945fbe6a6" providerId="LiveId" clId="{E3046758-022E-4895-9D24-41548DAAC67F}" dt="2023-07-26T00:55:12.081" v="3791" actId="47"/>
        <pc:sldMkLst>
          <pc:docMk/>
          <pc:sldMk cId="1476716905" sldId="308"/>
        </pc:sldMkLst>
      </pc:sldChg>
      <pc:sldChg chg="modSp add mod modTransition">
        <pc:chgData name="tuyết nguyễn thị ánh" userId="a6fbc05945fbe6a6" providerId="LiveId" clId="{E3046758-022E-4895-9D24-41548DAAC67F}" dt="2023-07-27T07:20:56.841" v="14445"/>
        <pc:sldMkLst>
          <pc:docMk/>
          <pc:sldMk cId="845145198" sldId="309"/>
        </pc:sldMkLst>
        <pc:spChg chg="mod">
          <ac:chgData name="tuyết nguyễn thị ánh" userId="a6fbc05945fbe6a6" providerId="LiveId" clId="{E3046758-022E-4895-9D24-41548DAAC67F}" dt="2023-07-27T03:05:18.509" v="11913"/>
          <ac:spMkLst>
            <pc:docMk/>
            <pc:sldMk cId="845145198" sldId="309"/>
            <ac:spMk id="2" creationId="{021C9379-6509-FDEA-EFE1-90C8E93CD50B}"/>
          </ac:spMkLst>
        </pc:spChg>
        <pc:spChg chg="mod">
          <ac:chgData name="tuyết nguyễn thị ánh" userId="a6fbc05945fbe6a6" providerId="LiveId" clId="{E3046758-022E-4895-9D24-41548DAAC67F}" dt="2023-07-27T03:05:32.095" v="11922" actId="20577"/>
          <ac:spMkLst>
            <pc:docMk/>
            <pc:sldMk cId="845145198" sldId="309"/>
            <ac:spMk id="3" creationId="{A772D10F-95E6-557C-6D4C-48D5EA254587}"/>
          </ac:spMkLst>
        </pc:spChg>
        <pc:spChg chg="mod">
          <ac:chgData name="tuyết nguyễn thị ánh" userId="a6fbc05945fbe6a6" providerId="LiveId" clId="{E3046758-022E-4895-9D24-41548DAAC67F}" dt="2023-07-27T03:05:43.567" v="11933" actId="20577"/>
          <ac:spMkLst>
            <pc:docMk/>
            <pc:sldMk cId="845145198" sldId="309"/>
            <ac:spMk id="4" creationId="{AC39A785-BE48-4B01-4400-A32F1ABBDE6F}"/>
          </ac:spMkLst>
        </pc:spChg>
        <pc:spChg chg="mod">
          <ac:chgData name="tuyết nguyễn thị ánh" userId="a6fbc05945fbe6a6" providerId="LiveId" clId="{E3046758-022E-4895-9D24-41548DAAC67F}" dt="2023-07-27T03:05:51.998" v="11947" actId="20577"/>
          <ac:spMkLst>
            <pc:docMk/>
            <pc:sldMk cId="845145198" sldId="309"/>
            <ac:spMk id="5" creationId="{4725B4C1-D2C4-B213-BF17-48BCA5820850}"/>
          </ac:spMkLst>
        </pc:spChg>
        <pc:spChg chg="mod">
          <ac:chgData name="tuyết nguyễn thị ánh" userId="a6fbc05945fbe6a6" providerId="LiveId" clId="{E3046758-022E-4895-9D24-41548DAAC67F}" dt="2023-07-27T03:05:59.485" v="11958" actId="20577"/>
          <ac:spMkLst>
            <pc:docMk/>
            <pc:sldMk cId="845145198" sldId="309"/>
            <ac:spMk id="6" creationId="{D2B54CA3-9A19-A4CF-35BE-3EF51C810C6E}"/>
          </ac:spMkLst>
        </pc:spChg>
        <pc:spChg chg="mod">
          <ac:chgData name="tuyết nguyễn thị ánh" userId="a6fbc05945fbe6a6" providerId="LiveId" clId="{E3046758-022E-4895-9D24-41548DAAC67F}" dt="2023-07-27T03:06:18.324" v="11961" actId="1076"/>
          <ac:spMkLst>
            <pc:docMk/>
            <pc:sldMk cId="845145198" sldId="309"/>
            <ac:spMk id="7" creationId="{2AC63E4E-13B8-B8D1-0F1C-276B168B4E25}"/>
          </ac:spMkLst>
        </pc:spChg>
      </pc:sldChg>
      <pc:sldChg chg="del">
        <pc:chgData name="tuyết nguyễn thị ánh" userId="a6fbc05945fbe6a6" providerId="LiveId" clId="{E3046758-022E-4895-9D24-41548DAAC67F}" dt="2023-07-26T00:55:11.916" v="3790" actId="47"/>
        <pc:sldMkLst>
          <pc:docMk/>
          <pc:sldMk cId="845145198" sldId="309"/>
        </pc:sldMkLst>
      </pc:sldChg>
      <pc:sldChg chg="del">
        <pc:chgData name="tuyết nguyễn thị ánh" userId="a6fbc05945fbe6a6" providerId="LiveId" clId="{E3046758-022E-4895-9D24-41548DAAC67F}" dt="2023-07-26T00:55:11.691" v="3789" actId="47"/>
        <pc:sldMkLst>
          <pc:docMk/>
          <pc:sldMk cId="0" sldId="310"/>
        </pc:sldMkLst>
      </pc:sldChg>
      <pc:sldChg chg="addSp delSp modSp add mod modTransition delAnim modAnim">
        <pc:chgData name="tuyết nguyễn thị ánh" userId="a6fbc05945fbe6a6" providerId="LiveId" clId="{E3046758-022E-4895-9D24-41548DAAC67F}" dt="2023-07-27T07:20:56.841" v="14445"/>
        <pc:sldMkLst>
          <pc:docMk/>
          <pc:sldMk cId="3041391291" sldId="311"/>
        </pc:sldMkLst>
        <pc:spChg chg="add mod">
          <ac:chgData name="tuyết nguyễn thị ánh" userId="a6fbc05945fbe6a6" providerId="LiveId" clId="{E3046758-022E-4895-9D24-41548DAAC67F}" dt="2023-07-25T07:08:40.306" v="1124"/>
          <ac:spMkLst>
            <pc:docMk/>
            <pc:sldMk cId="3041391291" sldId="311"/>
            <ac:spMk id="3" creationId="{7076B810-6F01-D4A0-E7FD-D07E73C931D8}"/>
          </ac:spMkLst>
        </pc:spChg>
        <pc:spChg chg="mod">
          <ac:chgData name="tuyết nguyễn thị ánh" userId="a6fbc05945fbe6a6" providerId="LiveId" clId="{E3046758-022E-4895-9D24-41548DAAC67F}" dt="2023-07-25T07:05:43.919" v="1091" actId="1076"/>
          <ac:spMkLst>
            <pc:docMk/>
            <pc:sldMk cId="3041391291" sldId="311"/>
            <ac:spMk id="8" creationId="{F1F08320-ED62-598C-1404-5509C5D57D70}"/>
          </ac:spMkLst>
        </pc:spChg>
        <pc:spChg chg="del">
          <ac:chgData name="tuyết nguyễn thị ánh" userId="a6fbc05945fbe6a6" providerId="LiveId" clId="{E3046758-022E-4895-9D24-41548DAAC67F}" dt="2023-07-25T07:05:20.573" v="1083" actId="478"/>
          <ac:spMkLst>
            <pc:docMk/>
            <pc:sldMk cId="3041391291" sldId="311"/>
            <ac:spMk id="9" creationId="{87920018-8D72-A3B0-4900-1DFDDD17F29B}"/>
          </ac:spMkLst>
        </pc:spChg>
        <pc:spChg chg="mod">
          <ac:chgData name="tuyết nguyễn thị ánh" userId="a6fbc05945fbe6a6" providerId="LiveId" clId="{E3046758-022E-4895-9D24-41548DAAC67F}" dt="2023-07-25T07:05:37.496" v="1088" actId="1076"/>
          <ac:spMkLst>
            <pc:docMk/>
            <pc:sldMk cId="3041391291" sldId="311"/>
            <ac:spMk id="11" creationId="{6A41948C-FB29-C1B3-32B1-E8A46B81D2E1}"/>
          </ac:spMkLst>
        </pc:spChg>
        <pc:spChg chg="del">
          <ac:chgData name="tuyết nguyễn thị ánh" userId="a6fbc05945fbe6a6" providerId="LiveId" clId="{E3046758-022E-4895-9D24-41548DAAC67F}" dt="2023-07-25T07:05:18.571" v="1082" actId="478"/>
          <ac:spMkLst>
            <pc:docMk/>
            <pc:sldMk cId="3041391291" sldId="311"/>
            <ac:spMk id="13" creationId="{7128AB90-554C-2059-7162-BBD86A020B2F}"/>
          </ac:spMkLst>
        </pc:spChg>
        <pc:spChg chg="del">
          <ac:chgData name="tuyết nguyễn thị ánh" userId="a6fbc05945fbe6a6" providerId="LiveId" clId="{E3046758-022E-4895-9D24-41548DAAC67F}" dt="2023-07-25T07:05:22.121" v="1084" actId="478"/>
          <ac:spMkLst>
            <pc:docMk/>
            <pc:sldMk cId="3041391291" sldId="311"/>
            <ac:spMk id="17" creationId="{509C547E-8828-A414-BF41-16619367FD2A}"/>
          </ac:spMkLst>
        </pc:spChg>
        <pc:grpChg chg="mod">
          <ac:chgData name="tuyết nguyễn thị ánh" userId="a6fbc05945fbe6a6" providerId="LiveId" clId="{E3046758-022E-4895-9D24-41548DAAC67F}" dt="2023-07-25T07:05:37.496" v="1088" actId="1076"/>
          <ac:grpSpMkLst>
            <pc:docMk/>
            <pc:sldMk cId="3041391291" sldId="311"/>
            <ac:grpSpMk id="10" creationId="{6C1209A1-FCA9-5DB4-C790-095A2EB93A73}"/>
          </ac:grpSpMkLst>
        </pc:grpChg>
        <pc:grpChg chg="mod">
          <ac:chgData name="tuyết nguyễn thị ánh" userId="a6fbc05945fbe6a6" providerId="LiveId" clId="{E3046758-022E-4895-9D24-41548DAAC67F}" dt="2023-07-25T07:05:40.971" v="1090" actId="1076"/>
          <ac:grpSpMkLst>
            <pc:docMk/>
            <pc:sldMk cId="3041391291" sldId="311"/>
            <ac:grpSpMk id="14" creationId="{1E0B842E-45BC-B973-C1F7-A017A9C06656}"/>
          </ac:grpSpMkLst>
        </pc:grpChg>
        <pc:picChg chg="mod">
          <ac:chgData name="tuyết nguyễn thị ánh" userId="a6fbc05945fbe6a6" providerId="LiveId" clId="{E3046758-022E-4895-9D24-41548DAAC67F}" dt="2023-07-25T07:05:37.496" v="1088" actId="1076"/>
          <ac:picMkLst>
            <pc:docMk/>
            <pc:sldMk cId="3041391291" sldId="311"/>
            <ac:picMk id="12" creationId="{852E405F-673E-C1B2-FA9B-17D95FF9039C}"/>
          </ac:picMkLst>
        </pc:picChg>
      </pc:sldChg>
      <pc:sldChg chg="addSp delSp modSp add mod modTransition modAnim">
        <pc:chgData name="tuyết nguyễn thị ánh" userId="a6fbc05945fbe6a6" providerId="LiveId" clId="{E3046758-022E-4895-9D24-41548DAAC67F}" dt="2023-07-27T07:20:56.841" v="14445"/>
        <pc:sldMkLst>
          <pc:docMk/>
          <pc:sldMk cId="1448617764" sldId="312"/>
        </pc:sldMkLst>
        <pc:spChg chg="del">
          <ac:chgData name="tuyết nguyễn thị ánh" userId="a6fbc05945fbe6a6" providerId="LiveId" clId="{E3046758-022E-4895-9D24-41548DAAC67F}" dt="2023-07-25T07:07:23.768" v="1110" actId="478"/>
          <ac:spMkLst>
            <pc:docMk/>
            <pc:sldMk cId="1448617764" sldId="312"/>
            <ac:spMk id="3" creationId="{7076B810-6F01-D4A0-E7FD-D07E73C931D8}"/>
          </ac:spMkLst>
        </pc:spChg>
        <pc:spChg chg="add mod">
          <ac:chgData name="tuyết nguyễn thị ánh" userId="a6fbc05945fbe6a6" providerId="LiveId" clId="{E3046758-022E-4895-9D24-41548DAAC67F}" dt="2023-07-25T07:08:45.680" v="1125"/>
          <ac:spMkLst>
            <pc:docMk/>
            <pc:sldMk cId="1448617764" sldId="312"/>
            <ac:spMk id="4" creationId="{643F11DE-EEF7-18D6-B7E5-415A2D5B1107}"/>
          </ac:spMkLst>
        </pc:spChg>
      </pc:sldChg>
      <pc:sldChg chg="addSp delSp modSp add mod modTransition modAnim">
        <pc:chgData name="tuyết nguyễn thị ánh" userId="a6fbc05945fbe6a6" providerId="LiveId" clId="{E3046758-022E-4895-9D24-41548DAAC67F}" dt="2023-07-27T07:20:56.841" v="14445"/>
        <pc:sldMkLst>
          <pc:docMk/>
          <pc:sldMk cId="2646106787" sldId="313"/>
        </pc:sldMkLst>
        <pc:spChg chg="mod">
          <ac:chgData name="tuyết nguyễn thị ánh" userId="a6fbc05945fbe6a6" providerId="LiveId" clId="{E3046758-022E-4895-9D24-41548DAAC67F}" dt="2023-07-25T07:40:29.798" v="2700"/>
          <ac:spMkLst>
            <pc:docMk/>
            <pc:sldMk cId="2646106787" sldId="313"/>
            <ac:spMk id="4" creationId="{F8326228-734C-5A10-417B-FA500EDCCCCA}"/>
          </ac:spMkLst>
        </pc:spChg>
        <pc:spChg chg="add del mod">
          <ac:chgData name="tuyết nguyễn thị ánh" userId="a6fbc05945fbe6a6" providerId="LiveId" clId="{E3046758-022E-4895-9D24-41548DAAC67F}" dt="2023-07-26T03:09:00.791" v="6490"/>
          <ac:spMkLst>
            <pc:docMk/>
            <pc:sldMk cId="2646106787" sldId="313"/>
            <ac:spMk id="7" creationId="{7BE6571C-A351-54F4-2019-886F883226C5}"/>
          </ac:spMkLst>
        </pc:spChg>
        <pc:spChg chg="add del mod">
          <ac:chgData name="tuyết nguyễn thị ánh" userId="a6fbc05945fbe6a6" providerId="LiveId" clId="{E3046758-022E-4895-9D24-41548DAAC67F}" dt="2023-07-26T03:10:17.134" v="6528"/>
          <ac:spMkLst>
            <pc:docMk/>
            <pc:sldMk cId="2646106787" sldId="313"/>
            <ac:spMk id="8" creationId="{8F13676F-2F24-796C-C59F-B3175A8B89A1}"/>
          </ac:spMkLst>
        </pc:spChg>
        <pc:spChg chg="add del">
          <ac:chgData name="tuyết nguyễn thị ánh" userId="a6fbc05945fbe6a6" providerId="LiveId" clId="{E3046758-022E-4895-9D24-41548DAAC67F}" dt="2023-07-26T03:10:17.277" v="6529" actId="478"/>
          <ac:spMkLst>
            <pc:docMk/>
            <pc:sldMk cId="2646106787" sldId="313"/>
            <ac:spMk id="20" creationId="{485FD20B-E6AA-3ABE-523D-7F423A718AFD}"/>
          </ac:spMkLst>
        </pc:spChg>
        <pc:spChg chg="mod">
          <ac:chgData name="tuyết nguyễn thị ánh" userId="a6fbc05945fbe6a6" providerId="LiveId" clId="{E3046758-022E-4895-9D24-41548DAAC67F}" dt="2023-07-25T07:43:18.123" v="2840" actId="1076"/>
          <ac:spMkLst>
            <pc:docMk/>
            <pc:sldMk cId="2646106787" sldId="313"/>
            <ac:spMk id="21" creationId="{F60EA7AE-DEB7-21B0-1CF0-1C9911AC5CEF}"/>
          </ac:spMkLst>
        </pc:spChg>
        <pc:spChg chg="mod">
          <ac:chgData name="tuyết nguyễn thị ánh" userId="a6fbc05945fbe6a6" providerId="LiveId" clId="{E3046758-022E-4895-9D24-41548DAAC67F}" dt="2023-07-25T07:42:21.207" v="2829" actId="1076"/>
          <ac:spMkLst>
            <pc:docMk/>
            <pc:sldMk cId="2646106787" sldId="313"/>
            <ac:spMk id="22" creationId="{D5FFBD14-7513-6F8B-1AAA-95A9CD4FEE68}"/>
          </ac:spMkLst>
        </pc:spChg>
        <pc:spChg chg="mod">
          <ac:chgData name="tuyết nguyễn thị ánh" userId="a6fbc05945fbe6a6" providerId="LiveId" clId="{E3046758-022E-4895-9D24-41548DAAC67F}" dt="2023-07-25T07:43:13.756" v="2839" actId="1076"/>
          <ac:spMkLst>
            <pc:docMk/>
            <pc:sldMk cId="2646106787" sldId="313"/>
            <ac:spMk id="917" creationId="{00000000-0000-0000-0000-000000000000}"/>
          </ac:spMkLst>
        </pc:spChg>
        <pc:spChg chg="mod">
          <ac:chgData name="tuyết nguyễn thị ánh" userId="a6fbc05945fbe6a6" providerId="LiveId" clId="{E3046758-022E-4895-9D24-41548DAAC67F}" dt="2023-07-25T07:40:16.419" v="2698" actId="1038"/>
          <ac:spMkLst>
            <pc:docMk/>
            <pc:sldMk cId="2646106787" sldId="313"/>
            <ac:spMk id="941" creationId="{00000000-0000-0000-0000-000000000000}"/>
          </ac:spMkLst>
        </pc:spChg>
        <pc:spChg chg="mod">
          <ac:chgData name="tuyết nguyễn thị ánh" userId="a6fbc05945fbe6a6" providerId="LiveId" clId="{E3046758-022E-4895-9D24-41548DAAC67F}" dt="2023-07-25T07:40:16.419" v="2698" actId="1038"/>
          <ac:spMkLst>
            <pc:docMk/>
            <pc:sldMk cId="2646106787" sldId="313"/>
            <ac:spMk id="947" creationId="{00000000-0000-0000-0000-000000000000}"/>
          </ac:spMkLst>
        </pc:spChg>
        <pc:spChg chg="mod">
          <ac:chgData name="tuyết nguyễn thị ánh" userId="a6fbc05945fbe6a6" providerId="LiveId" clId="{E3046758-022E-4895-9D24-41548DAAC67F}" dt="2023-07-25T07:40:16.419" v="2698" actId="1038"/>
          <ac:spMkLst>
            <pc:docMk/>
            <pc:sldMk cId="2646106787" sldId="313"/>
            <ac:spMk id="948" creationId="{00000000-0000-0000-0000-000000000000}"/>
          </ac:spMkLst>
        </pc:spChg>
        <pc:grpChg chg="add mod">
          <ac:chgData name="tuyết nguyễn thị ánh" userId="a6fbc05945fbe6a6" providerId="LiveId" clId="{E3046758-022E-4895-9D24-41548DAAC67F}" dt="2023-07-25T07:43:19.755" v="2841" actId="1076"/>
          <ac:grpSpMkLst>
            <pc:docMk/>
            <pc:sldMk cId="2646106787" sldId="313"/>
            <ac:grpSpMk id="2" creationId="{E2596668-E6E9-AD44-7D72-8501C2E5613B}"/>
          </ac:grpSpMkLst>
        </pc:grpChg>
        <pc:grpChg chg="del">
          <ac:chgData name="tuyết nguyễn thị ánh" userId="a6fbc05945fbe6a6" providerId="LiveId" clId="{E3046758-022E-4895-9D24-41548DAAC67F}" dt="2023-07-25T07:42:18.020" v="2828" actId="478"/>
          <ac:grpSpMkLst>
            <pc:docMk/>
            <pc:sldMk cId="2646106787" sldId="313"/>
            <ac:grpSpMk id="24" creationId="{759F60A1-1DA9-D3F3-2B19-502F9BD5614D}"/>
          </ac:grpSpMkLst>
        </pc:grpChg>
        <pc:grpChg chg="mod">
          <ac:chgData name="tuyết nguyễn thị ánh" userId="a6fbc05945fbe6a6" providerId="LiveId" clId="{E3046758-022E-4895-9D24-41548DAAC67F}" dt="2023-07-25T07:40:16.419" v="2698" actId="1038"/>
          <ac:grpSpMkLst>
            <pc:docMk/>
            <pc:sldMk cId="2646106787" sldId="313"/>
            <ac:grpSpMk id="962" creationId="{00000000-0000-0000-0000-000000000000}"/>
          </ac:grpSpMkLst>
        </pc:grpChg>
        <pc:picChg chg="mod">
          <ac:chgData name="tuyết nguyễn thị ánh" userId="a6fbc05945fbe6a6" providerId="LiveId" clId="{E3046758-022E-4895-9D24-41548DAAC67F}" dt="2023-07-25T07:40:29.798" v="2700"/>
          <ac:picMkLst>
            <pc:docMk/>
            <pc:sldMk cId="2646106787" sldId="313"/>
            <ac:picMk id="3" creationId="{68CC55C9-4981-F56C-1A93-68A4A0C2DB62}"/>
          </ac:picMkLst>
        </pc:picChg>
        <pc:picChg chg="add mod">
          <ac:chgData name="tuyết nguyễn thị ánh" userId="a6fbc05945fbe6a6" providerId="LiveId" clId="{E3046758-022E-4895-9D24-41548DAAC67F}" dt="2023-07-25T07:42:35.016" v="2833" actId="1076"/>
          <ac:picMkLst>
            <pc:docMk/>
            <pc:sldMk cId="2646106787" sldId="313"/>
            <ac:picMk id="6" creationId="{A94AAE66-CCEC-8C39-2B92-49BDFF2E977F}"/>
          </ac:picMkLst>
        </pc:picChg>
        <pc:picChg chg="del mod">
          <ac:chgData name="tuyết nguyễn thị ánh" userId="a6fbc05945fbe6a6" providerId="LiveId" clId="{E3046758-022E-4895-9D24-41548DAAC67F}" dt="2023-07-25T07:41:04.855" v="2733" actId="478"/>
          <ac:picMkLst>
            <pc:docMk/>
            <pc:sldMk cId="2646106787" sldId="313"/>
            <ac:picMk id="28" creationId="{5D9E87DB-A5EB-17DF-4869-CDB17834B477}"/>
          </ac:picMkLst>
        </pc:picChg>
      </pc:sldChg>
      <pc:sldChg chg="addSp delSp modSp add mod modTransition modAnim">
        <pc:chgData name="tuyết nguyễn thị ánh" userId="a6fbc05945fbe6a6" providerId="LiveId" clId="{E3046758-022E-4895-9D24-41548DAAC67F}" dt="2023-07-27T07:20:56.841" v="14445"/>
        <pc:sldMkLst>
          <pc:docMk/>
          <pc:sldMk cId="1825282721" sldId="314"/>
        </pc:sldMkLst>
        <pc:spChg chg="add del mod">
          <ac:chgData name="tuyết nguyễn thị ánh" userId="a6fbc05945fbe6a6" providerId="LiveId" clId="{E3046758-022E-4895-9D24-41548DAAC67F}" dt="2023-07-26T03:10:16.830" v="6526"/>
          <ac:spMkLst>
            <pc:docMk/>
            <pc:sldMk cId="1825282721" sldId="314"/>
            <ac:spMk id="7" creationId="{A1B025F9-168D-8B79-1A2B-AA606A3C7581}"/>
          </ac:spMkLst>
        </pc:spChg>
        <pc:spChg chg="add del">
          <ac:chgData name="tuyết nguyễn thị ánh" userId="a6fbc05945fbe6a6" providerId="LiveId" clId="{E3046758-022E-4895-9D24-41548DAAC67F}" dt="2023-07-26T03:10:16.975" v="6527" actId="478"/>
          <ac:spMkLst>
            <pc:docMk/>
            <pc:sldMk cId="1825282721" sldId="314"/>
            <ac:spMk id="20" creationId="{485FD20B-E6AA-3ABE-523D-7F423A718AFD}"/>
          </ac:spMkLst>
        </pc:spChg>
        <pc:spChg chg="mod">
          <ac:chgData name="tuyết nguyễn thị ánh" userId="a6fbc05945fbe6a6" providerId="LiveId" clId="{E3046758-022E-4895-9D24-41548DAAC67F}" dt="2023-07-25T07:46:24.946" v="2975" actId="20577"/>
          <ac:spMkLst>
            <pc:docMk/>
            <pc:sldMk cId="1825282721" sldId="314"/>
            <ac:spMk id="21" creationId="{F60EA7AE-DEB7-21B0-1CF0-1C9911AC5CEF}"/>
          </ac:spMkLst>
        </pc:spChg>
        <pc:spChg chg="mod">
          <ac:chgData name="tuyết nguyễn thị ánh" userId="a6fbc05945fbe6a6" providerId="LiveId" clId="{E3046758-022E-4895-9D24-41548DAAC67F}" dt="2023-07-25T07:46:09.805" v="2965" actId="1076"/>
          <ac:spMkLst>
            <pc:docMk/>
            <pc:sldMk cId="1825282721" sldId="314"/>
            <ac:spMk id="22" creationId="{D5FFBD14-7513-6F8B-1AAA-95A9CD4FEE68}"/>
          </ac:spMkLst>
        </pc:spChg>
        <pc:grpChg chg="mod">
          <ac:chgData name="tuyết nguyễn thị ánh" userId="a6fbc05945fbe6a6" providerId="LiveId" clId="{E3046758-022E-4895-9D24-41548DAAC67F}" dt="2023-07-25T07:46:07.827" v="2964" actId="1076"/>
          <ac:grpSpMkLst>
            <pc:docMk/>
            <pc:sldMk cId="1825282721" sldId="314"/>
            <ac:grpSpMk id="2" creationId="{E2596668-E6E9-AD44-7D72-8501C2E5613B}"/>
          </ac:grpSpMkLst>
        </pc:grpChg>
        <pc:picChg chg="add mod">
          <ac:chgData name="tuyết nguyễn thị ánh" userId="a6fbc05945fbe6a6" providerId="LiveId" clId="{E3046758-022E-4895-9D24-41548DAAC67F}" dt="2023-07-25T07:46:29.877" v="2976"/>
          <ac:picMkLst>
            <pc:docMk/>
            <pc:sldMk cId="1825282721" sldId="314"/>
            <ac:picMk id="5" creationId="{B4C61C9F-90F7-F380-CD61-660978EA0788}"/>
          </ac:picMkLst>
        </pc:picChg>
        <pc:picChg chg="del mod">
          <ac:chgData name="tuyết nguyễn thị ánh" userId="a6fbc05945fbe6a6" providerId="LiveId" clId="{E3046758-022E-4895-9D24-41548DAAC67F}" dt="2023-07-25T07:45:53.564" v="2959" actId="478"/>
          <ac:picMkLst>
            <pc:docMk/>
            <pc:sldMk cId="1825282721" sldId="314"/>
            <ac:picMk id="6" creationId="{A94AAE66-CCEC-8C39-2B92-49BDFF2E977F}"/>
          </ac:picMkLst>
        </pc:picChg>
      </pc:sldChg>
      <pc:sldChg chg="add del">
        <pc:chgData name="tuyết nguyễn thị ánh" userId="a6fbc05945fbe6a6" providerId="LiveId" clId="{E3046758-022E-4895-9D24-41548DAAC67F}" dt="2023-07-25T07:43:58.894" v="2842" actId="47"/>
        <pc:sldMkLst>
          <pc:docMk/>
          <pc:sldMk cId="4135568172" sldId="314"/>
        </pc:sldMkLst>
      </pc:sldChg>
      <pc:sldChg chg="addSp delSp modSp add mod modTransition modAnim">
        <pc:chgData name="tuyết nguyễn thị ánh" userId="a6fbc05945fbe6a6" providerId="LiveId" clId="{E3046758-022E-4895-9D24-41548DAAC67F}" dt="2023-07-27T07:20:56.841" v="14445"/>
        <pc:sldMkLst>
          <pc:docMk/>
          <pc:sldMk cId="3958967843" sldId="315"/>
        </pc:sldMkLst>
        <pc:spChg chg="add mod">
          <ac:chgData name="tuyết nguyễn thị ánh" userId="a6fbc05945fbe6a6" providerId="LiveId" clId="{E3046758-022E-4895-9D24-41548DAAC67F}" dt="2023-07-25T09:24:37.196" v="3783" actId="20577"/>
          <ac:spMkLst>
            <pc:docMk/>
            <pc:sldMk cId="3958967843" sldId="315"/>
            <ac:spMk id="3" creationId="{64E5508D-CD9A-004A-BDB6-E6B5B76F533E}"/>
          </ac:spMkLst>
        </pc:spChg>
        <pc:spChg chg="add mod">
          <ac:chgData name="tuyết nguyễn thị ánh" userId="a6fbc05945fbe6a6" providerId="LiveId" clId="{E3046758-022E-4895-9D24-41548DAAC67F}" dt="2023-07-25T09:24:48.658" v="3788" actId="1076"/>
          <ac:spMkLst>
            <pc:docMk/>
            <pc:sldMk cId="3958967843" sldId="315"/>
            <ac:spMk id="5" creationId="{3F8234CB-1DE7-37F7-2991-1793DD076C9F}"/>
          </ac:spMkLst>
        </pc:spChg>
        <pc:spChg chg="del">
          <ac:chgData name="tuyết nguyễn thị ánh" userId="a6fbc05945fbe6a6" providerId="LiveId" clId="{E3046758-022E-4895-9D24-41548DAAC67F}" dt="2023-07-25T09:22:04.616" v="3755" actId="478"/>
          <ac:spMkLst>
            <pc:docMk/>
            <pc:sldMk cId="3958967843" sldId="315"/>
            <ac:spMk id="26" creationId="{FE8E9F99-EF6F-23FC-6FDC-5CB055E5536D}"/>
          </ac:spMkLst>
        </pc:spChg>
        <pc:spChg chg="del">
          <ac:chgData name="tuyết nguyễn thị ánh" userId="a6fbc05945fbe6a6" providerId="LiveId" clId="{E3046758-022E-4895-9D24-41548DAAC67F}" dt="2023-07-25T09:22:03.284" v="3754" actId="478"/>
          <ac:spMkLst>
            <pc:docMk/>
            <pc:sldMk cId="3958967843" sldId="315"/>
            <ac:spMk id="28" creationId="{984DAE95-DD82-7E07-D168-E4F8637A7F14}"/>
          </ac:spMkLst>
        </pc:spChg>
      </pc:sldChg>
      <pc:sldChg chg="addSp delSp modSp add mod modTransition delAnim modAnim">
        <pc:chgData name="tuyết nguyễn thị ánh" userId="a6fbc05945fbe6a6" providerId="LiveId" clId="{E3046758-022E-4895-9D24-41548DAAC67F}" dt="2023-07-27T07:20:56.841" v="14445"/>
        <pc:sldMkLst>
          <pc:docMk/>
          <pc:sldMk cId="623214565" sldId="316"/>
        </pc:sldMkLst>
        <pc:spChg chg="add mod">
          <ac:chgData name="tuyết nguyễn thị ánh" userId="a6fbc05945fbe6a6" providerId="LiveId" clId="{E3046758-022E-4895-9D24-41548DAAC67F}" dt="2023-07-26T01:25:51.333" v="4682" actId="14100"/>
          <ac:spMkLst>
            <pc:docMk/>
            <pc:sldMk cId="623214565" sldId="316"/>
            <ac:spMk id="2" creationId="{496E4609-5712-73EE-073E-B7530D6A3320}"/>
          </ac:spMkLst>
        </pc:spChg>
        <pc:spChg chg="mod">
          <ac:chgData name="tuyết nguyễn thị ánh" userId="a6fbc05945fbe6a6" providerId="LiveId" clId="{E3046758-022E-4895-9D24-41548DAAC67F}" dt="2023-07-26T01:24:48.299" v="4654"/>
          <ac:spMkLst>
            <pc:docMk/>
            <pc:sldMk cId="623214565" sldId="316"/>
            <ac:spMk id="4" creationId="{C1F42E5E-F766-1DA6-8D5D-685F33906AC5}"/>
          </ac:spMkLst>
        </pc:spChg>
        <pc:spChg chg="mod">
          <ac:chgData name="tuyết nguyễn thị ánh" userId="a6fbc05945fbe6a6" providerId="LiveId" clId="{E3046758-022E-4895-9D24-41548DAAC67F}" dt="2023-07-26T01:25:18.018" v="4662" actId="20577"/>
          <ac:spMkLst>
            <pc:docMk/>
            <pc:sldMk cId="623214565" sldId="316"/>
            <ac:spMk id="5" creationId="{D23978BB-0755-2884-7B1F-8FCCCF955491}"/>
          </ac:spMkLst>
        </pc:spChg>
        <pc:spChg chg="add del mod">
          <ac:chgData name="tuyết nguyễn thị ánh" userId="a6fbc05945fbe6a6" providerId="LiveId" clId="{E3046758-022E-4895-9D24-41548DAAC67F}" dt="2023-07-26T01:25:00.615" v="4657" actId="478"/>
          <ac:spMkLst>
            <pc:docMk/>
            <pc:sldMk cId="623214565" sldId="316"/>
            <ac:spMk id="6" creationId="{C503C9AF-84AD-E560-8220-BD1B0F79DD5E}"/>
          </ac:spMkLst>
        </pc:spChg>
        <pc:spChg chg="add mod">
          <ac:chgData name="tuyết nguyễn thị ánh" userId="a6fbc05945fbe6a6" providerId="LiveId" clId="{E3046758-022E-4895-9D24-41548DAAC67F}" dt="2023-07-26T02:20:24.414" v="5943" actId="20577"/>
          <ac:spMkLst>
            <pc:docMk/>
            <pc:sldMk cId="623214565" sldId="316"/>
            <ac:spMk id="7" creationId="{67FCFC39-4C9F-F56E-FCD0-B3AEEB6E515C}"/>
          </ac:spMkLst>
        </pc:spChg>
        <pc:spChg chg="mod">
          <ac:chgData name="tuyết nguyễn thị ánh" userId="a6fbc05945fbe6a6" providerId="LiveId" clId="{E3046758-022E-4895-9D24-41548DAAC67F}" dt="2023-07-26T01:25:31.852" v="4665" actId="1076"/>
          <ac:spMkLst>
            <pc:docMk/>
            <pc:sldMk cId="623214565" sldId="316"/>
            <ac:spMk id="10" creationId="{E3877D3F-5AF2-65B5-9C6B-590ECD70B845}"/>
          </ac:spMkLst>
        </pc:spChg>
        <pc:spChg chg="mod">
          <ac:chgData name="tuyết nguyễn thị ánh" userId="a6fbc05945fbe6a6" providerId="LiveId" clId="{E3046758-022E-4895-9D24-41548DAAC67F}" dt="2023-07-26T01:25:31.852" v="4665" actId="1076"/>
          <ac:spMkLst>
            <pc:docMk/>
            <pc:sldMk cId="623214565" sldId="316"/>
            <ac:spMk id="11" creationId="{9831123C-DDE2-20A3-A9D9-A906E0008A4A}"/>
          </ac:spMkLst>
        </pc:spChg>
        <pc:spChg chg="del">
          <ac:chgData name="tuyết nguyễn thị ánh" userId="a6fbc05945fbe6a6" providerId="LiveId" clId="{E3046758-022E-4895-9D24-41548DAAC67F}" dt="2023-07-26T01:21:03.681" v="4519" actId="478"/>
          <ac:spMkLst>
            <pc:docMk/>
            <pc:sldMk cId="623214565" sldId="316"/>
            <ac:spMk id="12" creationId="{6223879E-C5EE-126B-3686-B98CD2A98724}"/>
          </ac:spMkLst>
        </pc:spChg>
        <pc:spChg chg="del mod">
          <ac:chgData name="tuyết nguyễn thị ánh" userId="a6fbc05945fbe6a6" providerId="LiveId" clId="{E3046758-022E-4895-9D24-41548DAAC67F}" dt="2023-07-26T01:25:02.053" v="4658" actId="478"/>
          <ac:spMkLst>
            <pc:docMk/>
            <pc:sldMk cId="623214565" sldId="316"/>
            <ac:spMk id="13" creationId="{0F9D68B9-E725-9B9B-76A3-788C5BBC0808}"/>
          </ac:spMkLst>
        </pc:spChg>
        <pc:spChg chg="mod">
          <ac:chgData name="tuyết nguyễn thị ánh" userId="a6fbc05945fbe6a6" providerId="LiveId" clId="{E3046758-022E-4895-9D24-41548DAAC67F}" dt="2023-07-26T02:20:02.192" v="5923" actId="20577"/>
          <ac:spMkLst>
            <pc:docMk/>
            <pc:sldMk cId="623214565" sldId="316"/>
            <ac:spMk id="14" creationId="{0D333707-C1F9-43B5-9110-A414D0479348}"/>
          </ac:spMkLst>
        </pc:spChg>
        <pc:spChg chg="del">
          <ac:chgData name="tuyết nguyễn thị ánh" userId="a6fbc05945fbe6a6" providerId="LiveId" clId="{E3046758-022E-4895-9D24-41548DAAC67F}" dt="2023-07-26T01:24:23.066" v="4652" actId="478"/>
          <ac:spMkLst>
            <pc:docMk/>
            <pc:sldMk cId="623214565" sldId="316"/>
            <ac:spMk id="15" creationId="{0DBD4E5E-B80F-A048-B6D0-605C3B48D070}"/>
          </ac:spMkLst>
        </pc:spChg>
        <pc:spChg chg="del">
          <ac:chgData name="tuyết nguyễn thị ánh" userId="a6fbc05945fbe6a6" providerId="LiveId" clId="{E3046758-022E-4895-9D24-41548DAAC67F}" dt="2023-07-26T01:24:24.526" v="4653" actId="478"/>
          <ac:spMkLst>
            <pc:docMk/>
            <pc:sldMk cId="623214565" sldId="316"/>
            <ac:spMk id="16" creationId="{38DCE9DB-FD3C-66F8-563D-EB28D2574AB0}"/>
          </ac:spMkLst>
        </pc:spChg>
        <pc:spChg chg="mod">
          <ac:chgData name="tuyết nguyễn thị ánh" userId="a6fbc05945fbe6a6" providerId="LiveId" clId="{E3046758-022E-4895-9D24-41548DAAC67F}" dt="2023-07-26T01:21:45.294" v="4526" actId="1076"/>
          <ac:spMkLst>
            <pc:docMk/>
            <pc:sldMk cId="623214565" sldId="316"/>
            <ac:spMk id="1286" creationId="{00000000-0000-0000-0000-000000000000}"/>
          </ac:spMkLst>
        </pc:spChg>
        <pc:grpChg chg="add mod">
          <ac:chgData name="tuyết nguyễn thị ánh" userId="a6fbc05945fbe6a6" providerId="LiveId" clId="{E3046758-022E-4895-9D24-41548DAAC67F}" dt="2023-07-26T01:25:37.419" v="4666" actId="1076"/>
          <ac:grpSpMkLst>
            <pc:docMk/>
            <pc:sldMk cId="623214565" sldId="316"/>
            <ac:grpSpMk id="3" creationId="{DC775A6E-BE37-80FE-77AC-969538940D62}"/>
          </ac:grpSpMkLst>
        </pc:grpChg>
        <pc:picChg chg="add mod">
          <ac:chgData name="tuyết nguyễn thị ánh" userId="a6fbc05945fbe6a6" providerId="LiveId" clId="{E3046758-022E-4895-9D24-41548DAAC67F}" dt="2023-07-26T01:28:12.206" v="4745" actId="14100"/>
          <ac:picMkLst>
            <pc:docMk/>
            <pc:sldMk cId="623214565" sldId="316"/>
            <ac:picMk id="8" creationId="{6319DA3F-D512-8C6B-0E31-2E1A93202391}"/>
          </ac:picMkLst>
        </pc:picChg>
      </pc:sldChg>
      <pc:sldChg chg="add del ord">
        <pc:chgData name="tuyết nguyễn thị ánh" userId="a6fbc05945fbe6a6" providerId="LiveId" clId="{E3046758-022E-4895-9D24-41548DAAC67F}" dt="2023-07-26T04:42:54.520" v="8457" actId="47"/>
        <pc:sldMkLst>
          <pc:docMk/>
          <pc:sldMk cId="1992165756" sldId="317"/>
        </pc:sldMkLst>
      </pc:sldChg>
      <pc:sldChg chg="addSp delSp modSp add mod modTransition delAnim modAnim">
        <pc:chgData name="tuyết nguyễn thị ánh" userId="a6fbc05945fbe6a6" providerId="LiveId" clId="{E3046758-022E-4895-9D24-41548DAAC67F}" dt="2023-07-27T07:20:56.841" v="14445"/>
        <pc:sldMkLst>
          <pc:docMk/>
          <pc:sldMk cId="1879766343" sldId="318"/>
        </pc:sldMkLst>
        <pc:spChg chg="mod">
          <ac:chgData name="tuyết nguyễn thị ánh" userId="a6fbc05945fbe6a6" providerId="LiveId" clId="{E3046758-022E-4895-9D24-41548DAAC67F}" dt="2023-07-26T01:59:02.351" v="5186" actId="1076"/>
          <ac:spMkLst>
            <pc:docMk/>
            <pc:sldMk cId="1879766343" sldId="318"/>
            <ac:spMk id="10" creationId="{E3877D3F-5AF2-65B5-9C6B-590ECD70B845}"/>
          </ac:spMkLst>
        </pc:spChg>
        <pc:spChg chg="mod">
          <ac:chgData name="tuyết nguyễn thị ánh" userId="a6fbc05945fbe6a6" providerId="LiveId" clId="{E3046758-022E-4895-9D24-41548DAAC67F}" dt="2023-07-26T01:59:02.351" v="5186" actId="1076"/>
          <ac:spMkLst>
            <pc:docMk/>
            <pc:sldMk cId="1879766343" sldId="318"/>
            <ac:spMk id="11" creationId="{9831123C-DDE2-20A3-A9D9-A906E0008A4A}"/>
          </ac:spMkLst>
        </pc:spChg>
        <pc:spChg chg="mod">
          <ac:chgData name="tuyết nguyễn thị ánh" userId="a6fbc05945fbe6a6" providerId="LiveId" clId="{E3046758-022E-4895-9D24-41548DAAC67F}" dt="2023-07-26T01:59:36.218" v="5191" actId="1076"/>
          <ac:spMkLst>
            <pc:docMk/>
            <pc:sldMk cId="1879766343" sldId="318"/>
            <ac:spMk id="12" creationId="{6223879E-C5EE-126B-3686-B98CD2A98724}"/>
          </ac:spMkLst>
        </pc:spChg>
        <pc:spChg chg="mod">
          <ac:chgData name="tuyết nguyễn thị ánh" userId="a6fbc05945fbe6a6" providerId="LiveId" clId="{E3046758-022E-4895-9D24-41548DAAC67F}" dt="2023-07-26T01:59:40.185" v="5192" actId="1076"/>
          <ac:spMkLst>
            <pc:docMk/>
            <pc:sldMk cId="1879766343" sldId="318"/>
            <ac:spMk id="13" creationId="{0F9D68B9-E725-9B9B-76A3-788C5BBC0808}"/>
          </ac:spMkLst>
        </pc:spChg>
        <pc:spChg chg="mod">
          <ac:chgData name="tuyết nguyễn thị ánh" userId="a6fbc05945fbe6a6" providerId="LiveId" clId="{E3046758-022E-4895-9D24-41548DAAC67F}" dt="2023-07-26T02:00:05.694" v="5252" actId="20577"/>
          <ac:spMkLst>
            <pc:docMk/>
            <pc:sldMk cId="1879766343" sldId="318"/>
            <ac:spMk id="14" creationId="{0D333707-C1F9-43B5-9110-A414D0479348}"/>
          </ac:spMkLst>
        </pc:spChg>
        <pc:spChg chg="mod">
          <ac:chgData name="tuyết nguyễn thị ánh" userId="a6fbc05945fbe6a6" providerId="LiveId" clId="{E3046758-022E-4895-9D24-41548DAAC67F}" dt="2023-07-26T02:00:44.978" v="5315" actId="20577"/>
          <ac:spMkLst>
            <pc:docMk/>
            <pc:sldMk cId="1879766343" sldId="318"/>
            <ac:spMk id="15" creationId="{0DBD4E5E-B80F-A048-B6D0-605C3B48D070}"/>
          </ac:spMkLst>
        </pc:spChg>
        <pc:spChg chg="del">
          <ac:chgData name="tuyết nguyễn thị ánh" userId="a6fbc05945fbe6a6" providerId="LiveId" clId="{E3046758-022E-4895-9D24-41548DAAC67F}" dt="2023-07-26T01:58:50.657" v="5185" actId="478"/>
          <ac:spMkLst>
            <pc:docMk/>
            <pc:sldMk cId="1879766343" sldId="318"/>
            <ac:spMk id="16" creationId="{38DCE9DB-FD3C-66F8-563D-EB28D2574AB0}"/>
          </ac:spMkLst>
        </pc:spChg>
        <pc:spChg chg="ord">
          <ac:chgData name="tuyết nguyễn thị ánh" userId="a6fbc05945fbe6a6" providerId="LiveId" clId="{E3046758-022E-4895-9D24-41548DAAC67F}" dt="2023-07-26T02:00:56.275" v="5317" actId="167"/>
          <ac:spMkLst>
            <pc:docMk/>
            <pc:sldMk cId="1879766343" sldId="318"/>
            <ac:spMk id="1286" creationId="{00000000-0000-0000-0000-000000000000}"/>
          </ac:spMkLst>
        </pc:spChg>
        <pc:spChg chg="mod">
          <ac:chgData name="tuyết nguyễn thị ánh" userId="a6fbc05945fbe6a6" providerId="LiveId" clId="{E3046758-022E-4895-9D24-41548DAAC67F}" dt="2023-07-26T01:59:02.351" v="5186" actId="1076"/>
          <ac:spMkLst>
            <pc:docMk/>
            <pc:sldMk cId="1879766343" sldId="318"/>
            <ac:spMk id="1305" creationId="{00000000-0000-0000-0000-000000000000}"/>
          </ac:spMkLst>
        </pc:spChg>
        <pc:picChg chg="add mod ord">
          <ac:chgData name="tuyết nguyễn thị ánh" userId="a6fbc05945fbe6a6" providerId="LiveId" clId="{E3046758-022E-4895-9D24-41548DAAC67F}" dt="2023-07-26T02:00:52.880" v="5316" actId="1076"/>
          <ac:picMkLst>
            <pc:docMk/>
            <pc:sldMk cId="1879766343" sldId="318"/>
            <ac:picMk id="2" creationId="{599FA707-066C-2461-57C2-5B6D155BF396}"/>
          </ac:picMkLst>
        </pc:picChg>
      </pc:sldChg>
      <pc:sldChg chg="addSp delSp modSp add mod modTransition delAnim modAnim">
        <pc:chgData name="tuyết nguyễn thị ánh" userId="a6fbc05945fbe6a6" providerId="LiveId" clId="{E3046758-022E-4895-9D24-41548DAAC67F}" dt="2023-07-27T07:20:56.841" v="14445"/>
        <pc:sldMkLst>
          <pc:docMk/>
          <pc:sldMk cId="2144225337" sldId="319"/>
        </pc:sldMkLst>
        <pc:spChg chg="add mod">
          <ac:chgData name="tuyết nguyễn thị ánh" userId="a6fbc05945fbe6a6" providerId="LiveId" clId="{E3046758-022E-4895-9D24-41548DAAC67F}" dt="2023-07-26T02:02:17.696" v="5362" actId="1036"/>
          <ac:spMkLst>
            <pc:docMk/>
            <pc:sldMk cId="2144225337" sldId="319"/>
            <ac:spMk id="2" creationId="{3FCBD552-0B57-BC64-DB44-4FB7812ED995}"/>
          </ac:spMkLst>
        </pc:spChg>
        <pc:spChg chg="del">
          <ac:chgData name="tuyết nguyễn thị ánh" userId="a6fbc05945fbe6a6" providerId="LiveId" clId="{E3046758-022E-4895-9D24-41548DAAC67F}" dt="2023-07-26T02:01:20.012" v="5320" actId="478"/>
          <ac:spMkLst>
            <pc:docMk/>
            <pc:sldMk cId="2144225337" sldId="319"/>
            <ac:spMk id="15" creationId="{CC12FC84-E887-38AC-E05D-B0B4CB9A9C7F}"/>
          </ac:spMkLst>
        </pc:spChg>
        <pc:spChg chg="mod">
          <ac:chgData name="tuyết nguyễn thị ánh" userId="a6fbc05945fbe6a6" providerId="LiveId" clId="{E3046758-022E-4895-9D24-41548DAAC67F}" dt="2023-07-26T02:02:21.732" v="5373" actId="1036"/>
          <ac:spMkLst>
            <pc:docMk/>
            <pc:sldMk cId="2144225337" sldId="319"/>
            <ac:spMk id="16" creationId="{458C6C42-F27B-EA71-629F-D578AA2F5532}"/>
          </ac:spMkLst>
        </pc:spChg>
        <pc:spChg chg="mod">
          <ac:chgData name="tuyết nguyễn thị ánh" userId="a6fbc05945fbe6a6" providerId="LiveId" clId="{E3046758-022E-4895-9D24-41548DAAC67F}" dt="2023-07-26T02:01:13.695" v="5319" actId="20577"/>
          <ac:spMkLst>
            <pc:docMk/>
            <pc:sldMk cId="2144225337" sldId="319"/>
            <ac:spMk id="23" creationId="{9A3DAB7C-38C3-39AD-DF37-80DB6120A6C4}"/>
          </ac:spMkLst>
        </pc:spChg>
        <pc:spChg chg="mod">
          <ac:chgData name="tuyết nguyễn thị ánh" userId="a6fbc05945fbe6a6" providerId="LiveId" clId="{E3046758-022E-4895-9D24-41548DAAC67F}" dt="2023-07-26T02:02:13.629" v="5352" actId="1076"/>
          <ac:spMkLst>
            <pc:docMk/>
            <pc:sldMk cId="2144225337" sldId="319"/>
            <ac:spMk id="24" creationId="{EAE284A1-2B7E-B330-DCA3-F6FC998CCC51}"/>
          </ac:spMkLst>
        </pc:spChg>
        <pc:spChg chg="mod">
          <ac:chgData name="tuyết nguyễn thị ánh" userId="a6fbc05945fbe6a6" providerId="LiveId" clId="{E3046758-022E-4895-9D24-41548DAAC67F}" dt="2023-07-26T02:03:07.843" v="5447" actId="1076"/>
          <ac:spMkLst>
            <pc:docMk/>
            <pc:sldMk cId="2144225337" sldId="319"/>
            <ac:spMk id="26" creationId="{FE8E9F99-EF6F-23FC-6FDC-5CB055E5536D}"/>
          </ac:spMkLst>
        </pc:spChg>
        <pc:spChg chg="mod">
          <ac:chgData name="tuyết nguyễn thị ánh" userId="a6fbc05945fbe6a6" providerId="LiveId" clId="{E3046758-022E-4895-9D24-41548DAAC67F}" dt="2023-07-26T02:03:39.565" v="5537" actId="20577"/>
          <ac:spMkLst>
            <pc:docMk/>
            <pc:sldMk cId="2144225337" sldId="319"/>
            <ac:spMk id="28" creationId="{984DAE95-DD82-7E07-D168-E4F8637A7F14}"/>
          </ac:spMkLst>
        </pc:spChg>
        <pc:grpChg chg="mod">
          <ac:chgData name="tuyết nguyễn thị ánh" userId="a6fbc05945fbe6a6" providerId="LiveId" clId="{E3046758-022E-4895-9D24-41548DAAC67F}" dt="2023-07-26T02:02:17.696" v="5362" actId="1036"/>
          <ac:grpSpMkLst>
            <pc:docMk/>
            <pc:sldMk cId="2144225337" sldId="319"/>
            <ac:grpSpMk id="21" creationId="{D3782849-0B14-AE7A-E928-375701ACFDFE}"/>
          </ac:grpSpMkLst>
        </pc:grpChg>
      </pc:sldChg>
      <pc:sldChg chg="add del">
        <pc:chgData name="tuyết nguyễn thị ánh" userId="a6fbc05945fbe6a6" providerId="LiveId" clId="{E3046758-022E-4895-9D24-41548DAAC67F}" dt="2023-07-26T02:05:41.691" v="5538" actId="47"/>
        <pc:sldMkLst>
          <pc:docMk/>
          <pc:sldMk cId="2265004291" sldId="320"/>
        </pc:sldMkLst>
      </pc:sldChg>
      <pc:sldChg chg="addSp delSp modSp add mod modTransition delAnim modAnim">
        <pc:chgData name="tuyết nguyễn thị ánh" userId="a6fbc05945fbe6a6" providerId="LiveId" clId="{E3046758-022E-4895-9D24-41548DAAC67F}" dt="2023-07-27T07:20:56.841" v="14445"/>
        <pc:sldMkLst>
          <pc:docMk/>
          <pc:sldMk cId="3071041215" sldId="321"/>
        </pc:sldMkLst>
        <pc:spChg chg="mod">
          <ac:chgData name="tuyết nguyễn thị ánh" userId="a6fbc05945fbe6a6" providerId="LiveId" clId="{E3046758-022E-4895-9D24-41548DAAC67F}" dt="2023-07-26T02:06:17.535" v="5557" actId="1076"/>
          <ac:spMkLst>
            <pc:docMk/>
            <pc:sldMk cId="3071041215" sldId="321"/>
            <ac:spMk id="22" creationId="{6A998BEC-E3DC-7E39-5474-5102A71CAB1B}"/>
          </ac:spMkLst>
        </pc:spChg>
        <pc:spChg chg="mod">
          <ac:chgData name="tuyết nguyễn thị ánh" userId="a6fbc05945fbe6a6" providerId="LiveId" clId="{E3046758-022E-4895-9D24-41548DAAC67F}" dt="2023-07-26T02:06:34.405" v="5576" actId="1076"/>
          <ac:spMkLst>
            <pc:docMk/>
            <pc:sldMk cId="3071041215" sldId="321"/>
            <ac:spMk id="23" creationId="{B361FBF9-A02A-C1E2-10D8-63C6A4809B36}"/>
          </ac:spMkLst>
        </pc:spChg>
        <pc:spChg chg="mod">
          <ac:chgData name="tuyết nguyễn thị ánh" userId="a6fbc05945fbe6a6" providerId="LiveId" clId="{E3046758-022E-4895-9D24-41548DAAC67F}" dt="2023-07-26T02:07:33.128" v="5623" actId="20577"/>
          <ac:spMkLst>
            <pc:docMk/>
            <pc:sldMk cId="3071041215" sldId="321"/>
            <ac:spMk id="24" creationId="{66D9FC61-7DC4-2892-10A4-70D00ACE2CDB}"/>
          </ac:spMkLst>
        </pc:spChg>
        <pc:spChg chg="mod">
          <ac:chgData name="tuyết nguyễn thị ánh" userId="a6fbc05945fbe6a6" providerId="LiveId" clId="{E3046758-022E-4895-9D24-41548DAAC67F}" dt="2023-07-26T02:10:50.727" v="5760" actId="1076"/>
          <ac:spMkLst>
            <pc:docMk/>
            <pc:sldMk cId="3071041215" sldId="321"/>
            <ac:spMk id="25" creationId="{5E900725-DCBE-C568-D8F8-AFD0E618B628}"/>
          </ac:spMkLst>
        </pc:spChg>
        <pc:spChg chg="mod">
          <ac:chgData name="tuyết nguyễn thị ánh" userId="a6fbc05945fbe6a6" providerId="LiveId" clId="{E3046758-022E-4895-9D24-41548DAAC67F}" dt="2023-07-26T02:08:23.485" v="5685" actId="20577"/>
          <ac:spMkLst>
            <pc:docMk/>
            <pc:sldMk cId="3071041215" sldId="321"/>
            <ac:spMk id="26" creationId="{71DB34D9-5036-9961-9B03-1015323703BE}"/>
          </ac:spMkLst>
        </pc:spChg>
        <pc:spChg chg="mod">
          <ac:chgData name="tuyết nguyễn thị ánh" userId="a6fbc05945fbe6a6" providerId="LiveId" clId="{E3046758-022E-4895-9D24-41548DAAC67F}" dt="2023-07-26T02:08:52.176" v="5759" actId="20577"/>
          <ac:spMkLst>
            <pc:docMk/>
            <pc:sldMk cId="3071041215" sldId="321"/>
            <ac:spMk id="27" creationId="{93BEAF80-D9E2-5082-4F12-59638CBB99D3}"/>
          </ac:spMkLst>
        </pc:spChg>
        <pc:spChg chg="del">
          <ac:chgData name="tuyết nguyễn thị ánh" userId="a6fbc05945fbe6a6" providerId="LiveId" clId="{E3046758-022E-4895-9D24-41548DAAC67F}" dt="2023-07-26T02:07:39.963" v="5624" actId="478"/>
          <ac:spMkLst>
            <pc:docMk/>
            <pc:sldMk cId="3071041215" sldId="321"/>
            <ac:spMk id="28" creationId="{8E491112-F63B-F761-C951-F9E80149DFD7}"/>
          </ac:spMkLst>
        </pc:spChg>
        <pc:picChg chg="add mod">
          <ac:chgData name="tuyết nguyễn thị ánh" userId="a6fbc05945fbe6a6" providerId="LiveId" clId="{E3046758-022E-4895-9D24-41548DAAC67F}" dt="2023-07-26T02:08:02.320" v="5629" actId="1076"/>
          <ac:picMkLst>
            <pc:docMk/>
            <pc:sldMk cId="3071041215" sldId="321"/>
            <ac:picMk id="3" creationId="{497AA965-DC9D-E98B-2AE2-ED3C6281943E}"/>
          </ac:picMkLst>
        </pc:picChg>
      </pc:sldChg>
      <pc:sldChg chg="addSp delSp modSp add mod modTransition delAnim modAnim">
        <pc:chgData name="tuyết nguyễn thị ánh" userId="a6fbc05945fbe6a6" providerId="LiveId" clId="{E3046758-022E-4895-9D24-41548DAAC67F}" dt="2023-07-27T07:20:56.841" v="14445"/>
        <pc:sldMkLst>
          <pc:docMk/>
          <pc:sldMk cId="2200092096" sldId="322"/>
        </pc:sldMkLst>
        <pc:spChg chg="add mod">
          <ac:chgData name="tuyết nguyễn thị ánh" userId="a6fbc05945fbe6a6" providerId="LiveId" clId="{E3046758-022E-4895-9D24-41548DAAC67F}" dt="2023-07-26T02:11:45.434" v="5784" actId="14100"/>
          <ac:spMkLst>
            <pc:docMk/>
            <pc:sldMk cId="2200092096" sldId="322"/>
            <ac:spMk id="2" creationId="{84CB83AB-5F02-E040-35FA-3C220530B656}"/>
          </ac:spMkLst>
        </pc:spChg>
        <pc:spChg chg="add mod">
          <ac:chgData name="tuyết nguyễn thị ánh" userId="a6fbc05945fbe6a6" providerId="LiveId" clId="{E3046758-022E-4895-9D24-41548DAAC67F}" dt="2023-07-26T02:15:29.900" v="5870" actId="1076"/>
          <ac:spMkLst>
            <pc:docMk/>
            <pc:sldMk cId="2200092096" sldId="322"/>
            <ac:spMk id="4" creationId="{5A8D4962-34EB-7C2E-8975-6FA2122EE8F4}"/>
          </ac:spMkLst>
        </pc:spChg>
        <pc:spChg chg="add mod">
          <ac:chgData name="tuyết nguyễn thị ánh" userId="a6fbc05945fbe6a6" providerId="LiveId" clId="{E3046758-022E-4895-9D24-41548DAAC67F}" dt="2023-07-26T02:15:51.910" v="5877" actId="1076"/>
          <ac:spMkLst>
            <pc:docMk/>
            <pc:sldMk cId="2200092096" sldId="322"/>
            <ac:spMk id="6" creationId="{95C1226A-EC53-6D4E-D2EF-C5B1966A21B1}"/>
          </ac:spMkLst>
        </pc:spChg>
        <pc:spChg chg="mod">
          <ac:chgData name="tuyết nguyễn thị ánh" userId="a6fbc05945fbe6a6" providerId="LiveId" clId="{E3046758-022E-4895-9D24-41548DAAC67F}" dt="2023-07-26T02:15:19.964" v="5868" actId="1076"/>
          <ac:spMkLst>
            <pc:docMk/>
            <pc:sldMk cId="2200092096" sldId="322"/>
            <ac:spMk id="7" creationId="{9893AABB-FE38-E712-12C3-5DF0DBB497D6}"/>
          </ac:spMkLst>
        </pc:spChg>
        <pc:spChg chg="mod">
          <ac:chgData name="tuyết nguyễn thị ánh" userId="a6fbc05945fbe6a6" providerId="LiveId" clId="{E3046758-022E-4895-9D24-41548DAAC67F}" dt="2023-07-26T02:10:57.800" v="5762" actId="20577"/>
          <ac:spMkLst>
            <pc:docMk/>
            <pc:sldMk cId="2200092096" sldId="322"/>
            <ac:spMk id="10" creationId="{C2211185-2CF6-4D3E-4004-F41FFB2440AA}"/>
          </ac:spMkLst>
        </pc:spChg>
        <pc:spChg chg="mod">
          <ac:chgData name="tuyết nguyễn thị ánh" userId="a6fbc05945fbe6a6" providerId="LiveId" clId="{E3046758-022E-4895-9D24-41548DAAC67F}" dt="2023-07-26T02:15:24.330" v="5869" actId="1076"/>
          <ac:spMkLst>
            <pc:docMk/>
            <pc:sldMk cId="2200092096" sldId="322"/>
            <ac:spMk id="11" creationId="{9D30D30C-FEC9-E6BE-AFD0-AE3458E7EE4B}"/>
          </ac:spMkLst>
        </pc:spChg>
        <pc:spChg chg="add mod">
          <ac:chgData name="tuyết nguyễn thị ánh" userId="a6fbc05945fbe6a6" providerId="LiveId" clId="{E3046758-022E-4895-9D24-41548DAAC67F}" dt="2023-07-26T02:16:11.555" v="5882"/>
          <ac:spMkLst>
            <pc:docMk/>
            <pc:sldMk cId="2200092096" sldId="322"/>
            <ac:spMk id="13" creationId="{E68D6FAF-6CAB-F46B-2064-1FE43164E958}"/>
          </ac:spMkLst>
        </pc:spChg>
        <pc:spChg chg="del">
          <ac:chgData name="tuyết nguyễn thị ánh" userId="a6fbc05945fbe6a6" providerId="LiveId" clId="{E3046758-022E-4895-9D24-41548DAAC67F}" dt="2023-07-26T02:11:00.549" v="5763" actId="478"/>
          <ac:spMkLst>
            <pc:docMk/>
            <pc:sldMk cId="2200092096" sldId="322"/>
            <ac:spMk id="14" creationId="{83D1DF24-E736-41FB-FD55-B43F16FABDF0}"/>
          </ac:spMkLst>
        </pc:spChg>
        <pc:spChg chg="add del mod">
          <ac:chgData name="tuyết nguyễn thị ánh" userId="a6fbc05945fbe6a6" providerId="LiveId" clId="{E3046758-022E-4895-9D24-41548DAAC67F}" dt="2023-07-26T02:20:39.382" v="5945"/>
          <ac:spMkLst>
            <pc:docMk/>
            <pc:sldMk cId="2200092096" sldId="322"/>
            <ac:spMk id="15" creationId="{35846673-1436-E34E-5034-B58755F54D20}"/>
          </ac:spMkLst>
        </pc:spChg>
        <pc:spChg chg="del">
          <ac:chgData name="tuyết nguyễn thị ánh" userId="a6fbc05945fbe6a6" providerId="LiveId" clId="{E3046758-022E-4895-9D24-41548DAAC67F}" dt="2023-07-26T02:14:30.205" v="5858" actId="478"/>
          <ac:spMkLst>
            <pc:docMk/>
            <pc:sldMk cId="2200092096" sldId="322"/>
            <ac:spMk id="16" creationId="{EC6B806F-FBC7-6FDD-5508-AAD04A788969}"/>
          </ac:spMkLst>
        </pc:spChg>
        <pc:spChg chg="del">
          <ac:chgData name="tuyết nguyễn thị ánh" userId="a6fbc05945fbe6a6" providerId="LiveId" clId="{E3046758-022E-4895-9D24-41548DAAC67F}" dt="2023-07-26T02:14:28.766" v="5857" actId="478"/>
          <ac:spMkLst>
            <pc:docMk/>
            <pc:sldMk cId="2200092096" sldId="322"/>
            <ac:spMk id="18" creationId="{74BF49BC-2780-91FF-B870-5BD90EBF6328}"/>
          </ac:spMkLst>
        </pc:spChg>
        <pc:grpChg chg="mod">
          <ac:chgData name="tuyết nguyễn thị ánh" userId="a6fbc05945fbe6a6" providerId="LiveId" clId="{E3046758-022E-4895-9D24-41548DAAC67F}" dt="2023-07-26T02:11:21.786" v="5765" actId="1076"/>
          <ac:grpSpMkLst>
            <pc:docMk/>
            <pc:sldMk cId="2200092096" sldId="322"/>
            <ac:grpSpMk id="8" creationId="{F0BC08F7-4EA7-3E99-BAB8-1CF509B16A46}"/>
          </ac:grpSpMkLst>
        </pc:grpChg>
      </pc:sldChg>
      <pc:sldChg chg="modSp add del mod">
        <pc:chgData name="tuyết nguyễn thị ánh" userId="a6fbc05945fbe6a6" providerId="LiveId" clId="{E3046758-022E-4895-9D24-41548DAAC67F}" dt="2023-07-26T02:21:07.540" v="5947" actId="47"/>
        <pc:sldMkLst>
          <pc:docMk/>
          <pc:sldMk cId="1537856159" sldId="323"/>
        </pc:sldMkLst>
        <pc:spChg chg="mod">
          <ac:chgData name="tuyết nguyễn thị ánh" userId="a6fbc05945fbe6a6" providerId="LiveId" clId="{E3046758-022E-4895-9D24-41548DAAC67F}" dt="2023-07-26T02:18:40.432" v="5884" actId="20577"/>
          <ac:spMkLst>
            <pc:docMk/>
            <pc:sldMk cId="1537856159" sldId="323"/>
            <ac:spMk id="10" creationId="{E3877D3F-5AF2-65B5-9C6B-590ECD70B845}"/>
          </ac:spMkLst>
        </pc:spChg>
        <pc:spChg chg="mod">
          <ac:chgData name="tuyết nguyễn thị ánh" userId="a6fbc05945fbe6a6" providerId="LiveId" clId="{E3046758-022E-4895-9D24-41548DAAC67F}" dt="2023-07-26T02:18:54.444" v="5895" actId="14100"/>
          <ac:spMkLst>
            <pc:docMk/>
            <pc:sldMk cId="1537856159" sldId="323"/>
            <ac:spMk id="11" creationId="{9831123C-DDE2-20A3-A9D9-A906E0008A4A}"/>
          </ac:spMkLst>
        </pc:spChg>
      </pc:sldChg>
      <pc:sldChg chg="modSp add mod modTransition modAnim">
        <pc:chgData name="tuyết nguyễn thị ánh" userId="a6fbc05945fbe6a6" providerId="LiveId" clId="{E3046758-022E-4895-9D24-41548DAAC67F}" dt="2023-07-27T07:20:56.841" v="14445"/>
        <pc:sldMkLst>
          <pc:docMk/>
          <pc:sldMk cId="3163387095" sldId="324"/>
        </pc:sldMkLst>
        <pc:spChg chg="mod">
          <ac:chgData name="tuyết nguyễn thị ánh" userId="a6fbc05945fbe6a6" providerId="LiveId" clId="{E3046758-022E-4895-9D24-41548DAAC67F}" dt="2023-07-26T02:28:30.615" v="6035" actId="20577"/>
          <ac:spMkLst>
            <pc:docMk/>
            <pc:sldMk cId="3163387095" sldId="324"/>
            <ac:spMk id="2" creationId="{496E4609-5712-73EE-073E-B7530D6A3320}"/>
          </ac:spMkLst>
        </pc:spChg>
        <pc:spChg chg="mod">
          <ac:chgData name="tuyết nguyễn thị ánh" userId="a6fbc05945fbe6a6" providerId="LiveId" clId="{E3046758-022E-4895-9D24-41548DAAC67F}" dt="2023-07-26T02:28:19.861" v="6025" actId="20577"/>
          <ac:spMkLst>
            <pc:docMk/>
            <pc:sldMk cId="3163387095" sldId="324"/>
            <ac:spMk id="5" creationId="{D23978BB-0755-2884-7B1F-8FCCCF955491}"/>
          </ac:spMkLst>
        </pc:spChg>
        <pc:spChg chg="mod">
          <ac:chgData name="tuyết nguyễn thị ánh" userId="a6fbc05945fbe6a6" providerId="LiveId" clId="{E3046758-022E-4895-9D24-41548DAAC67F}" dt="2023-07-26T02:29:45.696" v="6087" actId="20577"/>
          <ac:spMkLst>
            <pc:docMk/>
            <pc:sldMk cId="3163387095" sldId="324"/>
            <ac:spMk id="7" creationId="{67FCFC39-4C9F-F56E-FCD0-B3AEEB6E515C}"/>
          </ac:spMkLst>
        </pc:spChg>
        <pc:spChg chg="mod">
          <ac:chgData name="tuyết nguyễn thị ánh" userId="a6fbc05945fbe6a6" providerId="LiveId" clId="{E3046758-022E-4895-9D24-41548DAAC67F}" dt="2023-07-26T02:27:00.292" v="5949" actId="20577"/>
          <ac:spMkLst>
            <pc:docMk/>
            <pc:sldMk cId="3163387095" sldId="324"/>
            <ac:spMk id="10" creationId="{E3877D3F-5AF2-65B5-9C6B-590ECD70B845}"/>
          </ac:spMkLst>
        </pc:spChg>
        <pc:spChg chg="mod">
          <ac:chgData name="tuyết nguyễn thị ánh" userId="a6fbc05945fbe6a6" providerId="LiveId" clId="{E3046758-022E-4895-9D24-41548DAAC67F}" dt="2023-07-26T02:27:14.695" v="5964" actId="20577"/>
          <ac:spMkLst>
            <pc:docMk/>
            <pc:sldMk cId="3163387095" sldId="324"/>
            <ac:spMk id="11" creationId="{9831123C-DDE2-20A3-A9D9-A906E0008A4A}"/>
          </ac:spMkLst>
        </pc:spChg>
        <pc:spChg chg="mod">
          <ac:chgData name="tuyết nguyễn thị ánh" userId="a6fbc05945fbe6a6" providerId="LiveId" clId="{E3046758-022E-4895-9D24-41548DAAC67F}" dt="2023-07-26T02:28:10.580" v="6023" actId="20577"/>
          <ac:spMkLst>
            <pc:docMk/>
            <pc:sldMk cId="3163387095" sldId="324"/>
            <ac:spMk id="14" creationId="{0D333707-C1F9-43B5-9110-A414D0479348}"/>
          </ac:spMkLst>
        </pc:spChg>
      </pc:sldChg>
      <pc:sldChg chg="addSp delSp modSp add mod modTransition delAnim modAnim">
        <pc:chgData name="tuyết nguyễn thị ánh" userId="a6fbc05945fbe6a6" providerId="LiveId" clId="{E3046758-022E-4895-9D24-41548DAAC67F}" dt="2023-07-27T07:20:56.841" v="14445"/>
        <pc:sldMkLst>
          <pc:docMk/>
          <pc:sldMk cId="2835277897" sldId="325"/>
        </pc:sldMkLst>
        <pc:spChg chg="add mod">
          <ac:chgData name="tuyết nguyễn thị ánh" userId="a6fbc05945fbe6a6" providerId="LiveId" clId="{E3046758-022E-4895-9D24-41548DAAC67F}" dt="2023-07-26T03:03:35.472" v="6311" actId="1076"/>
          <ac:spMkLst>
            <pc:docMk/>
            <pc:sldMk cId="2835277897" sldId="325"/>
            <ac:spMk id="2" creationId="{A8876FE6-35C9-7BB0-1E0F-E647EF947A43}"/>
          </ac:spMkLst>
        </pc:spChg>
        <pc:spChg chg="add del mod">
          <ac:chgData name="tuyết nguyễn thị ánh" userId="a6fbc05945fbe6a6" providerId="LiveId" clId="{E3046758-022E-4895-9D24-41548DAAC67F}" dt="2023-07-26T02:58:34.713" v="6226" actId="478"/>
          <ac:spMkLst>
            <pc:docMk/>
            <pc:sldMk cId="2835277897" sldId="325"/>
            <ac:spMk id="4" creationId="{6E0B7A06-6E08-B0E2-2F7C-632C2F4B35BC}"/>
          </ac:spMkLst>
        </pc:spChg>
        <pc:spChg chg="mod">
          <ac:chgData name="tuyết nguyễn thị ánh" userId="a6fbc05945fbe6a6" providerId="LiveId" clId="{E3046758-022E-4895-9D24-41548DAAC67F}" dt="2023-07-26T02:54:09.623" v="6109" actId="20577"/>
          <ac:spMkLst>
            <pc:docMk/>
            <pc:sldMk cId="2835277897" sldId="325"/>
            <ac:spMk id="6" creationId="{9F1743BA-18C0-F29F-2712-EAE74A9DD691}"/>
          </ac:spMkLst>
        </pc:spChg>
        <pc:spChg chg="mod">
          <ac:chgData name="tuyết nguyễn thị ánh" userId="a6fbc05945fbe6a6" providerId="LiveId" clId="{E3046758-022E-4895-9D24-41548DAAC67F}" dt="2023-07-26T03:03:35.472" v="6311" actId="1076"/>
          <ac:spMkLst>
            <pc:docMk/>
            <pc:sldMk cId="2835277897" sldId="325"/>
            <ac:spMk id="7" creationId="{B12A2F98-03B7-11F5-C8A7-AB36B5EE827B}"/>
          </ac:spMkLst>
        </pc:spChg>
        <pc:spChg chg="mod">
          <ac:chgData name="tuyết nguyễn thị ánh" userId="a6fbc05945fbe6a6" providerId="LiveId" clId="{E3046758-022E-4895-9D24-41548DAAC67F}" dt="2023-07-26T03:12:05.916" v="6634" actId="20577"/>
          <ac:spMkLst>
            <pc:docMk/>
            <pc:sldMk cId="2835277897" sldId="325"/>
            <ac:spMk id="8" creationId="{C9CEBDE5-EDFD-5D6D-0C2F-34E816E965DE}"/>
          </ac:spMkLst>
        </pc:spChg>
        <pc:spChg chg="del mod">
          <ac:chgData name="tuyết nguyễn thị ánh" userId="a6fbc05945fbe6a6" providerId="LiveId" clId="{E3046758-022E-4895-9D24-41548DAAC67F}" dt="2023-07-26T02:58:58.119" v="6233" actId="478"/>
          <ac:spMkLst>
            <pc:docMk/>
            <pc:sldMk cId="2835277897" sldId="325"/>
            <ac:spMk id="10" creationId="{3833847F-4B46-A96A-B07D-B2759AA9B2E9}"/>
          </ac:spMkLst>
        </pc:spChg>
        <pc:spChg chg="del">
          <ac:chgData name="tuyết nguyễn thị ánh" userId="a6fbc05945fbe6a6" providerId="LiveId" clId="{E3046758-022E-4895-9D24-41548DAAC67F}" dt="2023-07-26T02:57:08.566" v="6178" actId="478"/>
          <ac:spMkLst>
            <pc:docMk/>
            <pc:sldMk cId="2835277897" sldId="325"/>
            <ac:spMk id="12" creationId="{873DAD02-62FF-8848-FAB2-E2D2E5B1436B}"/>
          </ac:spMkLst>
        </pc:spChg>
        <pc:spChg chg="add del mod">
          <ac:chgData name="tuyết nguyễn thị ánh" userId="a6fbc05945fbe6a6" providerId="LiveId" clId="{E3046758-022E-4895-9D24-41548DAAC67F}" dt="2023-07-26T03:06:52.365" v="6369" actId="478"/>
          <ac:spMkLst>
            <pc:docMk/>
            <pc:sldMk cId="2835277897" sldId="325"/>
            <ac:spMk id="13" creationId="{A2852F98-62C5-2221-64E0-FA4A51E24486}"/>
          </ac:spMkLst>
        </pc:spChg>
        <pc:spChg chg="add mod">
          <ac:chgData name="tuyết nguyễn thị ánh" userId="a6fbc05945fbe6a6" providerId="LiveId" clId="{E3046758-022E-4895-9D24-41548DAAC67F}" dt="2023-07-26T03:03:08.603" v="6300" actId="14100"/>
          <ac:spMkLst>
            <pc:docMk/>
            <pc:sldMk cId="2835277897" sldId="325"/>
            <ac:spMk id="14" creationId="{A58CA4FE-9B63-1460-C35E-121D17560643}"/>
          </ac:spMkLst>
        </pc:spChg>
        <pc:spChg chg="add mod">
          <ac:chgData name="tuyết nguyễn thị ánh" userId="a6fbc05945fbe6a6" providerId="LiveId" clId="{E3046758-022E-4895-9D24-41548DAAC67F}" dt="2023-07-26T03:07:39.854" v="6409" actId="20577"/>
          <ac:spMkLst>
            <pc:docMk/>
            <pc:sldMk cId="2835277897" sldId="325"/>
            <ac:spMk id="18" creationId="{C02A3473-A962-62E5-5AED-3994C404AFEA}"/>
          </ac:spMkLst>
        </pc:spChg>
        <pc:spChg chg="mod">
          <ac:chgData name="tuyết nguyễn thị ánh" userId="a6fbc05945fbe6a6" providerId="LiveId" clId="{E3046758-022E-4895-9D24-41548DAAC67F}" dt="2023-07-26T02:58:06.980" v="6207" actId="1076"/>
          <ac:spMkLst>
            <pc:docMk/>
            <pc:sldMk cId="2835277897" sldId="325"/>
            <ac:spMk id="1118" creationId="{00000000-0000-0000-0000-000000000000}"/>
          </ac:spMkLst>
        </pc:spChg>
        <pc:spChg chg="mod">
          <ac:chgData name="tuyết nguyễn thị ánh" userId="a6fbc05945fbe6a6" providerId="LiveId" clId="{E3046758-022E-4895-9D24-41548DAAC67F}" dt="2023-07-26T03:03:35.472" v="6311" actId="1076"/>
          <ac:spMkLst>
            <pc:docMk/>
            <pc:sldMk cId="2835277897" sldId="325"/>
            <ac:spMk id="1124" creationId="{00000000-0000-0000-0000-000000000000}"/>
          </ac:spMkLst>
        </pc:spChg>
        <pc:grpChg chg="del">
          <ac:chgData name="tuyết nguyễn thị ánh" userId="a6fbc05945fbe6a6" providerId="LiveId" clId="{E3046758-022E-4895-9D24-41548DAAC67F}" dt="2023-07-26T02:59:49.407" v="6243" actId="478"/>
          <ac:grpSpMkLst>
            <pc:docMk/>
            <pc:sldMk cId="2835277897" sldId="325"/>
            <ac:grpSpMk id="1154" creationId="{00000000-0000-0000-0000-000000000000}"/>
          </ac:grpSpMkLst>
        </pc:grpChg>
        <pc:picChg chg="add del mod">
          <ac:chgData name="tuyết nguyễn thị ánh" userId="a6fbc05945fbe6a6" providerId="LiveId" clId="{E3046758-022E-4895-9D24-41548DAAC67F}" dt="2023-07-26T03:00:36.319" v="6250" actId="478"/>
          <ac:picMkLst>
            <pc:docMk/>
            <pc:sldMk cId="2835277897" sldId="325"/>
            <ac:picMk id="9" creationId="{C570795B-71A0-1CFD-24C7-607FB202ECD4}"/>
          </ac:picMkLst>
        </pc:picChg>
        <pc:cxnChg chg="add mod">
          <ac:chgData name="tuyết nguyễn thị ánh" userId="a6fbc05945fbe6a6" providerId="LiveId" clId="{E3046758-022E-4895-9D24-41548DAAC67F}" dt="2023-07-26T03:04:12.810" v="6318" actId="1582"/>
          <ac:cxnSpMkLst>
            <pc:docMk/>
            <pc:sldMk cId="2835277897" sldId="325"/>
            <ac:cxnSpMk id="16" creationId="{8654EAA0-0377-38ED-75D5-48AA0FF74296}"/>
          </ac:cxnSpMkLst>
        </pc:cxnChg>
      </pc:sldChg>
      <pc:sldChg chg="addSp delSp modSp add mod modTransition delAnim modAnim">
        <pc:chgData name="tuyết nguyễn thị ánh" userId="a6fbc05945fbe6a6" providerId="LiveId" clId="{E3046758-022E-4895-9D24-41548DAAC67F}" dt="2023-07-27T07:20:56.841" v="14445"/>
        <pc:sldMkLst>
          <pc:docMk/>
          <pc:sldMk cId="1983196787" sldId="326"/>
        </pc:sldMkLst>
        <pc:spChg chg="add mod">
          <ac:chgData name="tuyết nguyễn thị ánh" userId="a6fbc05945fbe6a6" providerId="LiveId" clId="{E3046758-022E-4895-9D24-41548DAAC67F}" dt="2023-07-26T03:19:20.653" v="6812" actId="1036"/>
          <ac:spMkLst>
            <pc:docMk/>
            <pc:sldMk cId="1983196787" sldId="326"/>
            <ac:spMk id="2" creationId="{631411B1-564A-4FC3-CBD1-8AF5AA9E2AFE}"/>
          </ac:spMkLst>
        </pc:spChg>
        <pc:spChg chg="add mod">
          <ac:chgData name="tuyết nguyễn thị ánh" userId="a6fbc05945fbe6a6" providerId="LiveId" clId="{E3046758-022E-4895-9D24-41548DAAC67F}" dt="2023-07-26T03:19:20.653" v="6812" actId="1036"/>
          <ac:spMkLst>
            <pc:docMk/>
            <pc:sldMk cId="1983196787" sldId="326"/>
            <ac:spMk id="3" creationId="{65578BD0-4F94-08D1-93B9-C9665189A50D}"/>
          </ac:spMkLst>
        </pc:spChg>
        <pc:spChg chg="mod">
          <ac:chgData name="tuyết nguyễn thị ánh" userId="a6fbc05945fbe6a6" providerId="LiveId" clId="{E3046758-022E-4895-9D24-41548DAAC67F}" dt="2023-07-26T03:20:00.791" v="6823" actId="1076"/>
          <ac:spMkLst>
            <pc:docMk/>
            <pc:sldMk cId="1983196787" sldId="326"/>
            <ac:spMk id="6" creationId="{DBCD4E7F-7D09-8854-4777-F549AF1F8282}"/>
          </ac:spMkLst>
        </pc:spChg>
        <pc:spChg chg="add mod">
          <ac:chgData name="tuyết nguyễn thị ánh" userId="a6fbc05945fbe6a6" providerId="LiveId" clId="{E3046758-022E-4895-9D24-41548DAAC67F}" dt="2023-07-26T03:19:20.653" v="6812" actId="1036"/>
          <ac:spMkLst>
            <pc:docMk/>
            <pc:sldMk cId="1983196787" sldId="326"/>
            <ac:spMk id="8" creationId="{254BCD6E-CD6B-540B-8D93-14785CCDA45F}"/>
          </ac:spMkLst>
        </pc:spChg>
        <pc:spChg chg="add del mod">
          <ac:chgData name="tuyết nguyễn thị ánh" userId="a6fbc05945fbe6a6" providerId="LiveId" clId="{E3046758-022E-4895-9D24-41548DAAC67F}" dt="2023-07-26T03:14:39.379" v="6715" actId="478"/>
          <ac:spMkLst>
            <pc:docMk/>
            <pc:sldMk cId="1983196787" sldId="326"/>
            <ac:spMk id="9" creationId="{5C8586ED-7256-A79A-D5E5-265D7788C079}"/>
          </ac:spMkLst>
        </pc:spChg>
        <pc:spChg chg="del">
          <ac:chgData name="tuyết nguyễn thị ánh" userId="a6fbc05945fbe6a6" providerId="LiveId" clId="{E3046758-022E-4895-9D24-41548DAAC67F}" dt="2023-07-26T03:12:28.142" v="6640" actId="478"/>
          <ac:spMkLst>
            <pc:docMk/>
            <pc:sldMk cId="1983196787" sldId="326"/>
            <ac:spMk id="11" creationId="{CC8745B4-A8DF-EADA-C997-112115E8C076}"/>
          </ac:spMkLst>
        </pc:spChg>
        <pc:spChg chg="del">
          <ac:chgData name="tuyết nguyễn thị ánh" userId="a6fbc05945fbe6a6" providerId="LiveId" clId="{E3046758-022E-4895-9D24-41548DAAC67F}" dt="2023-07-26T03:12:26.929" v="6639" actId="478"/>
          <ac:spMkLst>
            <pc:docMk/>
            <pc:sldMk cId="1983196787" sldId="326"/>
            <ac:spMk id="12" creationId="{DE253C6B-B70F-F027-4CD4-C75CCAA3A926}"/>
          </ac:spMkLst>
        </pc:spChg>
        <pc:spChg chg="del">
          <ac:chgData name="tuyết nguyễn thị ánh" userId="a6fbc05945fbe6a6" providerId="LiveId" clId="{E3046758-022E-4895-9D24-41548DAAC67F}" dt="2023-07-26T03:12:30.647" v="6642" actId="478"/>
          <ac:spMkLst>
            <pc:docMk/>
            <pc:sldMk cId="1983196787" sldId="326"/>
            <ac:spMk id="15" creationId="{860D4E17-678A-B05F-A689-A873DF54572A}"/>
          </ac:spMkLst>
        </pc:spChg>
        <pc:spChg chg="del">
          <ac:chgData name="tuyết nguyễn thị ánh" userId="a6fbc05945fbe6a6" providerId="LiveId" clId="{E3046758-022E-4895-9D24-41548DAAC67F}" dt="2023-07-26T03:12:33.057" v="6644" actId="478"/>
          <ac:spMkLst>
            <pc:docMk/>
            <pc:sldMk cId="1983196787" sldId="326"/>
            <ac:spMk id="16" creationId="{D454160D-193B-5A9D-D398-821BAB4E55AC}"/>
          </ac:spMkLst>
        </pc:spChg>
        <pc:spChg chg="add mod">
          <ac:chgData name="tuyết nguyễn thị ánh" userId="a6fbc05945fbe6a6" providerId="LiveId" clId="{E3046758-022E-4895-9D24-41548DAAC67F}" dt="2023-07-26T03:19:20.653" v="6812" actId="1036"/>
          <ac:spMkLst>
            <pc:docMk/>
            <pc:sldMk cId="1983196787" sldId="326"/>
            <ac:spMk id="22" creationId="{3C804B69-1F38-761C-8295-599C5E0651CC}"/>
          </ac:spMkLst>
        </pc:spChg>
        <pc:spChg chg="add mod">
          <ac:chgData name="tuyết nguyễn thị ánh" userId="a6fbc05945fbe6a6" providerId="LiveId" clId="{E3046758-022E-4895-9D24-41548DAAC67F}" dt="2023-07-26T03:20:33.307" v="6828" actId="1076"/>
          <ac:spMkLst>
            <pc:docMk/>
            <pc:sldMk cId="1983196787" sldId="326"/>
            <ac:spMk id="23" creationId="{2B3E0B4A-4167-B1CB-D915-8E1FAD15E5F9}"/>
          </ac:spMkLst>
        </pc:spChg>
        <pc:spChg chg="add mod">
          <ac:chgData name="tuyết nguyễn thị ánh" userId="a6fbc05945fbe6a6" providerId="LiveId" clId="{E3046758-022E-4895-9D24-41548DAAC67F}" dt="2023-07-26T03:19:20.653" v="6812" actId="1036"/>
          <ac:spMkLst>
            <pc:docMk/>
            <pc:sldMk cId="1983196787" sldId="326"/>
            <ac:spMk id="26" creationId="{115F3238-ADA6-5F0B-645E-3563ADFD9E5C}"/>
          </ac:spMkLst>
        </pc:spChg>
        <pc:spChg chg="add del">
          <ac:chgData name="tuyết nguyễn thị ánh" userId="a6fbc05945fbe6a6" providerId="LiveId" clId="{E3046758-022E-4895-9D24-41548DAAC67F}" dt="2023-07-26T03:17:26.411" v="6729" actId="478"/>
          <ac:spMkLst>
            <pc:docMk/>
            <pc:sldMk cId="1983196787" sldId="326"/>
            <ac:spMk id="1534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6T03:17:28.941" v="6730" actId="478"/>
          <ac:spMkLst>
            <pc:docMk/>
            <pc:sldMk cId="1983196787" sldId="326"/>
            <ac:spMk id="1535" creationId="{00000000-0000-0000-0000-000000000000}"/>
          </ac:spMkLst>
        </pc:spChg>
        <pc:grpChg chg="add mod">
          <ac:chgData name="tuyết nguyễn thị ánh" userId="a6fbc05945fbe6a6" providerId="LiveId" clId="{E3046758-022E-4895-9D24-41548DAAC67F}" dt="2023-07-26T03:19:20.653" v="6812" actId="1036"/>
          <ac:grpSpMkLst>
            <pc:docMk/>
            <pc:sldMk cId="1983196787" sldId="326"/>
            <ac:grpSpMk id="4" creationId="{DA7D3568-93B6-7860-B9CB-96A8BD593C2A}"/>
          </ac:grpSpMkLst>
        </pc:grpChg>
        <pc:grpChg chg="add mod">
          <ac:chgData name="tuyết nguyễn thị ánh" userId="a6fbc05945fbe6a6" providerId="LiveId" clId="{E3046758-022E-4895-9D24-41548DAAC67F}" dt="2023-07-26T03:19:20.653" v="6812" actId="1036"/>
          <ac:grpSpMkLst>
            <pc:docMk/>
            <pc:sldMk cId="1983196787" sldId="326"/>
            <ac:grpSpMk id="10" creationId="{65600BE8-6EFE-ADB7-54B3-CE7C45BC7936}"/>
          </ac:grpSpMkLst>
        </pc:grpChg>
        <pc:grpChg chg="del">
          <ac:chgData name="tuyết nguyễn thị ánh" userId="a6fbc05945fbe6a6" providerId="LiveId" clId="{E3046758-022E-4895-9D24-41548DAAC67F}" dt="2023-07-26T03:12:31.249" v="6643" actId="478"/>
          <ac:grpSpMkLst>
            <pc:docMk/>
            <pc:sldMk cId="1983196787" sldId="326"/>
            <ac:grpSpMk id="17" creationId="{A85B2C40-A5EC-B07C-17D9-AD03C5B4215D}"/>
          </ac:grpSpMkLst>
        </pc:grpChg>
        <pc:grpChg chg="del">
          <ac:chgData name="tuyết nguyễn thị ánh" userId="a6fbc05945fbe6a6" providerId="LiveId" clId="{E3046758-022E-4895-9D24-41548DAAC67F}" dt="2023-07-26T03:17:24.207" v="6727" actId="478"/>
          <ac:grpSpMkLst>
            <pc:docMk/>
            <pc:sldMk cId="1983196787" sldId="326"/>
            <ac:grpSpMk id="1540" creationId="{00000000-0000-0000-0000-000000000000}"/>
          </ac:grpSpMkLst>
        </pc:grpChg>
        <pc:picChg chg="mod">
          <ac:chgData name="tuyết nguyễn thị ánh" userId="a6fbc05945fbe6a6" providerId="LiveId" clId="{E3046758-022E-4895-9D24-41548DAAC67F}" dt="2023-07-26T03:12:44.217" v="6645"/>
          <ac:picMkLst>
            <pc:docMk/>
            <pc:sldMk cId="1983196787" sldId="326"/>
            <ac:picMk id="5" creationId="{37F166F6-7FDA-9101-F594-D1DA9600C263}"/>
          </ac:picMkLst>
        </pc:picChg>
        <pc:picChg chg="mod">
          <ac:chgData name="tuyết nguyễn thị ánh" userId="a6fbc05945fbe6a6" providerId="LiveId" clId="{E3046758-022E-4895-9D24-41548DAAC67F}" dt="2023-07-26T03:12:44.217" v="6645"/>
          <ac:picMkLst>
            <pc:docMk/>
            <pc:sldMk cId="1983196787" sldId="326"/>
            <ac:picMk id="7" creationId="{7348EA0C-1CA3-B423-F8A0-61FA521128C3}"/>
          </ac:picMkLst>
        </pc:picChg>
        <pc:picChg chg="mod ord">
          <ac:chgData name="tuyết nguyễn thị ánh" userId="a6fbc05945fbe6a6" providerId="LiveId" clId="{E3046758-022E-4895-9D24-41548DAAC67F}" dt="2023-07-26T03:20:35.630" v="6829" actId="1076"/>
          <ac:picMkLst>
            <pc:docMk/>
            <pc:sldMk cId="1983196787" sldId="326"/>
            <ac:picMk id="13" creationId="{457AC53A-5C85-D00F-901F-E014865151B9}"/>
          </ac:picMkLst>
        </pc:picChg>
        <pc:picChg chg="del">
          <ac:chgData name="tuyết nguyễn thị ánh" userId="a6fbc05945fbe6a6" providerId="LiveId" clId="{E3046758-022E-4895-9D24-41548DAAC67F}" dt="2023-07-26T03:12:29.072" v="6641" actId="478"/>
          <ac:picMkLst>
            <pc:docMk/>
            <pc:sldMk cId="1983196787" sldId="326"/>
            <ac:picMk id="14" creationId="{ABA8AE28-5B80-4045-2B0B-B102C7614D47}"/>
          </ac:picMkLst>
        </pc:picChg>
        <pc:picChg chg="mod">
          <ac:chgData name="tuyết nguyễn thị ánh" userId="a6fbc05945fbe6a6" providerId="LiveId" clId="{E3046758-022E-4895-9D24-41548DAAC67F}" dt="2023-07-26T03:12:44.217" v="6645"/>
          <ac:picMkLst>
            <pc:docMk/>
            <pc:sldMk cId="1983196787" sldId="326"/>
            <ac:picMk id="20" creationId="{A4371E56-035F-663D-F6A8-C18A11BAC55F}"/>
          </ac:picMkLst>
        </pc:picChg>
        <pc:picChg chg="mod">
          <ac:chgData name="tuyết nguyễn thị ánh" userId="a6fbc05945fbe6a6" providerId="LiveId" clId="{E3046758-022E-4895-9D24-41548DAAC67F}" dt="2023-07-26T03:12:44.217" v="6645"/>
          <ac:picMkLst>
            <pc:docMk/>
            <pc:sldMk cId="1983196787" sldId="326"/>
            <ac:picMk id="21" creationId="{10386240-73BB-AB42-E576-18B7ABCF69BC}"/>
          </ac:picMkLst>
        </pc:picChg>
        <pc:picChg chg="add del mod">
          <ac:chgData name="tuyết nguyễn thị ánh" userId="a6fbc05945fbe6a6" providerId="LiveId" clId="{E3046758-022E-4895-9D24-41548DAAC67F}" dt="2023-07-26T03:12:48.599" v="6646" actId="478"/>
          <ac:picMkLst>
            <pc:docMk/>
            <pc:sldMk cId="1983196787" sldId="326"/>
            <ac:picMk id="24" creationId="{B6355EF8-A157-F9FB-19D6-38F59F806AFA}"/>
          </ac:picMkLst>
        </pc:picChg>
        <pc:picChg chg="add mod">
          <ac:chgData name="tuyết nguyễn thị ánh" userId="a6fbc05945fbe6a6" providerId="LiveId" clId="{E3046758-022E-4895-9D24-41548DAAC67F}" dt="2023-07-26T03:19:20.653" v="6812" actId="1036"/>
          <ac:picMkLst>
            <pc:docMk/>
            <pc:sldMk cId="1983196787" sldId="326"/>
            <ac:picMk id="25" creationId="{AC88D384-3B59-8AD2-7AF2-2CC6467434DC}"/>
          </ac:picMkLst>
        </pc:picChg>
      </pc:sldChg>
      <pc:sldChg chg="addSp delSp modSp add mod modTransition delAnim modAnim">
        <pc:chgData name="tuyết nguyễn thị ánh" userId="a6fbc05945fbe6a6" providerId="LiveId" clId="{E3046758-022E-4895-9D24-41548DAAC67F}" dt="2023-07-27T07:20:56.841" v="14445"/>
        <pc:sldMkLst>
          <pc:docMk/>
          <pc:sldMk cId="909099254" sldId="327"/>
        </pc:sldMkLst>
        <pc:spChg chg="add del mod">
          <ac:chgData name="tuyết nguyễn thị ánh" userId="a6fbc05945fbe6a6" providerId="LiveId" clId="{E3046758-022E-4895-9D24-41548DAAC67F}" dt="2023-07-26T03:26:29.397" v="7099" actId="478"/>
          <ac:spMkLst>
            <pc:docMk/>
            <pc:sldMk cId="909099254" sldId="327"/>
            <ac:spMk id="3" creationId="{A9D63932-55A8-8109-5F3A-81DEE9D8599F}"/>
          </ac:spMkLst>
        </pc:spChg>
        <pc:spChg chg="add del mod">
          <ac:chgData name="tuyết nguyễn thị ánh" userId="a6fbc05945fbe6a6" providerId="LiveId" clId="{E3046758-022E-4895-9D24-41548DAAC67F}" dt="2023-07-26T03:26:23.077" v="7095"/>
          <ac:spMkLst>
            <pc:docMk/>
            <pc:sldMk cId="909099254" sldId="327"/>
            <ac:spMk id="4" creationId="{A57D0B35-189B-122D-ACC1-FB8BB9659B68}"/>
          </ac:spMkLst>
        </pc:spChg>
        <pc:spChg chg="add mod">
          <ac:chgData name="tuyết nguyễn thị ánh" userId="a6fbc05945fbe6a6" providerId="LiveId" clId="{E3046758-022E-4895-9D24-41548DAAC67F}" dt="2023-07-26T03:45:36.566" v="7234" actId="1038"/>
          <ac:spMkLst>
            <pc:docMk/>
            <pc:sldMk cId="909099254" sldId="327"/>
            <ac:spMk id="5" creationId="{03B7375E-A0F4-8445-5BD2-F64D4C657954}"/>
          </ac:spMkLst>
        </pc:spChg>
        <pc:spChg chg="add mod">
          <ac:chgData name="tuyết nguyễn thị ánh" userId="a6fbc05945fbe6a6" providerId="LiveId" clId="{E3046758-022E-4895-9D24-41548DAAC67F}" dt="2023-07-26T03:51:08.087" v="7286" actId="20577"/>
          <ac:spMkLst>
            <pc:docMk/>
            <pc:sldMk cId="909099254" sldId="327"/>
            <ac:spMk id="6" creationId="{3251D92D-2B77-F83A-9C4A-BAF4D5754259}"/>
          </ac:spMkLst>
        </pc:spChg>
        <pc:spChg chg="mod">
          <ac:chgData name="tuyết nguyễn thị ánh" userId="a6fbc05945fbe6a6" providerId="LiveId" clId="{E3046758-022E-4895-9D24-41548DAAC67F}" dt="2023-07-26T03:45:36.566" v="7234" actId="1038"/>
          <ac:spMkLst>
            <pc:docMk/>
            <pc:sldMk cId="909099254" sldId="327"/>
            <ac:spMk id="10" creationId="{E3877D3F-5AF2-65B5-9C6B-590ECD70B845}"/>
          </ac:spMkLst>
        </pc:spChg>
        <pc:spChg chg="mod">
          <ac:chgData name="tuyết nguyễn thị ánh" userId="a6fbc05945fbe6a6" providerId="LiveId" clId="{E3046758-022E-4895-9D24-41548DAAC67F}" dt="2023-07-26T03:45:36.566" v="7234" actId="1038"/>
          <ac:spMkLst>
            <pc:docMk/>
            <pc:sldMk cId="909099254" sldId="327"/>
            <ac:spMk id="11" creationId="{9831123C-DDE2-20A3-A9D9-A906E0008A4A}"/>
          </ac:spMkLst>
        </pc:spChg>
        <pc:spChg chg="mod">
          <ac:chgData name="tuyết nguyễn thị ánh" userId="a6fbc05945fbe6a6" providerId="LiveId" clId="{E3046758-022E-4895-9D24-41548DAAC67F}" dt="2023-07-26T03:45:36.566" v="7234" actId="1038"/>
          <ac:spMkLst>
            <pc:docMk/>
            <pc:sldMk cId="909099254" sldId="327"/>
            <ac:spMk id="12" creationId="{6223879E-C5EE-126B-3686-B98CD2A98724}"/>
          </ac:spMkLst>
        </pc:spChg>
        <pc:spChg chg="mod">
          <ac:chgData name="tuyết nguyễn thị ánh" userId="a6fbc05945fbe6a6" providerId="LiveId" clId="{E3046758-022E-4895-9D24-41548DAAC67F}" dt="2023-07-26T03:45:36.566" v="7234" actId="1038"/>
          <ac:spMkLst>
            <pc:docMk/>
            <pc:sldMk cId="909099254" sldId="327"/>
            <ac:spMk id="13" creationId="{0F9D68B9-E725-9B9B-76A3-788C5BBC0808}"/>
          </ac:spMkLst>
        </pc:spChg>
        <pc:spChg chg="mod">
          <ac:chgData name="tuyết nguyễn thị ánh" userId="a6fbc05945fbe6a6" providerId="LiveId" clId="{E3046758-022E-4895-9D24-41548DAAC67F}" dt="2023-07-26T03:45:36.566" v="7234" actId="1038"/>
          <ac:spMkLst>
            <pc:docMk/>
            <pc:sldMk cId="909099254" sldId="327"/>
            <ac:spMk id="14" creationId="{0D333707-C1F9-43B5-9110-A414D0479348}"/>
          </ac:spMkLst>
        </pc:spChg>
        <pc:spChg chg="del">
          <ac:chgData name="tuyết nguyễn thị ánh" userId="a6fbc05945fbe6a6" providerId="LiveId" clId="{E3046758-022E-4895-9D24-41548DAAC67F}" dt="2023-07-26T03:23:24.128" v="6953" actId="478"/>
          <ac:spMkLst>
            <pc:docMk/>
            <pc:sldMk cId="909099254" sldId="327"/>
            <ac:spMk id="15" creationId="{0DBD4E5E-B80F-A048-B6D0-605C3B48D070}"/>
          </ac:spMkLst>
        </pc:spChg>
        <pc:spChg chg="mod ord">
          <ac:chgData name="tuyết nguyễn thị ánh" userId="a6fbc05945fbe6a6" providerId="LiveId" clId="{E3046758-022E-4895-9D24-41548DAAC67F}" dt="2023-07-26T03:26:25.369" v="7097" actId="167"/>
          <ac:spMkLst>
            <pc:docMk/>
            <pc:sldMk cId="909099254" sldId="327"/>
            <ac:spMk id="1285" creationId="{00000000-0000-0000-0000-000000000000}"/>
          </ac:spMkLst>
        </pc:spChg>
        <pc:spChg chg="mod">
          <ac:chgData name="tuyết nguyễn thị ánh" userId="a6fbc05945fbe6a6" providerId="LiveId" clId="{E3046758-022E-4895-9D24-41548DAAC67F}" dt="2023-07-26T03:23:14.519" v="6952" actId="1076"/>
          <ac:spMkLst>
            <pc:docMk/>
            <pc:sldMk cId="909099254" sldId="327"/>
            <ac:spMk id="1286" creationId="{00000000-0000-0000-0000-000000000000}"/>
          </ac:spMkLst>
        </pc:spChg>
        <pc:spChg chg="add del">
          <ac:chgData name="tuyết nguyễn thị ánh" userId="a6fbc05945fbe6a6" providerId="LiveId" clId="{E3046758-022E-4895-9D24-41548DAAC67F}" dt="2023-07-26T03:26:23.823" v="7096" actId="478"/>
          <ac:spMkLst>
            <pc:docMk/>
            <pc:sldMk cId="909099254" sldId="327"/>
            <ac:spMk id="1304" creationId="{00000000-0000-0000-0000-000000000000}"/>
          </ac:spMkLst>
        </pc:spChg>
        <pc:spChg chg="mod">
          <ac:chgData name="tuyết nguyễn thị ánh" userId="a6fbc05945fbe6a6" providerId="LiveId" clId="{E3046758-022E-4895-9D24-41548DAAC67F}" dt="2023-07-26T03:45:36.566" v="7234" actId="1038"/>
          <ac:spMkLst>
            <pc:docMk/>
            <pc:sldMk cId="909099254" sldId="327"/>
            <ac:spMk id="1305" creationId="{00000000-0000-0000-0000-000000000000}"/>
          </ac:spMkLst>
        </pc:spChg>
        <pc:picChg chg="del mod">
          <ac:chgData name="tuyết nguyễn thị ánh" userId="a6fbc05945fbe6a6" providerId="LiveId" clId="{E3046758-022E-4895-9D24-41548DAAC67F}" dt="2023-07-26T03:25:36.694" v="7071" actId="478"/>
          <ac:picMkLst>
            <pc:docMk/>
            <pc:sldMk cId="909099254" sldId="327"/>
            <ac:picMk id="2" creationId="{599FA707-066C-2461-57C2-5B6D155BF396}"/>
          </ac:picMkLst>
        </pc:picChg>
      </pc:sldChg>
      <pc:sldChg chg="addSp delSp modSp add mod modTransition delAnim modAnim">
        <pc:chgData name="tuyết nguyễn thị ánh" userId="a6fbc05945fbe6a6" providerId="LiveId" clId="{E3046758-022E-4895-9D24-41548DAAC67F}" dt="2023-07-27T07:20:56.841" v="14445"/>
        <pc:sldMkLst>
          <pc:docMk/>
          <pc:sldMk cId="3562730125" sldId="328"/>
        </pc:sldMkLst>
        <pc:spChg chg="mod">
          <ac:chgData name="tuyết nguyễn thị ánh" userId="a6fbc05945fbe6a6" providerId="LiveId" clId="{E3046758-022E-4895-9D24-41548DAAC67F}" dt="2023-07-26T03:53:38.368" v="7316" actId="1076"/>
          <ac:spMkLst>
            <pc:docMk/>
            <pc:sldMk cId="3562730125" sldId="328"/>
            <ac:spMk id="2" creationId="{3FCBD552-0B57-BC64-DB44-4FB7812ED995}"/>
          </ac:spMkLst>
        </pc:spChg>
        <pc:spChg chg="add mod">
          <ac:chgData name="tuyết nguyễn thị ánh" userId="a6fbc05945fbe6a6" providerId="LiveId" clId="{E3046758-022E-4895-9D24-41548DAAC67F}" dt="2023-07-26T03:55:14.421" v="7339" actId="20577"/>
          <ac:spMkLst>
            <pc:docMk/>
            <pc:sldMk cId="3562730125" sldId="328"/>
            <ac:spMk id="3" creationId="{B2018C0A-57A7-1454-50C8-4235121C19C3}"/>
          </ac:spMkLst>
        </pc:spChg>
        <pc:spChg chg="add mod">
          <ac:chgData name="tuyết nguyễn thị ánh" userId="a6fbc05945fbe6a6" providerId="LiveId" clId="{E3046758-022E-4895-9D24-41548DAAC67F}" dt="2023-07-26T03:58:41.433" v="7381" actId="20577"/>
          <ac:spMkLst>
            <pc:docMk/>
            <pc:sldMk cId="3562730125" sldId="328"/>
            <ac:spMk id="4" creationId="{8538F8EE-96B4-5A16-F8C1-921C7883CB05}"/>
          </ac:spMkLst>
        </pc:spChg>
        <pc:spChg chg="add mod">
          <ac:chgData name="tuyết nguyễn thị ánh" userId="a6fbc05945fbe6a6" providerId="LiveId" clId="{E3046758-022E-4895-9D24-41548DAAC67F}" dt="2023-07-26T04:00:16.030" v="7452" actId="20577"/>
          <ac:spMkLst>
            <pc:docMk/>
            <pc:sldMk cId="3562730125" sldId="328"/>
            <ac:spMk id="5" creationId="{A3232226-6D1E-77E4-0466-24A1B94D51B3}"/>
          </ac:spMkLst>
        </pc:spChg>
        <pc:spChg chg="add mod">
          <ac:chgData name="tuyết nguyễn thị ánh" userId="a6fbc05945fbe6a6" providerId="LiveId" clId="{E3046758-022E-4895-9D24-41548DAAC67F}" dt="2023-07-26T04:10:09.373" v="7479" actId="20577"/>
          <ac:spMkLst>
            <pc:docMk/>
            <pc:sldMk cId="3562730125" sldId="328"/>
            <ac:spMk id="6" creationId="{9674CEF6-0888-5850-680C-F6BACDD58026}"/>
          </ac:spMkLst>
        </pc:spChg>
        <pc:spChg chg="del">
          <ac:chgData name="tuyết nguyễn thị ánh" userId="a6fbc05945fbe6a6" providerId="LiveId" clId="{E3046758-022E-4895-9D24-41548DAAC67F}" dt="2023-07-26T03:52:38.340" v="7299" actId="478"/>
          <ac:spMkLst>
            <pc:docMk/>
            <pc:sldMk cId="3562730125" sldId="328"/>
            <ac:spMk id="16" creationId="{458C6C42-F27B-EA71-629F-D578AA2F5532}"/>
          </ac:spMkLst>
        </pc:spChg>
        <pc:spChg chg="mod">
          <ac:chgData name="tuyết nguyễn thị ánh" userId="a6fbc05945fbe6a6" providerId="LiveId" clId="{E3046758-022E-4895-9D24-41548DAAC67F}" dt="2023-07-26T03:52:09.136" v="7288" actId="20577"/>
          <ac:spMkLst>
            <pc:docMk/>
            <pc:sldMk cId="3562730125" sldId="328"/>
            <ac:spMk id="23" creationId="{9A3DAB7C-38C3-39AD-DF37-80DB6120A6C4}"/>
          </ac:spMkLst>
        </pc:spChg>
        <pc:spChg chg="mod">
          <ac:chgData name="tuyết nguyễn thị ánh" userId="a6fbc05945fbe6a6" providerId="LiveId" clId="{E3046758-022E-4895-9D24-41548DAAC67F}" dt="2023-07-26T03:53:14.744" v="7312" actId="1076"/>
          <ac:spMkLst>
            <pc:docMk/>
            <pc:sldMk cId="3562730125" sldId="328"/>
            <ac:spMk id="24" creationId="{EAE284A1-2B7E-B330-DCA3-F6FC998CCC51}"/>
          </ac:spMkLst>
        </pc:spChg>
        <pc:spChg chg="del">
          <ac:chgData name="tuyết nguyễn thị ánh" userId="a6fbc05945fbe6a6" providerId="LiveId" clId="{E3046758-022E-4895-9D24-41548DAAC67F}" dt="2023-07-26T03:53:06.373" v="7310" actId="478"/>
          <ac:spMkLst>
            <pc:docMk/>
            <pc:sldMk cId="3562730125" sldId="328"/>
            <ac:spMk id="26" creationId="{FE8E9F99-EF6F-23FC-6FDC-5CB055E5536D}"/>
          </ac:spMkLst>
        </pc:spChg>
        <pc:spChg chg="del mod">
          <ac:chgData name="tuyết nguyễn thị ánh" userId="a6fbc05945fbe6a6" providerId="LiveId" clId="{E3046758-022E-4895-9D24-41548DAAC67F}" dt="2023-07-26T03:53:04.834" v="7309" actId="478"/>
          <ac:spMkLst>
            <pc:docMk/>
            <pc:sldMk cId="3562730125" sldId="328"/>
            <ac:spMk id="28" creationId="{984DAE95-DD82-7E07-D168-E4F8637A7F14}"/>
          </ac:spMkLst>
        </pc:spChg>
        <pc:spChg chg="mod">
          <ac:chgData name="tuyết nguyễn thị ánh" userId="a6fbc05945fbe6a6" providerId="LiveId" clId="{E3046758-022E-4895-9D24-41548DAAC67F}" dt="2023-07-26T03:52:47.340" v="7302" actId="1076"/>
          <ac:spMkLst>
            <pc:docMk/>
            <pc:sldMk cId="3562730125" sldId="328"/>
            <ac:spMk id="1438" creationId="{00000000-0000-0000-0000-000000000000}"/>
          </ac:spMkLst>
        </pc:spChg>
        <pc:spChg chg="mod">
          <ac:chgData name="tuyết nguyễn thị ánh" userId="a6fbc05945fbe6a6" providerId="LiveId" clId="{E3046758-022E-4895-9D24-41548DAAC67F}" dt="2023-07-26T03:53:01.839" v="7308" actId="1076"/>
          <ac:spMkLst>
            <pc:docMk/>
            <pc:sldMk cId="3562730125" sldId="328"/>
            <ac:spMk id="1440" creationId="{00000000-0000-0000-0000-000000000000}"/>
          </ac:spMkLst>
        </pc:spChg>
        <pc:spChg chg="ord">
          <ac:chgData name="tuyết nguyễn thị ánh" userId="a6fbc05945fbe6a6" providerId="LiveId" clId="{E3046758-022E-4895-9D24-41548DAAC67F}" dt="2023-07-26T03:52:50.496" v="7303" actId="167"/>
          <ac:spMkLst>
            <pc:docMk/>
            <pc:sldMk cId="3562730125" sldId="328"/>
            <ac:spMk id="1470" creationId="{00000000-0000-0000-0000-000000000000}"/>
          </ac:spMkLst>
        </pc:spChg>
        <pc:grpChg chg="mod">
          <ac:chgData name="tuyết nguyễn thị ánh" userId="a6fbc05945fbe6a6" providerId="LiveId" clId="{E3046758-022E-4895-9D24-41548DAAC67F}" dt="2023-07-26T03:53:28.275" v="7314" actId="1076"/>
          <ac:grpSpMkLst>
            <pc:docMk/>
            <pc:sldMk cId="3562730125" sldId="328"/>
            <ac:grpSpMk id="21" creationId="{D3782849-0B14-AE7A-E928-375701ACFDFE}"/>
          </ac:grpSpMkLst>
        </pc:grpChg>
        <pc:grpChg chg="del">
          <ac:chgData name="tuyết nguyễn thị ánh" userId="a6fbc05945fbe6a6" providerId="LiveId" clId="{E3046758-022E-4895-9D24-41548DAAC67F}" dt="2023-07-26T03:52:53.524" v="7304" actId="478"/>
          <ac:grpSpMkLst>
            <pc:docMk/>
            <pc:sldMk cId="3562730125" sldId="328"/>
            <ac:grpSpMk id="1442" creationId="{00000000-0000-0000-0000-000000000000}"/>
          </ac:grpSpMkLst>
        </pc:grpChg>
        <pc:grpChg chg="mod">
          <ac:chgData name="tuyết nguyễn thị ánh" userId="a6fbc05945fbe6a6" providerId="LiveId" clId="{E3046758-022E-4895-9D24-41548DAAC67F}" dt="2023-07-26T03:53:01.839" v="7308" actId="1076"/>
          <ac:grpSpMkLst>
            <pc:docMk/>
            <pc:sldMk cId="3562730125" sldId="328"/>
            <ac:grpSpMk id="1453" creationId="{00000000-0000-0000-0000-000000000000}"/>
          </ac:grpSpMkLst>
        </pc:grpChg>
        <pc:grpChg chg="mod">
          <ac:chgData name="tuyết nguyễn thị ánh" userId="a6fbc05945fbe6a6" providerId="LiveId" clId="{E3046758-022E-4895-9D24-41548DAAC67F}" dt="2023-07-26T03:52:47.340" v="7302" actId="1076"/>
          <ac:grpSpMkLst>
            <pc:docMk/>
            <pc:sldMk cId="3562730125" sldId="328"/>
            <ac:grpSpMk id="1461" creationId="{00000000-0000-0000-0000-000000000000}"/>
          </ac:grpSpMkLst>
        </pc:grpChg>
      </pc:sldChg>
      <pc:sldChg chg="addSp delSp modSp add mod modTransition delAnim modAnim">
        <pc:chgData name="tuyết nguyễn thị ánh" userId="a6fbc05945fbe6a6" providerId="LiveId" clId="{E3046758-022E-4895-9D24-41548DAAC67F}" dt="2023-07-27T07:20:56.841" v="14445"/>
        <pc:sldMkLst>
          <pc:docMk/>
          <pc:sldMk cId="597266384" sldId="329"/>
        </pc:sldMkLst>
        <pc:spChg chg="add mod">
          <ac:chgData name="tuyết nguyễn thị ánh" userId="a6fbc05945fbe6a6" providerId="LiveId" clId="{E3046758-022E-4895-9D24-41548DAAC67F}" dt="2023-07-26T04:12:07.600" v="7661" actId="20577"/>
          <ac:spMkLst>
            <pc:docMk/>
            <pc:sldMk cId="597266384" sldId="329"/>
            <ac:spMk id="2" creationId="{F23C629F-B1F7-152A-21CC-04078F4730F9}"/>
          </ac:spMkLst>
        </pc:spChg>
        <pc:spChg chg="add mod">
          <ac:chgData name="tuyết nguyễn thị ánh" userId="a6fbc05945fbe6a6" providerId="LiveId" clId="{E3046758-022E-4895-9D24-41548DAAC67F}" dt="2023-07-26T04:20:28.497" v="7926" actId="1036"/>
          <ac:spMkLst>
            <pc:docMk/>
            <pc:sldMk cId="597266384" sldId="329"/>
            <ac:spMk id="4" creationId="{9F2F05A7-6D54-27C4-6E66-90C6C73B5754}"/>
          </ac:spMkLst>
        </pc:spChg>
        <pc:spChg chg="mod">
          <ac:chgData name="tuyết nguyễn thị ánh" userId="a6fbc05945fbe6a6" providerId="LiveId" clId="{E3046758-022E-4895-9D24-41548DAAC67F}" dt="2023-07-26T04:10:48.756" v="7482" actId="1076"/>
          <ac:spMkLst>
            <pc:docMk/>
            <pc:sldMk cId="597266384" sldId="329"/>
            <ac:spMk id="22" creationId="{6A998BEC-E3DC-7E39-5474-5102A71CAB1B}"/>
          </ac:spMkLst>
        </pc:spChg>
        <pc:spChg chg="del">
          <ac:chgData name="tuyết nguyễn thị ánh" userId="a6fbc05945fbe6a6" providerId="LiveId" clId="{E3046758-022E-4895-9D24-41548DAAC67F}" dt="2023-07-26T04:12:11.096" v="7662" actId="478"/>
          <ac:spMkLst>
            <pc:docMk/>
            <pc:sldMk cId="597266384" sldId="329"/>
            <ac:spMk id="23" creationId="{B361FBF9-A02A-C1E2-10D8-63C6A4809B36}"/>
          </ac:spMkLst>
        </pc:spChg>
        <pc:spChg chg="mod">
          <ac:chgData name="tuyết nguyễn thị ánh" userId="a6fbc05945fbe6a6" providerId="LiveId" clId="{E3046758-022E-4895-9D24-41548DAAC67F}" dt="2023-07-26T04:13:37.387" v="7731" actId="1076"/>
          <ac:spMkLst>
            <pc:docMk/>
            <pc:sldMk cId="597266384" sldId="329"/>
            <ac:spMk id="24" creationId="{66D9FC61-7DC4-2892-10A4-70D00ACE2CDB}"/>
          </ac:spMkLst>
        </pc:spChg>
        <pc:spChg chg="mod">
          <ac:chgData name="tuyết nguyễn thị ánh" userId="a6fbc05945fbe6a6" providerId="LiveId" clId="{E3046758-022E-4895-9D24-41548DAAC67F}" dt="2023-07-26T04:20:16.052" v="7912" actId="1076"/>
          <ac:spMkLst>
            <pc:docMk/>
            <pc:sldMk cId="597266384" sldId="329"/>
            <ac:spMk id="25" creationId="{5E900725-DCBE-C568-D8F8-AFD0E618B628}"/>
          </ac:spMkLst>
        </pc:spChg>
        <pc:spChg chg="mod">
          <ac:chgData name="tuyết nguyễn thị ánh" userId="a6fbc05945fbe6a6" providerId="LiveId" clId="{E3046758-022E-4895-9D24-41548DAAC67F}" dt="2023-07-26T04:20:23.213" v="7913" actId="1076"/>
          <ac:spMkLst>
            <pc:docMk/>
            <pc:sldMk cId="597266384" sldId="329"/>
            <ac:spMk id="26" creationId="{71DB34D9-5036-9961-9B03-1015323703BE}"/>
          </ac:spMkLst>
        </pc:spChg>
        <pc:spChg chg="del mod">
          <ac:chgData name="tuyết nguyễn thị ánh" userId="a6fbc05945fbe6a6" providerId="LiveId" clId="{E3046758-022E-4895-9D24-41548DAAC67F}" dt="2023-07-26T04:17:24.023" v="7838" actId="478"/>
          <ac:spMkLst>
            <pc:docMk/>
            <pc:sldMk cId="597266384" sldId="329"/>
            <ac:spMk id="27" creationId="{93BEAF80-D9E2-5082-4F12-59638CBB99D3}"/>
          </ac:spMkLst>
        </pc:spChg>
        <pc:grpChg chg="mod">
          <ac:chgData name="tuyết nguyễn thị ánh" userId="a6fbc05945fbe6a6" providerId="LiveId" clId="{E3046758-022E-4895-9D24-41548DAAC67F}" dt="2023-07-26T04:16:53.232" v="7818" actId="1076"/>
          <ac:grpSpMkLst>
            <pc:docMk/>
            <pc:sldMk cId="597266384" sldId="329"/>
            <ac:grpSpMk id="1492" creationId="{00000000-0000-0000-0000-000000000000}"/>
          </ac:grpSpMkLst>
        </pc:grpChg>
        <pc:picChg chg="mod">
          <ac:chgData name="tuyết nguyễn thị ánh" userId="a6fbc05945fbe6a6" providerId="LiveId" clId="{E3046758-022E-4895-9D24-41548DAAC67F}" dt="2023-07-26T04:20:44.185" v="7932" actId="1076"/>
          <ac:picMkLst>
            <pc:docMk/>
            <pc:sldMk cId="597266384" sldId="329"/>
            <ac:picMk id="3" creationId="{497AA965-DC9D-E98B-2AE2-ED3C6281943E}"/>
          </ac:picMkLst>
        </pc:picChg>
      </pc:sldChg>
      <pc:sldChg chg="addSp delSp modSp add mod modTransition delAnim modAnim">
        <pc:chgData name="tuyết nguyễn thị ánh" userId="a6fbc05945fbe6a6" providerId="LiveId" clId="{E3046758-022E-4895-9D24-41548DAAC67F}" dt="2023-07-27T07:20:56.841" v="14445"/>
        <pc:sldMkLst>
          <pc:docMk/>
          <pc:sldMk cId="3220703208" sldId="330"/>
        </pc:sldMkLst>
        <pc:spChg chg="del">
          <ac:chgData name="tuyết nguyễn thị ánh" userId="a6fbc05945fbe6a6" providerId="LiveId" clId="{E3046758-022E-4895-9D24-41548DAAC67F}" dt="2023-07-26T04:21:21.148" v="7933" actId="478"/>
          <ac:spMkLst>
            <pc:docMk/>
            <pc:sldMk cId="3220703208" sldId="330"/>
            <ac:spMk id="2" creationId="{84CB83AB-5F02-E040-35FA-3C220530B656}"/>
          </ac:spMkLst>
        </pc:spChg>
        <pc:spChg chg="add mod">
          <ac:chgData name="tuyết nguyễn thị ánh" userId="a6fbc05945fbe6a6" providerId="LiveId" clId="{E3046758-022E-4895-9D24-41548DAAC67F}" dt="2023-07-26T04:23:53.340" v="8020" actId="1076"/>
          <ac:spMkLst>
            <pc:docMk/>
            <pc:sldMk cId="3220703208" sldId="330"/>
            <ac:spMk id="3" creationId="{D4660531-022D-B1EE-347B-D9C01107A95A}"/>
          </ac:spMkLst>
        </pc:spChg>
        <pc:spChg chg="del">
          <ac:chgData name="tuyết nguyễn thị ánh" userId="a6fbc05945fbe6a6" providerId="LiveId" clId="{E3046758-022E-4895-9D24-41548DAAC67F}" dt="2023-07-26T04:21:24.641" v="7935" actId="478"/>
          <ac:spMkLst>
            <pc:docMk/>
            <pc:sldMk cId="3220703208" sldId="330"/>
            <ac:spMk id="4" creationId="{5A8D4962-34EB-7C2E-8975-6FA2122EE8F4}"/>
          </ac:spMkLst>
        </pc:spChg>
        <pc:spChg chg="add del mod">
          <ac:chgData name="tuyết nguyễn thị ánh" userId="a6fbc05945fbe6a6" providerId="LiveId" clId="{E3046758-022E-4895-9D24-41548DAAC67F}" dt="2023-07-26T04:21:50.259" v="7948" actId="478"/>
          <ac:spMkLst>
            <pc:docMk/>
            <pc:sldMk cId="3220703208" sldId="330"/>
            <ac:spMk id="5" creationId="{7E30B47D-2D92-B9A0-75E0-D0632E765E00}"/>
          </ac:spMkLst>
        </pc:spChg>
        <pc:spChg chg="del">
          <ac:chgData name="tuyết nguyễn thị ánh" userId="a6fbc05945fbe6a6" providerId="LiveId" clId="{E3046758-022E-4895-9D24-41548DAAC67F}" dt="2023-07-26T04:21:25.875" v="7936" actId="478"/>
          <ac:spMkLst>
            <pc:docMk/>
            <pc:sldMk cId="3220703208" sldId="330"/>
            <ac:spMk id="6" creationId="{95C1226A-EC53-6D4E-D2EF-C5B1966A21B1}"/>
          </ac:spMkLst>
        </pc:spChg>
        <pc:spChg chg="del">
          <ac:chgData name="tuyết nguyễn thị ánh" userId="a6fbc05945fbe6a6" providerId="LiveId" clId="{E3046758-022E-4895-9D24-41548DAAC67F}" dt="2023-07-26T04:21:22.642" v="7934" actId="478"/>
          <ac:spMkLst>
            <pc:docMk/>
            <pc:sldMk cId="3220703208" sldId="330"/>
            <ac:spMk id="7" creationId="{9893AABB-FE38-E712-12C3-5DF0DBB497D6}"/>
          </ac:spMkLst>
        </pc:spChg>
        <pc:spChg chg="mod">
          <ac:chgData name="tuyết nguyễn thị ánh" userId="a6fbc05945fbe6a6" providerId="LiveId" clId="{E3046758-022E-4895-9D24-41548DAAC67F}" dt="2023-07-26T04:27:09.971" v="8058" actId="20577"/>
          <ac:spMkLst>
            <pc:docMk/>
            <pc:sldMk cId="3220703208" sldId="330"/>
            <ac:spMk id="10" creationId="{C2211185-2CF6-4D3E-4004-F41FFB2440AA}"/>
          </ac:spMkLst>
        </pc:spChg>
        <pc:spChg chg="mod">
          <ac:chgData name="tuyết nguyễn thị ánh" userId="a6fbc05945fbe6a6" providerId="LiveId" clId="{E3046758-022E-4895-9D24-41548DAAC67F}" dt="2023-07-26T04:23:56.223" v="8021" actId="1076"/>
          <ac:spMkLst>
            <pc:docMk/>
            <pc:sldMk cId="3220703208" sldId="330"/>
            <ac:spMk id="11" creationId="{9D30D30C-FEC9-E6BE-AFD0-AE3458E7EE4B}"/>
          </ac:spMkLst>
        </pc:spChg>
        <pc:spChg chg="add mod ord">
          <ac:chgData name="tuyết nguyễn thị ánh" userId="a6fbc05945fbe6a6" providerId="LiveId" clId="{E3046758-022E-4895-9D24-41548DAAC67F}" dt="2023-07-26T04:27:07.147" v="8056" actId="167"/>
          <ac:spMkLst>
            <pc:docMk/>
            <pc:sldMk cId="3220703208" sldId="330"/>
            <ac:spMk id="12" creationId="{D51F6FCD-CD9F-2F69-890B-D46761AFB883}"/>
          </ac:spMkLst>
        </pc:spChg>
        <pc:spChg chg="del">
          <ac:chgData name="tuyết nguyễn thị ánh" userId="a6fbc05945fbe6a6" providerId="LiveId" clId="{E3046758-022E-4895-9D24-41548DAAC67F}" dt="2023-07-26T04:21:27.099" v="7937" actId="478"/>
          <ac:spMkLst>
            <pc:docMk/>
            <pc:sldMk cId="3220703208" sldId="330"/>
            <ac:spMk id="13" creationId="{E68D6FAF-6CAB-F46B-2064-1FE43164E958}"/>
          </ac:spMkLst>
        </pc:spChg>
        <pc:spChg chg="add mod ord">
          <ac:chgData name="tuyết nguyễn thị ánh" userId="a6fbc05945fbe6a6" providerId="LiveId" clId="{E3046758-022E-4895-9D24-41548DAAC67F}" dt="2023-07-26T04:25:14.514" v="8054" actId="20577"/>
          <ac:spMkLst>
            <pc:docMk/>
            <pc:sldMk cId="3220703208" sldId="330"/>
            <ac:spMk id="14" creationId="{BDED60A3-041F-2B1E-ADC7-8BA2E7890E46}"/>
          </ac:spMkLst>
        </pc:spChg>
        <pc:spChg chg="ord">
          <ac:chgData name="tuyết nguyễn thị ánh" userId="a6fbc05945fbe6a6" providerId="LiveId" clId="{E3046758-022E-4895-9D24-41548DAAC67F}" dt="2023-07-26T04:22:55.123" v="7994" actId="167"/>
          <ac:spMkLst>
            <pc:docMk/>
            <pc:sldMk cId="3220703208" sldId="330"/>
            <ac:spMk id="1506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6T04:22:57.630" v="7995" actId="478"/>
          <ac:spMkLst>
            <pc:docMk/>
            <pc:sldMk cId="3220703208" sldId="330"/>
            <ac:spMk id="1512" creationId="{00000000-0000-0000-0000-000000000000}"/>
          </ac:spMkLst>
        </pc:spChg>
        <pc:grpChg chg="mod">
          <ac:chgData name="tuyết nguyễn thị ánh" userId="a6fbc05945fbe6a6" providerId="LiveId" clId="{E3046758-022E-4895-9D24-41548DAAC67F}" dt="2023-07-26T04:23:48.846" v="8019" actId="1035"/>
          <ac:grpSpMkLst>
            <pc:docMk/>
            <pc:sldMk cId="3220703208" sldId="330"/>
            <ac:grpSpMk id="8" creationId="{F0BC08F7-4EA7-3E99-BAB8-1CF509B16A46}"/>
          </ac:grpSpMkLst>
        </pc:grpChg>
        <pc:grpChg chg="del">
          <ac:chgData name="tuyết nguyễn thị ánh" userId="a6fbc05945fbe6a6" providerId="LiveId" clId="{E3046758-022E-4895-9D24-41548DAAC67F}" dt="2023-07-26T04:22:44.532" v="7991" actId="478"/>
          <ac:grpSpMkLst>
            <pc:docMk/>
            <pc:sldMk cId="3220703208" sldId="330"/>
            <ac:grpSpMk id="1514" creationId="{00000000-0000-0000-0000-000000000000}"/>
          </ac:grpSpMkLst>
        </pc:grpChg>
      </pc:sldChg>
      <pc:sldChg chg="addSp delSp modSp add mod modTransition delAnim modAnim">
        <pc:chgData name="tuyết nguyễn thị ánh" userId="a6fbc05945fbe6a6" providerId="LiveId" clId="{E3046758-022E-4895-9D24-41548DAAC67F}" dt="2023-07-27T07:20:56.841" v="14445"/>
        <pc:sldMkLst>
          <pc:docMk/>
          <pc:sldMk cId="575478191" sldId="331"/>
        </pc:sldMkLst>
        <pc:spChg chg="del">
          <ac:chgData name="tuyết nguyễn thị ánh" userId="a6fbc05945fbe6a6" providerId="LiveId" clId="{E3046758-022E-4895-9D24-41548DAAC67F}" dt="2023-07-26T04:33:47.694" v="8107" actId="478"/>
          <ac:spMkLst>
            <pc:docMk/>
            <pc:sldMk cId="575478191" sldId="331"/>
            <ac:spMk id="2" creationId="{496E4609-5712-73EE-073E-B7530D6A3320}"/>
          </ac:spMkLst>
        </pc:spChg>
        <pc:spChg chg="mod">
          <ac:chgData name="tuyết nguyễn thị ánh" userId="a6fbc05945fbe6a6" providerId="LiveId" clId="{E3046758-022E-4895-9D24-41548DAAC67F}" dt="2023-07-26T04:31:31.175" v="8064" actId="20577"/>
          <ac:spMkLst>
            <pc:docMk/>
            <pc:sldMk cId="575478191" sldId="331"/>
            <ac:spMk id="5" creationId="{D23978BB-0755-2884-7B1F-8FCCCF955491}"/>
          </ac:spMkLst>
        </pc:spChg>
        <pc:spChg chg="add del mod">
          <ac:chgData name="tuyết nguyễn thị ánh" userId="a6fbc05945fbe6a6" providerId="LiveId" clId="{E3046758-022E-4895-9D24-41548DAAC67F}" dt="2023-07-26T04:39:40.345" v="8379" actId="478"/>
          <ac:spMkLst>
            <pc:docMk/>
            <pc:sldMk cId="575478191" sldId="331"/>
            <ac:spMk id="6" creationId="{9B76916E-42B5-DE2C-CB33-6308D8874C15}"/>
          </ac:spMkLst>
        </pc:spChg>
        <pc:spChg chg="del">
          <ac:chgData name="tuyết nguyễn thị ánh" userId="a6fbc05945fbe6a6" providerId="LiveId" clId="{E3046758-022E-4895-9D24-41548DAAC67F}" dt="2023-07-26T04:33:49.183" v="8108" actId="478"/>
          <ac:spMkLst>
            <pc:docMk/>
            <pc:sldMk cId="575478191" sldId="331"/>
            <ac:spMk id="7" creationId="{67FCFC39-4C9F-F56E-FCD0-B3AEEB6E515C}"/>
          </ac:spMkLst>
        </pc:spChg>
        <pc:spChg chg="add mod">
          <ac:chgData name="tuyết nguyễn thị ánh" userId="a6fbc05945fbe6a6" providerId="LiveId" clId="{E3046758-022E-4895-9D24-41548DAAC67F}" dt="2023-07-26T04:39:49.316" v="8382" actId="1035"/>
          <ac:spMkLst>
            <pc:docMk/>
            <pc:sldMk cId="575478191" sldId="331"/>
            <ac:spMk id="9" creationId="{A3A5E0DA-377A-5143-40DD-D3A2F75E285F}"/>
          </ac:spMkLst>
        </pc:spChg>
        <pc:spChg chg="mod">
          <ac:chgData name="tuyết nguyễn thị ánh" userId="a6fbc05945fbe6a6" providerId="LiveId" clId="{E3046758-022E-4895-9D24-41548DAAC67F}" dt="2023-07-26T04:37:57.024" v="8355" actId="1036"/>
          <ac:spMkLst>
            <pc:docMk/>
            <pc:sldMk cId="575478191" sldId="331"/>
            <ac:spMk id="10" creationId="{E3877D3F-5AF2-65B5-9C6B-590ECD70B845}"/>
          </ac:spMkLst>
        </pc:spChg>
        <pc:spChg chg="mod">
          <ac:chgData name="tuyết nguyễn thị ánh" userId="a6fbc05945fbe6a6" providerId="LiveId" clId="{E3046758-022E-4895-9D24-41548DAAC67F}" dt="2023-07-26T04:38:00.296" v="8358" actId="1035"/>
          <ac:spMkLst>
            <pc:docMk/>
            <pc:sldMk cId="575478191" sldId="331"/>
            <ac:spMk id="11" creationId="{9831123C-DDE2-20A3-A9D9-A906E0008A4A}"/>
          </ac:spMkLst>
        </pc:spChg>
        <pc:spChg chg="mod">
          <ac:chgData name="tuyết nguyễn thị ánh" userId="a6fbc05945fbe6a6" providerId="LiveId" clId="{E3046758-022E-4895-9D24-41548DAAC67F}" dt="2023-07-26T04:37:57.024" v="8355" actId="1036"/>
          <ac:spMkLst>
            <pc:docMk/>
            <pc:sldMk cId="575478191" sldId="331"/>
            <ac:spMk id="14" creationId="{0D333707-C1F9-43B5-9110-A414D0479348}"/>
          </ac:spMkLst>
        </pc:spChg>
        <pc:spChg chg="mod">
          <ac:chgData name="tuyết nguyễn thị ánh" userId="a6fbc05945fbe6a6" providerId="LiveId" clId="{E3046758-022E-4895-9D24-41548DAAC67F}" dt="2023-07-26T04:34:10.326" v="8111" actId="1076"/>
          <ac:spMkLst>
            <pc:docMk/>
            <pc:sldMk cId="575478191" sldId="331"/>
            <ac:spMk id="1305" creationId="{00000000-0000-0000-0000-000000000000}"/>
          </ac:spMkLst>
        </pc:spChg>
        <pc:grpChg chg="del">
          <ac:chgData name="tuyết nguyễn thị ánh" userId="a6fbc05945fbe6a6" providerId="LiveId" clId="{E3046758-022E-4895-9D24-41548DAAC67F}" dt="2023-07-26T04:33:46.078" v="8106" actId="478"/>
          <ac:grpSpMkLst>
            <pc:docMk/>
            <pc:sldMk cId="575478191" sldId="331"/>
            <ac:grpSpMk id="3" creationId="{DC775A6E-BE37-80FE-77AC-969538940D62}"/>
          </ac:grpSpMkLst>
        </pc:grpChg>
        <pc:picChg chg="mod">
          <ac:chgData name="tuyết nguyễn thị ánh" userId="a6fbc05945fbe6a6" providerId="LiveId" clId="{E3046758-022E-4895-9D24-41548DAAC67F}" dt="2023-07-26T04:37:48.806" v="8349" actId="1076"/>
          <ac:picMkLst>
            <pc:docMk/>
            <pc:sldMk cId="575478191" sldId="331"/>
            <ac:picMk id="8" creationId="{6319DA3F-D512-8C6B-0E31-2E1A93202391}"/>
          </ac:picMkLst>
        </pc:picChg>
      </pc:sldChg>
      <pc:sldChg chg="add del">
        <pc:chgData name="tuyết nguyễn thị ánh" userId="a6fbc05945fbe6a6" providerId="LiveId" clId="{E3046758-022E-4895-9D24-41548DAAC67F}" dt="2023-07-26T03:01:49.369" v="6279" actId="47"/>
        <pc:sldMkLst>
          <pc:docMk/>
          <pc:sldMk cId="536342363" sldId="332"/>
        </pc:sldMkLst>
      </pc:sldChg>
      <pc:sldChg chg="modSp add modTransition modAnim">
        <pc:chgData name="tuyết nguyễn thị ánh" userId="a6fbc05945fbe6a6" providerId="LiveId" clId="{E3046758-022E-4895-9D24-41548DAAC67F}" dt="2023-07-27T07:20:56.841" v="14445"/>
        <pc:sldMkLst>
          <pc:docMk/>
          <pc:sldMk cId="3077594898" sldId="332"/>
        </pc:sldMkLst>
        <pc:spChg chg="mod">
          <ac:chgData name="tuyết nguyễn thị ánh" userId="a6fbc05945fbe6a6" providerId="LiveId" clId="{E3046758-022E-4895-9D24-41548DAAC67F}" dt="2023-07-26T03:12:08.509" v="6636" actId="20577"/>
          <ac:spMkLst>
            <pc:docMk/>
            <pc:sldMk cId="3077594898" sldId="332"/>
            <ac:spMk id="8" creationId="{C9CEBDE5-EDFD-5D6D-0C2F-34E816E965DE}"/>
          </ac:spMkLst>
        </pc:spChg>
        <pc:spChg chg="mod">
          <ac:chgData name="tuyết nguyễn thị ánh" userId="a6fbc05945fbe6a6" providerId="LiveId" clId="{E3046758-022E-4895-9D24-41548DAAC67F}" dt="2023-07-27T06:58:16.691" v="14272" actId="20577"/>
          <ac:spMkLst>
            <pc:docMk/>
            <pc:sldMk cId="3077594898" sldId="332"/>
            <ac:spMk id="13" creationId="{A2852F98-62C5-2221-64E0-FA4A51E24486}"/>
          </ac:spMkLst>
        </pc:spChg>
      </pc:sldChg>
      <pc:sldChg chg="addSp delSp modSp add mod modTransition modAnim">
        <pc:chgData name="tuyết nguyễn thị ánh" userId="a6fbc05945fbe6a6" providerId="LiveId" clId="{E3046758-022E-4895-9D24-41548DAAC67F}" dt="2023-07-27T07:20:56.841" v="14445"/>
        <pc:sldMkLst>
          <pc:docMk/>
          <pc:sldMk cId="1399537085" sldId="333"/>
        </pc:sldMkLst>
        <pc:spChg chg="mod">
          <ac:chgData name="tuyết nguyễn thị ánh" userId="a6fbc05945fbe6a6" providerId="LiveId" clId="{E3046758-022E-4895-9D24-41548DAAC67F}" dt="2023-07-27T01:04:11.796" v="8654" actId="1076"/>
          <ac:spMkLst>
            <pc:docMk/>
            <pc:sldMk cId="1399537085" sldId="333"/>
            <ac:spMk id="2" creationId="{A8876FE6-35C9-7BB0-1E0F-E647EF947A43}"/>
          </ac:spMkLst>
        </pc:spChg>
        <pc:spChg chg="add mod">
          <ac:chgData name="tuyết nguyễn thị ánh" userId="a6fbc05945fbe6a6" providerId="LiveId" clId="{E3046758-022E-4895-9D24-41548DAAC67F}" dt="2023-07-27T01:04:23.338" v="8658" actId="14100"/>
          <ac:spMkLst>
            <pc:docMk/>
            <pc:sldMk cId="1399537085" sldId="333"/>
            <ac:spMk id="4" creationId="{11B63497-E5AF-9083-B758-9A64C2DC4533}"/>
          </ac:spMkLst>
        </pc:spChg>
        <pc:spChg chg="mod">
          <ac:chgData name="tuyết nguyễn thị ánh" userId="a6fbc05945fbe6a6" providerId="LiveId" clId="{E3046758-022E-4895-9D24-41548DAAC67F}" dt="2023-07-26T04:44:09.678" v="8552" actId="1076"/>
          <ac:spMkLst>
            <pc:docMk/>
            <pc:sldMk cId="1399537085" sldId="333"/>
            <ac:spMk id="6" creationId="{9F1743BA-18C0-F29F-2712-EAE74A9DD691}"/>
          </ac:spMkLst>
        </pc:spChg>
        <pc:spChg chg="mod">
          <ac:chgData name="tuyết nguyễn thị ánh" userId="a6fbc05945fbe6a6" providerId="LiveId" clId="{E3046758-022E-4895-9D24-41548DAAC67F}" dt="2023-07-27T01:04:07.301" v="8653" actId="1076"/>
          <ac:spMkLst>
            <pc:docMk/>
            <pc:sldMk cId="1399537085" sldId="333"/>
            <ac:spMk id="7" creationId="{B12A2F98-03B7-11F5-C8A7-AB36B5EE827B}"/>
          </ac:spMkLst>
        </pc:spChg>
        <pc:spChg chg="mod">
          <ac:chgData name="tuyết nguyễn thị ánh" userId="a6fbc05945fbe6a6" providerId="LiveId" clId="{E3046758-022E-4895-9D24-41548DAAC67F}" dt="2023-07-27T01:03:33.778" v="8645" actId="20577"/>
          <ac:spMkLst>
            <pc:docMk/>
            <pc:sldMk cId="1399537085" sldId="333"/>
            <ac:spMk id="8" creationId="{C9CEBDE5-EDFD-5D6D-0C2F-34E816E965DE}"/>
          </ac:spMkLst>
        </pc:spChg>
        <pc:spChg chg="mod">
          <ac:chgData name="tuyết nguyễn thị ánh" userId="a6fbc05945fbe6a6" providerId="LiveId" clId="{E3046758-022E-4895-9D24-41548DAAC67F}" dt="2023-07-27T01:04:17.395" v="8656" actId="14100"/>
          <ac:spMkLst>
            <pc:docMk/>
            <pc:sldMk cId="1399537085" sldId="333"/>
            <ac:spMk id="14" creationId="{A58CA4FE-9B63-1460-C35E-121D17560643}"/>
          </ac:spMkLst>
        </pc:spChg>
        <pc:spChg chg="del">
          <ac:chgData name="tuyết nguyễn thị ánh" userId="a6fbc05945fbe6a6" providerId="LiveId" clId="{E3046758-022E-4895-9D24-41548DAAC67F}" dt="2023-07-26T04:54:47.233" v="8610" actId="478"/>
          <ac:spMkLst>
            <pc:docMk/>
            <pc:sldMk cId="1399537085" sldId="333"/>
            <ac:spMk id="18" creationId="{C02A3473-A962-62E5-5AED-3994C404AFEA}"/>
          </ac:spMkLst>
        </pc:spChg>
        <pc:cxnChg chg="del">
          <ac:chgData name="tuyết nguyễn thị ánh" userId="a6fbc05945fbe6a6" providerId="LiveId" clId="{E3046758-022E-4895-9D24-41548DAAC67F}" dt="2023-07-26T04:55:04.596" v="8615" actId="478"/>
          <ac:cxnSpMkLst>
            <pc:docMk/>
            <pc:sldMk cId="1399537085" sldId="333"/>
            <ac:cxnSpMk id="16" creationId="{8654EAA0-0377-38ED-75D5-48AA0FF74296}"/>
          </ac:cxnSpMkLst>
        </pc:cxnChg>
      </pc:sldChg>
      <pc:sldChg chg="add del">
        <pc:chgData name="tuyết nguyễn thị ánh" userId="a6fbc05945fbe6a6" providerId="LiveId" clId="{E3046758-022E-4895-9D24-41548DAAC67F}" dt="2023-07-27T01:07:16.927" v="8659" actId="47"/>
        <pc:sldMkLst>
          <pc:docMk/>
          <pc:sldMk cId="2230877201" sldId="334"/>
        </pc:sldMkLst>
      </pc:sldChg>
      <pc:sldChg chg="modSp add modTransition modAnim">
        <pc:chgData name="tuyết nguyễn thị ánh" userId="a6fbc05945fbe6a6" providerId="LiveId" clId="{E3046758-022E-4895-9D24-41548DAAC67F}" dt="2023-07-27T07:20:56.841" v="14445"/>
        <pc:sldMkLst>
          <pc:docMk/>
          <pc:sldMk cId="2433514717" sldId="335"/>
        </pc:sldMkLst>
        <pc:spChg chg="mod">
          <ac:chgData name="tuyết nguyễn thị ánh" userId="a6fbc05945fbe6a6" providerId="LiveId" clId="{E3046758-022E-4895-9D24-41548DAAC67F}" dt="2023-07-27T01:09:14.876" v="8710" actId="20577"/>
          <ac:spMkLst>
            <pc:docMk/>
            <pc:sldMk cId="2433514717" sldId="335"/>
            <ac:spMk id="2" creationId="{631411B1-564A-4FC3-CBD1-8AF5AA9E2AFE}"/>
          </ac:spMkLst>
        </pc:spChg>
        <pc:spChg chg="mod">
          <ac:chgData name="tuyết nguyễn thị ánh" userId="a6fbc05945fbe6a6" providerId="LiveId" clId="{E3046758-022E-4895-9D24-41548DAAC67F}" dt="2023-07-27T01:09:34.377" v="8749" actId="20577"/>
          <ac:spMkLst>
            <pc:docMk/>
            <pc:sldMk cId="2433514717" sldId="335"/>
            <ac:spMk id="3" creationId="{65578BD0-4F94-08D1-93B9-C9665189A50D}"/>
          </ac:spMkLst>
        </pc:spChg>
        <pc:spChg chg="mod">
          <ac:chgData name="tuyết nguyễn thị ánh" userId="a6fbc05945fbe6a6" providerId="LiveId" clId="{E3046758-022E-4895-9D24-41548DAAC67F}" dt="2023-07-27T01:09:43.694" v="8760" actId="20577"/>
          <ac:spMkLst>
            <pc:docMk/>
            <pc:sldMk cId="2433514717" sldId="335"/>
            <ac:spMk id="8" creationId="{254BCD6E-CD6B-540B-8D93-14785CCDA45F}"/>
          </ac:spMkLst>
        </pc:spChg>
        <pc:spChg chg="mod">
          <ac:chgData name="tuyết nguyễn thị ánh" userId="a6fbc05945fbe6a6" providerId="LiveId" clId="{E3046758-022E-4895-9D24-41548DAAC67F}" dt="2023-07-27T01:11:52.743" v="8912" actId="20577"/>
          <ac:spMkLst>
            <pc:docMk/>
            <pc:sldMk cId="2433514717" sldId="335"/>
            <ac:spMk id="23" creationId="{2B3E0B4A-4167-B1CB-D915-8E1FAD15E5F9}"/>
          </ac:spMkLst>
        </pc:spChg>
        <pc:spChg chg="mod">
          <ac:chgData name="tuyết nguyễn thị ánh" userId="a6fbc05945fbe6a6" providerId="LiveId" clId="{E3046758-022E-4895-9D24-41548DAAC67F}" dt="2023-07-27T01:10:00.477" v="8799" actId="20577"/>
          <ac:spMkLst>
            <pc:docMk/>
            <pc:sldMk cId="2433514717" sldId="335"/>
            <ac:spMk id="26" creationId="{115F3238-ADA6-5F0B-645E-3563ADFD9E5C}"/>
          </ac:spMkLst>
        </pc:spChg>
      </pc:sldChg>
      <pc:sldChg chg="delSp modSp add mod modTransition delAnim modAnim">
        <pc:chgData name="tuyết nguyễn thị ánh" userId="a6fbc05945fbe6a6" providerId="LiveId" clId="{E3046758-022E-4895-9D24-41548DAAC67F}" dt="2023-07-27T07:20:56.841" v="14445"/>
        <pc:sldMkLst>
          <pc:docMk/>
          <pc:sldMk cId="4182618318" sldId="336"/>
        </pc:sldMkLst>
        <pc:spChg chg="mod">
          <ac:chgData name="tuyết nguyễn thị ánh" userId="a6fbc05945fbe6a6" providerId="LiveId" clId="{E3046758-022E-4895-9D24-41548DAAC67F}" dt="2023-07-27T01:54:08.574" v="9379" actId="1036"/>
          <ac:spMkLst>
            <pc:docMk/>
            <pc:sldMk cId="4182618318" sldId="336"/>
            <ac:spMk id="5" creationId="{03B7375E-A0F4-8445-5BD2-F64D4C657954}"/>
          </ac:spMkLst>
        </pc:spChg>
        <pc:spChg chg="del">
          <ac:chgData name="tuyết nguyễn thị ánh" userId="a6fbc05945fbe6a6" providerId="LiveId" clId="{E3046758-022E-4895-9D24-41548DAAC67F}" dt="2023-07-27T01:27:48.142" v="9008" actId="478"/>
          <ac:spMkLst>
            <pc:docMk/>
            <pc:sldMk cId="4182618318" sldId="336"/>
            <ac:spMk id="6" creationId="{3251D92D-2B77-F83A-9C4A-BAF4D5754259}"/>
          </ac:spMkLst>
        </pc:spChg>
        <pc:spChg chg="mod">
          <ac:chgData name="tuyết nguyễn thị ánh" userId="a6fbc05945fbe6a6" providerId="LiveId" clId="{E3046758-022E-4895-9D24-41548DAAC67F}" dt="2023-07-27T01:48:25.240" v="9187" actId="2711"/>
          <ac:spMkLst>
            <pc:docMk/>
            <pc:sldMk cId="4182618318" sldId="336"/>
            <ac:spMk id="10" creationId="{E3877D3F-5AF2-65B5-9C6B-590ECD70B845}"/>
          </ac:spMkLst>
        </pc:spChg>
        <pc:spChg chg="mod">
          <ac:chgData name="tuyết nguyễn thị ánh" userId="a6fbc05945fbe6a6" providerId="LiveId" clId="{E3046758-022E-4895-9D24-41548DAAC67F}" dt="2023-07-27T01:48:28.540" v="9188" actId="14100"/>
          <ac:spMkLst>
            <pc:docMk/>
            <pc:sldMk cId="4182618318" sldId="336"/>
            <ac:spMk id="11" creationId="{9831123C-DDE2-20A3-A9D9-A906E0008A4A}"/>
          </ac:spMkLst>
        </pc:spChg>
        <pc:spChg chg="mod">
          <ac:chgData name="tuyết nguyễn thị ánh" userId="a6fbc05945fbe6a6" providerId="LiveId" clId="{E3046758-022E-4895-9D24-41548DAAC67F}" dt="2023-07-27T01:54:00.119" v="9360" actId="1076"/>
          <ac:spMkLst>
            <pc:docMk/>
            <pc:sldMk cId="4182618318" sldId="336"/>
            <ac:spMk id="12" creationId="{6223879E-C5EE-126B-3686-B98CD2A98724}"/>
          </ac:spMkLst>
        </pc:spChg>
        <pc:spChg chg="mod">
          <ac:chgData name="tuyết nguyễn thị ánh" userId="a6fbc05945fbe6a6" providerId="LiveId" clId="{E3046758-022E-4895-9D24-41548DAAC67F}" dt="2023-07-27T01:54:02.859" v="9361" actId="1076"/>
          <ac:spMkLst>
            <pc:docMk/>
            <pc:sldMk cId="4182618318" sldId="336"/>
            <ac:spMk id="13" creationId="{0F9D68B9-E725-9B9B-76A3-788C5BBC0808}"/>
          </ac:spMkLst>
        </pc:spChg>
        <pc:spChg chg="mod">
          <ac:chgData name="tuyết nguyễn thị ánh" userId="a6fbc05945fbe6a6" providerId="LiveId" clId="{E3046758-022E-4895-9D24-41548DAAC67F}" dt="2023-07-27T01:54:08.574" v="9379" actId="1036"/>
          <ac:spMkLst>
            <pc:docMk/>
            <pc:sldMk cId="4182618318" sldId="336"/>
            <ac:spMk id="14" creationId="{0D333707-C1F9-43B5-9110-A414D0479348}"/>
          </ac:spMkLst>
        </pc:spChg>
      </pc:sldChg>
      <pc:sldChg chg="addSp delSp modSp add mod modTransition delAnim modAnim">
        <pc:chgData name="tuyết nguyễn thị ánh" userId="a6fbc05945fbe6a6" providerId="LiveId" clId="{E3046758-022E-4895-9D24-41548DAAC67F}" dt="2023-07-27T07:20:56.841" v="14445"/>
        <pc:sldMkLst>
          <pc:docMk/>
          <pc:sldMk cId="1370769734" sldId="337"/>
        </pc:sldMkLst>
        <pc:spChg chg="del mod">
          <ac:chgData name="tuyết nguyễn thị ánh" userId="a6fbc05945fbe6a6" providerId="LiveId" clId="{E3046758-022E-4895-9D24-41548DAAC67F}" dt="2023-07-27T01:57:52.792" v="9435" actId="478"/>
          <ac:spMkLst>
            <pc:docMk/>
            <pc:sldMk cId="1370769734" sldId="337"/>
            <ac:spMk id="2" creationId="{3FCBD552-0B57-BC64-DB44-4FB7812ED995}"/>
          </ac:spMkLst>
        </pc:spChg>
        <pc:spChg chg="mod">
          <ac:chgData name="tuyết nguyễn thị ánh" userId="a6fbc05945fbe6a6" providerId="LiveId" clId="{E3046758-022E-4895-9D24-41548DAAC67F}" dt="2023-07-27T01:58:31.656" v="9445" actId="255"/>
          <ac:spMkLst>
            <pc:docMk/>
            <pc:sldMk cId="1370769734" sldId="337"/>
            <ac:spMk id="3" creationId="{B2018C0A-57A7-1454-50C8-4235121C19C3}"/>
          </ac:spMkLst>
        </pc:spChg>
        <pc:spChg chg="del">
          <ac:chgData name="tuyết nguyễn thị ánh" userId="a6fbc05945fbe6a6" providerId="LiveId" clId="{E3046758-022E-4895-9D24-41548DAAC67F}" dt="2023-07-27T01:55:55.526" v="9412" actId="478"/>
          <ac:spMkLst>
            <pc:docMk/>
            <pc:sldMk cId="1370769734" sldId="337"/>
            <ac:spMk id="4" creationId="{8538F8EE-96B4-5A16-F8C1-921C7883CB05}"/>
          </ac:spMkLst>
        </pc:spChg>
        <pc:spChg chg="del">
          <ac:chgData name="tuyết nguyễn thị ánh" userId="a6fbc05945fbe6a6" providerId="LiveId" clId="{E3046758-022E-4895-9D24-41548DAAC67F}" dt="2023-07-27T01:55:54.714" v="9411" actId="478"/>
          <ac:spMkLst>
            <pc:docMk/>
            <pc:sldMk cId="1370769734" sldId="337"/>
            <ac:spMk id="5" creationId="{A3232226-6D1E-77E4-0466-24A1B94D51B3}"/>
          </ac:spMkLst>
        </pc:spChg>
        <pc:spChg chg="del">
          <ac:chgData name="tuyết nguyễn thị ánh" userId="a6fbc05945fbe6a6" providerId="LiveId" clId="{E3046758-022E-4895-9D24-41548DAAC67F}" dt="2023-07-27T01:55:53.522" v="9410" actId="478"/>
          <ac:spMkLst>
            <pc:docMk/>
            <pc:sldMk cId="1370769734" sldId="337"/>
            <ac:spMk id="6" creationId="{9674CEF6-0888-5850-680C-F6BACDD58026}"/>
          </ac:spMkLst>
        </pc:spChg>
        <pc:spChg chg="add mod">
          <ac:chgData name="tuyết nguyễn thị ánh" userId="a6fbc05945fbe6a6" providerId="LiveId" clId="{E3046758-022E-4895-9D24-41548DAAC67F}" dt="2023-07-27T01:58:31.656" v="9445" actId="255"/>
          <ac:spMkLst>
            <pc:docMk/>
            <pc:sldMk cId="1370769734" sldId="337"/>
            <ac:spMk id="7" creationId="{5275178F-0E73-7B01-8C15-7C65021FD330}"/>
          </ac:spMkLst>
        </pc:spChg>
        <pc:spChg chg="add mod">
          <ac:chgData name="tuyết nguyễn thị ánh" userId="a6fbc05945fbe6a6" providerId="LiveId" clId="{E3046758-022E-4895-9D24-41548DAAC67F}" dt="2023-07-27T01:58:31.656" v="9445" actId="255"/>
          <ac:spMkLst>
            <pc:docMk/>
            <pc:sldMk cId="1370769734" sldId="337"/>
            <ac:spMk id="9" creationId="{A027B424-10E7-89C6-FC63-43066926551B}"/>
          </ac:spMkLst>
        </pc:spChg>
        <pc:spChg chg="mod">
          <ac:chgData name="tuyết nguyễn thị ánh" userId="a6fbc05945fbe6a6" providerId="LiveId" clId="{E3046758-022E-4895-9D24-41548DAAC67F}" dt="2023-07-27T01:58:31.656" v="9445" actId="255"/>
          <ac:spMkLst>
            <pc:docMk/>
            <pc:sldMk cId="1370769734" sldId="337"/>
            <ac:spMk id="22" creationId="{8B225F67-6B35-E89D-37B3-56A31322A760}"/>
          </ac:spMkLst>
        </pc:spChg>
        <pc:spChg chg="mod">
          <ac:chgData name="tuyết nguyễn thị ánh" userId="a6fbc05945fbe6a6" providerId="LiveId" clId="{E3046758-022E-4895-9D24-41548DAAC67F}" dt="2023-07-27T01:58:31.656" v="9445" actId="255"/>
          <ac:spMkLst>
            <pc:docMk/>
            <pc:sldMk cId="1370769734" sldId="337"/>
            <ac:spMk id="23" creationId="{9A3DAB7C-38C3-39AD-DF37-80DB6120A6C4}"/>
          </ac:spMkLst>
        </pc:spChg>
        <pc:spChg chg="mod">
          <ac:chgData name="tuyết nguyễn thị ánh" userId="a6fbc05945fbe6a6" providerId="LiveId" clId="{E3046758-022E-4895-9D24-41548DAAC67F}" dt="2023-07-27T01:58:31.656" v="9445" actId="255"/>
          <ac:spMkLst>
            <pc:docMk/>
            <pc:sldMk cId="1370769734" sldId="337"/>
            <ac:spMk id="24" creationId="{EAE284A1-2B7E-B330-DCA3-F6FC998CCC51}"/>
          </ac:spMkLst>
        </pc:spChg>
        <pc:grpChg chg="mod">
          <ac:chgData name="tuyết nguyễn thị ánh" userId="a6fbc05945fbe6a6" providerId="LiveId" clId="{E3046758-022E-4895-9D24-41548DAAC67F}" dt="2023-07-27T01:58:08.146" v="9439" actId="1076"/>
          <ac:grpSpMkLst>
            <pc:docMk/>
            <pc:sldMk cId="1370769734" sldId="337"/>
            <ac:grpSpMk id="21" creationId="{D3782849-0B14-AE7A-E928-375701ACFDFE}"/>
          </ac:grpSpMkLst>
        </pc:grpChg>
      </pc:sldChg>
      <pc:sldChg chg="addSp delSp modSp add mod modTransition delAnim modAnim">
        <pc:chgData name="tuyết nguyễn thị ánh" userId="a6fbc05945fbe6a6" providerId="LiveId" clId="{E3046758-022E-4895-9D24-41548DAAC67F}" dt="2023-07-27T07:20:56.841" v="14445"/>
        <pc:sldMkLst>
          <pc:docMk/>
          <pc:sldMk cId="3536087932" sldId="338"/>
        </pc:sldMkLst>
        <pc:spChg chg="mod ord">
          <ac:chgData name="tuyết nguyễn thị ánh" userId="a6fbc05945fbe6a6" providerId="LiveId" clId="{E3046758-022E-4895-9D24-41548DAAC67F}" dt="2023-07-27T02:17:02.207" v="10031" actId="1076"/>
          <ac:spMkLst>
            <pc:docMk/>
            <pc:sldMk cId="3536087932" sldId="338"/>
            <ac:spMk id="2" creationId="{F23C629F-B1F7-152A-21CC-04078F4730F9}"/>
          </ac:spMkLst>
        </pc:spChg>
        <pc:spChg chg="del">
          <ac:chgData name="tuyết nguyễn thị ánh" userId="a6fbc05945fbe6a6" providerId="LiveId" clId="{E3046758-022E-4895-9D24-41548DAAC67F}" dt="2023-07-27T02:11:43.257" v="9647" actId="478"/>
          <ac:spMkLst>
            <pc:docMk/>
            <pc:sldMk cId="3536087932" sldId="338"/>
            <ac:spMk id="4" creationId="{9F2F05A7-6D54-27C4-6E66-90C6C73B5754}"/>
          </ac:spMkLst>
        </pc:spChg>
        <pc:spChg chg="add mod">
          <ac:chgData name="tuyết nguyễn thị ánh" userId="a6fbc05945fbe6a6" providerId="LiveId" clId="{E3046758-022E-4895-9D24-41548DAAC67F}" dt="2023-07-27T02:17:23.317" v="10036" actId="14100"/>
          <ac:spMkLst>
            <pc:docMk/>
            <pc:sldMk cId="3536087932" sldId="338"/>
            <ac:spMk id="5" creationId="{5D3A80DA-A4D1-C020-E745-289F8F721D9F}"/>
          </ac:spMkLst>
        </pc:spChg>
        <pc:spChg chg="mod">
          <ac:chgData name="tuyết nguyễn thị ánh" userId="a6fbc05945fbe6a6" providerId="LiveId" clId="{E3046758-022E-4895-9D24-41548DAAC67F}" dt="2023-07-27T02:17:02.207" v="10031" actId="1076"/>
          <ac:spMkLst>
            <pc:docMk/>
            <pc:sldMk cId="3536087932" sldId="338"/>
            <ac:spMk id="22" creationId="{6A998BEC-E3DC-7E39-5474-5102A71CAB1B}"/>
          </ac:spMkLst>
        </pc:spChg>
        <pc:spChg chg="del">
          <ac:chgData name="tuyết nguyễn thị ánh" userId="a6fbc05945fbe6a6" providerId="LiveId" clId="{E3046758-022E-4895-9D24-41548DAAC67F}" dt="2023-07-27T02:09:02.081" v="9456" actId="478"/>
          <ac:spMkLst>
            <pc:docMk/>
            <pc:sldMk cId="3536087932" sldId="338"/>
            <ac:spMk id="24" creationId="{66D9FC61-7DC4-2892-10A4-70D00ACE2CDB}"/>
          </ac:spMkLst>
        </pc:spChg>
        <pc:spChg chg="mod">
          <ac:chgData name="tuyết nguyễn thị ánh" userId="a6fbc05945fbe6a6" providerId="LiveId" clId="{E3046758-022E-4895-9D24-41548DAAC67F}" dt="2023-07-27T02:17:47.466" v="10040" actId="1036"/>
          <ac:spMkLst>
            <pc:docMk/>
            <pc:sldMk cId="3536087932" sldId="338"/>
            <ac:spMk id="25" creationId="{5E900725-DCBE-C568-D8F8-AFD0E618B628}"/>
          </ac:spMkLst>
        </pc:spChg>
        <pc:spChg chg="mod">
          <ac:chgData name="tuyết nguyễn thị ánh" userId="a6fbc05945fbe6a6" providerId="LiveId" clId="{E3046758-022E-4895-9D24-41548DAAC67F}" dt="2023-07-27T02:17:14.751" v="10033" actId="1076"/>
          <ac:spMkLst>
            <pc:docMk/>
            <pc:sldMk cId="3536087932" sldId="338"/>
            <ac:spMk id="26" creationId="{71DB34D9-5036-9961-9B03-1015323703BE}"/>
          </ac:spMkLst>
        </pc:spChg>
      </pc:sldChg>
      <pc:sldChg chg="add del">
        <pc:chgData name="tuyết nguyễn thị ánh" userId="a6fbc05945fbe6a6" providerId="LiveId" clId="{E3046758-022E-4895-9D24-41548DAAC67F}" dt="2023-07-27T02:19:38.307" v="10041" actId="47"/>
        <pc:sldMkLst>
          <pc:docMk/>
          <pc:sldMk cId="4042349574" sldId="339"/>
        </pc:sldMkLst>
      </pc:sldChg>
      <pc:sldChg chg="addSp modSp add mod modTransition modAnim">
        <pc:chgData name="tuyết nguyễn thị ánh" userId="a6fbc05945fbe6a6" providerId="LiveId" clId="{E3046758-022E-4895-9D24-41548DAAC67F}" dt="2023-07-27T07:20:56.841" v="14445"/>
        <pc:sldMkLst>
          <pc:docMk/>
          <pc:sldMk cId="3134604666" sldId="340"/>
        </pc:sldMkLst>
        <pc:spChg chg="add mod">
          <ac:chgData name="tuyết nguyễn thị ánh" userId="a6fbc05945fbe6a6" providerId="LiveId" clId="{E3046758-022E-4895-9D24-41548DAAC67F}" dt="2023-07-27T02:22:33.125" v="10124" actId="20577"/>
          <ac:spMkLst>
            <pc:docMk/>
            <pc:sldMk cId="3134604666" sldId="340"/>
            <ac:spMk id="2" creationId="{42C11119-8E7A-BC22-7BFD-92D54271870C}"/>
          </ac:spMkLst>
        </pc:spChg>
        <pc:spChg chg="add mod">
          <ac:chgData name="tuyết nguyễn thị ánh" userId="a6fbc05945fbe6a6" providerId="LiveId" clId="{E3046758-022E-4895-9D24-41548DAAC67F}" dt="2023-07-27T02:25:55.520" v="10259" actId="113"/>
          <ac:spMkLst>
            <pc:docMk/>
            <pc:sldMk cId="3134604666" sldId="340"/>
            <ac:spMk id="3" creationId="{37E4C434-0ACA-A997-E44E-0D88B6AC1519}"/>
          </ac:spMkLst>
        </pc:spChg>
        <pc:spChg chg="add mod">
          <ac:chgData name="tuyết nguyễn thị ánh" userId="a6fbc05945fbe6a6" providerId="LiveId" clId="{E3046758-022E-4895-9D24-41548DAAC67F}" dt="2023-07-27T02:27:32.970" v="10338" actId="1036"/>
          <ac:spMkLst>
            <pc:docMk/>
            <pc:sldMk cId="3134604666" sldId="340"/>
            <ac:spMk id="5" creationId="{2F494E23-043F-8525-67EB-9BDD96A7B512}"/>
          </ac:spMkLst>
        </pc:spChg>
        <pc:spChg chg="add mod">
          <ac:chgData name="tuyết nguyễn thị ánh" userId="a6fbc05945fbe6a6" providerId="LiveId" clId="{E3046758-022E-4895-9D24-41548DAAC67F}" dt="2023-07-27T02:27:28.176" v="10324" actId="1036"/>
          <ac:spMkLst>
            <pc:docMk/>
            <pc:sldMk cId="3134604666" sldId="340"/>
            <ac:spMk id="6" creationId="{5176BC48-D1FC-B14C-B31D-0D8D1C897A79}"/>
          </ac:spMkLst>
        </pc:spChg>
        <pc:spChg chg="mod">
          <ac:chgData name="tuyết nguyễn thị ánh" userId="a6fbc05945fbe6a6" providerId="LiveId" clId="{E3046758-022E-4895-9D24-41548DAAC67F}" dt="2023-07-27T02:23:41.919" v="10132" actId="255"/>
          <ac:spMkLst>
            <pc:docMk/>
            <pc:sldMk cId="3134604666" sldId="340"/>
            <ac:spMk id="9" creationId="{A3A5E0DA-377A-5143-40DD-D3A2F75E285F}"/>
          </ac:spMkLst>
        </pc:spChg>
        <pc:spChg chg="mod">
          <ac:chgData name="tuyết nguyễn thị ánh" userId="a6fbc05945fbe6a6" providerId="LiveId" clId="{E3046758-022E-4895-9D24-41548DAAC67F}" dt="2023-07-27T02:19:43.181" v="10043" actId="20577"/>
          <ac:spMkLst>
            <pc:docMk/>
            <pc:sldMk cId="3134604666" sldId="340"/>
            <ac:spMk id="10" creationId="{E3877D3F-5AF2-65B5-9C6B-590ECD70B845}"/>
          </ac:spMkLst>
        </pc:spChg>
        <pc:spChg chg="mod">
          <ac:chgData name="tuyết nguyễn thị ánh" userId="a6fbc05945fbe6a6" providerId="LiveId" clId="{E3046758-022E-4895-9D24-41548DAAC67F}" dt="2023-07-27T02:20:06.484" v="10062" actId="14100"/>
          <ac:spMkLst>
            <pc:docMk/>
            <pc:sldMk cId="3134604666" sldId="340"/>
            <ac:spMk id="11" creationId="{9831123C-DDE2-20A3-A9D9-A906E0008A4A}"/>
          </ac:spMkLst>
        </pc:spChg>
        <pc:spChg chg="mod">
          <ac:chgData name="tuyết nguyễn thị ánh" userId="a6fbc05945fbe6a6" providerId="LiveId" clId="{E3046758-022E-4895-9D24-41548DAAC67F}" dt="2023-07-27T02:25:38.715" v="10252" actId="1076"/>
          <ac:spMkLst>
            <pc:docMk/>
            <pc:sldMk cId="3134604666" sldId="340"/>
            <ac:spMk id="14" creationId="{0D333707-C1F9-43B5-9110-A414D0479348}"/>
          </ac:spMkLst>
        </pc:spChg>
        <pc:picChg chg="mod">
          <ac:chgData name="tuyết nguyễn thị ánh" userId="a6fbc05945fbe6a6" providerId="LiveId" clId="{E3046758-022E-4895-9D24-41548DAAC67F}" dt="2023-07-27T02:27:20.681" v="10311" actId="14100"/>
          <ac:picMkLst>
            <pc:docMk/>
            <pc:sldMk cId="3134604666" sldId="340"/>
            <ac:picMk id="8" creationId="{6319DA3F-D512-8C6B-0E31-2E1A93202391}"/>
          </ac:picMkLst>
        </pc:picChg>
      </pc:sldChg>
      <pc:sldChg chg="add del">
        <pc:chgData name="tuyết nguyễn thị ánh" userId="a6fbc05945fbe6a6" providerId="LiveId" clId="{E3046758-022E-4895-9D24-41548DAAC67F}" dt="2023-07-27T02:47:56.518" v="11680" actId="47"/>
        <pc:sldMkLst>
          <pc:docMk/>
          <pc:sldMk cId="2953843482" sldId="341"/>
        </pc:sldMkLst>
      </pc:sldChg>
      <pc:sldChg chg="modSp add modTransition modAnim">
        <pc:chgData name="tuyết nguyễn thị ánh" userId="a6fbc05945fbe6a6" providerId="LiveId" clId="{E3046758-022E-4895-9D24-41548DAAC67F}" dt="2023-07-27T07:20:56.841" v="14445"/>
        <pc:sldMkLst>
          <pc:docMk/>
          <pc:sldMk cId="93215836" sldId="342"/>
        </pc:sldMkLst>
        <pc:spChg chg="mod">
          <ac:chgData name="tuyết nguyễn thị ánh" userId="a6fbc05945fbe6a6" providerId="LiveId" clId="{E3046758-022E-4895-9D24-41548DAAC67F}" dt="2023-07-27T07:03:09.555" v="14309" actId="20577"/>
          <ac:spMkLst>
            <pc:docMk/>
            <pc:sldMk cId="93215836" sldId="342"/>
            <ac:spMk id="4" creationId="{11B63497-E5AF-9083-B758-9A64C2DC4533}"/>
          </ac:spMkLst>
        </pc:spChg>
      </pc:sldChg>
      <pc:sldChg chg="addSp delSp modSp add mod ord modTransition delAnim modAnim">
        <pc:chgData name="tuyết nguyễn thị ánh" userId="a6fbc05945fbe6a6" providerId="LiveId" clId="{E3046758-022E-4895-9D24-41548DAAC67F}" dt="2023-07-27T07:20:56.841" v="14445"/>
        <pc:sldMkLst>
          <pc:docMk/>
          <pc:sldMk cId="226090360" sldId="343"/>
        </pc:sldMkLst>
        <pc:spChg chg="mod ord">
          <ac:chgData name="tuyết nguyễn thị ánh" userId="a6fbc05945fbe6a6" providerId="LiveId" clId="{E3046758-022E-4895-9D24-41548DAAC67F}" dt="2023-07-27T02:43:16.908" v="11283" actId="123"/>
          <ac:spMkLst>
            <pc:docMk/>
            <pc:sldMk cId="226090360" sldId="343"/>
            <ac:spMk id="2" creationId="{F23C629F-B1F7-152A-21CC-04078F4730F9}"/>
          </ac:spMkLst>
        </pc:spChg>
        <pc:spChg chg="add mod">
          <ac:chgData name="tuyết nguyễn thị ánh" userId="a6fbc05945fbe6a6" providerId="LiveId" clId="{E3046758-022E-4895-9D24-41548DAAC67F}" dt="2023-07-27T02:43:02.151" v="11282" actId="1076"/>
          <ac:spMkLst>
            <pc:docMk/>
            <pc:sldMk cId="226090360" sldId="343"/>
            <ac:spMk id="4" creationId="{CF7076A4-8CB9-9A36-C9F3-A3CCFAA03616}"/>
          </ac:spMkLst>
        </pc:spChg>
        <pc:spChg chg="del">
          <ac:chgData name="tuyết nguyễn thị ánh" userId="a6fbc05945fbe6a6" providerId="LiveId" clId="{E3046758-022E-4895-9D24-41548DAAC67F}" dt="2023-07-27T02:30:36.337" v="10348" actId="478"/>
          <ac:spMkLst>
            <pc:docMk/>
            <pc:sldMk cId="226090360" sldId="343"/>
            <ac:spMk id="5" creationId="{5D3A80DA-A4D1-C020-E745-289F8F721D9F}"/>
          </ac:spMkLst>
        </pc:spChg>
        <pc:spChg chg="add mod">
          <ac:chgData name="tuyết nguyễn thị ánh" userId="a6fbc05945fbe6a6" providerId="LiveId" clId="{E3046758-022E-4895-9D24-41548DAAC67F}" dt="2023-07-27T02:43:26.680" v="11285" actId="14100"/>
          <ac:spMkLst>
            <pc:docMk/>
            <pc:sldMk cId="226090360" sldId="343"/>
            <ac:spMk id="6" creationId="{E6104CD4-4385-E4A9-936B-EF3E65BFCB6B}"/>
          </ac:spMkLst>
        </pc:spChg>
        <pc:spChg chg="mod">
          <ac:chgData name="tuyết nguyễn thị ánh" userId="a6fbc05945fbe6a6" providerId="LiveId" clId="{E3046758-022E-4895-9D24-41548DAAC67F}" dt="2023-07-27T02:30:25.522" v="10344" actId="20577"/>
          <ac:spMkLst>
            <pc:docMk/>
            <pc:sldMk cId="226090360" sldId="343"/>
            <ac:spMk id="22" creationId="{6A998BEC-E3DC-7E39-5474-5102A71CAB1B}"/>
          </ac:spMkLst>
        </pc:spChg>
        <pc:spChg chg="del">
          <ac:chgData name="tuyết nguyễn thị ánh" userId="a6fbc05945fbe6a6" providerId="LiveId" clId="{E3046758-022E-4895-9D24-41548DAAC67F}" dt="2023-07-27T02:30:34.956" v="10347" actId="478"/>
          <ac:spMkLst>
            <pc:docMk/>
            <pc:sldMk cId="226090360" sldId="343"/>
            <ac:spMk id="25" creationId="{5E900725-DCBE-C568-D8F8-AFD0E618B628}"/>
          </ac:spMkLst>
        </pc:spChg>
        <pc:spChg chg="del">
          <ac:chgData name="tuyết nguyễn thị ánh" userId="a6fbc05945fbe6a6" providerId="LiveId" clId="{E3046758-022E-4895-9D24-41548DAAC67F}" dt="2023-07-27T02:30:33.522" v="10346" actId="478"/>
          <ac:spMkLst>
            <pc:docMk/>
            <pc:sldMk cId="226090360" sldId="343"/>
            <ac:spMk id="26" creationId="{71DB34D9-5036-9961-9B03-1015323703BE}"/>
          </ac:spMkLst>
        </pc:spChg>
        <pc:picChg chg="del">
          <ac:chgData name="tuyết nguyễn thị ánh" userId="a6fbc05945fbe6a6" providerId="LiveId" clId="{E3046758-022E-4895-9D24-41548DAAC67F}" dt="2023-07-27T02:29:53.185" v="10342" actId="478"/>
          <ac:picMkLst>
            <pc:docMk/>
            <pc:sldMk cId="226090360" sldId="343"/>
            <ac:picMk id="3" creationId="{497AA965-DC9D-E98B-2AE2-ED3C6281943E}"/>
          </ac:picMkLst>
        </pc:picChg>
      </pc:sldChg>
      <pc:sldChg chg="add del">
        <pc:chgData name="tuyết nguyễn thị ánh" userId="a6fbc05945fbe6a6" providerId="LiveId" clId="{E3046758-022E-4895-9D24-41548DAAC67F}" dt="2023-07-27T02:47:55.087" v="11679" actId="47"/>
        <pc:sldMkLst>
          <pc:docMk/>
          <pc:sldMk cId="733061149" sldId="344"/>
        </pc:sldMkLst>
      </pc:sldChg>
      <pc:sldChg chg="modSp add mod modTransition modAnim">
        <pc:chgData name="tuyết nguyễn thị ánh" userId="a6fbc05945fbe6a6" providerId="LiveId" clId="{E3046758-022E-4895-9D24-41548DAAC67F}" dt="2023-07-27T07:20:56.841" v="14445"/>
        <pc:sldMkLst>
          <pc:docMk/>
          <pc:sldMk cId="301521587" sldId="345"/>
        </pc:sldMkLst>
        <pc:spChg chg="mod">
          <ac:chgData name="tuyết nguyễn thị ánh" userId="a6fbc05945fbe6a6" providerId="LiveId" clId="{E3046758-022E-4895-9D24-41548DAAC67F}" dt="2023-07-27T02:47:25.138" v="11678" actId="1035"/>
          <ac:spMkLst>
            <pc:docMk/>
            <pc:sldMk cId="301521587" sldId="345"/>
            <ac:spMk id="2" creationId="{F23C629F-B1F7-152A-21CC-04078F4730F9}"/>
          </ac:spMkLst>
        </pc:spChg>
        <pc:spChg chg="mod">
          <ac:chgData name="tuyết nguyễn thị ánh" userId="a6fbc05945fbe6a6" providerId="LiveId" clId="{E3046758-022E-4895-9D24-41548DAAC67F}" dt="2023-07-27T02:47:25.138" v="11678" actId="1035"/>
          <ac:spMkLst>
            <pc:docMk/>
            <pc:sldMk cId="301521587" sldId="345"/>
            <ac:spMk id="4" creationId="{CF7076A4-8CB9-9A36-C9F3-A3CCFAA03616}"/>
          </ac:spMkLst>
        </pc:spChg>
        <pc:spChg chg="mod">
          <ac:chgData name="tuyết nguyễn thị ánh" userId="a6fbc05945fbe6a6" providerId="LiveId" clId="{E3046758-022E-4895-9D24-41548DAAC67F}" dt="2023-07-27T02:47:25.138" v="11678" actId="1035"/>
          <ac:spMkLst>
            <pc:docMk/>
            <pc:sldMk cId="301521587" sldId="345"/>
            <ac:spMk id="6" creationId="{E6104CD4-4385-E4A9-936B-EF3E65BFCB6B}"/>
          </ac:spMkLst>
        </pc:spChg>
        <pc:spChg chg="mod">
          <ac:chgData name="tuyết nguyễn thị ánh" userId="a6fbc05945fbe6a6" providerId="LiveId" clId="{E3046758-022E-4895-9D24-41548DAAC67F}" dt="2023-07-27T02:47:25.138" v="11678" actId="1035"/>
          <ac:spMkLst>
            <pc:docMk/>
            <pc:sldMk cId="301521587" sldId="345"/>
            <ac:spMk id="22" creationId="{6A998BEC-E3DC-7E39-5474-5102A71CAB1B}"/>
          </ac:spMkLst>
        </pc:spChg>
      </pc:sldChg>
      <pc:sldChg chg="addSp delSp modSp add mod modTransition modAnim">
        <pc:chgData name="tuyết nguyễn thị ánh" userId="a6fbc05945fbe6a6" providerId="LiveId" clId="{E3046758-022E-4895-9D24-41548DAAC67F}" dt="2023-07-27T07:20:56.841" v="14445"/>
        <pc:sldMkLst>
          <pc:docMk/>
          <pc:sldMk cId="446061487" sldId="346"/>
        </pc:sldMkLst>
        <pc:spChg chg="add mod">
          <ac:chgData name="tuyết nguyễn thị ánh" userId="a6fbc05945fbe6a6" providerId="LiveId" clId="{E3046758-022E-4895-9D24-41548DAAC67F}" dt="2023-07-27T03:30:21.663" v="12453" actId="20577"/>
          <ac:spMkLst>
            <pc:docMk/>
            <pc:sldMk cId="446061487" sldId="346"/>
            <ac:spMk id="3" creationId="{4884A024-077A-0353-878A-75EA19BC0917}"/>
          </ac:spMkLst>
        </pc:spChg>
        <pc:spChg chg="del">
          <ac:chgData name="tuyết nguyễn thị ánh" userId="a6fbc05945fbe6a6" providerId="LiveId" clId="{E3046758-022E-4895-9D24-41548DAAC67F}" dt="2023-07-27T03:29:02.487" v="12432" actId="478"/>
          <ac:spMkLst>
            <pc:docMk/>
            <pc:sldMk cId="446061487" sldId="346"/>
            <ac:spMk id="10" creationId="{2F455C24-9595-DA8C-3A98-9926288374DC}"/>
          </ac:spMkLst>
        </pc:spChg>
      </pc:sldChg>
      <pc:sldChg chg="addSp delSp modSp add mod modTransition modAnim">
        <pc:chgData name="tuyết nguyễn thị ánh" userId="a6fbc05945fbe6a6" providerId="LiveId" clId="{E3046758-022E-4895-9D24-41548DAAC67F}" dt="2023-07-27T07:20:56.841" v="14445"/>
        <pc:sldMkLst>
          <pc:docMk/>
          <pc:sldMk cId="2862890333" sldId="347"/>
        </pc:sldMkLst>
        <pc:spChg chg="add mod">
          <ac:chgData name="tuyết nguyễn thị ánh" userId="a6fbc05945fbe6a6" providerId="LiveId" clId="{E3046758-022E-4895-9D24-41548DAAC67F}" dt="2023-07-27T03:41:25.679" v="12857" actId="1076"/>
          <ac:spMkLst>
            <pc:docMk/>
            <pc:sldMk cId="2862890333" sldId="347"/>
            <ac:spMk id="3" creationId="{453A4E8E-C0E5-3088-DA6A-52FAFFA2BE22}"/>
          </ac:spMkLst>
        </pc:spChg>
        <pc:spChg chg="del">
          <ac:chgData name="tuyết nguyễn thị ánh" userId="a6fbc05945fbe6a6" providerId="LiveId" clId="{E3046758-022E-4895-9D24-41548DAAC67F}" dt="2023-07-27T03:40:54.105" v="12843" actId="478"/>
          <ac:spMkLst>
            <pc:docMk/>
            <pc:sldMk cId="2862890333" sldId="347"/>
            <ac:spMk id="9" creationId="{A179FB86-26F5-AF72-8F30-EA08CB3E56E7}"/>
          </ac:spMkLst>
        </pc:spChg>
        <pc:spChg chg="del">
          <ac:chgData name="tuyết nguyễn thị ánh" userId="a6fbc05945fbe6a6" providerId="LiveId" clId="{E3046758-022E-4895-9D24-41548DAAC67F}" dt="2023-07-27T03:40:55.467" v="12844" actId="478"/>
          <ac:spMkLst>
            <pc:docMk/>
            <pc:sldMk cId="2862890333" sldId="347"/>
            <ac:spMk id="11" creationId="{ACC277D7-9035-1B59-BCFE-1D5F99CC536B}"/>
          </ac:spMkLst>
        </pc:spChg>
        <pc:picChg chg="add mod">
          <ac:chgData name="tuyết nguyễn thị ánh" userId="a6fbc05945fbe6a6" providerId="LiveId" clId="{E3046758-022E-4895-9D24-41548DAAC67F}" dt="2023-07-27T03:41:45.758" v="12861"/>
          <ac:picMkLst>
            <pc:docMk/>
            <pc:sldMk cId="2862890333" sldId="347"/>
            <ac:picMk id="8" creationId="{6CC089C4-C9F2-CC8D-6B52-06328CA4E084}"/>
          </ac:picMkLst>
        </pc:picChg>
      </pc:sldChg>
      <pc:sldChg chg="addSp delSp modSp add mod modTransition modAnim">
        <pc:chgData name="tuyết nguyễn thị ánh" userId="a6fbc05945fbe6a6" providerId="LiveId" clId="{E3046758-022E-4895-9D24-41548DAAC67F}" dt="2023-07-27T07:20:56.841" v="14445"/>
        <pc:sldMkLst>
          <pc:docMk/>
          <pc:sldMk cId="1732217660" sldId="348"/>
        </pc:sldMkLst>
        <pc:spChg chg="add mod">
          <ac:chgData name="tuyết nguyễn thị ánh" userId="a6fbc05945fbe6a6" providerId="LiveId" clId="{E3046758-022E-4895-9D24-41548DAAC67F}" dt="2023-07-27T03:42:33.449" v="12880" actId="1076"/>
          <ac:spMkLst>
            <pc:docMk/>
            <pc:sldMk cId="1732217660" sldId="348"/>
            <ac:spMk id="8" creationId="{B23EE2D8-1998-FF30-9396-4BD336079865}"/>
          </ac:spMkLst>
        </pc:spChg>
        <pc:spChg chg="del">
          <ac:chgData name="tuyết nguyễn thị ánh" userId="a6fbc05945fbe6a6" providerId="LiveId" clId="{E3046758-022E-4895-9D24-41548DAAC67F}" dt="2023-07-27T03:41:51.486" v="12863" actId="478"/>
          <ac:spMkLst>
            <pc:docMk/>
            <pc:sldMk cId="1732217660" sldId="348"/>
            <ac:spMk id="9" creationId="{A179FB86-26F5-AF72-8F30-EA08CB3E56E7}"/>
          </ac:spMkLst>
        </pc:spChg>
        <pc:spChg chg="del">
          <ac:chgData name="tuyết nguyễn thị ánh" userId="a6fbc05945fbe6a6" providerId="LiveId" clId="{E3046758-022E-4895-9D24-41548DAAC67F}" dt="2023-07-27T03:41:52.856" v="12864" actId="478"/>
          <ac:spMkLst>
            <pc:docMk/>
            <pc:sldMk cId="1732217660" sldId="348"/>
            <ac:spMk id="11" creationId="{ACC277D7-9035-1B59-BCFE-1D5F99CC536B}"/>
          </ac:spMkLst>
        </pc:spChg>
        <pc:picChg chg="add mod">
          <ac:chgData name="tuyết nguyễn thị ánh" userId="a6fbc05945fbe6a6" providerId="LiveId" clId="{E3046758-022E-4895-9D24-41548DAAC67F}" dt="2023-07-27T03:41:49.699" v="12862"/>
          <ac:picMkLst>
            <pc:docMk/>
            <pc:sldMk cId="1732217660" sldId="348"/>
            <ac:picMk id="2" creationId="{5DE12D61-6B3A-567F-8C1D-903802603AEF}"/>
          </ac:picMkLst>
        </pc:picChg>
      </pc:sldChg>
      <pc:sldChg chg="addSp delSp modSp add mod modTransition modAnim">
        <pc:chgData name="tuyết nguyễn thị ánh" userId="a6fbc05945fbe6a6" providerId="LiveId" clId="{E3046758-022E-4895-9D24-41548DAAC67F}" dt="2023-07-27T07:20:56.841" v="14445"/>
        <pc:sldMkLst>
          <pc:docMk/>
          <pc:sldMk cId="3368364616" sldId="349"/>
        </pc:sldMkLst>
        <pc:spChg chg="add mod">
          <ac:chgData name="tuyết nguyễn thị ánh" userId="a6fbc05945fbe6a6" providerId="LiveId" clId="{E3046758-022E-4895-9D24-41548DAAC67F}" dt="2023-07-27T03:43:25.736" v="12895" actId="1076"/>
          <ac:spMkLst>
            <pc:docMk/>
            <pc:sldMk cId="3368364616" sldId="349"/>
            <ac:spMk id="8" creationId="{DFC60ECA-A7D5-FF11-5350-005A5EEFF961}"/>
          </ac:spMkLst>
        </pc:spChg>
        <pc:spChg chg="del">
          <ac:chgData name="tuyết nguyễn thị ánh" userId="a6fbc05945fbe6a6" providerId="LiveId" clId="{E3046758-022E-4895-9D24-41548DAAC67F}" dt="2023-07-27T03:42:52.942" v="12882" actId="478"/>
          <ac:spMkLst>
            <pc:docMk/>
            <pc:sldMk cId="3368364616" sldId="349"/>
            <ac:spMk id="9" creationId="{A179FB86-26F5-AF72-8F30-EA08CB3E56E7}"/>
          </ac:spMkLst>
        </pc:spChg>
        <pc:spChg chg="del">
          <ac:chgData name="tuyết nguyễn thị ánh" userId="a6fbc05945fbe6a6" providerId="LiveId" clId="{E3046758-022E-4895-9D24-41548DAAC67F}" dt="2023-07-27T03:42:54.211" v="12883" actId="478"/>
          <ac:spMkLst>
            <pc:docMk/>
            <pc:sldMk cId="3368364616" sldId="349"/>
            <ac:spMk id="11" creationId="{ACC277D7-9035-1B59-BCFE-1D5F99CC536B}"/>
          </ac:spMkLst>
        </pc:spChg>
        <pc:picChg chg="add mod">
          <ac:chgData name="tuyết nguyễn thị ánh" userId="a6fbc05945fbe6a6" providerId="LiveId" clId="{E3046758-022E-4895-9D24-41548DAAC67F}" dt="2023-07-27T03:42:49.984" v="12881"/>
          <ac:picMkLst>
            <pc:docMk/>
            <pc:sldMk cId="3368364616" sldId="349"/>
            <ac:picMk id="2" creationId="{97C94491-06E3-203C-CF7A-54873906858B}"/>
          </ac:picMkLst>
        </pc:picChg>
      </pc:sldChg>
      <pc:sldChg chg="addSp delSp modSp add mod modTransition modAnim">
        <pc:chgData name="tuyết nguyễn thị ánh" userId="a6fbc05945fbe6a6" providerId="LiveId" clId="{E3046758-022E-4895-9D24-41548DAAC67F}" dt="2023-07-27T07:20:56.841" v="14445"/>
        <pc:sldMkLst>
          <pc:docMk/>
          <pc:sldMk cId="2010655533" sldId="350"/>
        </pc:sldMkLst>
        <pc:spChg chg="del">
          <ac:chgData name="tuyết nguyễn thị ánh" userId="a6fbc05945fbe6a6" providerId="LiveId" clId="{E3046758-022E-4895-9D24-41548DAAC67F}" dt="2023-07-27T03:43:31.599" v="12897" actId="478"/>
          <ac:spMkLst>
            <pc:docMk/>
            <pc:sldMk cId="2010655533" sldId="350"/>
            <ac:spMk id="8" creationId="{DFC60ECA-A7D5-FF11-5350-005A5EEFF961}"/>
          </ac:spMkLst>
        </pc:spChg>
        <pc:spChg chg="add mod">
          <ac:chgData name="tuyết nguyễn thị ánh" userId="a6fbc05945fbe6a6" providerId="LiveId" clId="{E3046758-022E-4895-9D24-41548DAAC67F}" dt="2023-07-27T03:43:57.010" v="12907" actId="1076"/>
          <ac:spMkLst>
            <pc:docMk/>
            <pc:sldMk cId="2010655533" sldId="350"/>
            <ac:spMk id="9" creationId="{B35865FF-4B8C-DCE7-FDCA-5DBCA8D56436}"/>
          </ac:spMkLst>
        </pc:spChg>
      </pc:sldChg>
      <pc:sldChg chg="modSp add mod ord modTransition">
        <pc:chgData name="tuyết nguyễn thị ánh" userId="a6fbc05945fbe6a6" providerId="LiveId" clId="{E3046758-022E-4895-9D24-41548DAAC67F}" dt="2023-07-27T07:20:56.841" v="14445"/>
        <pc:sldMkLst>
          <pc:docMk/>
          <pc:sldMk cId="3436568641" sldId="351"/>
        </pc:sldMkLst>
        <pc:spChg chg="mod">
          <ac:chgData name="tuyết nguyễn thị ánh" userId="a6fbc05945fbe6a6" providerId="LiveId" clId="{E3046758-022E-4895-9D24-41548DAAC67F}" dt="2023-07-27T03:47:38.415" v="12939" actId="20577"/>
          <ac:spMkLst>
            <pc:docMk/>
            <pc:sldMk cId="3436568641" sldId="351"/>
            <ac:spMk id="1407" creationId="{00000000-0000-0000-0000-000000000000}"/>
          </ac:spMkLst>
        </pc:spChg>
      </pc:sldChg>
      <pc:sldChg chg="addSp delSp modSp add mod modTransition modAnim">
        <pc:chgData name="tuyết nguyễn thị ánh" userId="a6fbc05945fbe6a6" providerId="LiveId" clId="{E3046758-022E-4895-9D24-41548DAAC67F}" dt="2023-07-27T07:20:56.841" v="14445"/>
        <pc:sldMkLst>
          <pc:docMk/>
          <pc:sldMk cId="4080992007" sldId="352"/>
        </pc:sldMkLst>
        <pc:spChg chg="add mod">
          <ac:chgData name="tuyết nguyễn thị ánh" userId="a6fbc05945fbe6a6" providerId="LiveId" clId="{E3046758-022E-4895-9D24-41548DAAC67F}" dt="2023-07-27T04:00:44.576" v="13295" actId="1076"/>
          <ac:spMkLst>
            <pc:docMk/>
            <pc:sldMk cId="4080992007" sldId="352"/>
            <ac:spMk id="3" creationId="{250474DC-45C0-FE76-AA25-32414D111B15}"/>
          </ac:spMkLst>
        </pc:spChg>
        <pc:spChg chg="del">
          <ac:chgData name="tuyết nguyễn thị ánh" userId="a6fbc05945fbe6a6" providerId="LiveId" clId="{E3046758-022E-4895-9D24-41548DAAC67F}" dt="2023-07-27T03:58:27.215" v="13212" actId="478"/>
          <ac:spMkLst>
            <pc:docMk/>
            <pc:sldMk cId="4080992007" sldId="352"/>
            <ac:spMk id="10" creationId="{1DB18B0C-FAF9-AFEB-8317-CACEA6EDA3AB}"/>
          </ac:spMkLst>
        </pc:spChg>
        <pc:spChg chg="add mod">
          <ac:chgData name="tuyết nguyễn thị ánh" userId="a6fbc05945fbe6a6" providerId="LiveId" clId="{E3046758-022E-4895-9D24-41548DAAC67F}" dt="2023-07-27T04:00:59.222" v="13302" actId="20577"/>
          <ac:spMkLst>
            <pc:docMk/>
            <pc:sldMk cId="4080992007" sldId="352"/>
            <ac:spMk id="11" creationId="{29DFB88E-BCB4-61E9-0BFB-79AC42A5D58F}"/>
          </ac:spMkLst>
        </pc:spChg>
        <pc:cxnChg chg="add mod">
          <ac:chgData name="tuyết nguyễn thị ánh" userId="a6fbc05945fbe6a6" providerId="LiveId" clId="{E3046758-022E-4895-9D24-41548DAAC67F}" dt="2023-07-27T04:01:37.405" v="13323" actId="1036"/>
          <ac:cxnSpMkLst>
            <pc:docMk/>
            <pc:sldMk cId="4080992007" sldId="352"/>
            <ac:cxnSpMk id="13" creationId="{C01954D2-751D-BD48-79DD-60F39F5FEACD}"/>
          </ac:cxnSpMkLst>
        </pc:cxnChg>
      </pc:sldChg>
      <pc:sldChg chg="addSp delSp modSp add mod modTransition delAnim modAnim">
        <pc:chgData name="tuyết nguyễn thị ánh" userId="a6fbc05945fbe6a6" providerId="LiveId" clId="{E3046758-022E-4895-9D24-41548DAAC67F}" dt="2023-07-27T07:20:56.841" v="14445"/>
        <pc:sldMkLst>
          <pc:docMk/>
          <pc:sldMk cId="978048911" sldId="353"/>
        </pc:sldMkLst>
        <pc:spChg chg="add mod">
          <ac:chgData name="tuyết nguyễn thị ánh" userId="a6fbc05945fbe6a6" providerId="LiveId" clId="{E3046758-022E-4895-9D24-41548DAAC67F}" dt="2023-07-27T04:32:59.090" v="13738" actId="1076"/>
          <ac:spMkLst>
            <pc:docMk/>
            <pc:sldMk cId="978048911" sldId="353"/>
            <ac:spMk id="2" creationId="{AF6CBE7B-AACB-1048-7EF1-B39A4989F95C}"/>
          </ac:spMkLst>
        </pc:spChg>
        <pc:spChg chg="del">
          <ac:chgData name="tuyết nguyễn thị ánh" userId="a6fbc05945fbe6a6" providerId="LiveId" clId="{E3046758-022E-4895-9D24-41548DAAC67F}" dt="2023-07-27T04:28:55.600" v="13724" actId="478"/>
          <ac:spMkLst>
            <pc:docMk/>
            <pc:sldMk cId="978048911" sldId="353"/>
            <ac:spMk id="4" creationId="{E93A7163-D8B4-BE71-92FA-3A3BF8106187}"/>
          </ac:spMkLst>
        </pc:spChg>
        <pc:spChg chg="del">
          <ac:chgData name="tuyết nguyễn thị ánh" userId="a6fbc05945fbe6a6" providerId="LiveId" clId="{E3046758-022E-4895-9D24-41548DAAC67F}" dt="2023-07-27T04:28:57.818" v="13725" actId="478"/>
          <ac:spMkLst>
            <pc:docMk/>
            <pc:sldMk cId="978048911" sldId="353"/>
            <ac:spMk id="6" creationId="{313E5B8B-CB60-426F-312C-B87A2A3EEA93}"/>
          </ac:spMkLst>
        </pc:spChg>
        <pc:spChg chg="add mod">
          <ac:chgData name="tuyết nguyễn thị ánh" userId="a6fbc05945fbe6a6" providerId="LiveId" clId="{E3046758-022E-4895-9D24-41548DAAC67F}" dt="2023-07-27T04:33:48.797" v="13776" actId="1076"/>
          <ac:spMkLst>
            <pc:docMk/>
            <pc:sldMk cId="978048911" sldId="353"/>
            <ac:spMk id="7" creationId="{C2EF41FA-A899-3AAB-9B24-2ACE061D264F}"/>
          </ac:spMkLst>
        </pc:spChg>
      </pc:sldChg>
      <pc:sldChg chg="add del">
        <pc:chgData name="tuyết nguyễn thị ánh" userId="a6fbc05945fbe6a6" providerId="LiveId" clId="{E3046758-022E-4895-9D24-41548DAAC67F}" dt="2023-07-27T04:34:08.981" v="13781" actId="47"/>
        <pc:sldMkLst>
          <pc:docMk/>
          <pc:sldMk cId="885260254" sldId="354"/>
        </pc:sldMkLst>
      </pc:sldChg>
      <pc:sldChg chg="addSp delSp modSp add mod modTransition modAnim">
        <pc:chgData name="tuyết nguyễn thị ánh" userId="a6fbc05945fbe6a6" providerId="LiveId" clId="{E3046758-022E-4895-9D24-41548DAAC67F}" dt="2023-07-27T07:20:56.841" v="14445"/>
        <pc:sldMkLst>
          <pc:docMk/>
          <pc:sldMk cId="2806646260" sldId="354"/>
        </pc:sldMkLst>
        <pc:spChg chg="add mod ord">
          <ac:chgData name="tuyết nguyễn thị ánh" userId="a6fbc05945fbe6a6" providerId="LiveId" clId="{E3046758-022E-4895-9D24-41548DAAC67F}" dt="2023-07-27T04:37:08.305" v="13879" actId="167"/>
          <ac:spMkLst>
            <pc:docMk/>
            <pc:sldMk cId="2806646260" sldId="354"/>
            <ac:spMk id="4" creationId="{2DA32EBB-86D7-91FC-6A5B-8CAE4805E0F8}"/>
          </ac:spMkLst>
        </pc:spChg>
        <pc:spChg chg="del">
          <ac:chgData name="tuyết nguyễn thị ánh" userId="a6fbc05945fbe6a6" providerId="LiveId" clId="{E3046758-022E-4895-9D24-41548DAAC67F}" dt="2023-07-27T04:34:42.309" v="13785" actId="478"/>
          <ac:spMkLst>
            <pc:docMk/>
            <pc:sldMk cId="2806646260" sldId="354"/>
            <ac:spMk id="7" creationId="{C2EF41FA-A899-3AAB-9B24-2ACE061D264F}"/>
          </ac:spMkLst>
        </pc:spChg>
        <pc:picChg chg="mod">
          <ac:chgData name="tuyết nguyễn thị ánh" userId="a6fbc05945fbe6a6" providerId="LiveId" clId="{E3046758-022E-4895-9D24-41548DAAC67F}" dt="2023-07-27T04:37:10.819" v="13881" actId="14100"/>
          <ac:picMkLst>
            <pc:docMk/>
            <pc:sldMk cId="2806646260" sldId="354"/>
            <ac:picMk id="8" creationId="{F1FF518B-3E28-E614-9AE4-C411B735FAF5}"/>
          </ac:picMkLst>
        </pc:picChg>
      </pc:sldChg>
      <pc:sldChg chg="add del">
        <pc:chgData name="tuyết nguyễn thị ánh" userId="a6fbc05945fbe6a6" providerId="LiveId" clId="{E3046758-022E-4895-9D24-41548DAAC67F}" dt="2023-07-27T04:34:03.454" v="13780" actId="47"/>
        <pc:sldMkLst>
          <pc:docMk/>
          <pc:sldMk cId="1259042930" sldId="355"/>
        </pc:sldMkLst>
      </pc:sldChg>
      <pc:sldChg chg="addSp delSp modSp add mod modTransition modAnim">
        <pc:chgData name="tuyết nguyễn thị ánh" userId="a6fbc05945fbe6a6" providerId="LiveId" clId="{E3046758-022E-4895-9D24-41548DAAC67F}" dt="2023-07-27T07:20:56.841" v="14445"/>
        <pc:sldMkLst>
          <pc:docMk/>
          <pc:sldMk cId="1379841586" sldId="355"/>
        </pc:sldMkLst>
        <pc:spChg chg="add mod">
          <ac:chgData name="tuyết nguyễn thị ánh" userId="a6fbc05945fbe6a6" providerId="LiveId" clId="{E3046758-022E-4895-9D24-41548DAAC67F}" dt="2023-07-27T04:37:31.508" v="13902"/>
          <ac:spMkLst>
            <pc:docMk/>
            <pc:sldMk cId="1379841586" sldId="355"/>
            <ac:spMk id="4" creationId="{7E36FF2A-D37C-18AE-18E9-EAB0D00BCBE7}"/>
          </ac:spMkLst>
        </pc:spChg>
        <pc:spChg chg="del">
          <ac:chgData name="tuyết nguyễn thị ánh" userId="a6fbc05945fbe6a6" providerId="LiveId" clId="{E3046758-022E-4895-9D24-41548DAAC67F}" dt="2023-07-27T04:36:01.760" v="13815" actId="478"/>
          <ac:spMkLst>
            <pc:docMk/>
            <pc:sldMk cId="1379841586" sldId="355"/>
            <ac:spMk id="7" creationId="{C2EF41FA-A899-3AAB-9B24-2ACE061D264F}"/>
          </ac:spMkLst>
        </pc:spChg>
      </pc:sldChg>
      <pc:sldChg chg="add del">
        <pc:chgData name="tuyết nguyễn thị ánh" userId="a6fbc05945fbe6a6" providerId="LiveId" clId="{E3046758-022E-4895-9D24-41548DAAC67F}" dt="2023-07-27T04:33:57.923" v="13777" actId="47"/>
        <pc:sldMkLst>
          <pc:docMk/>
          <pc:sldMk cId="2328333036" sldId="356"/>
        </pc:sldMkLst>
      </pc:sldChg>
      <pc:sldChg chg="addSp delSp modSp add mod modTransition modAnim">
        <pc:chgData name="tuyết nguyễn thị ánh" userId="a6fbc05945fbe6a6" providerId="LiveId" clId="{E3046758-022E-4895-9D24-41548DAAC67F}" dt="2023-07-27T07:20:56.841" v="14445"/>
        <pc:sldMkLst>
          <pc:docMk/>
          <pc:sldMk cId="4036307626" sldId="356"/>
        </pc:sldMkLst>
        <pc:spChg chg="add mod">
          <ac:chgData name="tuyết nguyễn thị ánh" userId="a6fbc05945fbe6a6" providerId="LiveId" clId="{E3046758-022E-4895-9D24-41548DAAC67F}" dt="2023-07-27T04:47:42.370" v="13947" actId="20577"/>
          <ac:spMkLst>
            <pc:docMk/>
            <pc:sldMk cId="4036307626" sldId="356"/>
            <ac:spMk id="4" creationId="{04FD6416-EFE7-408C-A541-B8E2B8E26DBA}"/>
          </ac:spMkLst>
        </pc:spChg>
        <pc:spChg chg="del">
          <ac:chgData name="tuyết nguyễn thị ánh" userId="a6fbc05945fbe6a6" providerId="LiveId" clId="{E3046758-022E-4895-9D24-41548DAAC67F}" dt="2023-07-27T04:37:40.041" v="13903" actId="478"/>
          <ac:spMkLst>
            <pc:docMk/>
            <pc:sldMk cId="4036307626" sldId="356"/>
            <ac:spMk id="7" creationId="{C2EF41FA-A899-3AAB-9B24-2ACE061D264F}"/>
          </ac:spMkLst>
        </pc:spChg>
      </pc:sldChg>
      <pc:sldMasterChg chg="addSldLayout delSldLayout">
        <pc:chgData name="tuyết nguyễn thị ánh" userId="a6fbc05945fbe6a6" providerId="LiveId" clId="{E3046758-022E-4895-9D24-41548DAAC67F}" dt="2023-07-27T06:17:40.657" v="13959" actId="47"/>
        <pc:sldMasterMkLst>
          <pc:docMk/>
          <pc:sldMasterMk cId="0" sldId="2147483682"/>
        </pc:sldMasterMkLst>
        <pc:sldLayoutChg chg="del">
          <pc:chgData name="tuyết nguyễn thị ánh" userId="a6fbc05945fbe6a6" providerId="LiveId" clId="{E3046758-022E-4895-9D24-41548DAAC67F}" dt="2023-07-27T06:17:06.389" v="13949" actId="47"/>
          <pc:sldLayoutMkLst>
            <pc:docMk/>
            <pc:sldMasterMk cId="0" sldId="2147483682"/>
            <pc:sldLayoutMk cId="0" sldId="2147483650"/>
          </pc:sldLayoutMkLst>
        </pc:sldLayoutChg>
        <pc:sldLayoutChg chg="add del">
          <pc:chgData name="tuyết nguyễn thị ánh" userId="a6fbc05945fbe6a6" providerId="LiveId" clId="{E3046758-022E-4895-9D24-41548DAAC67F}" dt="2023-07-27T06:17:27.890" v="13956" actId="47"/>
          <pc:sldLayoutMkLst>
            <pc:docMk/>
            <pc:sldMasterMk cId="0" sldId="2147483682"/>
            <pc:sldLayoutMk cId="0" sldId="2147483651"/>
          </pc:sldLayoutMkLst>
        </pc:sldLayoutChg>
        <pc:sldLayoutChg chg="del">
          <pc:chgData name="tuyết nguyễn thị ánh" userId="a6fbc05945fbe6a6" providerId="LiveId" clId="{E3046758-022E-4895-9D24-41548DAAC67F}" dt="2023-07-27T06:17:40.657" v="13959" actId="47"/>
          <pc:sldLayoutMkLst>
            <pc:docMk/>
            <pc:sldMasterMk cId="0" sldId="2147483682"/>
            <pc:sldLayoutMk cId="0" sldId="2147483654"/>
          </pc:sldLayoutMkLst>
        </pc:sldLayoutChg>
        <pc:sldLayoutChg chg="del">
          <pc:chgData name="tuyết nguyễn thị ánh" userId="a6fbc05945fbe6a6" providerId="LiveId" clId="{E3046758-022E-4895-9D24-41548DAAC67F}" dt="2023-07-27T02:47:57.567" v="11681" actId="47"/>
          <pc:sldLayoutMkLst>
            <pc:docMk/>
            <pc:sldMasterMk cId="0" sldId="2147483682"/>
            <pc:sldLayoutMk cId="0" sldId="2147483656"/>
          </pc:sldLayoutMkLst>
        </pc:sldLayoutChg>
        <pc:sldLayoutChg chg="del">
          <pc:chgData name="tuyết nguyễn thị ánh" userId="a6fbc05945fbe6a6" providerId="LiveId" clId="{E3046758-022E-4895-9D24-41548DAAC67F}" dt="2023-07-27T06:17:31" v="13957" actId="47"/>
          <pc:sldLayoutMkLst>
            <pc:docMk/>
            <pc:sldMasterMk cId="0" sldId="2147483682"/>
            <pc:sldLayoutMk cId="0" sldId="2147483661"/>
          </pc:sldLayoutMkLst>
        </pc:sldLayoutChg>
        <pc:sldLayoutChg chg="del">
          <pc:chgData name="tuyết nguyễn thị ánh" userId="a6fbc05945fbe6a6" providerId="LiveId" clId="{E3046758-022E-4895-9D24-41548DAAC67F}" dt="2023-07-27T06:17:05.734" v="13948" actId="47"/>
          <pc:sldLayoutMkLst>
            <pc:docMk/>
            <pc:sldMasterMk cId="0" sldId="2147483682"/>
            <pc:sldLayoutMk cId="0" sldId="2147483669"/>
          </pc:sldLayoutMkLst>
        </pc:sldLayoutChg>
      </pc:sldMasterChg>
      <pc:sldMasterChg chg="del delSldLayout">
        <pc:chgData name="tuyết nguyễn thị ánh" userId="a6fbc05945fbe6a6" providerId="LiveId" clId="{E3046758-022E-4895-9D24-41548DAAC67F}" dt="2023-07-26T00:55:16.218" v="3806" actId="47"/>
        <pc:sldMasterMkLst>
          <pc:docMk/>
          <pc:sldMasterMk cId="0" sldId="2147483683"/>
        </pc:sldMasterMkLst>
        <pc:sldLayoutChg chg="del">
          <pc:chgData name="tuyết nguyễn thị ánh" userId="a6fbc05945fbe6a6" providerId="LiveId" clId="{E3046758-022E-4895-9D24-41548DAAC67F}" dt="2023-07-26T00:55:14.292" v="3801" actId="47"/>
          <pc:sldLayoutMkLst>
            <pc:docMk/>
            <pc:sldMasterMk cId="0" sldId="2147483683"/>
            <pc:sldLayoutMk cId="0" sldId="2147483680"/>
          </pc:sldLayoutMkLst>
        </pc:sldLayoutChg>
        <pc:sldLayoutChg chg="del">
          <pc:chgData name="tuyết nguyễn thị ánh" userId="a6fbc05945fbe6a6" providerId="LiveId" clId="{E3046758-022E-4895-9D24-41548DAAC67F}" dt="2023-07-26T00:55:16.218" v="3806" actId="47"/>
          <pc:sldLayoutMkLst>
            <pc:docMk/>
            <pc:sldMasterMk cId="0" sldId="2147483683"/>
            <pc:sldLayoutMk cId="0" sldId="2147483681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g245bd3862f9_0_1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2" name="Google Shape;352;g245bd3862f9_0_1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3" name="Google Shape;783;g54dda1946d_6_3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4" name="Google Shape;784;g54dda1946d_6_3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" name="Google Shape;849;g245c5c91233_2_3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0" name="Google Shape;850;g245c5c91233_2_3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9" name="Google Shape;1859;g1e2f47d7fbe_0_5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0" name="Google Shape;1860;g1e2f47d7fbe_0_5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4" name="Google Shape;914;gd5260bdd85_0_2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5" name="Google Shape;915;gd5260bdd85_0_2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4" name="Google Shape;914;gd5260bdd85_0_2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5" name="Google Shape;915;gd5260bdd85_0_2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1294316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4" name="Google Shape;914;gd5260bdd85_0_2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5" name="Google Shape;915;gd5260bdd85_0_2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5431792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" name="Google Shape;972;g54dda1946d_4_27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3" name="Google Shape;973;g54dda1946d_4_27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2" name="Google Shape;1282;g54dda1946d_6_3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3" name="Google Shape;1283;g54dda1946d_6_3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9" name="Google Shape;1429;g54dda1946d_4_27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0" name="Google Shape;1430;g54dda1946d_4_27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9" name="Google Shape;1429;g54dda1946d_4_27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0" name="Google Shape;1430;g54dda1946d_4_27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484739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gd431007ba2_0_2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8" name="Google Shape;458;gd431007ba2_0_2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3" name="Google Shape;1473;gd5260bdd85_0_2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4" name="Google Shape;1474;gd5260bdd85_0_2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3" name="Google Shape;1503;g54dda1946d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4" name="Google Shape;1504;g54dda1946d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2" name="Google Shape;1282;g54dda1946d_6_3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3" name="Google Shape;1283;g54dda1946d_6_3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6059696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5" name="Google Shape;1115;g54ff9c4cb4_3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6" name="Google Shape;1116;g54ff9c4cb4_3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1" name="Google Shape;1531;g54dda1946d_4_27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2" name="Google Shape;1532;g54dda1946d_4_27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2" name="Google Shape;1282;g54dda1946d_6_3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3" name="Google Shape;1283;g54dda1946d_6_3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0791431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9" name="Google Shape;1429;g54dda1946d_4_27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0" name="Google Shape;1430;g54dda1946d_4_27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3520239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3" name="Google Shape;1473;gd5260bdd85_0_2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4" name="Google Shape;1474;gd5260bdd85_0_2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2651401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3" name="Google Shape;1503;g54dda1946d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4" name="Google Shape;1504;g54dda1946d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4457452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2" name="Google Shape;1282;g54dda1946d_6_3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3" name="Google Shape;1283;g54dda1946d_6_3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050009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g54dda1946d_6_2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0" name="Google Shape;530;g54dda1946d_6_2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5" name="Google Shape;1115;g54ff9c4cb4_3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6" name="Google Shape;1116;g54ff9c4cb4_3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6536923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5" name="Google Shape;1115;g54ff9c4cb4_3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6" name="Google Shape;1116;g54ff9c4cb4_3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9520575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1" name="Google Shape;1531;g54dda1946d_4_27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2" name="Google Shape;1532;g54dda1946d_4_27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7271916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2" name="Google Shape;1282;g54dda1946d_6_3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3" name="Google Shape;1283;g54dda1946d_6_3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4657035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9" name="Google Shape;1429;g54dda1946d_4_27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0" name="Google Shape;1430;g54dda1946d_4_27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8706431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3" name="Google Shape;1473;gd5260bdd85_0_2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4" name="Google Shape;1474;gd5260bdd85_0_2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4011408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3" name="Google Shape;1503;g54dda1946d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4" name="Google Shape;1504;g54dda1946d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2830977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2" name="Google Shape;1282;g54dda1946d_6_3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3" name="Google Shape;1283;g54dda1946d_6_3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2077493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0" name="Google Shape;1680;g54dda1946d_4_26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1" name="Google Shape;1681;g54dda1946d_4_26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5" name="Google Shape;1115;g54ff9c4cb4_3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6" name="Google Shape;1116;g54ff9c4cb4_3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496829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g245bd3862f9_0_2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7" name="Google Shape;467;g245bd3862f9_0_2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 i="1">
              <a:solidFill>
                <a:srgbClr val="595959"/>
              </a:solidFill>
              <a:latin typeface="Anaheim"/>
              <a:ea typeface="Anaheim"/>
              <a:cs typeface="Anaheim"/>
              <a:sym typeface="Anaheim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5" name="Google Shape;1115;g54ff9c4cb4_3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6" name="Google Shape;1116;g54ff9c4cb4_3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6730382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1" name="Google Shape;1531;g54dda1946d_4_27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2" name="Google Shape;1532;g54dda1946d_4_27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3053258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2" name="Google Shape;1282;g54dda1946d_6_3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3" name="Google Shape;1283;g54dda1946d_6_3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088511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9" name="Google Shape;1429;g54dda1946d_4_27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0" name="Google Shape;1430;g54dda1946d_4_27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8660412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3" name="Google Shape;1473;gd5260bdd85_0_2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4" name="Google Shape;1474;gd5260bdd85_0_2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02715315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2" name="Google Shape;1282;g54dda1946d_6_3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3" name="Google Shape;1283;g54dda1946d_6_3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6996944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3" name="Google Shape;1473;gd5260bdd85_0_2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4" name="Google Shape;1474;gd5260bdd85_0_2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1364528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3" name="Google Shape;1473;gd5260bdd85_0_2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4" name="Google Shape;1474;gd5260bdd85_0_2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27934968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7" name="Google Shape;1307;g54dda1946d_4_27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8" name="Google Shape;1308;g54dda1946d_4_27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8498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g54dda1946d_6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4" name="Google Shape;594;g54dda1946d_6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5363414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1" name="Google Shape;1591;g54dda1946d_4_27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2" name="Google Shape;1592;g54dda1946d_4_27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9" name="Google Shape;1749;g54dda1946d_4_27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0" name="Google Shape;1750;g54dda1946d_4_27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9" name="Google Shape;1749;g54dda1946d_4_27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0" name="Google Shape;1750;g54dda1946d_4_27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60011937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7" name="Google Shape;1777;g54dda1946d_4_26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8" name="Google Shape;1778;g54dda1946d_4_26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7" name="Google Shape;1777;g54dda1946d_4_26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8" name="Google Shape;1778;g54dda1946d_4_26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84175663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7" name="Google Shape;1777;g54dda1946d_4_26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8" name="Google Shape;1778;g54dda1946d_4_26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43284366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7" name="Google Shape;1307;g54dda1946d_4_27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8" name="Google Shape;1308;g54dda1946d_4_27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6367387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1" name="Google Shape;1801;g54dda1946d_4_27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2" name="Google Shape;1802;g54dda1946d_4_27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1" name="Google Shape;1801;g54dda1946d_4_27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2" name="Google Shape;1802;g54dda1946d_4_27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801479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9" name="Google Shape;639;g14072739ea5_1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0" name="Google Shape;640;g14072739ea5_1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7" name="Google Shape;1807;g54dda1946d_4_26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8" name="Google Shape;1808;g54dda1946d_4_26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7" name="Google Shape;1807;g54dda1946d_4_26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8" name="Google Shape;1808;g54dda1946d_4_26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6378048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7" name="Google Shape;1807;g54dda1946d_4_26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8" name="Google Shape;1808;g54dda1946d_4_26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19846705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7" name="Google Shape;1807;g54dda1946d_4_26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8" name="Google Shape;1808;g54dda1946d_4_26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57192885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7" name="Google Shape;1807;g54dda1946d_4_26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8" name="Google Shape;1808;g54dda1946d_4_26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79308219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6" name="Google Shape;2046;g1e2f47d7fbe_0_5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7" name="Google Shape;2047;g1e2f47d7fbe_0_5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9" name="Google Shape;1749;g54dda1946d_4_27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0" name="Google Shape;1750;g54dda1946d_4_27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98077053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7" name="Google Shape;2087;g135e18421cc_13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8" name="Google Shape;2088;g135e18421cc_13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9" name="Google Shape;639;g14072739ea5_1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0" name="Google Shape;640;g14072739ea5_1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570371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9" name="Google Shape;639;g14072739ea5_1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0" name="Google Shape;640;g14072739ea5_1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779261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4" name="Google Shape;674;g54dda1946d_6_3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5" name="Google Shape;675;g54dda1946d_6_3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s://bit.ly/3A1uf1Q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1483275" y="1126025"/>
            <a:ext cx="6177300" cy="2333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4400">
                <a:solidFill>
                  <a:srgbClr val="312F6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2405475" y="3636225"/>
            <a:ext cx="4332900" cy="482700"/>
          </a:xfrm>
          <a:prstGeom prst="rect">
            <a:avLst/>
          </a:prstGeom>
          <a:solidFill>
            <a:schemeClr val="lt2"/>
          </a:solidFill>
          <a:ln w="38100" cap="rnd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 rot="599051">
            <a:off x="8342926" y="495125"/>
            <a:ext cx="1059551" cy="1802665"/>
          </a:xfrm>
          <a:custGeom>
            <a:avLst/>
            <a:gdLst/>
            <a:ahLst/>
            <a:cxnLst/>
            <a:rect l="l" t="t" r="r" b="b"/>
            <a:pathLst>
              <a:path w="37994" h="64641" extrusionOk="0">
                <a:moveTo>
                  <a:pt x="28427" y="1"/>
                </a:moveTo>
                <a:lnTo>
                  <a:pt x="28621" y="2438"/>
                </a:lnTo>
                <a:lnTo>
                  <a:pt x="28621" y="2438"/>
                </a:lnTo>
                <a:cubicBezTo>
                  <a:pt x="28634" y="1631"/>
                  <a:pt x="28573" y="817"/>
                  <a:pt x="28427" y="1"/>
                </a:cubicBezTo>
                <a:close/>
                <a:moveTo>
                  <a:pt x="28621" y="2438"/>
                </a:moveTo>
                <a:lnTo>
                  <a:pt x="28621" y="2438"/>
                </a:lnTo>
                <a:cubicBezTo>
                  <a:pt x="28537" y="7654"/>
                  <a:pt x="25336" y="12571"/>
                  <a:pt x="21547" y="15995"/>
                </a:cubicBezTo>
                <a:cubicBezTo>
                  <a:pt x="17141" y="19948"/>
                  <a:pt x="11830" y="22664"/>
                  <a:pt x="7545" y="26738"/>
                </a:cubicBezTo>
                <a:cubicBezTo>
                  <a:pt x="3259" y="30842"/>
                  <a:pt x="0" y="37119"/>
                  <a:pt x="1569" y="43094"/>
                </a:cubicBezTo>
                <a:cubicBezTo>
                  <a:pt x="2897" y="48043"/>
                  <a:pt x="7213" y="51543"/>
                  <a:pt x="11739" y="53354"/>
                </a:cubicBezTo>
                <a:cubicBezTo>
                  <a:pt x="16236" y="55164"/>
                  <a:pt x="21094" y="55677"/>
                  <a:pt x="25772" y="56945"/>
                </a:cubicBezTo>
                <a:cubicBezTo>
                  <a:pt x="30449" y="58212"/>
                  <a:pt x="35187" y="60415"/>
                  <a:pt x="37993" y="64640"/>
                </a:cubicBezTo>
                <a:cubicBezTo>
                  <a:pt x="33255" y="44512"/>
                  <a:pt x="28457" y="24082"/>
                  <a:pt x="28699" y="3411"/>
                </a:cubicBezTo>
                <a:lnTo>
                  <a:pt x="28621" y="2438"/>
                </a:lnTo>
                <a:close/>
              </a:path>
            </a:pathLst>
          </a:custGeom>
          <a:solidFill>
            <a:srgbClr val="FE8F86">
              <a:alpha val="6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7186375" y="108121"/>
            <a:ext cx="192795" cy="245160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BLANK_1_1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6"/>
          <p:cNvSpPr txBox="1">
            <a:spLocks noGrp="1"/>
          </p:cNvSpPr>
          <p:nvPr>
            <p:ph type="title"/>
          </p:nvPr>
        </p:nvSpPr>
        <p:spPr>
          <a:xfrm>
            <a:off x="1954975" y="3462425"/>
            <a:ext cx="5234100" cy="50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95" name="Google Shape;95;p16"/>
          <p:cNvSpPr txBox="1">
            <a:spLocks noGrp="1"/>
          </p:cNvSpPr>
          <p:nvPr>
            <p:ph type="subTitle" idx="1"/>
          </p:nvPr>
        </p:nvSpPr>
        <p:spPr>
          <a:xfrm>
            <a:off x="1955000" y="1174675"/>
            <a:ext cx="5234100" cy="2177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_ONLY_1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7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17"/>
          <p:cNvSpPr/>
          <p:nvPr/>
        </p:nvSpPr>
        <p:spPr>
          <a:xfrm>
            <a:off x="7277175" y="121113"/>
            <a:ext cx="1153600" cy="321450"/>
          </a:xfrm>
          <a:custGeom>
            <a:avLst/>
            <a:gdLst/>
            <a:ahLst/>
            <a:cxnLst/>
            <a:rect l="l" t="t" r="r" b="b"/>
            <a:pathLst>
              <a:path w="46144" h="12858" extrusionOk="0">
                <a:moveTo>
                  <a:pt x="43926" y="479"/>
                </a:moveTo>
                <a:cubicBezTo>
                  <a:pt x="44509" y="479"/>
                  <a:pt x="44950" y="712"/>
                  <a:pt x="44942" y="1436"/>
                </a:cubicBezTo>
                <a:cubicBezTo>
                  <a:pt x="44942" y="2618"/>
                  <a:pt x="42913" y="3150"/>
                  <a:pt x="42046" y="3525"/>
                </a:cubicBezTo>
                <a:lnTo>
                  <a:pt x="39484" y="4687"/>
                </a:lnTo>
                <a:cubicBezTo>
                  <a:pt x="37613" y="5534"/>
                  <a:pt x="35741" y="6382"/>
                  <a:pt x="33869" y="7209"/>
                </a:cubicBezTo>
                <a:cubicBezTo>
                  <a:pt x="32372" y="7899"/>
                  <a:pt x="30835" y="8490"/>
                  <a:pt x="29239" y="8943"/>
                </a:cubicBezTo>
                <a:cubicBezTo>
                  <a:pt x="28171" y="9235"/>
                  <a:pt x="27162" y="9366"/>
                  <a:pt x="26159" y="9366"/>
                </a:cubicBezTo>
                <a:cubicBezTo>
                  <a:pt x="24998" y="9366"/>
                  <a:pt x="23845" y="9190"/>
                  <a:pt x="22619" y="8884"/>
                </a:cubicBezTo>
                <a:cubicBezTo>
                  <a:pt x="22143" y="8763"/>
                  <a:pt x="21680" y="8709"/>
                  <a:pt x="21228" y="8709"/>
                </a:cubicBezTo>
                <a:cubicBezTo>
                  <a:pt x="18660" y="8709"/>
                  <a:pt x="16412" y="10424"/>
                  <a:pt x="13950" y="11228"/>
                </a:cubicBezTo>
                <a:cubicBezTo>
                  <a:pt x="12176" y="11819"/>
                  <a:pt x="10324" y="12174"/>
                  <a:pt x="8433" y="12273"/>
                </a:cubicBezTo>
                <a:lnTo>
                  <a:pt x="7743" y="12312"/>
                </a:lnTo>
                <a:cubicBezTo>
                  <a:pt x="6758" y="11701"/>
                  <a:pt x="6660" y="11130"/>
                  <a:pt x="7448" y="10578"/>
                </a:cubicBezTo>
                <a:cubicBezTo>
                  <a:pt x="7743" y="10401"/>
                  <a:pt x="8058" y="10263"/>
                  <a:pt x="8374" y="10184"/>
                </a:cubicBezTo>
                <a:cubicBezTo>
                  <a:pt x="8886" y="10027"/>
                  <a:pt x="9457" y="9908"/>
                  <a:pt x="9911" y="9593"/>
                </a:cubicBezTo>
                <a:cubicBezTo>
                  <a:pt x="10305" y="9317"/>
                  <a:pt x="11073" y="8509"/>
                  <a:pt x="10600" y="8037"/>
                </a:cubicBezTo>
                <a:cubicBezTo>
                  <a:pt x="10408" y="7854"/>
                  <a:pt x="9980" y="7794"/>
                  <a:pt x="9523" y="7794"/>
                </a:cubicBezTo>
                <a:cubicBezTo>
                  <a:pt x="8992" y="7794"/>
                  <a:pt x="8423" y="7875"/>
                  <a:pt x="8137" y="7938"/>
                </a:cubicBezTo>
                <a:cubicBezTo>
                  <a:pt x="7448" y="8076"/>
                  <a:pt x="6916" y="8450"/>
                  <a:pt x="6305" y="8805"/>
                </a:cubicBezTo>
                <a:cubicBezTo>
                  <a:pt x="5341" y="9339"/>
                  <a:pt x="4241" y="9737"/>
                  <a:pt x="3138" y="9737"/>
                </a:cubicBezTo>
                <a:cubicBezTo>
                  <a:pt x="2978" y="9737"/>
                  <a:pt x="2819" y="9729"/>
                  <a:pt x="2660" y="9711"/>
                </a:cubicBezTo>
                <a:cubicBezTo>
                  <a:pt x="1517" y="9593"/>
                  <a:pt x="630" y="8174"/>
                  <a:pt x="1754" y="7465"/>
                </a:cubicBezTo>
                <a:cubicBezTo>
                  <a:pt x="2207" y="7170"/>
                  <a:pt x="2758" y="6933"/>
                  <a:pt x="3251" y="6677"/>
                </a:cubicBezTo>
                <a:cubicBezTo>
                  <a:pt x="4256" y="6106"/>
                  <a:pt x="5320" y="5613"/>
                  <a:pt x="6403" y="5219"/>
                </a:cubicBezTo>
                <a:cubicBezTo>
                  <a:pt x="8177" y="4687"/>
                  <a:pt x="9970" y="4155"/>
                  <a:pt x="11743" y="3643"/>
                </a:cubicBezTo>
                <a:cubicBezTo>
                  <a:pt x="13634" y="3111"/>
                  <a:pt x="15565" y="2441"/>
                  <a:pt x="17476" y="2008"/>
                </a:cubicBezTo>
                <a:cubicBezTo>
                  <a:pt x="17663" y="1967"/>
                  <a:pt x="17854" y="1947"/>
                  <a:pt x="18045" y="1947"/>
                </a:cubicBezTo>
                <a:cubicBezTo>
                  <a:pt x="18599" y="1947"/>
                  <a:pt x="19155" y="2113"/>
                  <a:pt x="19624" y="2421"/>
                </a:cubicBezTo>
                <a:cubicBezTo>
                  <a:pt x="19900" y="2579"/>
                  <a:pt x="19860" y="2658"/>
                  <a:pt x="20195" y="2796"/>
                </a:cubicBezTo>
                <a:cubicBezTo>
                  <a:pt x="20485" y="2918"/>
                  <a:pt x="20799" y="2993"/>
                  <a:pt x="21118" y="2993"/>
                </a:cubicBezTo>
                <a:cubicBezTo>
                  <a:pt x="21211" y="2993"/>
                  <a:pt x="21304" y="2986"/>
                  <a:pt x="21397" y="2973"/>
                </a:cubicBezTo>
                <a:cubicBezTo>
                  <a:pt x="21969" y="2914"/>
                  <a:pt x="22520" y="2776"/>
                  <a:pt x="23052" y="2599"/>
                </a:cubicBezTo>
                <a:cubicBezTo>
                  <a:pt x="23960" y="2334"/>
                  <a:pt x="25250" y="1669"/>
                  <a:pt x="26224" y="1669"/>
                </a:cubicBezTo>
                <a:cubicBezTo>
                  <a:pt x="26264" y="1669"/>
                  <a:pt x="26304" y="1670"/>
                  <a:pt x="26343" y="1673"/>
                </a:cubicBezTo>
                <a:cubicBezTo>
                  <a:pt x="28096" y="1791"/>
                  <a:pt x="27643" y="2717"/>
                  <a:pt x="28293" y="3584"/>
                </a:cubicBezTo>
                <a:cubicBezTo>
                  <a:pt x="28608" y="3958"/>
                  <a:pt x="29003" y="4234"/>
                  <a:pt x="29456" y="4411"/>
                </a:cubicBezTo>
                <a:cubicBezTo>
                  <a:pt x="29840" y="4552"/>
                  <a:pt x="30230" y="4609"/>
                  <a:pt x="30621" y="4609"/>
                </a:cubicBezTo>
                <a:cubicBezTo>
                  <a:pt x="31654" y="4609"/>
                  <a:pt x="32695" y="4208"/>
                  <a:pt x="33652" y="3879"/>
                </a:cubicBezTo>
                <a:lnTo>
                  <a:pt x="38637" y="2145"/>
                </a:lnTo>
                <a:lnTo>
                  <a:pt x="41337" y="1200"/>
                </a:lnTo>
                <a:cubicBezTo>
                  <a:pt x="41768" y="1044"/>
                  <a:pt x="43018" y="479"/>
                  <a:pt x="43926" y="479"/>
                </a:cubicBezTo>
                <a:close/>
                <a:moveTo>
                  <a:pt x="43950" y="1"/>
                </a:moveTo>
                <a:cubicBezTo>
                  <a:pt x="43632" y="1"/>
                  <a:pt x="43311" y="49"/>
                  <a:pt x="43031" y="116"/>
                </a:cubicBezTo>
                <a:cubicBezTo>
                  <a:pt x="40844" y="609"/>
                  <a:pt x="38677" y="1594"/>
                  <a:pt x="36549" y="2323"/>
                </a:cubicBezTo>
                <a:lnTo>
                  <a:pt x="33377" y="3426"/>
                </a:lnTo>
                <a:cubicBezTo>
                  <a:pt x="32535" y="3720"/>
                  <a:pt x="31560" y="4120"/>
                  <a:pt x="30636" y="4120"/>
                </a:cubicBezTo>
                <a:cubicBezTo>
                  <a:pt x="30132" y="4120"/>
                  <a:pt x="29644" y="4002"/>
                  <a:pt x="29200" y="3682"/>
                </a:cubicBezTo>
                <a:cubicBezTo>
                  <a:pt x="28392" y="3111"/>
                  <a:pt x="28549" y="1948"/>
                  <a:pt x="27722" y="1416"/>
                </a:cubicBezTo>
                <a:cubicBezTo>
                  <a:pt x="27415" y="1230"/>
                  <a:pt x="27065" y="1166"/>
                  <a:pt x="26710" y="1166"/>
                </a:cubicBezTo>
                <a:cubicBezTo>
                  <a:pt x="26427" y="1166"/>
                  <a:pt x="26141" y="1206"/>
                  <a:pt x="25870" y="1259"/>
                </a:cubicBezTo>
                <a:cubicBezTo>
                  <a:pt x="24826" y="1456"/>
                  <a:pt x="23801" y="1850"/>
                  <a:pt x="22776" y="2145"/>
                </a:cubicBezTo>
                <a:cubicBezTo>
                  <a:pt x="22216" y="2304"/>
                  <a:pt x="21729" y="2463"/>
                  <a:pt x="21248" y="2463"/>
                </a:cubicBezTo>
                <a:cubicBezTo>
                  <a:pt x="20834" y="2463"/>
                  <a:pt x="20426" y="2345"/>
                  <a:pt x="19979" y="2008"/>
                </a:cubicBezTo>
                <a:cubicBezTo>
                  <a:pt x="19742" y="1791"/>
                  <a:pt x="19486" y="1594"/>
                  <a:pt x="19210" y="1416"/>
                </a:cubicBezTo>
                <a:cubicBezTo>
                  <a:pt x="18965" y="1314"/>
                  <a:pt x="18729" y="1273"/>
                  <a:pt x="18497" y="1273"/>
                </a:cubicBezTo>
                <a:cubicBezTo>
                  <a:pt x="18060" y="1273"/>
                  <a:pt x="17639" y="1419"/>
                  <a:pt x="17201" y="1574"/>
                </a:cubicBezTo>
                <a:cubicBezTo>
                  <a:pt x="16038" y="1968"/>
                  <a:pt x="14876" y="2264"/>
                  <a:pt x="13693" y="2579"/>
                </a:cubicBezTo>
                <a:cubicBezTo>
                  <a:pt x="11189" y="3239"/>
                  <a:pt x="8723" y="3995"/>
                  <a:pt x="6238" y="4752"/>
                </a:cubicBezTo>
                <a:lnTo>
                  <a:pt x="6238" y="4752"/>
                </a:lnTo>
                <a:cubicBezTo>
                  <a:pt x="6233" y="4752"/>
                  <a:pt x="6228" y="4751"/>
                  <a:pt x="6223" y="4751"/>
                </a:cubicBezTo>
                <a:cubicBezTo>
                  <a:pt x="6191" y="4751"/>
                  <a:pt x="6159" y="4756"/>
                  <a:pt x="6128" y="4766"/>
                </a:cubicBezTo>
                <a:cubicBezTo>
                  <a:pt x="5261" y="5061"/>
                  <a:pt x="4433" y="5436"/>
                  <a:pt x="3625" y="5869"/>
                </a:cubicBezTo>
                <a:cubicBezTo>
                  <a:pt x="2758" y="6303"/>
                  <a:pt x="1714" y="6677"/>
                  <a:pt x="985" y="7288"/>
                </a:cubicBezTo>
                <a:cubicBezTo>
                  <a:pt x="0" y="8115"/>
                  <a:pt x="414" y="9376"/>
                  <a:pt x="1458" y="9908"/>
                </a:cubicBezTo>
                <a:cubicBezTo>
                  <a:pt x="1935" y="10143"/>
                  <a:pt x="2478" y="10239"/>
                  <a:pt x="3038" y="10239"/>
                </a:cubicBezTo>
                <a:cubicBezTo>
                  <a:pt x="4029" y="10239"/>
                  <a:pt x="5073" y="9938"/>
                  <a:pt x="5891" y="9573"/>
                </a:cubicBezTo>
                <a:cubicBezTo>
                  <a:pt x="6837" y="9140"/>
                  <a:pt x="7645" y="8431"/>
                  <a:pt x="8728" y="8332"/>
                </a:cubicBezTo>
                <a:cubicBezTo>
                  <a:pt x="8821" y="8327"/>
                  <a:pt x="8953" y="8323"/>
                  <a:pt x="9098" y="8323"/>
                </a:cubicBezTo>
                <a:cubicBezTo>
                  <a:pt x="9508" y="8323"/>
                  <a:pt x="10024" y="8354"/>
                  <a:pt x="10068" y="8470"/>
                </a:cubicBezTo>
                <a:cubicBezTo>
                  <a:pt x="10364" y="9120"/>
                  <a:pt x="7034" y="10086"/>
                  <a:pt x="6640" y="10559"/>
                </a:cubicBezTo>
                <a:cubicBezTo>
                  <a:pt x="5931" y="11425"/>
                  <a:pt x="6226" y="12489"/>
                  <a:pt x="7329" y="12746"/>
                </a:cubicBezTo>
                <a:cubicBezTo>
                  <a:pt x="7674" y="12824"/>
                  <a:pt x="8046" y="12857"/>
                  <a:pt x="8433" y="12857"/>
                </a:cubicBezTo>
                <a:cubicBezTo>
                  <a:pt x="9797" y="12857"/>
                  <a:pt x="11349" y="12446"/>
                  <a:pt x="12531" y="12154"/>
                </a:cubicBezTo>
                <a:cubicBezTo>
                  <a:pt x="14698" y="11622"/>
                  <a:pt x="16590" y="10696"/>
                  <a:pt x="18599" y="9790"/>
                </a:cubicBezTo>
                <a:cubicBezTo>
                  <a:pt x="19454" y="9403"/>
                  <a:pt x="20273" y="9178"/>
                  <a:pt x="21135" y="9178"/>
                </a:cubicBezTo>
                <a:cubicBezTo>
                  <a:pt x="21545" y="9178"/>
                  <a:pt x="21964" y="9229"/>
                  <a:pt x="22402" y="9337"/>
                </a:cubicBezTo>
                <a:cubicBezTo>
                  <a:pt x="23368" y="9593"/>
                  <a:pt x="24274" y="9849"/>
                  <a:pt x="25259" y="9908"/>
                </a:cubicBezTo>
                <a:cubicBezTo>
                  <a:pt x="25470" y="9922"/>
                  <a:pt x="25681" y="9928"/>
                  <a:pt x="25891" y="9928"/>
                </a:cubicBezTo>
                <a:cubicBezTo>
                  <a:pt x="27567" y="9928"/>
                  <a:pt x="29220" y="9527"/>
                  <a:pt x="30796" y="9002"/>
                </a:cubicBezTo>
                <a:cubicBezTo>
                  <a:pt x="35110" y="7524"/>
                  <a:pt x="39268" y="5357"/>
                  <a:pt x="43425" y="3505"/>
                </a:cubicBezTo>
                <a:cubicBezTo>
                  <a:pt x="44410" y="3052"/>
                  <a:pt x="46144" y="2165"/>
                  <a:pt x="45474" y="786"/>
                </a:cubicBezTo>
                <a:cubicBezTo>
                  <a:pt x="45187" y="186"/>
                  <a:pt x="44573" y="1"/>
                  <a:pt x="4395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17"/>
          <p:cNvSpPr/>
          <p:nvPr/>
        </p:nvSpPr>
        <p:spPr>
          <a:xfrm>
            <a:off x="511363" y="4603988"/>
            <a:ext cx="1272350" cy="347275"/>
          </a:xfrm>
          <a:custGeom>
            <a:avLst/>
            <a:gdLst/>
            <a:ahLst/>
            <a:cxnLst/>
            <a:rect l="l" t="t" r="r" b="b"/>
            <a:pathLst>
              <a:path w="50894" h="13891" extrusionOk="0">
                <a:moveTo>
                  <a:pt x="47961" y="461"/>
                </a:moveTo>
                <a:cubicBezTo>
                  <a:pt x="48959" y="461"/>
                  <a:pt x="50307" y="1231"/>
                  <a:pt x="49593" y="2377"/>
                </a:cubicBezTo>
                <a:cubicBezTo>
                  <a:pt x="49317" y="2752"/>
                  <a:pt x="48923" y="3047"/>
                  <a:pt x="48490" y="3224"/>
                </a:cubicBezTo>
                <a:cubicBezTo>
                  <a:pt x="46756" y="4012"/>
                  <a:pt x="44588" y="4210"/>
                  <a:pt x="42756" y="4623"/>
                </a:cubicBezTo>
                <a:cubicBezTo>
                  <a:pt x="41416" y="4919"/>
                  <a:pt x="38599" y="4998"/>
                  <a:pt x="37909" y="6436"/>
                </a:cubicBezTo>
                <a:cubicBezTo>
                  <a:pt x="37732" y="6771"/>
                  <a:pt x="37712" y="7165"/>
                  <a:pt x="37850" y="7520"/>
                </a:cubicBezTo>
                <a:cubicBezTo>
                  <a:pt x="37909" y="7717"/>
                  <a:pt x="38027" y="7874"/>
                  <a:pt x="38185" y="8012"/>
                </a:cubicBezTo>
                <a:cubicBezTo>
                  <a:pt x="38658" y="8505"/>
                  <a:pt x="38855" y="8308"/>
                  <a:pt x="38894" y="9155"/>
                </a:cubicBezTo>
                <a:cubicBezTo>
                  <a:pt x="38934" y="9982"/>
                  <a:pt x="38658" y="10160"/>
                  <a:pt x="37830" y="10376"/>
                </a:cubicBezTo>
                <a:cubicBezTo>
                  <a:pt x="37377" y="10475"/>
                  <a:pt x="36904" y="10554"/>
                  <a:pt x="36451" y="10613"/>
                </a:cubicBezTo>
                <a:lnTo>
                  <a:pt x="33082" y="11125"/>
                </a:lnTo>
                <a:lnTo>
                  <a:pt x="25378" y="12307"/>
                </a:lnTo>
                <a:lnTo>
                  <a:pt x="21556" y="12898"/>
                </a:lnTo>
                <a:cubicBezTo>
                  <a:pt x="20949" y="12994"/>
                  <a:pt x="19423" y="13377"/>
                  <a:pt x="18141" y="13377"/>
                </a:cubicBezTo>
                <a:cubicBezTo>
                  <a:pt x="17050" y="13377"/>
                  <a:pt x="16136" y="13100"/>
                  <a:pt x="16118" y="12130"/>
                </a:cubicBezTo>
                <a:cubicBezTo>
                  <a:pt x="16118" y="12126"/>
                  <a:pt x="16118" y="12122"/>
                  <a:pt x="16117" y="12117"/>
                </a:cubicBezTo>
                <a:lnTo>
                  <a:pt x="16117" y="12117"/>
                </a:lnTo>
                <a:cubicBezTo>
                  <a:pt x="16433" y="11003"/>
                  <a:pt x="17377" y="11375"/>
                  <a:pt x="18226" y="11086"/>
                </a:cubicBezTo>
                <a:cubicBezTo>
                  <a:pt x="18699" y="10928"/>
                  <a:pt x="18679" y="10830"/>
                  <a:pt x="19014" y="10514"/>
                </a:cubicBezTo>
                <a:cubicBezTo>
                  <a:pt x="19290" y="10239"/>
                  <a:pt x="19625" y="10160"/>
                  <a:pt x="19940" y="9923"/>
                </a:cubicBezTo>
                <a:cubicBezTo>
                  <a:pt x="20689" y="9352"/>
                  <a:pt x="20374" y="8524"/>
                  <a:pt x="19566" y="8229"/>
                </a:cubicBezTo>
                <a:cubicBezTo>
                  <a:pt x="19386" y="8163"/>
                  <a:pt x="19196" y="8136"/>
                  <a:pt x="19001" y="8136"/>
                </a:cubicBezTo>
                <a:cubicBezTo>
                  <a:pt x="18322" y="8136"/>
                  <a:pt x="17582" y="8461"/>
                  <a:pt x="16985" y="8584"/>
                </a:cubicBezTo>
                <a:cubicBezTo>
                  <a:pt x="15822" y="8820"/>
                  <a:pt x="14660" y="9037"/>
                  <a:pt x="13478" y="9194"/>
                </a:cubicBezTo>
                <a:cubicBezTo>
                  <a:pt x="11188" y="9529"/>
                  <a:pt x="8882" y="9689"/>
                  <a:pt x="6574" y="9689"/>
                </a:cubicBezTo>
                <a:cubicBezTo>
                  <a:pt x="6439" y="9689"/>
                  <a:pt x="6303" y="9688"/>
                  <a:pt x="6168" y="9687"/>
                </a:cubicBezTo>
                <a:cubicBezTo>
                  <a:pt x="5776" y="9687"/>
                  <a:pt x="5354" y="9699"/>
                  <a:pt x="4926" y="9699"/>
                </a:cubicBezTo>
                <a:cubicBezTo>
                  <a:pt x="3997" y="9699"/>
                  <a:pt x="3035" y="9643"/>
                  <a:pt x="2267" y="9293"/>
                </a:cubicBezTo>
                <a:cubicBezTo>
                  <a:pt x="533" y="8505"/>
                  <a:pt x="40" y="6574"/>
                  <a:pt x="1656" y="5411"/>
                </a:cubicBezTo>
                <a:cubicBezTo>
                  <a:pt x="2621" y="4702"/>
                  <a:pt x="3882" y="4663"/>
                  <a:pt x="5025" y="4604"/>
                </a:cubicBezTo>
                <a:cubicBezTo>
                  <a:pt x="6286" y="4505"/>
                  <a:pt x="7547" y="4426"/>
                  <a:pt x="8828" y="4328"/>
                </a:cubicBezTo>
                <a:cubicBezTo>
                  <a:pt x="13359" y="3914"/>
                  <a:pt x="17871" y="3264"/>
                  <a:pt x="22324" y="2377"/>
                </a:cubicBezTo>
                <a:cubicBezTo>
                  <a:pt x="23566" y="2141"/>
                  <a:pt x="24807" y="1865"/>
                  <a:pt x="26048" y="1569"/>
                </a:cubicBezTo>
                <a:cubicBezTo>
                  <a:pt x="27113" y="1333"/>
                  <a:pt x="28467" y="835"/>
                  <a:pt x="29627" y="835"/>
                </a:cubicBezTo>
                <a:cubicBezTo>
                  <a:pt x="29819" y="835"/>
                  <a:pt x="30006" y="849"/>
                  <a:pt x="30186" y="880"/>
                </a:cubicBezTo>
                <a:cubicBezTo>
                  <a:pt x="30796" y="998"/>
                  <a:pt x="32274" y="683"/>
                  <a:pt x="31939" y="2062"/>
                </a:cubicBezTo>
                <a:cubicBezTo>
                  <a:pt x="31841" y="2456"/>
                  <a:pt x="31328" y="2811"/>
                  <a:pt x="30993" y="2949"/>
                </a:cubicBezTo>
                <a:cubicBezTo>
                  <a:pt x="30540" y="3086"/>
                  <a:pt x="30087" y="3185"/>
                  <a:pt x="29614" y="3264"/>
                </a:cubicBezTo>
                <a:cubicBezTo>
                  <a:pt x="28885" y="3441"/>
                  <a:pt x="28274" y="3756"/>
                  <a:pt x="27999" y="4485"/>
                </a:cubicBezTo>
                <a:cubicBezTo>
                  <a:pt x="27940" y="4604"/>
                  <a:pt x="28117" y="4761"/>
                  <a:pt x="28196" y="4820"/>
                </a:cubicBezTo>
                <a:cubicBezTo>
                  <a:pt x="28961" y="5354"/>
                  <a:pt x="29784" y="5564"/>
                  <a:pt x="30650" y="5564"/>
                </a:cubicBezTo>
                <a:cubicBezTo>
                  <a:pt x="31032" y="5564"/>
                  <a:pt x="31423" y="5523"/>
                  <a:pt x="31821" y="5451"/>
                </a:cubicBezTo>
                <a:cubicBezTo>
                  <a:pt x="33949" y="5057"/>
                  <a:pt x="36018" y="4170"/>
                  <a:pt x="38067" y="3500"/>
                </a:cubicBezTo>
                <a:lnTo>
                  <a:pt x="44608" y="1372"/>
                </a:lnTo>
                <a:cubicBezTo>
                  <a:pt x="45652" y="1037"/>
                  <a:pt x="46736" y="545"/>
                  <a:pt x="47820" y="466"/>
                </a:cubicBezTo>
                <a:cubicBezTo>
                  <a:pt x="47866" y="462"/>
                  <a:pt x="47913" y="461"/>
                  <a:pt x="47961" y="461"/>
                </a:cubicBezTo>
                <a:close/>
                <a:moveTo>
                  <a:pt x="47887" y="1"/>
                </a:moveTo>
                <a:cubicBezTo>
                  <a:pt x="47346" y="1"/>
                  <a:pt x="46785" y="115"/>
                  <a:pt x="46263" y="269"/>
                </a:cubicBezTo>
                <a:cubicBezTo>
                  <a:pt x="43308" y="1136"/>
                  <a:pt x="40392" y="2180"/>
                  <a:pt x="37456" y="3126"/>
                </a:cubicBezTo>
                <a:cubicBezTo>
                  <a:pt x="35939" y="3618"/>
                  <a:pt x="34422" y="4150"/>
                  <a:pt x="32905" y="4604"/>
                </a:cubicBezTo>
                <a:cubicBezTo>
                  <a:pt x="32057" y="4864"/>
                  <a:pt x="31161" y="5107"/>
                  <a:pt x="30294" y="5107"/>
                </a:cubicBezTo>
                <a:cubicBezTo>
                  <a:pt x="29690" y="5107"/>
                  <a:pt x="29099" y="4990"/>
                  <a:pt x="28548" y="4678"/>
                </a:cubicBezTo>
                <a:lnTo>
                  <a:pt x="28548" y="4678"/>
                </a:lnTo>
                <a:cubicBezTo>
                  <a:pt x="29329" y="3332"/>
                  <a:pt x="32773" y="3918"/>
                  <a:pt x="32412" y="1944"/>
                </a:cubicBezTo>
                <a:cubicBezTo>
                  <a:pt x="32213" y="702"/>
                  <a:pt x="30749" y="420"/>
                  <a:pt x="29620" y="420"/>
                </a:cubicBezTo>
                <a:cubicBezTo>
                  <a:pt x="29405" y="420"/>
                  <a:pt x="29203" y="431"/>
                  <a:pt x="29023" y="446"/>
                </a:cubicBezTo>
                <a:cubicBezTo>
                  <a:pt x="26501" y="663"/>
                  <a:pt x="23960" y="1530"/>
                  <a:pt x="21477" y="2023"/>
                </a:cubicBezTo>
                <a:cubicBezTo>
                  <a:pt x="18738" y="2554"/>
                  <a:pt x="16000" y="2988"/>
                  <a:pt x="13222" y="3343"/>
                </a:cubicBezTo>
                <a:cubicBezTo>
                  <a:pt x="10404" y="3697"/>
                  <a:pt x="7567" y="3953"/>
                  <a:pt x="4730" y="4131"/>
                </a:cubicBezTo>
                <a:cubicBezTo>
                  <a:pt x="2996" y="4229"/>
                  <a:pt x="277" y="4544"/>
                  <a:pt x="99" y="6791"/>
                </a:cubicBezTo>
                <a:cubicBezTo>
                  <a:pt x="1" y="8150"/>
                  <a:pt x="1163" y="9253"/>
                  <a:pt x="2346" y="9726"/>
                </a:cubicBezTo>
                <a:cubicBezTo>
                  <a:pt x="3420" y="10144"/>
                  <a:pt x="4676" y="10266"/>
                  <a:pt x="5943" y="10266"/>
                </a:cubicBezTo>
                <a:cubicBezTo>
                  <a:pt x="7184" y="10266"/>
                  <a:pt x="8435" y="10149"/>
                  <a:pt x="9537" y="10081"/>
                </a:cubicBezTo>
                <a:cubicBezTo>
                  <a:pt x="10897" y="10002"/>
                  <a:pt x="12256" y="9884"/>
                  <a:pt x="13616" y="9687"/>
                </a:cubicBezTo>
                <a:cubicBezTo>
                  <a:pt x="15172" y="9490"/>
                  <a:pt x="16748" y="8958"/>
                  <a:pt x="18285" y="8840"/>
                </a:cubicBezTo>
                <a:lnTo>
                  <a:pt x="18758" y="8721"/>
                </a:lnTo>
                <a:lnTo>
                  <a:pt x="19743" y="9293"/>
                </a:lnTo>
                <a:cubicBezTo>
                  <a:pt x="19763" y="9588"/>
                  <a:pt x="19073" y="9608"/>
                  <a:pt x="18896" y="9746"/>
                </a:cubicBezTo>
                <a:cubicBezTo>
                  <a:pt x="18187" y="10298"/>
                  <a:pt x="18108" y="10554"/>
                  <a:pt x="17142" y="10692"/>
                </a:cubicBezTo>
                <a:cubicBezTo>
                  <a:pt x="16354" y="10810"/>
                  <a:pt x="15822" y="11007"/>
                  <a:pt x="15606" y="11834"/>
                </a:cubicBezTo>
                <a:cubicBezTo>
                  <a:pt x="15599" y="11866"/>
                  <a:pt x="15608" y="11903"/>
                  <a:pt x="15627" y="11942"/>
                </a:cubicBezTo>
                <a:lnTo>
                  <a:pt x="15627" y="11942"/>
                </a:lnTo>
                <a:cubicBezTo>
                  <a:pt x="15687" y="13288"/>
                  <a:pt x="16980" y="13890"/>
                  <a:pt x="18200" y="13890"/>
                </a:cubicBezTo>
                <a:cubicBezTo>
                  <a:pt x="18275" y="13890"/>
                  <a:pt x="18349" y="13888"/>
                  <a:pt x="18423" y="13884"/>
                </a:cubicBezTo>
                <a:cubicBezTo>
                  <a:pt x="21103" y="13726"/>
                  <a:pt x="23841" y="13076"/>
                  <a:pt x="26501" y="12682"/>
                </a:cubicBezTo>
                <a:lnTo>
                  <a:pt x="34678" y="11421"/>
                </a:lnTo>
                <a:cubicBezTo>
                  <a:pt x="35880" y="11224"/>
                  <a:pt x="37200" y="11165"/>
                  <a:pt x="38362" y="10810"/>
                </a:cubicBezTo>
                <a:cubicBezTo>
                  <a:pt x="39032" y="10613"/>
                  <a:pt x="39702" y="10140"/>
                  <a:pt x="39682" y="9372"/>
                </a:cubicBezTo>
                <a:cubicBezTo>
                  <a:pt x="39682" y="8781"/>
                  <a:pt x="39269" y="8603"/>
                  <a:pt x="38934" y="8209"/>
                </a:cubicBezTo>
                <a:cubicBezTo>
                  <a:pt x="38382" y="7579"/>
                  <a:pt x="38047" y="7047"/>
                  <a:pt x="38737" y="6377"/>
                </a:cubicBezTo>
                <a:cubicBezTo>
                  <a:pt x="39269" y="5865"/>
                  <a:pt x="40175" y="5766"/>
                  <a:pt x="40845" y="5608"/>
                </a:cubicBezTo>
                <a:cubicBezTo>
                  <a:pt x="43308" y="5057"/>
                  <a:pt x="45889" y="4663"/>
                  <a:pt x="48293" y="3914"/>
                </a:cubicBezTo>
                <a:cubicBezTo>
                  <a:pt x="49494" y="3520"/>
                  <a:pt x="50893" y="2515"/>
                  <a:pt x="50046" y="1136"/>
                </a:cubicBezTo>
                <a:cubicBezTo>
                  <a:pt x="49529" y="282"/>
                  <a:pt x="48733" y="1"/>
                  <a:pt x="4788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17"/>
          <p:cNvSpPr/>
          <p:nvPr/>
        </p:nvSpPr>
        <p:spPr>
          <a:xfrm>
            <a:off x="287550" y="3148538"/>
            <a:ext cx="283484" cy="360463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17"/>
          <p:cNvSpPr/>
          <p:nvPr/>
        </p:nvSpPr>
        <p:spPr>
          <a:xfrm>
            <a:off x="6879318" y="4687002"/>
            <a:ext cx="283484" cy="360496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17"/>
          <p:cNvSpPr/>
          <p:nvPr/>
        </p:nvSpPr>
        <p:spPr>
          <a:xfrm>
            <a:off x="8368977" y="2172122"/>
            <a:ext cx="142556" cy="181266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3" name="Google Shape;103;p17"/>
          <p:cNvGrpSpPr/>
          <p:nvPr/>
        </p:nvGrpSpPr>
        <p:grpSpPr>
          <a:xfrm rot="726277">
            <a:off x="8429817" y="2398799"/>
            <a:ext cx="609797" cy="572672"/>
            <a:chOff x="10900125" y="2923225"/>
            <a:chExt cx="484550" cy="455050"/>
          </a:xfrm>
        </p:grpSpPr>
        <p:sp>
          <p:nvSpPr>
            <p:cNvPr id="104" name="Google Shape;104;p17"/>
            <p:cNvSpPr/>
            <p:nvPr/>
          </p:nvSpPr>
          <p:spPr>
            <a:xfrm>
              <a:off x="10927650" y="2941775"/>
              <a:ext cx="430325" cy="416175"/>
            </a:xfrm>
            <a:custGeom>
              <a:avLst/>
              <a:gdLst/>
              <a:ahLst/>
              <a:cxnLst/>
              <a:rect l="l" t="t" r="r" b="b"/>
              <a:pathLst>
                <a:path w="17213" h="16647" extrusionOk="0">
                  <a:moveTo>
                    <a:pt x="5471" y="1"/>
                  </a:moveTo>
                  <a:cubicBezTo>
                    <a:pt x="5371" y="535"/>
                    <a:pt x="5237" y="1035"/>
                    <a:pt x="5104" y="1535"/>
                  </a:cubicBezTo>
                  <a:cubicBezTo>
                    <a:pt x="4370" y="4071"/>
                    <a:pt x="3269" y="6472"/>
                    <a:pt x="1802" y="8674"/>
                  </a:cubicBezTo>
                  <a:cubicBezTo>
                    <a:pt x="1802" y="8674"/>
                    <a:pt x="801" y="10308"/>
                    <a:pt x="0" y="11476"/>
                  </a:cubicBezTo>
                  <a:cubicBezTo>
                    <a:pt x="701" y="12343"/>
                    <a:pt x="4570" y="16546"/>
                    <a:pt x="11909" y="16646"/>
                  </a:cubicBezTo>
                  <a:lnTo>
                    <a:pt x="12109" y="16646"/>
                  </a:lnTo>
                  <a:cubicBezTo>
                    <a:pt x="13110" y="15179"/>
                    <a:pt x="15345" y="10275"/>
                    <a:pt x="16679" y="6706"/>
                  </a:cubicBezTo>
                  <a:cubicBezTo>
                    <a:pt x="16812" y="6406"/>
                    <a:pt x="16912" y="6105"/>
                    <a:pt x="17012" y="5772"/>
                  </a:cubicBezTo>
                  <a:lnTo>
                    <a:pt x="17046" y="5705"/>
                  </a:lnTo>
                  <a:lnTo>
                    <a:pt x="17213" y="5171"/>
                  </a:lnTo>
                  <a:lnTo>
                    <a:pt x="17213" y="5138"/>
                  </a:lnTo>
                  <a:lnTo>
                    <a:pt x="14811" y="2870"/>
                  </a:lnTo>
                  <a:cubicBezTo>
                    <a:pt x="11575" y="2336"/>
                    <a:pt x="8440" y="1369"/>
                    <a:pt x="5471" y="1"/>
                  </a:cubicBezTo>
                  <a:close/>
                </a:path>
              </a:pathLst>
            </a:custGeom>
            <a:solidFill>
              <a:srgbClr val="302D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17"/>
            <p:cNvSpPr/>
            <p:nvPr/>
          </p:nvSpPr>
          <p:spPr>
            <a:xfrm>
              <a:off x="10900125" y="2923225"/>
              <a:ext cx="484550" cy="455050"/>
            </a:xfrm>
            <a:custGeom>
              <a:avLst/>
              <a:gdLst/>
              <a:ahLst/>
              <a:cxnLst/>
              <a:rect l="l" t="t" r="r" b="b"/>
              <a:pathLst>
                <a:path w="19382" h="18202" extrusionOk="0">
                  <a:moveTo>
                    <a:pt x="7409" y="1894"/>
                  </a:moveTo>
                  <a:cubicBezTo>
                    <a:pt x="9979" y="2983"/>
                    <a:pt x="12656" y="3772"/>
                    <a:pt x="15403" y="4244"/>
                  </a:cubicBezTo>
                  <a:lnTo>
                    <a:pt x="15403" y="4244"/>
                  </a:lnTo>
                  <a:lnTo>
                    <a:pt x="16746" y="5480"/>
                  </a:lnTo>
                  <a:cubicBezTo>
                    <a:pt x="16921" y="5611"/>
                    <a:pt x="17081" y="5756"/>
                    <a:pt x="17237" y="5916"/>
                  </a:cubicBezTo>
                  <a:lnTo>
                    <a:pt x="17237" y="5916"/>
                  </a:lnTo>
                  <a:cubicBezTo>
                    <a:pt x="17208" y="6001"/>
                    <a:pt x="17168" y="6120"/>
                    <a:pt x="17113" y="6280"/>
                  </a:cubicBezTo>
                  <a:cubicBezTo>
                    <a:pt x="15919" y="9797"/>
                    <a:pt x="14476" y="13500"/>
                    <a:pt x="12482" y="16667"/>
                  </a:cubicBezTo>
                  <a:lnTo>
                    <a:pt x="12482" y="16667"/>
                  </a:lnTo>
                  <a:cubicBezTo>
                    <a:pt x="8716" y="16474"/>
                    <a:pt x="4885" y="15086"/>
                    <a:pt x="2286" y="12280"/>
                  </a:cubicBezTo>
                  <a:lnTo>
                    <a:pt x="2286" y="12280"/>
                  </a:lnTo>
                  <a:cubicBezTo>
                    <a:pt x="2814" y="11459"/>
                    <a:pt x="3342" y="10638"/>
                    <a:pt x="3870" y="9816"/>
                  </a:cubicBezTo>
                  <a:cubicBezTo>
                    <a:pt x="3970" y="9649"/>
                    <a:pt x="3970" y="9416"/>
                    <a:pt x="3870" y="9249"/>
                  </a:cubicBezTo>
                  <a:lnTo>
                    <a:pt x="3870" y="9249"/>
                  </a:lnTo>
                  <a:cubicBezTo>
                    <a:pt x="3885" y="9272"/>
                    <a:pt x="3905" y="9283"/>
                    <a:pt x="3928" y="9283"/>
                  </a:cubicBezTo>
                  <a:cubicBezTo>
                    <a:pt x="4318" y="9283"/>
                    <a:pt x="5783" y="6326"/>
                    <a:pt x="5972" y="5980"/>
                  </a:cubicBezTo>
                  <a:cubicBezTo>
                    <a:pt x="6573" y="4641"/>
                    <a:pt x="7040" y="3279"/>
                    <a:pt x="7409" y="1894"/>
                  </a:cubicBezTo>
                  <a:close/>
                  <a:moveTo>
                    <a:pt x="6379" y="0"/>
                  </a:moveTo>
                  <a:cubicBezTo>
                    <a:pt x="5992" y="0"/>
                    <a:pt x="5648" y="153"/>
                    <a:pt x="5571" y="509"/>
                  </a:cubicBezTo>
                  <a:cubicBezTo>
                    <a:pt x="4871" y="3545"/>
                    <a:pt x="3670" y="6414"/>
                    <a:pt x="1969" y="9016"/>
                  </a:cubicBezTo>
                  <a:cubicBezTo>
                    <a:pt x="1952" y="9044"/>
                    <a:pt x="1938" y="9073"/>
                    <a:pt x="1927" y="9103"/>
                  </a:cubicBezTo>
                  <a:lnTo>
                    <a:pt x="1927" y="9103"/>
                  </a:lnTo>
                  <a:cubicBezTo>
                    <a:pt x="1889" y="9131"/>
                    <a:pt x="1837" y="9213"/>
                    <a:pt x="1769" y="9349"/>
                  </a:cubicBezTo>
                  <a:lnTo>
                    <a:pt x="1368" y="9983"/>
                  </a:lnTo>
                  <a:cubicBezTo>
                    <a:pt x="968" y="10583"/>
                    <a:pt x="568" y="11217"/>
                    <a:pt x="167" y="11818"/>
                  </a:cubicBezTo>
                  <a:cubicBezTo>
                    <a:pt x="1" y="12051"/>
                    <a:pt x="67" y="12351"/>
                    <a:pt x="267" y="12551"/>
                  </a:cubicBezTo>
                  <a:cubicBezTo>
                    <a:pt x="2903" y="15654"/>
                    <a:pt x="6972" y="17455"/>
                    <a:pt x="10975" y="17955"/>
                  </a:cubicBezTo>
                  <a:cubicBezTo>
                    <a:pt x="11481" y="18019"/>
                    <a:pt x="12266" y="18202"/>
                    <a:pt x="12961" y="18202"/>
                  </a:cubicBezTo>
                  <a:cubicBezTo>
                    <a:pt x="13366" y="18202"/>
                    <a:pt x="13740" y="18139"/>
                    <a:pt x="14011" y="17955"/>
                  </a:cubicBezTo>
                  <a:cubicBezTo>
                    <a:pt x="14744" y="17455"/>
                    <a:pt x="15211" y="15954"/>
                    <a:pt x="15578" y="15220"/>
                  </a:cubicBezTo>
                  <a:cubicBezTo>
                    <a:pt x="16913" y="12451"/>
                    <a:pt x="18113" y="9649"/>
                    <a:pt x="19148" y="6747"/>
                  </a:cubicBezTo>
                  <a:lnTo>
                    <a:pt x="19348" y="6147"/>
                  </a:lnTo>
                  <a:cubicBezTo>
                    <a:pt x="19381" y="5913"/>
                    <a:pt x="19314" y="5713"/>
                    <a:pt x="19181" y="5580"/>
                  </a:cubicBezTo>
                  <a:cubicBezTo>
                    <a:pt x="18429" y="4860"/>
                    <a:pt x="17649" y="4169"/>
                    <a:pt x="16893" y="3452"/>
                  </a:cubicBezTo>
                  <a:lnTo>
                    <a:pt x="16893" y="3452"/>
                  </a:lnTo>
                  <a:cubicBezTo>
                    <a:pt x="16760" y="3181"/>
                    <a:pt x="16441" y="2966"/>
                    <a:pt x="16112" y="2911"/>
                  </a:cubicBezTo>
                  <a:cubicBezTo>
                    <a:pt x="13038" y="2458"/>
                    <a:pt x="10090" y="1534"/>
                    <a:pt x="7267" y="262"/>
                  </a:cubicBezTo>
                  <a:lnTo>
                    <a:pt x="7267" y="262"/>
                  </a:lnTo>
                  <a:cubicBezTo>
                    <a:pt x="7019" y="96"/>
                    <a:pt x="6685" y="0"/>
                    <a:pt x="637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17"/>
            <p:cNvSpPr/>
            <p:nvPr/>
          </p:nvSpPr>
          <p:spPr>
            <a:xfrm>
              <a:off x="10926825" y="2941775"/>
              <a:ext cx="431975" cy="416175"/>
            </a:xfrm>
            <a:custGeom>
              <a:avLst/>
              <a:gdLst/>
              <a:ahLst/>
              <a:cxnLst/>
              <a:rect l="l" t="t" r="r" b="b"/>
              <a:pathLst>
                <a:path w="17279" h="16647" extrusionOk="0">
                  <a:moveTo>
                    <a:pt x="5504" y="1"/>
                  </a:moveTo>
                  <a:cubicBezTo>
                    <a:pt x="5404" y="535"/>
                    <a:pt x="5270" y="1035"/>
                    <a:pt x="5137" y="1535"/>
                  </a:cubicBezTo>
                  <a:cubicBezTo>
                    <a:pt x="4370" y="4071"/>
                    <a:pt x="3269" y="6472"/>
                    <a:pt x="1835" y="8674"/>
                  </a:cubicBezTo>
                  <a:cubicBezTo>
                    <a:pt x="1835" y="8674"/>
                    <a:pt x="801" y="10308"/>
                    <a:pt x="0" y="11476"/>
                  </a:cubicBezTo>
                  <a:cubicBezTo>
                    <a:pt x="734" y="12343"/>
                    <a:pt x="4603" y="16546"/>
                    <a:pt x="11942" y="16646"/>
                  </a:cubicBezTo>
                  <a:lnTo>
                    <a:pt x="12109" y="16646"/>
                  </a:lnTo>
                  <a:cubicBezTo>
                    <a:pt x="13143" y="15179"/>
                    <a:pt x="15378" y="10275"/>
                    <a:pt x="16712" y="6706"/>
                  </a:cubicBezTo>
                  <a:cubicBezTo>
                    <a:pt x="16912" y="6239"/>
                    <a:pt x="17079" y="5672"/>
                    <a:pt x="17279" y="5138"/>
                  </a:cubicBezTo>
                  <a:lnTo>
                    <a:pt x="14844" y="2870"/>
                  </a:lnTo>
                  <a:cubicBezTo>
                    <a:pt x="11608" y="2336"/>
                    <a:pt x="8473" y="1369"/>
                    <a:pt x="55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17"/>
            <p:cNvSpPr/>
            <p:nvPr/>
          </p:nvSpPr>
          <p:spPr>
            <a:xfrm>
              <a:off x="11297900" y="3013500"/>
              <a:ext cx="60075" cy="77575"/>
            </a:xfrm>
            <a:custGeom>
              <a:avLst/>
              <a:gdLst/>
              <a:ahLst/>
              <a:cxnLst/>
              <a:rect l="l" t="t" r="r" b="b"/>
              <a:pathLst>
                <a:path w="2403" h="3103" extrusionOk="0">
                  <a:moveTo>
                    <a:pt x="1" y="1"/>
                  </a:moveTo>
                  <a:lnTo>
                    <a:pt x="1" y="1"/>
                  </a:lnTo>
                  <a:cubicBezTo>
                    <a:pt x="768" y="1101"/>
                    <a:pt x="501" y="3103"/>
                    <a:pt x="501" y="3103"/>
                  </a:cubicBezTo>
                  <a:lnTo>
                    <a:pt x="2403" y="22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17"/>
            <p:cNvSpPr/>
            <p:nvPr/>
          </p:nvSpPr>
          <p:spPr>
            <a:xfrm>
              <a:off x="11093100" y="3034125"/>
              <a:ext cx="203175" cy="76975"/>
            </a:xfrm>
            <a:custGeom>
              <a:avLst/>
              <a:gdLst/>
              <a:ahLst/>
              <a:cxnLst/>
              <a:rect l="l" t="t" r="r" b="b"/>
              <a:pathLst>
                <a:path w="8127" h="3079" extrusionOk="0">
                  <a:moveTo>
                    <a:pt x="403" y="1"/>
                  </a:moveTo>
                  <a:cubicBezTo>
                    <a:pt x="211" y="1"/>
                    <a:pt x="1" y="279"/>
                    <a:pt x="221" y="443"/>
                  </a:cubicBezTo>
                  <a:cubicBezTo>
                    <a:pt x="2355" y="2078"/>
                    <a:pt x="4991" y="3012"/>
                    <a:pt x="7726" y="3078"/>
                  </a:cubicBezTo>
                  <a:cubicBezTo>
                    <a:pt x="7993" y="3078"/>
                    <a:pt x="8126" y="2645"/>
                    <a:pt x="7793" y="2645"/>
                  </a:cubicBezTo>
                  <a:cubicBezTo>
                    <a:pt x="5157" y="2578"/>
                    <a:pt x="2622" y="1644"/>
                    <a:pt x="521" y="43"/>
                  </a:cubicBezTo>
                  <a:cubicBezTo>
                    <a:pt x="485" y="14"/>
                    <a:pt x="445" y="1"/>
                    <a:pt x="4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17"/>
            <p:cNvSpPr/>
            <p:nvPr/>
          </p:nvSpPr>
          <p:spPr>
            <a:xfrm>
              <a:off x="11056425" y="3109175"/>
              <a:ext cx="203150" cy="76975"/>
            </a:xfrm>
            <a:custGeom>
              <a:avLst/>
              <a:gdLst/>
              <a:ahLst/>
              <a:cxnLst/>
              <a:rect l="l" t="t" r="r" b="b"/>
              <a:pathLst>
                <a:path w="8126" h="3079" extrusionOk="0">
                  <a:moveTo>
                    <a:pt x="421" y="1"/>
                  </a:moveTo>
                  <a:cubicBezTo>
                    <a:pt x="210" y="1"/>
                    <a:pt x="0" y="279"/>
                    <a:pt x="220" y="443"/>
                  </a:cubicBezTo>
                  <a:cubicBezTo>
                    <a:pt x="2355" y="2111"/>
                    <a:pt x="4990" y="3012"/>
                    <a:pt x="7725" y="3079"/>
                  </a:cubicBezTo>
                  <a:cubicBezTo>
                    <a:pt x="8025" y="3079"/>
                    <a:pt x="8125" y="2645"/>
                    <a:pt x="7792" y="2645"/>
                  </a:cubicBezTo>
                  <a:cubicBezTo>
                    <a:pt x="5157" y="2578"/>
                    <a:pt x="2622" y="1678"/>
                    <a:pt x="553" y="43"/>
                  </a:cubicBezTo>
                  <a:cubicBezTo>
                    <a:pt x="512" y="14"/>
                    <a:pt x="467" y="1"/>
                    <a:pt x="4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17"/>
            <p:cNvSpPr/>
            <p:nvPr/>
          </p:nvSpPr>
          <p:spPr>
            <a:xfrm>
              <a:off x="11023900" y="3184225"/>
              <a:ext cx="203150" cy="76975"/>
            </a:xfrm>
            <a:custGeom>
              <a:avLst/>
              <a:gdLst/>
              <a:ahLst/>
              <a:cxnLst/>
              <a:rect l="l" t="t" r="r" b="b"/>
              <a:pathLst>
                <a:path w="8126" h="3079" extrusionOk="0">
                  <a:moveTo>
                    <a:pt x="420" y="1"/>
                  </a:moveTo>
                  <a:cubicBezTo>
                    <a:pt x="209" y="1"/>
                    <a:pt x="1" y="273"/>
                    <a:pt x="220" y="410"/>
                  </a:cubicBezTo>
                  <a:lnTo>
                    <a:pt x="220" y="444"/>
                  </a:lnTo>
                  <a:cubicBezTo>
                    <a:pt x="2355" y="2078"/>
                    <a:pt x="4990" y="3012"/>
                    <a:pt x="7725" y="3079"/>
                  </a:cubicBezTo>
                  <a:cubicBezTo>
                    <a:pt x="7992" y="3079"/>
                    <a:pt x="8126" y="2645"/>
                    <a:pt x="7792" y="2645"/>
                  </a:cubicBezTo>
                  <a:cubicBezTo>
                    <a:pt x="5157" y="2578"/>
                    <a:pt x="2622" y="1644"/>
                    <a:pt x="554" y="43"/>
                  </a:cubicBezTo>
                  <a:cubicBezTo>
                    <a:pt x="512" y="14"/>
                    <a:pt x="466" y="1"/>
                    <a:pt x="4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1" name="Google Shape;111;p17"/>
          <p:cNvSpPr/>
          <p:nvPr/>
        </p:nvSpPr>
        <p:spPr>
          <a:xfrm>
            <a:off x="7952026" y="-796353"/>
            <a:ext cx="2647308" cy="1641780"/>
          </a:xfrm>
          <a:custGeom>
            <a:avLst/>
            <a:gdLst/>
            <a:ahLst/>
            <a:cxnLst/>
            <a:rect l="l" t="t" r="r" b="b"/>
            <a:pathLst>
              <a:path w="106179" h="65849" extrusionOk="0">
                <a:moveTo>
                  <a:pt x="46680" y="1"/>
                </a:moveTo>
                <a:cubicBezTo>
                  <a:pt x="44271" y="1"/>
                  <a:pt x="41889" y="638"/>
                  <a:pt x="39780" y="1855"/>
                </a:cubicBezTo>
                <a:cubicBezTo>
                  <a:pt x="36450" y="3766"/>
                  <a:pt x="35091" y="6564"/>
                  <a:pt x="33790" y="10052"/>
                </a:cubicBezTo>
                <a:cubicBezTo>
                  <a:pt x="31998" y="8232"/>
                  <a:pt x="29497" y="7370"/>
                  <a:pt x="26953" y="7370"/>
                </a:cubicBezTo>
                <a:cubicBezTo>
                  <a:pt x="24099" y="7370"/>
                  <a:pt x="21192" y="8454"/>
                  <a:pt x="19171" y="10485"/>
                </a:cubicBezTo>
                <a:cubicBezTo>
                  <a:pt x="15368" y="14327"/>
                  <a:pt x="14738" y="20671"/>
                  <a:pt x="17004" y="25597"/>
                </a:cubicBezTo>
                <a:cubicBezTo>
                  <a:pt x="8374" y="26641"/>
                  <a:pt x="0" y="33754"/>
                  <a:pt x="2128" y="43192"/>
                </a:cubicBezTo>
                <a:cubicBezTo>
                  <a:pt x="2995" y="47034"/>
                  <a:pt x="6167" y="49950"/>
                  <a:pt x="9576" y="51920"/>
                </a:cubicBezTo>
                <a:cubicBezTo>
                  <a:pt x="13086" y="53959"/>
                  <a:pt x="17103" y="55238"/>
                  <a:pt x="21142" y="55238"/>
                </a:cubicBezTo>
                <a:cubicBezTo>
                  <a:pt x="21319" y="55238"/>
                  <a:pt x="21496" y="55235"/>
                  <a:pt x="21673" y="55230"/>
                </a:cubicBezTo>
                <a:cubicBezTo>
                  <a:pt x="25909" y="55132"/>
                  <a:pt x="30185" y="53516"/>
                  <a:pt x="33140" y="50482"/>
                </a:cubicBezTo>
                <a:cubicBezTo>
                  <a:pt x="34145" y="54422"/>
                  <a:pt x="37692" y="58599"/>
                  <a:pt x="40923" y="61023"/>
                </a:cubicBezTo>
                <a:cubicBezTo>
                  <a:pt x="44410" y="63604"/>
                  <a:pt x="48528" y="65219"/>
                  <a:pt x="52843" y="65712"/>
                </a:cubicBezTo>
                <a:cubicBezTo>
                  <a:pt x="53446" y="65803"/>
                  <a:pt x="54052" y="65848"/>
                  <a:pt x="54657" y="65848"/>
                </a:cubicBezTo>
                <a:cubicBezTo>
                  <a:pt x="56149" y="65848"/>
                  <a:pt x="57634" y="65575"/>
                  <a:pt x="59049" y="65042"/>
                </a:cubicBezTo>
                <a:cubicBezTo>
                  <a:pt x="66064" y="62638"/>
                  <a:pt x="71541" y="57260"/>
                  <a:pt x="72507" y="49694"/>
                </a:cubicBezTo>
                <a:cubicBezTo>
                  <a:pt x="75541" y="53401"/>
                  <a:pt x="80417" y="54654"/>
                  <a:pt x="85358" y="54654"/>
                </a:cubicBezTo>
                <a:cubicBezTo>
                  <a:pt x="87217" y="54654"/>
                  <a:pt x="89086" y="54477"/>
                  <a:pt x="90870" y="54186"/>
                </a:cubicBezTo>
                <a:cubicBezTo>
                  <a:pt x="95066" y="53516"/>
                  <a:pt x="99421" y="52216"/>
                  <a:pt x="102238" y="49083"/>
                </a:cubicBezTo>
                <a:cubicBezTo>
                  <a:pt x="104701" y="46324"/>
                  <a:pt x="105647" y="42522"/>
                  <a:pt x="105942" y="38857"/>
                </a:cubicBezTo>
                <a:cubicBezTo>
                  <a:pt x="106179" y="36197"/>
                  <a:pt x="106100" y="33459"/>
                  <a:pt x="105075" y="30996"/>
                </a:cubicBezTo>
                <a:cubicBezTo>
                  <a:pt x="104189" y="28848"/>
                  <a:pt x="102750" y="27745"/>
                  <a:pt x="100898" y="26503"/>
                </a:cubicBezTo>
                <a:cubicBezTo>
                  <a:pt x="99578" y="25617"/>
                  <a:pt x="99834" y="26405"/>
                  <a:pt x="99421" y="24908"/>
                </a:cubicBezTo>
                <a:cubicBezTo>
                  <a:pt x="99145" y="23982"/>
                  <a:pt x="99401" y="22622"/>
                  <a:pt x="99283" y="21637"/>
                </a:cubicBezTo>
                <a:cubicBezTo>
                  <a:pt x="98711" y="17283"/>
                  <a:pt x="96839" y="13184"/>
                  <a:pt x="93923" y="9894"/>
                </a:cubicBezTo>
                <a:cubicBezTo>
                  <a:pt x="90062" y="5540"/>
                  <a:pt x="84565" y="2762"/>
                  <a:pt x="78792" y="1914"/>
                </a:cubicBezTo>
                <a:cubicBezTo>
                  <a:pt x="77932" y="1796"/>
                  <a:pt x="77061" y="1713"/>
                  <a:pt x="76195" y="1713"/>
                </a:cubicBezTo>
                <a:cubicBezTo>
                  <a:pt x="75471" y="1713"/>
                  <a:pt x="74751" y="1771"/>
                  <a:pt x="74043" y="1914"/>
                </a:cubicBezTo>
                <a:cubicBezTo>
                  <a:pt x="72487" y="2230"/>
                  <a:pt x="70970" y="2998"/>
                  <a:pt x="69590" y="3845"/>
                </a:cubicBezTo>
                <a:cubicBezTo>
                  <a:pt x="66064" y="6013"/>
                  <a:pt x="63029" y="8909"/>
                  <a:pt x="60724" y="12337"/>
                </a:cubicBezTo>
                <a:cubicBezTo>
                  <a:pt x="58872" y="6781"/>
                  <a:pt x="55641" y="1639"/>
                  <a:pt x="49513" y="299"/>
                </a:cubicBezTo>
                <a:cubicBezTo>
                  <a:pt x="48575" y="99"/>
                  <a:pt x="47626" y="1"/>
                  <a:pt x="46680" y="1"/>
                </a:cubicBezTo>
                <a:close/>
              </a:path>
            </a:pathLst>
          </a:custGeom>
          <a:solidFill>
            <a:srgbClr val="FBBC3F">
              <a:alpha val="35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12;p17"/>
          <p:cNvSpPr/>
          <p:nvPr/>
        </p:nvSpPr>
        <p:spPr>
          <a:xfrm rot="10800000" flipH="1">
            <a:off x="-656887" y="-103030"/>
            <a:ext cx="1453078" cy="1207270"/>
          </a:xfrm>
          <a:custGeom>
            <a:avLst/>
            <a:gdLst/>
            <a:ahLst/>
            <a:cxnLst/>
            <a:rect l="l" t="t" r="r" b="b"/>
            <a:pathLst>
              <a:path w="41120" h="34164" extrusionOk="0">
                <a:moveTo>
                  <a:pt x="14866" y="0"/>
                </a:moveTo>
                <a:cubicBezTo>
                  <a:pt x="13670" y="0"/>
                  <a:pt x="12502" y="620"/>
                  <a:pt x="11920" y="1757"/>
                </a:cubicBezTo>
                <a:cubicBezTo>
                  <a:pt x="11000" y="1086"/>
                  <a:pt x="9879" y="778"/>
                  <a:pt x="8738" y="778"/>
                </a:cubicBezTo>
                <a:cubicBezTo>
                  <a:pt x="7536" y="778"/>
                  <a:pt x="6312" y="1120"/>
                  <a:pt x="5280" y="1737"/>
                </a:cubicBezTo>
                <a:cubicBezTo>
                  <a:pt x="3271" y="2939"/>
                  <a:pt x="1911" y="5027"/>
                  <a:pt x="1123" y="7234"/>
                </a:cubicBezTo>
                <a:cubicBezTo>
                  <a:pt x="177" y="9835"/>
                  <a:pt x="0" y="12948"/>
                  <a:pt x="1675" y="15135"/>
                </a:cubicBezTo>
                <a:cubicBezTo>
                  <a:pt x="2761" y="16515"/>
                  <a:pt x="4407" y="17291"/>
                  <a:pt x="6135" y="17291"/>
                </a:cubicBezTo>
                <a:cubicBezTo>
                  <a:pt x="6381" y="17291"/>
                  <a:pt x="6628" y="17275"/>
                  <a:pt x="6876" y="17243"/>
                </a:cubicBezTo>
                <a:lnTo>
                  <a:pt x="6876" y="17243"/>
                </a:lnTo>
                <a:cubicBezTo>
                  <a:pt x="4827" y="18701"/>
                  <a:pt x="3763" y="21341"/>
                  <a:pt x="4000" y="23844"/>
                </a:cubicBezTo>
                <a:cubicBezTo>
                  <a:pt x="4157" y="25282"/>
                  <a:pt x="4709" y="26661"/>
                  <a:pt x="5576" y="27824"/>
                </a:cubicBezTo>
                <a:cubicBezTo>
                  <a:pt x="6226" y="28730"/>
                  <a:pt x="7054" y="29814"/>
                  <a:pt x="8118" y="30227"/>
                </a:cubicBezTo>
                <a:cubicBezTo>
                  <a:pt x="8981" y="30545"/>
                  <a:pt x="9881" y="30701"/>
                  <a:pt x="10776" y="30701"/>
                </a:cubicBezTo>
                <a:cubicBezTo>
                  <a:pt x="12432" y="30701"/>
                  <a:pt x="14071" y="30167"/>
                  <a:pt x="15427" y="29144"/>
                </a:cubicBezTo>
                <a:lnTo>
                  <a:pt x="15427" y="29144"/>
                </a:lnTo>
                <a:cubicBezTo>
                  <a:pt x="15309" y="30917"/>
                  <a:pt x="16412" y="32651"/>
                  <a:pt x="17989" y="33478"/>
                </a:cubicBezTo>
                <a:cubicBezTo>
                  <a:pt x="18895" y="33954"/>
                  <a:pt x="19844" y="34163"/>
                  <a:pt x="20801" y="34163"/>
                </a:cubicBezTo>
                <a:cubicBezTo>
                  <a:pt x="24757" y="34163"/>
                  <a:pt x="28861" y="30597"/>
                  <a:pt x="30717" y="27567"/>
                </a:cubicBezTo>
                <a:cubicBezTo>
                  <a:pt x="31584" y="28828"/>
                  <a:pt x="32923" y="29676"/>
                  <a:pt x="34441" y="29912"/>
                </a:cubicBezTo>
                <a:cubicBezTo>
                  <a:pt x="34667" y="29947"/>
                  <a:pt x="34894" y="29965"/>
                  <a:pt x="35120" y="29965"/>
                </a:cubicBezTo>
                <a:cubicBezTo>
                  <a:pt x="36405" y="29965"/>
                  <a:pt x="37647" y="29403"/>
                  <a:pt x="38519" y="28415"/>
                </a:cubicBezTo>
                <a:cubicBezTo>
                  <a:pt x="39012" y="27784"/>
                  <a:pt x="39366" y="27016"/>
                  <a:pt x="39544" y="26228"/>
                </a:cubicBezTo>
                <a:cubicBezTo>
                  <a:pt x="40135" y="23587"/>
                  <a:pt x="38874" y="20435"/>
                  <a:pt x="36312" y="19647"/>
                </a:cubicBezTo>
                <a:cubicBezTo>
                  <a:pt x="41120" y="17086"/>
                  <a:pt x="37199" y="10741"/>
                  <a:pt x="33790" y="8948"/>
                </a:cubicBezTo>
                <a:cubicBezTo>
                  <a:pt x="32750" y="8399"/>
                  <a:pt x="31464" y="8092"/>
                  <a:pt x="30181" y="8092"/>
                </a:cubicBezTo>
                <a:cubicBezTo>
                  <a:pt x="28378" y="8092"/>
                  <a:pt x="26581" y="8698"/>
                  <a:pt x="25476" y="10091"/>
                </a:cubicBezTo>
                <a:cubicBezTo>
                  <a:pt x="25890" y="8653"/>
                  <a:pt x="25752" y="7116"/>
                  <a:pt x="25062" y="5776"/>
                </a:cubicBezTo>
                <a:cubicBezTo>
                  <a:pt x="24392" y="4495"/>
                  <a:pt x="23368" y="3451"/>
                  <a:pt x="22087" y="2762"/>
                </a:cubicBezTo>
                <a:cubicBezTo>
                  <a:pt x="21456" y="2407"/>
                  <a:pt x="20767" y="2131"/>
                  <a:pt x="20057" y="1973"/>
                </a:cubicBezTo>
                <a:cubicBezTo>
                  <a:pt x="19703" y="1895"/>
                  <a:pt x="19348" y="1855"/>
                  <a:pt x="18994" y="1836"/>
                </a:cubicBezTo>
                <a:cubicBezTo>
                  <a:pt x="18974" y="1832"/>
                  <a:pt x="18920" y="1830"/>
                  <a:pt x="18847" y="1830"/>
                </a:cubicBezTo>
                <a:cubicBezTo>
                  <a:pt x="18555" y="1830"/>
                  <a:pt x="17949" y="1855"/>
                  <a:pt x="17949" y="1855"/>
                </a:cubicBezTo>
                <a:cubicBezTo>
                  <a:pt x="17595" y="1205"/>
                  <a:pt x="17043" y="673"/>
                  <a:pt x="16353" y="338"/>
                </a:cubicBezTo>
                <a:cubicBezTo>
                  <a:pt x="15880" y="110"/>
                  <a:pt x="15371" y="0"/>
                  <a:pt x="14866" y="0"/>
                </a:cubicBezTo>
                <a:close/>
              </a:path>
            </a:pathLst>
          </a:custGeom>
          <a:solidFill>
            <a:srgbClr val="FE8F86">
              <a:alpha val="6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3" name="Google Shape;113;p17"/>
          <p:cNvGrpSpPr/>
          <p:nvPr/>
        </p:nvGrpSpPr>
        <p:grpSpPr>
          <a:xfrm>
            <a:off x="76170" y="4230706"/>
            <a:ext cx="720019" cy="778685"/>
            <a:chOff x="-3072100" y="1722825"/>
            <a:chExt cx="1906325" cy="2061650"/>
          </a:xfrm>
        </p:grpSpPr>
        <p:sp>
          <p:nvSpPr>
            <p:cNvPr id="114" name="Google Shape;114;p17"/>
            <p:cNvSpPr/>
            <p:nvPr/>
          </p:nvSpPr>
          <p:spPr>
            <a:xfrm>
              <a:off x="-3039400" y="1730325"/>
              <a:ext cx="1848275" cy="2046925"/>
            </a:xfrm>
            <a:custGeom>
              <a:avLst/>
              <a:gdLst/>
              <a:ahLst/>
              <a:cxnLst/>
              <a:rect l="l" t="t" r="r" b="b"/>
              <a:pathLst>
                <a:path w="73931" h="81877" extrusionOk="0">
                  <a:moveTo>
                    <a:pt x="46203" y="0"/>
                  </a:moveTo>
                  <a:cubicBezTo>
                    <a:pt x="31292" y="5755"/>
                    <a:pt x="16807" y="12687"/>
                    <a:pt x="2943" y="20698"/>
                  </a:cubicBezTo>
                  <a:lnTo>
                    <a:pt x="0" y="31096"/>
                  </a:lnTo>
                  <a:cubicBezTo>
                    <a:pt x="2845" y="39696"/>
                    <a:pt x="17101" y="63173"/>
                    <a:pt x="24393" y="74977"/>
                  </a:cubicBezTo>
                  <a:cubicBezTo>
                    <a:pt x="27042" y="79228"/>
                    <a:pt x="28742" y="81876"/>
                    <a:pt x="28742" y="81876"/>
                  </a:cubicBezTo>
                  <a:cubicBezTo>
                    <a:pt x="58955" y="65625"/>
                    <a:pt x="72067" y="63762"/>
                    <a:pt x="72067" y="63762"/>
                  </a:cubicBezTo>
                  <a:lnTo>
                    <a:pt x="69386" y="59119"/>
                  </a:lnTo>
                  <a:cubicBezTo>
                    <a:pt x="69615" y="56568"/>
                    <a:pt x="70236" y="54050"/>
                    <a:pt x="71217" y="51696"/>
                  </a:cubicBezTo>
                  <a:cubicBezTo>
                    <a:pt x="72100" y="51467"/>
                    <a:pt x="73015" y="51238"/>
                    <a:pt x="73931" y="51009"/>
                  </a:cubicBezTo>
                  <a:cubicBezTo>
                    <a:pt x="64873" y="34170"/>
                    <a:pt x="54214" y="17363"/>
                    <a:pt x="46203" y="0"/>
                  </a:cubicBezTo>
                  <a:close/>
                </a:path>
              </a:pathLst>
            </a:custGeom>
            <a:solidFill>
              <a:srgbClr val="EF43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17"/>
            <p:cNvSpPr/>
            <p:nvPr/>
          </p:nvSpPr>
          <p:spPr>
            <a:xfrm>
              <a:off x="-3072100" y="1722825"/>
              <a:ext cx="1906325" cy="2061650"/>
            </a:xfrm>
            <a:custGeom>
              <a:avLst/>
              <a:gdLst/>
              <a:ahLst/>
              <a:cxnLst/>
              <a:rect l="l" t="t" r="r" b="b"/>
              <a:pathLst>
                <a:path w="76253" h="82466" extrusionOk="0">
                  <a:moveTo>
                    <a:pt x="46841" y="1038"/>
                  </a:moveTo>
                  <a:cubicBezTo>
                    <a:pt x="53215" y="14661"/>
                    <a:pt x="60887" y="27545"/>
                    <a:pt x="68274" y="40617"/>
                  </a:cubicBezTo>
                  <a:cubicBezTo>
                    <a:pt x="69157" y="42187"/>
                    <a:pt x="70040" y="43756"/>
                    <a:pt x="70923" y="45326"/>
                  </a:cubicBezTo>
                  <a:cubicBezTo>
                    <a:pt x="71413" y="46208"/>
                    <a:pt x="71904" y="47124"/>
                    <a:pt x="72394" y="48007"/>
                  </a:cubicBezTo>
                  <a:cubicBezTo>
                    <a:pt x="72656" y="48530"/>
                    <a:pt x="73931" y="50165"/>
                    <a:pt x="73866" y="50721"/>
                  </a:cubicBezTo>
                  <a:cubicBezTo>
                    <a:pt x="73702" y="51963"/>
                    <a:pt x="72198" y="51211"/>
                    <a:pt x="71479" y="51996"/>
                  </a:cubicBezTo>
                  <a:cubicBezTo>
                    <a:pt x="71086" y="52421"/>
                    <a:pt x="70923" y="53402"/>
                    <a:pt x="70759" y="53925"/>
                  </a:cubicBezTo>
                  <a:cubicBezTo>
                    <a:pt x="70171" y="55789"/>
                    <a:pt x="69059" y="58470"/>
                    <a:pt x="70105" y="60236"/>
                  </a:cubicBezTo>
                  <a:lnTo>
                    <a:pt x="72227" y="63926"/>
                  </a:lnTo>
                  <a:lnTo>
                    <a:pt x="72227" y="63926"/>
                  </a:lnTo>
                  <a:cubicBezTo>
                    <a:pt x="68861" y="64497"/>
                    <a:pt x="65503" y="65698"/>
                    <a:pt x="62290" y="66841"/>
                  </a:cubicBezTo>
                  <a:cubicBezTo>
                    <a:pt x="51330" y="70724"/>
                    <a:pt x="40790" y="75866"/>
                    <a:pt x="30526" y="81321"/>
                  </a:cubicBezTo>
                  <a:lnTo>
                    <a:pt x="30526" y="81321"/>
                  </a:lnTo>
                  <a:cubicBezTo>
                    <a:pt x="22660" y="68986"/>
                    <a:pt x="15024" y="56430"/>
                    <a:pt x="8109" y="43593"/>
                  </a:cubicBezTo>
                  <a:cubicBezTo>
                    <a:pt x="6474" y="40552"/>
                    <a:pt x="4872" y="37511"/>
                    <a:pt x="3499" y="34372"/>
                  </a:cubicBezTo>
                  <a:cubicBezTo>
                    <a:pt x="3139" y="33522"/>
                    <a:pt x="2387" y="32312"/>
                    <a:pt x="2322" y="31396"/>
                  </a:cubicBezTo>
                  <a:cubicBezTo>
                    <a:pt x="2322" y="30775"/>
                    <a:pt x="2747" y="29892"/>
                    <a:pt x="2910" y="29304"/>
                  </a:cubicBezTo>
                  <a:lnTo>
                    <a:pt x="5036" y="21816"/>
                  </a:lnTo>
                  <a:cubicBezTo>
                    <a:pt x="5428" y="20344"/>
                    <a:pt x="7096" y="19985"/>
                    <a:pt x="8404" y="19232"/>
                  </a:cubicBezTo>
                  <a:cubicBezTo>
                    <a:pt x="10791" y="17925"/>
                    <a:pt x="13178" y="16617"/>
                    <a:pt x="15597" y="15341"/>
                  </a:cubicBezTo>
                  <a:cubicBezTo>
                    <a:pt x="25733" y="10008"/>
                    <a:pt x="36167" y="5241"/>
                    <a:pt x="46841" y="1038"/>
                  </a:cubicBezTo>
                  <a:close/>
                  <a:moveTo>
                    <a:pt x="47745" y="0"/>
                  </a:moveTo>
                  <a:cubicBezTo>
                    <a:pt x="47314" y="0"/>
                    <a:pt x="46839" y="99"/>
                    <a:pt x="46628" y="169"/>
                  </a:cubicBezTo>
                  <a:cubicBezTo>
                    <a:pt x="36328" y="4159"/>
                    <a:pt x="26257" y="8704"/>
                    <a:pt x="16447" y="13739"/>
                  </a:cubicBezTo>
                  <a:cubicBezTo>
                    <a:pt x="14257" y="14851"/>
                    <a:pt x="12099" y="16028"/>
                    <a:pt x="9908" y="17205"/>
                  </a:cubicBezTo>
                  <a:cubicBezTo>
                    <a:pt x="8600" y="17925"/>
                    <a:pt x="7292" y="18644"/>
                    <a:pt x="5984" y="19363"/>
                  </a:cubicBezTo>
                  <a:cubicBezTo>
                    <a:pt x="5232" y="19788"/>
                    <a:pt x="3695" y="20344"/>
                    <a:pt x="3205" y="20998"/>
                  </a:cubicBezTo>
                  <a:cubicBezTo>
                    <a:pt x="2878" y="21456"/>
                    <a:pt x="2812" y="22404"/>
                    <a:pt x="2681" y="22927"/>
                  </a:cubicBezTo>
                  <a:lnTo>
                    <a:pt x="1537" y="26982"/>
                  </a:lnTo>
                  <a:cubicBezTo>
                    <a:pt x="1047" y="28780"/>
                    <a:pt x="0" y="30710"/>
                    <a:pt x="687" y="32508"/>
                  </a:cubicBezTo>
                  <a:cubicBezTo>
                    <a:pt x="1766" y="35222"/>
                    <a:pt x="2976" y="37838"/>
                    <a:pt x="4349" y="40421"/>
                  </a:cubicBezTo>
                  <a:cubicBezTo>
                    <a:pt x="8142" y="47745"/>
                    <a:pt x="12327" y="54873"/>
                    <a:pt x="16578" y="61969"/>
                  </a:cubicBezTo>
                  <a:cubicBezTo>
                    <a:pt x="20666" y="68770"/>
                    <a:pt x="24785" y="75571"/>
                    <a:pt x="29069" y="82275"/>
                  </a:cubicBezTo>
                  <a:cubicBezTo>
                    <a:pt x="29160" y="82412"/>
                    <a:pt x="29448" y="82465"/>
                    <a:pt x="29776" y="82465"/>
                  </a:cubicBezTo>
                  <a:cubicBezTo>
                    <a:pt x="30015" y="82465"/>
                    <a:pt x="30275" y="82437"/>
                    <a:pt x="30497" y="82392"/>
                  </a:cubicBezTo>
                  <a:lnTo>
                    <a:pt x="30497" y="82392"/>
                  </a:lnTo>
                  <a:cubicBezTo>
                    <a:pt x="30683" y="82384"/>
                    <a:pt x="30840" y="82357"/>
                    <a:pt x="30933" y="82307"/>
                  </a:cubicBezTo>
                  <a:cubicBezTo>
                    <a:pt x="41527" y="76618"/>
                    <a:pt x="52383" y="71223"/>
                    <a:pt x="63762" y="67201"/>
                  </a:cubicBezTo>
                  <a:cubicBezTo>
                    <a:pt x="67032" y="66056"/>
                    <a:pt x="70432" y="64781"/>
                    <a:pt x="73866" y="64291"/>
                  </a:cubicBezTo>
                  <a:cubicBezTo>
                    <a:pt x="73996" y="64291"/>
                    <a:pt x="74454" y="64192"/>
                    <a:pt x="74323" y="63964"/>
                  </a:cubicBezTo>
                  <a:cubicBezTo>
                    <a:pt x="73506" y="62558"/>
                    <a:pt x="71838" y="60628"/>
                    <a:pt x="71707" y="59026"/>
                  </a:cubicBezTo>
                  <a:cubicBezTo>
                    <a:pt x="71577" y="57326"/>
                    <a:pt x="72394" y="55102"/>
                    <a:pt x="72950" y="53467"/>
                  </a:cubicBezTo>
                  <a:cubicBezTo>
                    <a:pt x="73048" y="53140"/>
                    <a:pt x="73179" y="52388"/>
                    <a:pt x="73440" y="52127"/>
                  </a:cubicBezTo>
                  <a:cubicBezTo>
                    <a:pt x="73833" y="51767"/>
                    <a:pt x="75337" y="51636"/>
                    <a:pt x="75893" y="51506"/>
                  </a:cubicBezTo>
                  <a:cubicBezTo>
                    <a:pt x="76056" y="51473"/>
                    <a:pt x="76253" y="51375"/>
                    <a:pt x="76154" y="51211"/>
                  </a:cubicBezTo>
                  <a:cubicBezTo>
                    <a:pt x="67032" y="34241"/>
                    <a:pt x="56666" y="17826"/>
                    <a:pt x="48557" y="300"/>
                  </a:cubicBezTo>
                  <a:cubicBezTo>
                    <a:pt x="48451" y="73"/>
                    <a:pt x="48115" y="0"/>
                    <a:pt x="47745" y="0"/>
                  </a:cubicBezTo>
                  <a:close/>
                </a:path>
              </a:pathLst>
            </a:custGeom>
            <a:solidFill>
              <a:schemeClr val="lt2"/>
            </a:solidFill>
            <a:ln w="762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17"/>
            <p:cNvSpPr/>
            <p:nvPr/>
          </p:nvSpPr>
          <p:spPr>
            <a:xfrm>
              <a:off x="-3039400" y="2247775"/>
              <a:ext cx="1800875" cy="1529475"/>
            </a:xfrm>
            <a:custGeom>
              <a:avLst/>
              <a:gdLst/>
              <a:ahLst/>
              <a:cxnLst/>
              <a:rect l="l" t="t" r="r" b="b"/>
              <a:pathLst>
                <a:path w="72035" h="61179" extrusionOk="0">
                  <a:moveTo>
                    <a:pt x="2943" y="0"/>
                  </a:moveTo>
                  <a:lnTo>
                    <a:pt x="0" y="10398"/>
                  </a:lnTo>
                  <a:cubicBezTo>
                    <a:pt x="8731" y="29919"/>
                    <a:pt x="28709" y="61178"/>
                    <a:pt x="28709" y="61178"/>
                  </a:cubicBezTo>
                  <a:cubicBezTo>
                    <a:pt x="58955" y="44927"/>
                    <a:pt x="72034" y="43064"/>
                    <a:pt x="72034" y="43064"/>
                  </a:cubicBezTo>
                  <a:lnTo>
                    <a:pt x="69288" y="38322"/>
                  </a:lnTo>
                  <a:lnTo>
                    <a:pt x="61473" y="33777"/>
                  </a:lnTo>
                  <a:lnTo>
                    <a:pt x="294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17"/>
            <p:cNvSpPr/>
            <p:nvPr/>
          </p:nvSpPr>
          <p:spPr>
            <a:xfrm>
              <a:off x="-3039400" y="2247775"/>
              <a:ext cx="777425" cy="1529475"/>
            </a:xfrm>
            <a:custGeom>
              <a:avLst/>
              <a:gdLst/>
              <a:ahLst/>
              <a:cxnLst/>
              <a:rect l="l" t="t" r="r" b="b"/>
              <a:pathLst>
                <a:path w="31097" h="61179" extrusionOk="0">
                  <a:moveTo>
                    <a:pt x="2943" y="0"/>
                  </a:moveTo>
                  <a:lnTo>
                    <a:pt x="0" y="10398"/>
                  </a:lnTo>
                  <a:cubicBezTo>
                    <a:pt x="3859" y="22039"/>
                    <a:pt x="28742" y="61178"/>
                    <a:pt x="28742" y="61178"/>
                  </a:cubicBezTo>
                  <a:lnTo>
                    <a:pt x="31096" y="49963"/>
                  </a:lnTo>
                  <a:lnTo>
                    <a:pt x="294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17"/>
            <p:cNvSpPr/>
            <p:nvPr/>
          </p:nvSpPr>
          <p:spPr>
            <a:xfrm>
              <a:off x="-2306975" y="3022725"/>
              <a:ext cx="1047200" cy="685050"/>
            </a:xfrm>
            <a:custGeom>
              <a:avLst/>
              <a:gdLst/>
              <a:ahLst/>
              <a:cxnLst/>
              <a:rect l="l" t="t" r="r" b="b"/>
              <a:pathLst>
                <a:path w="41888" h="27402" extrusionOk="0">
                  <a:moveTo>
                    <a:pt x="41887" y="0"/>
                  </a:moveTo>
                  <a:lnTo>
                    <a:pt x="41887" y="0"/>
                  </a:lnTo>
                  <a:cubicBezTo>
                    <a:pt x="20045" y="4480"/>
                    <a:pt x="1799" y="18965"/>
                    <a:pt x="1799" y="18965"/>
                  </a:cubicBezTo>
                  <a:lnTo>
                    <a:pt x="1" y="27401"/>
                  </a:lnTo>
                  <a:cubicBezTo>
                    <a:pt x="16677" y="15466"/>
                    <a:pt x="39958" y="9908"/>
                    <a:pt x="39958" y="9908"/>
                  </a:cubicBezTo>
                  <a:cubicBezTo>
                    <a:pt x="39925" y="6507"/>
                    <a:pt x="40579" y="3139"/>
                    <a:pt x="418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17"/>
            <p:cNvSpPr/>
            <p:nvPr/>
          </p:nvSpPr>
          <p:spPr>
            <a:xfrm>
              <a:off x="-2965850" y="1730325"/>
              <a:ext cx="1773925" cy="1766525"/>
            </a:xfrm>
            <a:custGeom>
              <a:avLst/>
              <a:gdLst/>
              <a:ahLst/>
              <a:cxnLst/>
              <a:rect l="l" t="t" r="r" b="b"/>
              <a:pathLst>
                <a:path w="70957" h="70661" extrusionOk="0">
                  <a:moveTo>
                    <a:pt x="43261" y="0"/>
                  </a:moveTo>
                  <a:cubicBezTo>
                    <a:pt x="28350" y="5755"/>
                    <a:pt x="13865" y="12687"/>
                    <a:pt x="1" y="20698"/>
                  </a:cubicBezTo>
                  <a:cubicBezTo>
                    <a:pt x="9353" y="37211"/>
                    <a:pt x="18802" y="54148"/>
                    <a:pt x="28154" y="70661"/>
                  </a:cubicBezTo>
                  <a:cubicBezTo>
                    <a:pt x="40808" y="61636"/>
                    <a:pt x="55817" y="54639"/>
                    <a:pt x="70956" y="51009"/>
                  </a:cubicBezTo>
                  <a:cubicBezTo>
                    <a:pt x="61931" y="34170"/>
                    <a:pt x="51272" y="17363"/>
                    <a:pt x="4326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17"/>
            <p:cNvSpPr/>
            <p:nvPr/>
          </p:nvSpPr>
          <p:spPr>
            <a:xfrm>
              <a:off x="-2886550" y="2209350"/>
              <a:ext cx="521100" cy="871475"/>
            </a:xfrm>
            <a:custGeom>
              <a:avLst/>
              <a:gdLst/>
              <a:ahLst/>
              <a:cxnLst/>
              <a:rect l="l" t="t" r="r" b="b"/>
              <a:pathLst>
                <a:path w="20844" h="34859" extrusionOk="0">
                  <a:moveTo>
                    <a:pt x="1" y="0"/>
                  </a:moveTo>
                  <a:cubicBezTo>
                    <a:pt x="1" y="4"/>
                    <a:pt x="2" y="7"/>
                    <a:pt x="5" y="12"/>
                  </a:cubicBezTo>
                  <a:lnTo>
                    <a:pt x="5" y="12"/>
                  </a:lnTo>
                  <a:cubicBezTo>
                    <a:pt x="4" y="8"/>
                    <a:pt x="2" y="4"/>
                    <a:pt x="1" y="0"/>
                  </a:cubicBezTo>
                  <a:close/>
                  <a:moveTo>
                    <a:pt x="5" y="12"/>
                  </a:moveTo>
                  <a:cubicBezTo>
                    <a:pt x="2458" y="5827"/>
                    <a:pt x="5987" y="11121"/>
                    <a:pt x="9254" y="16513"/>
                  </a:cubicBezTo>
                  <a:lnTo>
                    <a:pt x="20110" y="34333"/>
                  </a:lnTo>
                  <a:cubicBezTo>
                    <a:pt x="20194" y="34501"/>
                    <a:pt x="20730" y="34859"/>
                    <a:pt x="20824" y="34859"/>
                  </a:cubicBezTo>
                  <a:cubicBezTo>
                    <a:pt x="20841" y="34859"/>
                    <a:pt x="20844" y="34848"/>
                    <a:pt x="20830" y="34824"/>
                  </a:cubicBezTo>
                  <a:lnTo>
                    <a:pt x="10399" y="17657"/>
                  </a:lnTo>
                  <a:cubicBezTo>
                    <a:pt x="7031" y="12099"/>
                    <a:pt x="3336" y="6605"/>
                    <a:pt x="753" y="589"/>
                  </a:cubicBezTo>
                  <a:cubicBezTo>
                    <a:pt x="660" y="340"/>
                    <a:pt x="65" y="92"/>
                    <a:pt x="5" y="1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17"/>
            <p:cNvSpPr/>
            <p:nvPr/>
          </p:nvSpPr>
          <p:spPr>
            <a:xfrm>
              <a:off x="-2356000" y="3126800"/>
              <a:ext cx="187175" cy="295325"/>
            </a:xfrm>
            <a:custGeom>
              <a:avLst/>
              <a:gdLst/>
              <a:ahLst/>
              <a:cxnLst/>
              <a:rect l="l" t="t" r="r" b="b"/>
              <a:pathLst>
                <a:path w="7487" h="11813" extrusionOk="0">
                  <a:moveTo>
                    <a:pt x="310" y="1"/>
                  </a:moveTo>
                  <a:cubicBezTo>
                    <a:pt x="123" y="1"/>
                    <a:pt x="0" y="65"/>
                    <a:pt x="98" y="219"/>
                  </a:cubicBezTo>
                  <a:cubicBezTo>
                    <a:pt x="2420" y="3881"/>
                    <a:pt x="4545" y="7641"/>
                    <a:pt x="6474" y="11532"/>
                  </a:cubicBezTo>
                  <a:cubicBezTo>
                    <a:pt x="6569" y="11683"/>
                    <a:pt x="6937" y="11813"/>
                    <a:pt x="7186" y="11813"/>
                  </a:cubicBezTo>
                  <a:cubicBezTo>
                    <a:pt x="7368" y="11813"/>
                    <a:pt x="7486" y="11744"/>
                    <a:pt x="7390" y="11565"/>
                  </a:cubicBezTo>
                  <a:cubicBezTo>
                    <a:pt x="5461" y="7706"/>
                    <a:pt x="3335" y="3946"/>
                    <a:pt x="1014" y="284"/>
                  </a:cubicBezTo>
                  <a:cubicBezTo>
                    <a:pt x="920" y="116"/>
                    <a:pt x="559" y="1"/>
                    <a:pt x="31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17"/>
            <p:cNvSpPr/>
            <p:nvPr/>
          </p:nvSpPr>
          <p:spPr>
            <a:xfrm>
              <a:off x="-2136150" y="3325425"/>
              <a:ext cx="533200" cy="234200"/>
            </a:xfrm>
            <a:custGeom>
              <a:avLst/>
              <a:gdLst/>
              <a:ahLst/>
              <a:cxnLst/>
              <a:rect l="l" t="t" r="r" b="b"/>
              <a:pathLst>
                <a:path w="21328" h="9368" extrusionOk="0">
                  <a:moveTo>
                    <a:pt x="20953" y="1"/>
                  </a:moveTo>
                  <a:cubicBezTo>
                    <a:pt x="20904" y="1"/>
                    <a:pt x="20841" y="8"/>
                    <a:pt x="20765" y="23"/>
                  </a:cubicBezTo>
                  <a:cubicBezTo>
                    <a:pt x="13277" y="1429"/>
                    <a:pt x="6247" y="4568"/>
                    <a:pt x="198" y="9179"/>
                  </a:cubicBezTo>
                  <a:cubicBezTo>
                    <a:pt x="0" y="9315"/>
                    <a:pt x="107" y="9367"/>
                    <a:pt x="297" y="9367"/>
                  </a:cubicBezTo>
                  <a:cubicBezTo>
                    <a:pt x="516" y="9367"/>
                    <a:pt x="845" y="9299"/>
                    <a:pt x="950" y="9211"/>
                  </a:cubicBezTo>
                  <a:cubicBezTo>
                    <a:pt x="6738" y="4797"/>
                    <a:pt x="13473" y="1821"/>
                    <a:pt x="20602" y="448"/>
                  </a:cubicBezTo>
                  <a:cubicBezTo>
                    <a:pt x="20977" y="390"/>
                    <a:pt x="21327" y="1"/>
                    <a:pt x="209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17"/>
            <p:cNvSpPr/>
            <p:nvPr/>
          </p:nvSpPr>
          <p:spPr>
            <a:xfrm>
              <a:off x="-2036900" y="3209500"/>
              <a:ext cx="589400" cy="247425"/>
            </a:xfrm>
            <a:custGeom>
              <a:avLst/>
              <a:gdLst/>
              <a:ahLst/>
              <a:cxnLst/>
              <a:rect l="l" t="t" r="r" b="b"/>
              <a:pathLst>
                <a:path w="23576" h="9897" extrusionOk="0">
                  <a:moveTo>
                    <a:pt x="22788" y="0"/>
                  </a:moveTo>
                  <a:cubicBezTo>
                    <a:pt x="22743" y="0"/>
                    <a:pt x="22696" y="6"/>
                    <a:pt x="22648" y="17"/>
                  </a:cubicBezTo>
                  <a:cubicBezTo>
                    <a:pt x="14833" y="1979"/>
                    <a:pt x="7378" y="5085"/>
                    <a:pt x="479" y="9205"/>
                  </a:cubicBezTo>
                  <a:cubicBezTo>
                    <a:pt x="1" y="9497"/>
                    <a:pt x="364" y="9897"/>
                    <a:pt x="762" y="9897"/>
                  </a:cubicBezTo>
                  <a:cubicBezTo>
                    <a:pt x="854" y="9897"/>
                    <a:pt x="948" y="9876"/>
                    <a:pt x="1035" y="9826"/>
                  </a:cubicBezTo>
                  <a:cubicBezTo>
                    <a:pt x="7868" y="5739"/>
                    <a:pt x="15258" y="2665"/>
                    <a:pt x="23008" y="736"/>
                  </a:cubicBezTo>
                  <a:cubicBezTo>
                    <a:pt x="23576" y="587"/>
                    <a:pt x="23269" y="0"/>
                    <a:pt x="2278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17"/>
            <p:cNvSpPr/>
            <p:nvPr/>
          </p:nvSpPr>
          <p:spPr>
            <a:xfrm>
              <a:off x="-1832375" y="3147225"/>
              <a:ext cx="463700" cy="154125"/>
            </a:xfrm>
            <a:custGeom>
              <a:avLst/>
              <a:gdLst/>
              <a:ahLst/>
              <a:cxnLst/>
              <a:rect l="l" t="t" r="r" b="b"/>
              <a:pathLst>
                <a:path w="18548" h="6165" extrusionOk="0">
                  <a:moveTo>
                    <a:pt x="18087" y="1"/>
                  </a:moveTo>
                  <a:cubicBezTo>
                    <a:pt x="18031" y="1"/>
                    <a:pt x="17969" y="8"/>
                    <a:pt x="17900" y="23"/>
                  </a:cubicBezTo>
                  <a:cubicBezTo>
                    <a:pt x="11851" y="1167"/>
                    <a:pt x="5998" y="3129"/>
                    <a:pt x="440" y="5810"/>
                  </a:cubicBezTo>
                  <a:cubicBezTo>
                    <a:pt x="0" y="6006"/>
                    <a:pt x="381" y="6164"/>
                    <a:pt x="738" y="6164"/>
                  </a:cubicBezTo>
                  <a:cubicBezTo>
                    <a:pt x="859" y="6164"/>
                    <a:pt x="978" y="6146"/>
                    <a:pt x="1061" y="6105"/>
                  </a:cubicBezTo>
                  <a:cubicBezTo>
                    <a:pt x="6456" y="3489"/>
                    <a:pt x="12146" y="1625"/>
                    <a:pt x="17999" y="481"/>
                  </a:cubicBezTo>
                  <a:cubicBezTo>
                    <a:pt x="18548" y="394"/>
                    <a:pt x="18509" y="1"/>
                    <a:pt x="180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17"/>
            <p:cNvSpPr/>
            <p:nvPr/>
          </p:nvSpPr>
          <p:spPr>
            <a:xfrm>
              <a:off x="-2968750" y="2504325"/>
              <a:ext cx="621750" cy="1016000"/>
            </a:xfrm>
            <a:custGeom>
              <a:avLst/>
              <a:gdLst/>
              <a:ahLst/>
              <a:cxnLst/>
              <a:rect l="l" t="t" r="r" b="b"/>
              <a:pathLst>
                <a:path w="24870" h="40640" extrusionOk="0">
                  <a:moveTo>
                    <a:pt x="1275" y="1"/>
                  </a:moveTo>
                  <a:cubicBezTo>
                    <a:pt x="1" y="1"/>
                    <a:pt x="1138" y="3007"/>
                    <a:pt x="1523" y="3570"/>
                  </a:cubicBezTo>
                  <a:cubicBezTo>
                    <a:pt x="2177" y="4649"/>
                    <a:pt x="2635" y="5858"/>
                    <a:pt x="3191" y="7003"/>
                  </a:cubicBezTo>
                  <a:cubicBezTo>
                    <a:pt x="4368" y="9259"/>
                    <a:pt x="5545" y="11515"/>
                    <a:pt x="6787" y="13771"/>
                  </a:cubicBezTo>
                  <a:cubicBezTo>
                    <a:pt x="9240" y="18251"/>
                    <a:pt x="11823" y="22665"/>
                    <a:pt x="14472" y="27047"/>
                  </a:cubicBezTo>
                  <a:cubicBezTo>
                    <a:pt x="16662" y="30676"/>
                    <a:pt x="18886" y="34273"/>
                    <a:pt x="21109" y="37870"/>
                  </a:cubicBezTo>
                  <a:cubicBezTo>
                    <a:pt x="21520" y="38544"/>
                    <a:pt x="22535" y="40639"/>
                    <a:pt x="23661" y="40639"/>
                  </a:cubicBezTo>
                  <a:cubicBezTo>
                    <a:pt x="23790" y="40639"/>
                    <a:pt x="23921" y="40612"/>
                    <a:pt x="24052" y="40551"/>
                  </a:cubicBezTo>
                  <a:cubicBezTo>
                    <a:pt x="24575" y="40257"/>
                    <a:pt x="24870" y="39636"/>
                    <a:pt x="24739" y="39047"/>
                  </a:cubicBezTo>
                  <a:cubicBezTo>
                    <a:pt x="24641" y="38458"/>
                    <a:pt x="24379" y="37903"/>
                    <a:pt x="24019" y="37412"/>
                  </a:cubicBezTo>
                  <a:cubicBezTo>
                    <a:pt x="18559" y="28682"/>
                    <a:pt x="13294" y="19853"/>
                    <a:pt x="8259" y="10861"/>
                  </a:cubicBezTo>
                  <a:cubicBezTo>
                    <a:pt x="7213" y="8965"/>
                    <a:pt x="6166" y="7036"/>
                    <a:pt x="5120" y="5139"/>
                  </a:cubicBezTo>
                  <a:cubicBezTo>
                    <a:pt x="4302" y="3668"/>
                    <a:pt x="3812" y="2163"/>
                    <a:pt x="2700" y="856"/>
                  </a:cubicBezTo>
                  <a:cubicBezTo>
                    <a:pt x="2471" y="529"/>
                    <a:pt x="2144" y="267"/>
                    <a:pt x="1752" y="104"/>
                  </a:cubicBezTo>
                  <a:cubicBezTo>
                    <a:pt x="1565" y="33"/>
                    <a:pt x="1407" y="1"/>
                    <a:pt x="127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17"/>
            <p:cNvSpPr/>
            <p:nvPr/>
          </p:nvSpPr>
          <p:spPr>
            <a:xfrm>
              <a:off x="-2396075" y="2100550"/>
              <a:ext cx="425100" cy="512750"/>
            </a:xfrm>
            <a:custGeom>
              <a:avLst/>
              <a:gdLst/>
              <a:ahLst/>
              <a:cxnLst/>
              <a:rect l="l" t="t" r="r" b="b"/>
              <a:pathLst>
                <a:path w="17004" h="20510" extrusionOk="0">
                  <a:moveTo>
                    <a:pt x="5495" y="1"/>
                  </a:moveTo>
                  <a:cubicBezTo>
                    <a:pt x="3972" y="1"/>
                    <a:pt x="2414" y="704"/>
                    <a:pt x="1472" y="1933"/>
                  </a:cubicBezTo>
                  <a:cubicBezTo>
                    <a:pt x="1" y="3895"/>
                    <a:pt x="393" y="6085"/>
                    <a:pt x="1439" y="8113"/>
                  </a:cubicBezTo>
                  <a:cubicBezTo>
                    <a:pt x="2682" y="10565"/>
                    <a:pt x="4153" y="12919"/>
                    <a:pt x="5592" y="15274"/>
                  </a:cubicBezTo>
                  <a:cubicBezTo>
                    <a:pt x="6181" y="16418"/>
                    <a:pt x="6933" y="17464"/>
                    <a:pt x="7783" y="18445"/>
                  </a:cubicBezTo>
                  <a:cubicBezTo>
                    <a:pt x="8633" y="19426"/>
                    <a:pt x="9745" y="20146"/>
                    <a:pt x="11020" y="20440"/>
                  </a:cubicBezTo>
                  <a:cubicBezTo>
                    <a:pt x="11293" y="20487"/>
                    <a:pt x="11565" y="20509"/>
                    <a:pt x="11833" y="20509"/>
                  </a:cubicBezTo>
                  <a:cubicBezTo>
                    <a:pt x="14002" y="20509"/>
                    <a:pt x="15928" y="19029"/>
                    <a:pt x="16481" y="16876"/>
                  </a:cubicBezTo>
                  <a:cubicBezTo>
                    <a:pt x="17004" y="14489"/>
                    <a:pt x="15630" y="12135"/>
                    <a:pt x="14323" y="10075"/>
                  </a:cubicBezTo>
                  <a:cubicBezTo>
                    <a:pt x="12949" y="7916"/>
                    <a:pt x="11641" y="5758"/>
                    <a:pt x="10333" y="3600"/>
                  </a:cubicBezTo>
                  <a:cubicBezTo>
                    <a:pt x="9712" y="2554"/>
                    <a:pt x="9025" y="1475"/>
                    <a:pt x="8044" y="788"/>
                  </a:cubicBezTo>
                  <a:cubicBezTo>
                    <a:pt x="7299" y="251"/>
                    <a:pt x="6404" y="1"/>
                    <a:pt x="54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17"/>
            <p:cNvSpPr/>
            <p:nvPr/>
          </p:nvSpPr>
          <p:spPr>
            <a:xfrm>
              <a:off x="-2496625" y="2092500"/>
              <a:ext cx="622125" cy="529450"/>
            </a:xfrm>
            <a:custGeom>
              <a:avLst/>
              <a:gdLst/>
              <a:ahLst/>
              <a:cxnLst/>
              <a:rect l="l" t="t" r="r" b="b"/>
              <a:pathLst>
                <a:path w="24885" h="21178" extrusionOk="0">
                  <a:moveTo>
                    <a:pt x="9189" y="15301"/>
                  </a:moveTo>
                  <a:cubicBezTo>
                    <a:pt x="9191" y="15305"/>
                    <a:pt x="9193" y="15308"/>
                    <a:pt x="9195" y="15312"/>
                  </a:cubicBezTo>
                  <a:lnTo>
                    <a:pt x="9195" y="15312"/>
                  </a:lnTo>
                  <a:cubicBezTo>
                    <a:pt x="9193" y="15308"/>
                    <a:pt x="9191" y="15305"/>
                    <a:pt x="9189" y="15301"/>
                  </a:cubicBezTo>
                  <a:close/>
                  <a:moveTo>
                    <a:pt x="9740" y="708"/>
                  </a:moveTo>
                  <a:cubicBezTo>
                    <a:pt x="11949" y="708"/>
                    <a:pt x="13362" y="2641"/>
                    <a:pt x="14552" y="4642"/>
                  </a:cubicBezTo>
                  <a:cubicBezTo>
                    <a:pt x="15565" y="6277"/>
                    <a:pt x="16579" y="7911"/>
                    <a:pt x="17592" y="9546"/>
                  </a:cubicBezTo>
                  <a:cubicBezTo>
                    <a:pt x="18737" y="11410"/>
                    <a:pt x="20110" y="13372"/>
                    <a:pt x="20208" y="15628"/>
                  </a:cubicBezTo>
                  <a:cubicBezTo>
                    <a:pt x="20306" y="17394"/>
                    <a:pt x="19391" y="19062"/>
                    <a:pt x="17854" y="19912"/>
                  </a:cubicBezTo>
                  <a:cubicBezTo>
                    <a:pt x="17152" y="20315"/>
                    <a:pt x="16467" y="20491"/>
                    <a:pt x="15809" y="20491"/>
                  </a:cubicBezTo>
                  <a:cubicBezTo>
                    <a:pt x="13373" y="20491"/>
                    <a:pt x="11301" y="18085"/>
                    <a:pt x="10039" y="15923"/>
                  </a:cubicBezTo>
                  <a:cubicBezTo>
                    <a:pt x="8927" y="14091"/>
                    <a:pt x="7783" y="12293"/>
                    <a:pt x="6769" y="10429"/>
                  </a:cubicBezTo>
                  <a:cubicBezTo>
                    <a:pt x="5723" y="8533"/>
                    <a:pt x="4611" y="6604"/>
                    <a:pt x="5069" y="4413"/>
                  </a:cubicBezTo>
                  <a:cubicBezTo>
                    <a:pt x="5461" y="2778"/>
                    <a:pt x="6671" y="1470"/>
                    <a:pt x="8241" y="979"/>
                  </a:cubicBezTo>
                  <a:cubicBezTo>
                    <a:pt x="8779" y="793"/>
                    <a:pt x="9277" y="708"/>
                    <a:pt x="9740" y="708"/>
                  </a:cubicBezTo>
                  <a:close/>
                  <a:moveTo>
                    <a:pt x="9169" y="1"/>
                  </a:moveTo>
                  <a:cubicBezTo>
                    <a:pt x="8703" y="1"/>
                    <a:pt x="8210" y="72"/>
                    <a:pt x="7685" y="227"/>
                  </a:cubicBezTo>
                  <a:cubicBezTo>
                    <a:pt x="1" y="2451"/>
                    <a:pt x="7031" y="11672"/>
                    <a:pt x="9222" y="15367"/>
                  </a:cubicBezTo>
                  <a:cubicBezTo>
                    <a:pt x="9232" y="15384"/>
                    <a:pt x="9244" y="15402"/>
                    <a:pt x="9259" y="15419"/>
                  </a:cubicBezTo>
                  <a:lnTo>
                    <a:pt x="9259" y="15419"/>
                  </a:lnTo>
                  <a:cubicBezTo>
                    <a:pt x="10744" y="17898"/>
                    <a:pt x="13157" y="21177"/>
                    <a:pt x="16243" y="21177"/>
                  </a:cubicBezTo>
                  <a:cubicBezTo>
                    <a:pt x="16852" y="21177"/>
                    <a:pt x="17488" y="21049"/>
                    <a:pt x="18148" y="20762"/>
                  </a:cubicBezTo>
                  <a:cubicBezTo>
                    <a:pt x="24884" y="17819"/>
                    <a:pt x="17887" y="9383"/>
                    <a:pt x="15729" y="5819"/>
                  </a:cubicBezTo>
                  <a:cubicBezTo>
                    <a:pt x="14190" y="3282"/>
                    <a:pt x="12328" y="1"/>
                    <a:pt x="91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17"/>
            <p:cNvSpPr/>
            <p:nvPr/>
          </p:nvSpPr>
          <p:spPr>
            <a:xfrm>
              <a:off x="-2144000" y="2774100"/>
              <a:ext cx="528525" cy="227575"/>
            </a:xfrm>
            <a:custGeom>
              <a:avLst/>
              <a:gdLst/>
              <a:ahLst/>
              <a:cxnLst/>
              <a:rect l="l" t="t" r="r" b="b"/>
              <a:pathLst>
                <a:path w="21141" h="9103" extrusionOk="0">
                  <a:moveTo>
                    <a:pt x="20445" y="1"/>
                  </a:moveTo>
                  <a:cubicBezTo>
                    <a:pt x="20374" y="1"/>
                    <a:pt x="20300" y="12"/>
                    <a:pt x="20229" y="37"/>
                  </a:cubicBezTo>
                  <a:cubicBezTo>
                    <a:pt x="13330" y="2163"/>
                    <a:pt x="6659" y="5073"/>
                    <a:pt x="414" y="8670"/>
                  </a:cubicBezTo>
                  <a:cubicBezTo>
                    <a:pt x="0" y="8913"/>
                    <a:pt x="347" y="9102"/>
                    <a:pt x="686" y="9102"/>
                  </a:cubicBezTo>
                  <a:cubicBezTo>
                    <a:pt x="803" y="9102"/>
                    <a:pt x="919" y="9080"/>
                    <a:pt x="1002" y="9029"/>
                  </a:cubicBezTo>
                  <a:lnTo>
                    <a:pt x="1035" y="9029"/>
                  </a:lnTo>
                  <a:cubicBezTo>
                    <a:pt x="7215" y="5465"/>
                    <a:pt x="13755" y="2588"/>
                    <a:pt x="20589" y="495"/>
                  </a:cubicBezTo>
                  <a:cubicBezTo>
                    <a:pt x="21141" y="330"/>
                    <a:pt x="20831" y="1"/>
                    <a:pt x="2044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17"/>
            <p:cNvSpPr/>
            <p:nvPr/>
          </p:nvSpPr>
          <p:spPr>
            <a:xfrm>
              <a:off x="-2077525" y="2888525"/>
              <a:ext cx="514725" cy="263500"/>
            </a:xfrm>
            <a:custGeom>
              <a:avLst/>
              <a:gdLst/>
              <a:ahLst/>
              <a:cxnLst/>
              <a:rect l="l" t="t" r="r" b="b"/>
              <a:pathLst>
                <a:path w="20589" h="10540" extrusionOk="0">
                  <a:moveTo>
                    <a:pt x="19828" y="1"/>
                  </a:moveTo>
                  <a:cubicBezTo>
                    <a:pt x="19774" y="1"/>
                    <a:pt x="19718" y="12"/>
                    <a:pt x="19663" y="38"/>
                  </a:cubicBezTo>
                  <a:lnTo>
                    <a:pt x="436" y="9586"/>
                  </a:lnTo>
                  <a:cubicBezTo>
                    <a:pt x="1" y="9818"/>
                    <a:pt x="338" y="10539"/>
                    <a:pt x="785" y="10539"/>
                  </a:cubicBezTo>
                  <a:cubicBezTo>
                    <a:pt x="842" y="10539"/>
                    <a:pt x="900" y="10527"/>
                    <a:pt x="959" y="10502"/>
                  </a:cubicBezTo>
                  <a:lnTo>
                    <a:pt x="20153" y="921"/>
                  </a:lnTo>
                  <a:cubicBezTo>
                    <a:pt x="20588" y="718"/>
                    <a:pt x="20252" y="1"/>
                    <a:pt x="1982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_ONLY_2"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18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18"/>
          <p:cNvSpPr/>
          <p:nvPr/>
        </p:nvSpPr>
        <p:spPr>
          <a:xfrm flipH="1">
            <a:off x="7893934" y="4594588"/>
            <a:ext cx="1272350" cy="347275"/>
          </a:xfrm>
          <a:custGeom>
            <a:avLst/>
            <a:gdLst/>
            <a:ahLst/>
            <a:cxnLst/>
            <a:rect l="l" t="t" r="r" b="b"/>
            <a:pathLst>
              <a:path w="50894" h="13891" extrusionOk="0">
                <a:moveTo>
                  <a:pt x="47961" y="461"/>
                </a:moveTo>
                <a:cubicBezTo>
                  <a:pt x="48959" y="461"/>
                  <a:pt x="50307" y="1231"/>
                  <a:pt x="49593" y="2377"/>
                </a:cubicBezTo>
                <a:cubicBezTo>
                  <a:pt x="49317" y="2752"/>
                  <a:pt x="48923" y="3047"/>
                  <a:pt x="48490" y="3224"/>
                </a:cubicBezTo>
                <a:cubicBezTo>
                  <a:pt x="46756" y="4012"/>
                  <a:pt x="44588" y="4210"/>
                  <a:pt x="42756" y="4623"/>
                </a:cubicBezTo>
                <a:cubicBezTo>
                  <a:pt x="41416" y="4919"/>
                  <a:pt x="38599" y="4998"/>
                  <a:pt x="37909" y="6436"/>
                </a:cubicBezTo>
                <a:cubicBezTo>
                  <a:pt x="37732" y="6771"/>
                  <a:pt x="37712" y="7165"/>
                  <a:pt x="37850" y="7520"/>
                </a:cubicBezTo>
                <a:cubicBezTo>
                  <a:pt x="37909" y="7717"/>
                  <a:pt x="38027" y="7874"/>
                  <a:pt x="38185" y="8012"/>
                </a:cubicBezTo>
                <a:cubicBezTo>
                  <a:pt x="38658" y="8505"/>
                  <a:pt x="38855" y="8308"/>
                  <a:pt x="38894" y="9155"/>
                </a:cubicBezTo>
                <a:cubicBezTo>
                  <a:pt x="38934" y="9982"/>
                  <a:pt x="38658" y="10160"/>
                  <a:pt x="37830" y="10376"/>
                </a:cubicBezTo>
                <a:cubicBezTo>
                  <a:pt x="37377" y="10475"/>
                  <a:pt x="36904" y="10554"/>
                  <a:pt x="36451" y="10613"/>
                </a:cubicBezTo>
                <a:lnTo>
                  <a:pt x="33082" y="11125"/>
                </a:lnTo>
                <a:lnTo>
                  <a:pt x="25378" y="12307"/>
                </a:lnTo>
                <a:lnTo>
                  <a:pt x="21556" y="12898"/>
                </a:lnTo>
                <a:cubicBezTo>
                  <a:pt x="20949" y="12994"/>
                  <a:pt x="19423" y="13377"/>
                  <a:pt x="18141" y="13377"/>
                </a:cubicBezTo>
                <a:cubicBezTo>
                  <a:pt x="17050" y="13377"/>
                  <a:pt x="16136" y="13100"/>
                  <a:pt x="16118" y="12130"/>
                </a:cubicBezTo>
                <a:cubicBezTo>
                  <a:pt x="16118" y="12126"/>
                  <a:pt x="16118" y="12122"/>
                  <a:pt x="16117" y="12117"/>
                </a:cubicBezTo>
                <a:lnTo>
                  <a:pt x="16117" y="12117"/>
                </a:lnTo>
                <a:cubicBezTo>
                  <a:pt x="16433" y="11003"/>
                  <a:pt x="17377" y="11375"/>
                  <a:pt x="18226" y="11086"/>
                </a:cubicBezTo>
                <a:cubicBezTo>
                  <a:pt x="18699" y="10928"/>
                  <a:pt x="18679" y="10830"/>
                  <a:pt x="19014" y="10514"/>
                </a:cubicBezTo>
                <a:cubicBezTo>
                  <a:pt x="19290" y="10239"/>
                  <a:pt x="19625" y="10160"/>
                  <a:pt x="19940" y="9923"/>
                </a:cubicBezTo>
                <a:cubicBezTo>
                  <a:pt x="20689" y="9352"/>
                  <a:pt x="20374" y="8524"/>
                  <a:pt x="19566" y="8229"/>
                </a:cubicBezTo>
                <a:cubicBezTo>
                  <a:pt x="19386" y="8163"/>
                  <a:pt x="19196" y="8136"/>
                  <a:pt x="19001" y="8136"/>
                </a:cubicBezTo>
                <a:cubicBezTo>
                  <a:pt x="18322" y="8136"/>
                  <a:pt x="17582" y="8461"/>
                  <a:pt x="16985" y="8584"/>
                </a:cubicBezTo>
                <a:cubicBezTo>
                  <a:pt x="15822" y="8820"/>
                  <a:pt x="14660" y="9037"/>
                  <a:pt x="13478" y="9194"/>
                </a:cubicBezTo>
                <a:cubicBezTo>
                  <a:pt x="11188" y="9529"/>
                  <a:pt x="8882" y="9689"/>
                  <a:pt x="6574" y="9689"/>
                </a:cubicBezTo>
                <a:cubicBezTo>
                  <a:pt x="6439" y="9689"/>
                  <a:pt x="6303" y="9688"/>
                  <a:pt x="6168" y="9687"/>
                </a:cubicBezTo>
                <a:cubicBezTo>
                  <a:pt x="5776" y="9687"/>
                  <a:pt x="5354" y="9699"/>
                  <a:pt x="4926" y="9699"/>
                </a:cubicBezTo>
                <a:cubicBezTo>
                  <a:pt x="3997" y="9699"/>
                  <a:pt x="3035" y="9643"/>
                  <a:pt x="2267" y="9293"/>
                </a:cubicBezTo>
                <a:cubicBezTo>
                  <a:pt x="533" y="8505"/>
                  <a:pt x="40" y="6574"/>
                  <a:pt x="1656" y="5411"/>
                </a:cubicBezTo>
                <a:cubicBezTo>
                  <a:pt x="2621" y="4702"/>
                  <a:pt x="3882" y="4663"/>
                  <a:pt x="5025" y="4604"/>
                </a:cubicBezTo>
                <a:cubicBezTo>
                  <a:pt x="6286" y="4505"/>
                  <a:pt x="7547" y="4426"/>
                  <a:pt x="8828" y="4328"/>
                </a:cubicBezTo>
                <a:cubicBezTo>
                  <a:pt x="13359" y="3914"/>
                  <a:pt x="17871" y="3264"/>
                  <a:pt x="22324" y="2377"/>
                </a:cubicBezTo>
                <a:cubicBezTo>
                  <a:pt x="23566" y="2141"/>
                  <a:pt x="24807" y="1865"/>
                  <a:pt x="26048" y="1569"/>
                </a:cubicBezTo>
                <a:cubicBezTo>
                  <a:pt x="27113" y="1333"/>
                  <a:pt x="28467" y="835"/>
                  <a:pt x="29627" y="835"/>
                </a:cubicBezTo>
                <a:cubicBezTo>
                  <a:pt x="29819" y="835"/>
                  <a:pt x="30006" y="849"/>
                  <a:pt x="30186" y="880"/>
                </a:cubicBezTo>
                <a:cubicBezTo>
                  <a:pt x="30796" y="998"/>
                  <a:pt x="32274" y="683"/>
                  <a:pt x="31939" y="2062"/>
                </a:cubicBezTo>
                <a:cubicBezTo>
                  <a:pt x="31841" y="2456"/>
                  <a:pt x="31328" y="2811"/>
                  <a:pt x="30993" y="2949"/>
                </a:cubicBezTo>
                <a:cubicBezTo>
                  <a:pt x="30540" y="3086"/>
                  <a:pt x="30087" y="3185"/>
                  <a:pt x="29614" y="3264"/>
                </a:cubicBezTo>
                <a:cubicBezTo>
                  <a:pt x="28885" y="3441"/>
                  <a:pt x="28274" y="3756"/>
                  <a:pt x="27999" y="4485"/>
                </a:cubicBezTo>
                <a:cubicBezTo>
                  <a:pt x="27940" y="4604"/>
                  <a:pt x="28117" y="4761"/>
                  <a:pt x="28196" y="4820"/>
                </a:cubicBezTo>
                <a:cubicBezTo>
                  <a:pt x="28961" y="5354"/>
                  <a:pt x="29784" y="5564"/>
                  <a:pt x="30650" y="5564"/>
                </a:cubicBezTo>
                <a:cubicBezTo>
                  <a:pt x="31032" y="5564"/>
                  <a:pt x="31423" y="5523"/>
                  <a:pt x="31821" y="5451"/>
                </a:cubicBezTo>
                <a:cubicBezTo>
                  <a:pt x="33949" y="5057"/>
                  <a:pt x="36018" y="4170"/>
                  <a:pt x="38067" y="3500"/>
                </a:cubicBezTo>
                <a:lnTo>
                  <a:pt x="44608" y="1372"/>
                </a:lnTo>
                <a:cubicBezTo>
                  <a:pt x="45652" y="1037"/>
                  <a:pt x="46736" y="545"/>
                  <a:pt x="47820" y="466"/>
                </a:cubicBezTo>
                <a:cubicBezTo>
                  <a:pt x="47866" y="462"/>
                  <a:pt x="47913" y="461"/>
                  <a:pt x="47961" y="461"/>
                </a:cubicBezTo>
                <a:close/>
                <a:moveTo>
                  <a:pt x="47887" y="1"/>
                </a:moveTo>
                <a:cubicBezTo>
                  <a:pt x="47346" y="1"/>
                  <a:pt x="46785" y="115"/>
                  <a:pt x="46263" y="269"/>
                </a:cubicBezTo>
                <a:cubicBezTo>
                  <a:pt x="43308" y="1136"/>
                  <a:pt x="40392" y="2180"/>
                  <a:pt x="37456" y="3126"/>
                </a:cubicBezTo>
                <a:cubicBezTo>
                  <a:pt x="35939" y="3618"/>
                  <a:pt x="34422" y="4150"/>
                  <a:pt x="32905" y="4604"/>
                </a:cubicBezTo>
                <a:cubicBezTo>
                  <a:pt x="32057" y="4864"/>
                  <a:pt x="31161" y="5107"/>
                  <a:pt x="30294" y="5107"/>
                </a:cubicBezTo>
                <a:cubicBezTo>
                  <a:pt x="29690" y="5107"/>
                  <a:pt x="29099" y="4990"/>
                  <a:pt x="28548" y="4678"/>
                </a:cubicBezTo>
                <a:lnTo>
                  <a:pt x="28548" y="4678"/>
                </a:lnTo>
                <a:cubicBezTo>
                  <a:pt x="29329" y="3332"/>
                  <a:pt x="32773" y="3918"/>
                  <a:pt x="32412" y="1944"/>
                </a:cubicBezTo>
                <a:cubicBezTo>
                  <a:pt x="32213" y="702"/>
                  <a:pt x="30749" y="420"/>
                  <a:pt x="29620" y="420"/>
                </a:cubicBezTo>
                <a:cubicBezTo>
                  <a:pt x="29405" y="420"/>
                  <a:pt x="29203" y="431"/>
                  <a:pt x="29023" y="446"/>
                </a:cubicBezTo>
                <a:cubicBezTo>
                  <a:pt x="26501" y="663"/>
                  <a:pt x="23960" y="1530"/>
                  <a:pt x="21477" y="2023"/>
                </a:cubicBezTo>
                <a:cubicBezTo>
                  <a:pt x="18738" y="2554"/>
                  <a:pt x="16000" y="2988"/>
                  <a:pt x="13222" y="3343"/>
                </a:cubicBezTo>
                <a:cubicBezTo>
                  <a:pt x="10404" y="3697"/>
                  <a:pt x="7567" y="3953"/>
                  <a:pt x="4730" y="4131"/>
                </a:cubicBezTo>
                <a:cubicBezTo>
                  <a:pt x="2996" y="4229"/>
                  <a:pt x="277" y="4544"/>
                  <a:pt x="99" y="6791"/>
                </a:cubicBezTo>
                <a:cubicBezTo>
                  <a:pt x="1" y="8150"/>
                  <a:pt x="1163" y="9253"/>
                  <a:pt x="2346" y="9726"/>
                </a:cubicBezTo>
                <a:cubicBezTo>
                  <a:pt x="3420" y="10144"/>
                  <a:pt x="4676" y="10266"/>
                  <a:pt x="5943" y="10266"/>
                </a:cubicBezTo>
                <a:cubicBezTo>
                  <a:pt x="7184" y="10266"/>
                  <a:pt x="8435" y="10149"/>
                  <a:pt x="9537" y="10081"/>
                </a:cubicBezTo>
                <a:cubicBezTo>
                  <a:pt x="10897" y="10002"/>
                  <a:pt x="12256" y="9884"/>
                  <a:pt x="13616" y="9687"/>
                </a:cubicBezTo>
                <a:cubicBezTo>
                  <a:pt x="15172" y="9490"/>
                  <a:pt x="16748" y="8958"/>
                  <a:pt x="18285" y="8840"/>
                </a:cubicBezTo>
                <a:lnTo>
                  <a:pt x="18758" y="8721"/>
                </a:lnTo>
                <a:lnTo>
                  <a:pt x="19743" y="9293"/>
                </a:lnTo>
                <a:cubicBezTo>
                  <a:pt x="19763" y="9588"/>
                  <a:pt x="19073" y="9608"/>
                  <a:pt x="18896" y="9746"/>
                </a:cubicBezTo>
                <a:cubicBezTo>
                  <a:pt x="18187" y="10298"/>
                  <a:pt x="18108" y="10554"/>
                  <a:pt x="17142" y="10692"/>
                </a:cubicBezTo>
                <a:cubicBezTo>
                  <a:pt x="16354" y="10810"/>
                  <a:pt x="15822" y="11007"/>
                  <a:pt x="15606" y="11834"/>
                </a:cubicBezTo>
                <a:cubicBezTo>
                  <a:pt x="15599" y="11866"/>
                  <a:pt x="15608" y="11903"/>
                  <a:pt x="15627" y="11942"/>
                </a:cubicBezTo>
                <a:lnTo>
                  <a:pt x="15627" y="11942"/>
                </a:lnTo>
                <a:cubicBezTo>
                  <a:pt x="15687" y="13288"/>
                  <a:pt x="16980" y="13890"/>
                  <a:pt x="18200" y="13890"/>
                </a:cubicBezTo>
                <a:cubicBezTo>
                  <a:pt x="18275" y="13890"/>
                  <a:pt x="18349" y="13888"/>
                  <a:pt x="18423" y="13884"/>
                </a:cubicBezTo>
                <a:cubicBezTo>
                  <a:pt x="21103" y="13726"/>
                  <a:pt x="23841" y="13076"/>
                  <a:pt x="26501" y="12682"/>
                </a:cubicBezTo>
                <a:lnTo>
                  <a:pt x="34678" y="11421"/>
                </a:lnTo>
                <a:cubicBezTo>
                  <a:pt x="35880" y="11224"/>
                  <a:pt x="37200" y="11165"/>
                  <a:pt x="38362" y="10810"/>
                </a:cubicBezTo>
                <a:cubicBezTo>
                  <a:pt x="39032" y="10613"/>
                  <a:pt x="39702" y="10140"/>
                  <a:pt x="39682" y="9372"/>
                </a:cubicBezTo>
                <a:cubicBezTo>
                  <a:pt x="39682" y="8781"/>
                  <a:pt x="39269" y="8603"/>
                  <a:pt x="38934" y="8209"/>
                </a:cubicBezTo>
                <a:cubicBezTo>
                  <a:pt x="38382" y="7579"/>
                  <a:pt x="38047" y="7047"/>
                  <a:pt x="38737" y="6377"/>
                </a:cubicBezTo>
                <a:cubicBezTo>
                  <a:pt x="39269" y="5865"/>
                  <a:pt x="40175" y="5766"/>
                  <a:pt x="40845" y="5608"/>
                </a:cubicBezTo>
                <a:cubicBezTo>
                  <a:pt x="43308" y="5057"/>
                  <a:pt x="45889" y="4663"/>
                  <a:pt x="48293" y="3914"/>
                </a:cubicBezTo>
                <a:cubicBezTo>
                  <a:pt x="49494" y="3520"/>
                  <a:pt x="50893" y="2515"/>
                  <a:pt x="50046" y="1136"/>
                </a:cubicBezTo>
                <a:cubicBezTo>
                  <a:pt x="49529" y="282"/>
                  <a:pt x="48733" y="1"/>
                  <a:pt x="4788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33;p18"/>
          <p:cNvSpPr/>
          <p:nvPr/>
        </p:nvSpPr>
        <p:spPr>
          <a:xfrm rot="599051">
            <a:off x="8363162" y="3337050"/>
            <a:ext cx="1059551" cy="1802665"/>
          </a:xfrm>
          <a:custGeom>
            <a:avLst/>
            <a:gdLst/>
            <a:ahLst/>
            <a:cxnLst/>
            <a:rect l="l" t="t" r="r" b="b"/>
            <a:pathLst>
              <a:path w="37994" h="64641" extrusionOk="0">
                <a:moveTo>
                  <a:pt x="28427" y="1"/>
                </a:moveTo>
                <a:lnTo>
                  <a:pt x="28621" y="2438"/>
                </a:lnTo>
                <a:lnTo>
                  <a:pt x="28621" y="2438"/>
                </a:lnTo>
                <a:cubicBezTo>
                  <a:pt x="28634" y="1631"/>
                  <a:pt x="28573" y="817"/>
                  <a:pt x="28427" y="1"/>
                </a:cubicBezTo>
                <a:close/>
                <a:moveTo>
                  <a:pt x="28621" y="2438"/>
                </a:moveTo>
                <a:lnTo>
                  <a:pt x="28621" y="2438"/>
                </a:lnTo>
                <a:cubicBezTo>
                  <a:pt x="28537" y="7654"/>
                  <a:pt x="25336" y="12571"/>
                  <a:pt x="21547" y="15995"/>
                </a:cubicBezTo>
                <a:cubicBezTo>
                  <a:pt x="17141" y="19948"/>
                  <a:pt x="11830" y="22664"/>
                  <a:pt x="7545" y="26738"/>
                </a:cubicBezTo>
                <a:cubicBezTo>
                  <a:pt x="3259" y="30842"/>
                  <a:pt x="0" y="37119"/>
                  <a:pt x="1569" y="43094"/>
                </a:cubicBezTo>
                <a:cubicBezTo>
                  <a:pt x="2897" y="48043"/>
                  <a:pt x="7213" y="51543"/>
                  <a:pt x="11739" y="53354"/>
                </a:cubicBezTo>
                <a:cubicBezTo>
                  <a:pt x="16236" y="55164"/>
                  <a:pt x="21094" y="55677"/>
                  <a:pt x="25772" y="56945"/>
                </a:cubicBezTo>
                <a:cubicBezTo>
                  <a:pt x="30449" y="58212"/>
                  <a:pt x="35187" y="60415"/>
                  <a:pt x="37993" y="64640"/>
                </a:cubicBezTo>
                <a:cubicBezTo>
                  <a:pt x="33255" y="44512"/>
                  <a:pt x="28457" y="24082"/>
                  <a:pt x="28699" y="3411"/>
                </a:cubicBezTo>
                <a:lnTo>
                  <a:pt x="28621" y="2438"/>
                </a:lnTo>
                <a:close/>
              </a:path>
            </a:pathLst>
          </a:custGeom>
          <a:solidFill>
            <a:srgbClr val="8DCED4">
              <a:alpha val="6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34;p18"/>
          <p:cNvSpPr/>
          <p:nvPr/>
        </p:nvSpPr>
        <p:spPr>
          <a:xfrm rot="-599051" flipH="1">
            <a:off x="-278713" y="749800"/>
            <a:ext cx="1059551" cy="1802665"/>
          </a:xfrm>
          <a:custGeom>
            <a:avLst/>
            <a:gdLst/>
            <a:ahLst/>
            <a:cxnLst/>
            <a:rect l="l" t="t" r="r" b="b"/>
            <a:pathLst>
              <a:path w="37994" h="64641" extrusionOk="0">
                <a:moveTo>
                  <a:pt x="28427" y="1"/>
                </a:moveTo>
                <a:lnTo>
                  <a:pt x="28621" y="2438"/>
                </a:lnTo>
                <a:lnTo>
                  <a:pt x="28621" y="2438"/>
                </a:lnTo>
                <a:cubicBezTo>
                  <a:pt x="28634" y="1631"/>
                  <a:pt x="28573" y="817"/>
                  <a:pt x="28427" y="1"/>
                </a:cubicBezTo>
                <a:close/>
                <a:moveTo>
                  <a:pt x="28621" y="2438"/>
                </a:moveTo>
                <a:lnTo>
                  <a:pt x="28621" y="2438"/>
                </a:lnTo>
                <a:cubicBezTo>
                  <a:pt x="28537" y="7654"/>
                  <a:pt x="25336" y="12571"/>
                  <a:pt x="21547" y="15995"/>
                </a:cubicBezTo>
                <a:cubicBezTo>
                  <a:pt x="17141" y="19948"/>
                  <a:pt x="11830" y="22664"/>
                  <a:pt x="7545" y="26738"/>
                </a:cubicBezTo>
                <a:cubicBezTo>
                  <a:pt x="3259" y="30842"/>
                  <a:pt x="0" y="37119"/>
                  <a:pt x="1569" y="43094"/>
                </a:cubicBezTo>
                <a:cubicBezTo>
                  <a:pt x="2897" y="48043"/>
                  <a:pt x="7213" y="51543"/>
                  <a:pt x="11739" y="53354"/>
                </a:cubicBezTo>
                <a:cubicBezTo>
                  <a:pt x="16236" y="55164"/>
                  <a:pt x="21094" y="55677"/>
                  <a:pt x="25772" y="56945"/>
                </a:cubicBezTo>
                <a:cubicBezTo>
                  <a:pt x="30449" y="58212"/>
                  <a:pt x="35187" y="60415"/>
                  <a:pt x="37993" y="64640"/>
                </a:cubicBezTo>
                <a:cubicBezTo>
                  <a:pt x="33255" y="44512"/>
                  <a:pt x="28457" y="24082"/>
                  <a:pt x="28699" y="3411"/>
                </a:cubicBezTo>
                <a:lnTo>
                  <a:pt x="28621" y="2438"/>
                </a:lnTo>
                <a:close/>
              </a:path>
            </a:pathLst>
          </a:custGeom>
          <a:solidFill>
            <a:srgbClr val="FE8F86">
              <a:alpha val="6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35;p18"/>
          <p:cNvSpPr/>
          <p:nvPr/>
        </p:nvSpPr>
        <p:spPr>
          <a:xfrm flipH="1">
            <a:off x="7695263" y="4735576"/>
            <a:ext cx="283484" cy="360430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36;p18"/>
          <p:cNvSpPr/>
          <p:nvPr/>
        </p:nvSpPr>
        <p:spPr>
          <a:xfrm>
            <a:off x="152400" y="2489521"/>
            <a:ext cx="192795" cy="245160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37;p18"/>
          <p:cNvSpPr/>
          <p:nvPr/>
        </p:nvSpPr>
        <p:spPr>
          <a:xfrm flipH="1">
            <a:off x="339693" y="875395"/>
            <a:ext cx="192795" cy="245127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38;p18"/>
          <p:cNvSpPr/>
          <p:nvPr/>
        </p:nvSpPr>
        <p:spPr>
          <a:xfrm flipH="1">
            <a:off x="8607900" y="3422989"/>
            <a:ext cx="283484" cy="360430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_ONLY_3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19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19"/>
          <p:cNvSpPr/>
          <p:nvPr/>
        </p:nvSpPr>
        <p:spPr>
          <a:xfrm rot="10800000">
            <a:off x="-614900" y="-542700"/>
            <a:ext cx="2152248" cy="1334759"/>
          </a:xfrm>
          <a:custGeom>
            <a:avLst/>
            <a:gdLst/>
            <a:ahLst/>
            <a:cxnLst/>
            <a:rect l="l" t="t" r="r" b="b"/>
            <a:pathLst>
              <a:path w="106179" h="65849" extrusionOk="0">
                <a:moveTo>
                  <a:pt x="46680" y="1"/>
                </a:moveTo>
                <a:cubicBezTo>
                  <a:pt x="44271" y="1"/>
                  <a:pt x="41889" y="638"/>
                  <a:pt x="39780" y="1855"/>
                </a:cubicBezTo>
                <a:cubicBezTo>
                  <a:pt x="36450" y="3766"/>
                  <a:pt x="35091" y="6564"/>
                  <a:pt x="33790" y="10052"/>
                </a:cubicBezTo>
                <a:cubicBezTo>
                  <a:pt x="31998" y="8232"/>
                  <a:pt x="29497" y="7370"/>
                  <a:pt x="26953" y="7370"/>
                </a:cubicBezTo>
                <a:cubicBezTo>
                  <a:pt x="24099" y="7370"/>
                  <a:pt x="21192" y="8454"/>
                  <a:pt x="19171" y="10485"/>
                </a:cubicBezTo>
                <a:cubicBezTo>
                  <a:pt x="15368" y="14327"/>
                  <a:pt x="14738" y="20671"/>
                  <a:pt x="17004" y="25597"/>
                </a:cubicBezTo>
                <a:cubicBezTo>
                  <a:pt x="8374" y="26641"/>
                  <a:pt x="0" y="33754"/>
                  <a:pt x="2128" y="43192"/>
                </a:cubicBezTo>
                <a:cubicBezTo>
                  <a:pt x="2995" y="47034"/>
                  <a:pt x="6167" y="49950"/>
                  <a:pt x="9576" y="51920"/>
                </a:cubicBezTo>
                <a:cubicBezTo>
                  <a:pt x="13086" y="53959"/>
                  <a:pt x="17103" y="55238"/>
                  <a:pt x="21142" y="55238"/>
                </a:cubicBezTo>
                <a:cubicBezTo>
                  <a:pt x="21319" y="55238"/>
                  <a:pt x="21496" y="55235"/>
                  <a:pt x="21673" y="55230"/>
                </a:cubicBezTo>
                <a:cubicBezTo>
                  <a:pt x="25909" y="55132"/>
                  <a:pt x="30185" y="53516"/>
                  <a:pt x="33140" y="50482"/>
                </a:cubicBezTo>
                <a:cubicBezTo>
                  <a:pt x="34145" y="54422"/>
                  <a:pt x="37692" y="58599"/>
                  <a:pt x="40923" y="61023"/>
                </a:cubicBezTo>
                <a:cubicBezTo>
                  <a:pt x="44410" y="63604"/>
                  <a:pt x="48528" y="65219"/>
                  <a:pt x="52843" y="65712"/>
                </a:cubicBezTo>
                <a:cubicBezTo>
                  <a:pt x="53446" y="65803"/>
                  <a:pt x="54052" y="65848"/>
                  <a:pt x="54657" y="65848"/>
                </a:cubicBezTo>
                <a:cubicBezTo>
                  <a:pt x="56149" y="65848"/>
                  <a:pt x="57634" y="65575"/>
                  <a:pt x="59049" y="65042"/>
                </a:cubicBezTo>
                <a:cubicBezTo>
                  <a:pt x="66064" y="62638"/>
                  <a:pt x="71541" y="57260"/>
                  <a:pt x="72507" y="49694"/>
                </a:cubicBezTo>
                <a:cubicBezTo>
                  <a:pt x="75541" y="53401"/>
                  <a:pt x="80417" y="54654"/>
                  <a:pt x="85358" y="54654"/>
                </a:cubicBezTo>
                <a:cubicBezTo>
                  <a:pt x="87217" y="54654"/>
                  <a:pt x="89086" y="54477"/>
                  <a:pt x="90870" y="54186"/>
                </a:cubicBezTo>
                <a:cubicBezTo>
                  <a:pt x="95066" y="53516"/>
                  <a:pt x="99421" y="52216"/>
                  <a:pt x="102238" y="49083"/>
                </a:cubicBezTo>
                <a:cubicBezTo>
                  <a:pt x="104701" y="46324"/>
                  <a:pt x="105647" y="42522"/>
                  <a:pt x="105942" y="38857"/>
                </a:cubicBezTo>
                <a:cubicBezTo>
                  <a:pt x="106179" y="36197"/>
                  <a:pt x="106100" y="33459"/>
                  <a:pt x="105075" y="30996"/>
                </a:cubicBezTo>
                <a:cubicBezTo>
                  <a:pt x="104189" y="28848"/>
                  <a:pt x="102750" y="27745"/>
                  <a:pt x="100898" y="26503"/>
                </a:cubicBezTo>
                <a:cubicBezTo>
                  <a:pt x="99578" y="25617"/>
                  <a:pt x="99834" y="26405"/>
                  <a:pt x="99421" y="24908"/>
                </a:cubicBezTo>
                <a:cubicBezTo>
                  <a:pt x="99145" y="23982"/>
                  <a:pt x="99401" y="22622"/>
                  <a:pt x="99283" y="21637"/>
                </a:cubicBezTo>
                <a:cubicBezTo>
                  <a:pt x="98711" y="17283"/>
                  <a:pt x="96839" y="13184"/>
                  <a:pt x="93923" y="9894"/>
                </a:cubicBezTo>
                <a:cubicBezTo>
                  <a:pt x="90062" y="5540"/>
                  <a:pt x="84565" y="2762"/>
                  <a:pt x="78792" y="1914"/>
                </a:cubicBezTo>
                <a:cubicBezTo>
                  <a:pt x="77932" y="1796"/>
                  <a:pt x="77061" y="1713"/>
                  <a:pt x="76195" y="1713"/>
                </a:cubicBezTo>
                <a:cubicBezTo>
                  <a:pt x="75471" y="1713"/>
                  <a:pt x="74751" y="1771"/>
                  <a:pt x="74043" y="1914"/>
                </a:cubicBezTo>
                <a:cubicBezTo>
                  <a:pt x="72487" y="2230"/>
                  <a:pt x="70970" y="2998"/>
                  <a:pt x="69590" y="3845"/>
                </a:cubicBezTo>
                <a:cubicBezTo>
                  <a:pt x="66064" y="6013"/>
                  <a:pt x="63029" y="8909"/>
                  <a:pt x="60724" y="12337"/>
                </a:cubicBezTo>
                <a:cubicBezTo>
                  <a:pt x="58872" y="6781"/>
                  <a:pt x="55641" y="1639"/>
                  <a:pt x="49513" y="299"/>
                </a:cubicBezTo>
                <a:cubicBezTo>
                  <a:pt x="48575" y="99"/>
                  <a:pt x="47626" y="1"/>
                  <a:pt x="46680" y="1"/>
                </a:cubicBezTo>
                <a:close/>
              </a:path>
            </a:pathLst>
          </a:custGeom>
          <a:solidFill>
            <a:srgbClr val="FE8F86">
              <a:alpha val="6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" name="Google Shape;142;p19"/>
          <p:cNvSpPr/>
          <p:nvPr/>
        </p:nvSpPr>
        <p:spPr>
          <a:xfrm flipH="1">
            <a:off x="418089" y="970701"/>
            <a:ext cx="283484" cy="360430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" name="Google Shape;143;p19"/>
          <p:cNvSpPr/>
          <p:nvPr/>
        </p:nvSpPr>
        <p:spPr>
          <a:xfrm flipH="1">
            <a:off x="1594672" y="157502"/>
            <a:ext cx="168825" cy="214609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" name="Google Shape;144;p19"/>
          <p:cNvSpPr/>
          <p:nvPr/>
        </p:nvSpPr>
        <p:spPr>
          <a:xfrm flipH="1">
            <a:off x="7473261" y="4784613"/>
            <a:ext cx="1272350" cy="347275"/>
          </a:xfrm>
          <a:custGeom>
            <a:avLst/>
            <a:gdLst/>
            <a:ahLst/>
            <a:cxnLst/>
            <a:rect l="l" t="t" r="r" b="b"/>
            <a:pathLst>
              <a:path w="50894" h="13891" extrusionOk="0">
                <a:moveTo>
                  <a:pt x="47961" y="461"/>
                </a:moveTo>
                <a:cubicBezTo>
                  <a:pt x="48959" y="461"/>
                  <a:pt x="50307" y="1231"/>
                  <a:pt x="49593" y="2377"/>
                </a:cubicBezTo>
                <a:cubicBezTo>
                  <a:pt x="49317" y="2752"/>
                  <a:pt x="48923" y="3047"/>
                  <a:pt x="48490" y="3224"/>
                </a:cubicBezTo>
                <a:cubicBezTo>
                  <a:pt x="46756" y="4012"/>
                  <a:pt x="44588" y="4210"/>
                  <a:pt x="42756" y="4623"/>
                </a:cubicBezTo>
                <a:cubicBezTo>
                  <a:pt x="41416" y="4919"/>
                  <a:pt x="38599" y="4998"/>
                  <a:pt x="37909" y="6436"/>
                </a:cubicBezTo>
                <a:cubicBezTo>
                  <a:pt x="37732" y="6771"/>
                  <a:pt x="37712" y="7165"/>
                  <a:pt x="37850" y="7520"/>
                </a:cubicBezTo>
                <a:cubicBezTo>
                  <a:pt x="37909" y="7717"/>
                  <a:pt x="38027" y="7874"/>
                  <a:pt x="38185" y="8012"/>
                </a:cubicBezTo>
                <a:cubicBezTo>
                  <a:pt x="38658" y="8505"/>
                  <a:pt x="38855" y="8308"/>
                  <a:pt x="38894" y="9155"/>
                </a:cubicBezTo>
                <a:cubicBezTo>
                  <a:pt x="38934" y="9982"/>
                  <a:pt x="38658" y="10160"/>
                  <a:pt x="37830" y="10376"/>
                </a:cubicBezTo>
                <a:cubicBezTo>
                  <a:pt x="37377" y="10475"/>
                  <a:pt x="36904" y="10554"/>
                  <a:pt x="36451" y="10613"/>
                </a:cubicBezTo>
                <a:lnTo>
                  <a:pt x="33082" y="11125"/>
                </a:lnTo>
                <a:lnTo>
                  <a:pt x="25378" y="12307"/>
                </a:lnTo>
                <a:lnTo>
                  <a:pt x="21556" y="12898"/>
                </a:lnTo>
                <a:cubicBezTo>
                  <a:pt x="20949" y="12994"/>
                  <a:pt x="19423" y="13377"/>
                  <a:pt x="18141" y="13377"/>
                </a:cubicBezTo>
                <a:cubicBezTo>
                  <a:pt x="17050" y="13377"/>
                  <a:pt x="16136" y="13100"/>
                  <a:pt x="16118" y="12130"/>
                </a:cubicBezTo>
                <a:cubicBezTo>
                  <a:pt x="16118" y="12126"/>
                  <a:pt x="16118" y="12122"/>
                  <a:pt x="16117" y="12117"/>
                </a:cubicBezTo>
                <a:lnTo>
                  <a:pt x="16117" y="12117"/>
                </a:lnTo>
                <a:cubicBezTo>
                  <a:pt x="16433" y="11003"/>
                  <a:pt x="17377" y="11375"/>
                  <a:pt x="18226" y="11086"/>
                </a:cubicBezTo>
                <a:cubicBezTo>
                  <a:pt x="18699" y="10928"/>
                  <a:pt x="18679" y="10830"/>
                  <a:pt x="19014" y="10514"/>
                </a:cubicBezTo>
                <a:cubicBezTo>
                  <a:pt x="19290" y="10239"/>
                  <a:pt x="19625" y="10160"/>
                  <a:pt x="19940" y="9923"/>
                </a:cubicBezTo>
                <a:cubicBezTo>
                  <a:pt x="20689" y="9352"/>
                  <a:pt x="20374" y="8524"/>
                  <a:pt x="19566" y="8229"/>
                </a:cubicBezTo>
                <a:cubicBezTo>
                  <a:pt x="19386" y="8163"/>
                  <a:pt x="19196" y="8136"/>
                  <a:pt x="19001" y="8136"/>
                </a:cubicBezTo>
                <a:cubicBezTo>
                  <a:pt x="18322" y="8136"/>
                  <a:pt x="17582" y="8461"/>
                  <a:pt x="16985" y="8584"/>
                </a:cubicBezTo>
                <a:cubicBezTo>
                  <a:pt x="15822" y="8820"/>
                  <a:pt x="14660" y="9037"/>
                  <a:pt x="13478" y="9194"/>
                </a:cubicBezTo>
                <a:cubicBezTo>
                  <a:pt x="11188" y="9529"/>
                  <a:pt x="8882" y="9689"/>
                  <a:pt x="6574" y="9689"/>
                </a:cubicBezTo>
                <a:cubicBezTo>
                  <a:pt x="6439" y="9689"/>
                  <a:pt x="6303" y="9688"/>
                  <a:pt x="6168" y="9687"/>
                </a:cubicBezTo>
                <a:cubicBezTo>
                  <a:pt x="5776" y="9687"/>
                  <a:pt x="5354" y="9699"/>
                  <a:pt x="4926" y="9699"/>
                </a:cubicBezTo>
                <a:cubicBezTo>
                  <a:pt x="3997" y="9699"/>
                  <a:pt x="3035" y="9643"/>
                  <a:pt x="2267" y="9293"/>
                </a:cubicBezTo>
                <a:cubicBezTo>
                  <a:pt x="533" y="8505"/>
                  <a:pt x="40" y="6574"/>
                  <a:pt x="1656" y="5411"/>
                </a:cubicBezTo>
                <a:cubicBezTo>
                  <a:pt x="2621" y="4702"/>
                  <a:pt x="3882" y="4663"/>
                  <a:pt x="5025" y="4604"/>
                </a:cubicBezTo>
                <a:cubicBezTo>
                  <a:pt x="6286" y="4505"/>
                  <a:pt x="7547" y="4426"/>
                  <a:pt x="8828" y="4328"/>
                </a:cubicBezTo>
                <a:cubicBezTo>
                  <a:pt x="13359" y="3914"/>
                  <a:pt x="17871" y="3264"/>
                  <a:pt x="22324" y="2377"/>
                </a:cubicBezTo>
                <a:cubicBezTo>
                  <a:pt x="23566" y="2141"/>
                  <a:pt x="24807" y="1865"/>
                  <a:pt x="26048" y="1569"/>
                </a:cubicBezTo>
                <a:cubicBezTo>
                  <a:pt x="27113" y="1333"/>
                  <a:pt x="28467" y="835"/>
                  <a:pt x="29627" y="835"/>
                </a:cubicBezTo>
                <a:cubicBezTo>
                  <a:pt x="29819" y="835"/>
                  <a:pt x="30006" y="849"/>
                  <a:pt x="30186" y="880"/>
                </a:cubicBezTo>
                <a:cubicBezTo>
                  <a:pt x="30796" y="998"/>
                  <a:pt x="32274" y="683"/>
                  <a:pt x="31939" y="2062"/>
                </a:cubicBezTo>
                <a:cubicBezTo>
                  <a:pt x="31841" y="2456"/>
                  <a:pt x="31328" y="2811"/>
                  <a:pt x="30993" y="2949"/>
                </a:cubicBezTo>
                <a:cubicBezTo>
                  <a:pt x="30540" y="3086"/>
                  <a:pt x="30087" y="3185"/>
                  <a:pt x="29614" y="3264"/>
                </a:cubicBezTo>
                <a:cubicBezTo>
                  <a:pt x="28885" y="3441"/>
                  <a:pt x="28274" y="3756"/>
                  <a:pt x="27999" y="4485"/>
                </a:cubicBezTo>
                <a:cubicBezTo>
                  <a:pt x="27940" y="4604"/>
                  <a:pt x="28117" y="4761"/>
                  <a:pt x="28196" y="4820"/>
                </a:cubicBezTo>
                <a:cubicBezTo>
                  <a:pt x="28961" y="5354"/>
                  <a:pt x="29784" y="5564"/>
                  <a:pt x="30650" y="5564"/>
                </a:cubicBezTo>
                <a:cubicBezTo>
                  <a:pt x="31032" y="5564"/>
                  <a:pt x="31423" y="5523"/>
                  <a:pt x="31821" y="5451"/>
                </a:cubicBezTo>
                <a:cubicBezTo>
                  <a:pt x="33949" y="5057"/>
                  <a:pt x="36018" y="4170"/>
                  <a:pt x="38067" y="3500"/>
                </a:cubicBezTo>
                <a:lnTo>
                  <a:pt x="44608" y="1372"/>
                </a:lnTo>
                <a:cubicBezTo>
                  <a:pt x="45652" y="1037"/>
                  <a:pt x="46736" y="545"/>
                  <a:pt x="47820" y="466"/>
                </a:cubicBezTo>
                <a:cubicBezTo>
                  <a:pt x="47866" y="462"/>
                  <a:pt x="47913" y="461"/>
                  <a:pt x="47961" y="461"/>
                </a:cubicBezTo>
                <a:close/>
                <a:moveTo>
                  <a:pt x="47887" y="1"/>
                </a:moveTo>
                <a:cubicBezTo>
                  <a:pt x="47346" y="1"/>
                  <a:pt x="46785" y="115"/>
                  <a:pt x="46263" y="269"/>
                </a:cubicBezTo>
                <a:cubicBezTo>
                  <a:pt x="43308" y="1136"/>
                  <a:pt x="40392" y="2180"/>
                  <a:pt x="37456" y="3126"/>
                </a:cubicBezTo>
                <a:cubicBezTo>
                  <a:pt x="35939" y="3618"/>
                  <a:pt x="34422" y="4150"/>
                  <a:pt x="32905" y="4604"/>
                </a:cubicBezTo>
                <a:cubicBezTo>
                  <a:pt x="32057" y="4864"/>
                  <a:pt x="31161" y="5107"/>
                  <a:pt x="30294" y="5107"/>
                </a:cubicBezTo>
                <a:cubicBezTo>
                  <a:pt x="29690" y="5107"/>
                  <a:pt x="29099" y="4990"/>
                  <a:pt x="28548" y="4678"/>
                </a:cubicBezTo>
                <a:lnTo>
                  <a:pt x="28548" y="4678"/>
                </a:lnTo>
                <a:cubicBezTo>
                  <a:pt x="29329" y="3332"/>
                  <a:pt x="32773" y="3918"/>
                  <a:pt x="32412" y="1944"/>
                </a:cubicBezTo>
                <a:cubicBezTo>
                  <a:pt x="32213" y="702"/>
                  <a:pt x="30749" y="420"/>
                  <a:pt x="29620" y="420"/>
                </a:cubicBezTo>
                <a:cubicBezTo>
                  <a:pt x="29405" y="420"/>
                  <a:pt x="29203" y="431"/>
                  <a:pt x="29023" y="446"/>
                </a:cubicBezTo>
                <a:cubicBezTo>
                  <a:pt x="26501" y="663"/>
                  <a:pt x="23960" y="1530"/>
                  <a:pt x="21477" y="2023"/>
                </a:cubicBezTo>
                <a:cubicBezTo>
                  <a:pt x="18738" y="2554"/>
                  <a:pt x="16000" y="2988"/>
                  <a:pt x="13222" y="3343"/>
                </a:cubicBezTo>
                <a:cubicBezTo>
                  <a:pt x="10404" y="3697"/>
                  <a:pt x="7567" y="3953"/>
                  <a:pt x="4730" y="4131"/>
                </a:cubicBezTo>
                <a:cubicBezTo>
                  <a:pt x="2996" y="4229"/>
                  <a:pt x="277" y="4544"/>
                  <a:pt x="99" y="6791"/>
                </a:cubicBezTo>
                <a:cubicBezTo>
                  <a:pt x="1" y="8150"/>
                  <a:pt x="1163" y="9253"/>
                  <a:pt x="2346" y="9726"/>
                </a:cubicBezTo>
                <a:cubicBezTo>
                  <a:pt x="3420" y="10144"/>
                  <a:pt x="4676" y="10266"/>
                  <a:pt x="5943" y="10266"/>
                </a:cubicBezTo>
                <a:cubicBezTo>
                  <a:pt x="7184" y="10266"/>
                  <a:pt x="8435" y="10149"/>
                  <a:pt x="9537" y="10081"/>
                </a:cubicBezTo>
                <a:cubicBezTo>
                  <a:pt x="10897" y="10002"/>
                  <a:pt x="12256" y="9884"/>
                  <a:pt x="13616" y="9687"/>
                </a:cubicBezTo>
                <a:cubicBezTo>
                  <a:pt x="15172" y="9490"/>
                  <a:pt x="16748" y="8958"/>
                  <a:pt x="18285" y="8840"/>
                </a:cubicBezTo>
                <a:lnTo>
                  <a:pt x="18758" y="8721"/>
                </a:lnTo>
                <a:lnTo>
                  <a:pt x="19743" y="9293"/>
                </a:lnTo>
                <a:cubicBezTo>
                  <a:pt x="19763" y="9588"/>
                  <a:pt x="19073" y="9608"/>
                  <a:pt x="18896" y="9746"/>
                </a:cubicBezTo>
                <a:cubicBezTo>
                  <a:pt x="18187" y="10298"/>
                  <a:pt x="18108" y="10554"/>
                  <a:pt x="17142" y="10692"/>
                </a:cubicBezTo>
                <a:cubicBezTo>
                  <a:pt x="16354" y="10810"/>
                  <a:pt x="15822" y="11007"/>
                  <a:pt x="15606" y="11834"/>
                </a:cubicBezTo>
                <a:cubicBezTo>
                  <a:pt x="15599" y="11866"/>
                  <a:pt x="15608" y="11903"/>
                  <a:pt x="15627" y="11942"/>
                </a:cubicBezTo>
                <a:lnTo>
                  <a:pt x="15627" y="11942"/>
                </a:lnTo>
                <a:cubicBezTo>
                  <a:pt x="15687" y="13288"/>
                  <a:pt x="16980" y="13890"/>
                  <a:pt x="18200" y="13890"/>
                </a:cubicBezTo>
                <a:cubicBezTo>
                  <a:pt x="18275" y="13890"/>
                  <a:pt x="18349" y="13888"/>
                  <a:pt x="18423" y="13884"/>
                </a:cubicBezTo>
                <a:cubicBezTo>
                  <a:pt x="21103" y="13726"/>
                  <a:pt x="23841" y="13076"/>
                  <a:pt x="26501" y="12682"/>
                </a:cubicBezTo>
                <a:lnTo>
                  <a:pt x="34678" y="11421"/>
                </a:lnTo>
                <a:cubicBezTo>
                  <a:pt x="35880" y="11224"/>
                  <a:pt x="37200" y="11165"/>
                  <a:pt x="38362" y="10810"/>
                </a:cubicBezTo>
                <a:cubicBezTo>
                  <a:pt x="39032" y="10613"/>
                  <a:pt x="39702" y="10140"/>
                  <a:pt x="39682" y="9372"/>
                </a:cubicBezTo>
                <a:cubicBezTo>
                  <a:pt x="39682" y="8781"/>
                  <a:pt x="39269" y="8603"/>
                  <a:pt x="38934" y="8209"/>
                </a:cubicBezTo>
                <a:cubicBezTo>
                  <a:pt x="38382" y="7579"/>
                  <a:pt x="38047" y="7047"/>
                  <a:pt x="38737" y="6377"/>
                </a:cubicBezTo>
                <a:cubicBezTo>
                  <a:pt x="39269" y="5865"/>
                  <a:pt x="40175" y="5766"/>
                  <a:pt x="40845" y="5608"/>
                </a:cubicBezTo>
                <a:cubicBezTo>
                  <a:pt x="43308" y="5057"/>
                  <a:pt x="45889" y="4663"/>
                  <a:pt x="48293" y="3914"/>
                </a:cubicBezTo>
                <a:cubicBezTo>
                  <a:pt x="49494" y="3520"/>
                  <a:pt x="50893" y="2515"/>
                  <a:pt x="50046" y="1136"/>
                </a:cubicBezTo>
                <a:cubicBezTo>
                  <a:pt x="49529" y="282"/>
                  <a:pt x="48733" y="1"/>
                  <a:pt x="4788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" name="Google Shape;145;p19"/>
          <p:cNvSpPr/>
          <p:nvPr/>
        </p:nvSpPr>
        <p:spPr>
          <a:xfrm flipH="1">
            <a:off x="8033703" y="4499455"/>
            <a:ext cx="1707295" cy="1152378"/>
          </a:xfrm>
          <a:custGeom>
            <a:avLst/>
            <a:gdLst/>
            <a:ahLst/>
            <a:cxnLst/>
            <a:rect l="l" t="t" r="r" b="b"/>
            <a:pathLst>
              <a:path w="116898" h="78903" extrusionOk="0">
                <a:moveTo>
                  <a:pt x="38363" y="0"/>
                </a:moveTo>
                <a:cubicBezTo>
                  <a:pt x="33439" y="0"/>
                  <a:pt x="28504" y="1238"/>
                  <a:pt x="24255" y="3746"/>
                </a:cubicBezTo>
                <a:cubicBezTo>
                  <a:pt x="19979" y="6268"/>
                  <a:pt x="16571" y="10012"/>
                  <a:pt x="14443" y="14504"/>
                </a:cubicBezTo>
                <a:cubicBezTo>
                  <a:pt x="13970" y="15528"/>
                  <a:pt x="13773" y="17065"/>
                  <a:pt x="13162" y="17972"/>
                </a:cubicBezTo>
                <a:cubicBezTo>
                  <a:pt x="12177" y="19430"/>
                  <a:pt x="12728" y="18681"/>
                  <a:pt x="10995" y="19173"/>
                </a:cubicBezTo>
                <a:cubicBezTo>
                  <a:pt x="8571" y="19863"/>
                  <a:pt x="6660" y="20553"/>
                  <a:pt x="4926" y="22543"/>
                </a:cubicBezTo>
                <a:cubicBezTo>
                  <a:pt x="2976" y="24828"/>
                  <a:pt x="1951" y="27764"/>
                  <a:pt x="1261" y="30680"/>
                </a:cubicBezTo>
                <a:cubicBezTo>
                  <a:pt x="316" y="34739"/>
                  <a:pt x="0" y="39152"/>
                  <a:pt x="1695" y="42935"/>
                </a:cubicBezTo>
                <a:cubicBezTo>
                  <a:pt x="3626" y="47329"/>
                  <a:pt x="7862" y="50205"/>
                  <a:pt x="12137" y="52392"/>
                </a:cubicBezTo>
                <a:cubicBezTo>
                  <a:pt x="16231" y="54494"/>
                  <a:pt x="20991" y="56131"/>
                  <a:pt x="25509" y="56131"/>
                </a:cubicBezTo>
                <a:cubicBezTo>
                  <a:pt x="28318" y="56131"/>
                  <a:pt x="31034" y="55498"/>
                  <a:pt x="33436" y="53949"/>
                </a:cubicBezTo>
                <a:lnTo>
                  <a:pt x="33436" y="53949"/>
                </a:lnTo>
                <a:cubicBezTo>
                  <a:pt x="31840" y="62421"/>
                  <a:pt x="35860" y="70105"/>
                  <a:pt x="42578" y="75129"/>
                </a:cubicBezTo>
                <a:cubicBezTo>
                  <a:pt x="43544" y="75878"/>
                  <a:pt x="44608" y="76528"/>
                  <a:pt x="45711" y="77040"/>
                </a:cubicBezTo>
                <a:cubicBezTo>
                  <a:pt x="46775" y="77474"/>
                  <a:pt x="47878" y="77789"/>
                  <a:pt x="49021" y="77986"/>
                </a:cubicBezTo>
                <a:cubicBezTo>
                  <a:pt x="50880" y="78355"/>
                  <a:pt x="52781" y="78544"/>
                  <a:pt x="54682" y="78544"/>
                </a:cubicBezTo>
                <a:cubicBezTo>
                  <a:pt x="57656" y="78544"/>
                  <a:pt x="60631" y="78081"/>
                  <a:pt x="63444" y="77119"/>
                </a:cubicBezTo>
                <a:cubicBezTo>
                  <a:pt x="67758" y="75642"/>
                  <a:pt x="73019" y="72371"/>
                  <a:pt x="75482" y="68489"/>
                </a:cubicBezTo>
                <a:cubicBezTo>
                  <a:pt x="77610" y="72785"/>
                  <a:pt x="81629" y="75996"/>
                  <a:pt x="86141" y="77592"/>
                </a:cubicBezTo>
                <a:cubicBezTo>
                  <a:pt x="88703" y="78498"/>
                  <a:pt x="91410" y="78903"/>
                  <a:pt x="94131" y="78903"/>
                </a:cubicBezTo>
                <a:cubicBezTo>
                  <a:pt x="96202" y="78903"/>
                  <a:pt x="98281" y="78668"/>
                  <a:pt x="100307" y="78242"/>
                </a:cubicBezTo>
                <a:cubicBezTo>
                  <a:pt x="104662" y="77316"/>
                  <a:pt x="109075" y="75267"/>
                  <a:pt x="111341" y="71445"/>
                </a:cubicBezTo>
                <a:cubicBezTo>
                  <a:pt x="116897" y="62047"/>
                  <a:pt x="110395" y="51466"/>
                  <a:pt x="101470" y="47348"/>
                </a:cubicBezTo>
                <a:cubicBezTo>
                  <a:pt x="105627" y="42876"/>
                  <a:pt x="107164" y="35822"/>
                  <a:pt x="104386" y="30365"/>
                </a:cubicBezTo>
                <a:cubicBezTo>
                  <a:pt x="102359" y="26355"/>
                  <a:pt x="97844" y="23717"/>
                  <a:pt x="93442" y="23717"/>
                </a:cubicBezTo>
                <a:cubicBezTo>
                  <a:pt x="91853" y="23717"/>
                  <a:pt x="90278" y="24061"/>
                  <a:pt x="88840" y="24808"/>
                </a:cubicBezTo>
                <a:cubicBezTo>
                  <a:pt x="88624" y="19824"/>
                  <a:pt x="87954" y="14031"/>
                  <a:pt x="83737" y="11332"/>
                </a:cubicBezTo>
                <a:cubicBezTo>
                  <a:pt x="82536" y="10622"/>
                  <a:pt x="81215" y="10130"/>
                  <a:pt x="79836" y="9874"/>
                </a:cubicBezTo>
                <a:cubicBezTo>
                  <a:pt x="78573" y="9620"/>
                  <a:pt x="77288" y="9498"/>
                  <a:pt x="76004" y="9498"/>
                </a:cubicBezTo>
                <a:cubicBezTo>
                  <a:pt x="69495" y="9498"/>
                  <a:pt x="62976" y="12647"/>
                  <a:pt x="59109" y="17912"/>
                </a:cubicBezTo>
                <a:cubicBezTo>
                  <a:pt x="57809" y="13420"/>
                  <a:pt x="55562" y="9243"/>
                  <a:pt x="52528" y="5697"/>
                </a:cubicBezTo>
                <a:cubicBezTo>
                  <a:pt x="51326" y="4298"/>
                  <a:pt x="49986" y="2978"/>
                  <a:pt x="48410" y="2091"/>
                </a:cubicBezTo>
                <a:cubicBezTo>
                  <a:pt x="46854" y="1185"/>
                  <a:pt x="45080" y="732"/>
                  <a:pt x="43288" y="416"/>
                </a:cubicBezTo>
                <a:cubicBezTo>
                  <a:pt x="41665" y="139"/>
                  <a:pt x="40015" y="0"/>
                  <a:pt x="38363" y="0"/>
                </a:cubicBezTo>
                <a:close/>
              </a:path>
            </a:pathLst>
          </a:custGeom>
          <a:solidFill>
            <a:srgbClr val="8DCED4">
              <a:alpha val="6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" name="Google Shape;146;p19"/>
          <p:cNvSpPr/>
          <p:nvPr/>
        </p:nvSpPr>
        <p:spPr>
          <a:xfrm flipH="1">
            <a:off x="8745602" y="3944426"/>
            <a:ext cx="283484" cy="360430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"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0"/>
          <p:cNvSpPr txBox="1">
            <a:spLocks noGrp="1"/>
          </p:cNvSpPr>
          <p:nvPr>
            <p:ph type="title"/>
          </p:nvPr>
        </p:nvSpPr>
        <p:spPr>
          <a:xfrm>
            <a:off x="720000" y="727188"/>
            <a:ext cx="3519600" cy="2592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p20"/>
          <p:cNvSpPr txBox="1">
            <a:spLocks noGrp="1"/>
          </p:cNvSpPr>
          <p:nvPr>
            <p:ph type="subTitle" idx="1"/>
          </p:nvPr>
        </p:nvSpPr>
        <p:spPr>
          <a:xfrm>
            <a:off x="720000" y="3519013"/>
            <a:ext cx="3519600" cy="89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20"/>
          <p:cNvSpPr>
            <a:spLocks noGrp="1"/>
          </p:cNvSpPr>
          <p:nvPr>
            <p:ph type="pic" idx="2"/>
          </p:nvPr>
        </p:nvSpPr>
        <p:spPr>
          <a:xfrm>
            <a:off x="5273100" y="533875"/>
            <a:ext cx="3157800" cy="40758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CUSTOM_4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21"/>
          <p:cNvSpPr txBox="1">
            <a:spLocks noGrp="1"/>
          </p:cNvSpPr>
          <p:nvPr>
            <p:ph type="title"/>
          </p:nvPr>
        </p:nvSpPr>
        <p:spPr>
          <a:xfrm>
            <a:off x="720000" y="1405600"/>
            <a:ext cx="2905500" cy="1230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53" name="Google Shape;153;p21"/>
          <p:cNvSpPr txBox="1">
            <a:spLocks noGrp="1"/>
          </p:cNvSpPr>
          <p:nvPr>
            <p:ph type="subTitle" idx="1"/>
          </p:nvPr>
        </p:nvSpPr>
        <p:spPr>
          <a:xfrm>
            <a:off x="720000" y="2636300"/>
            <a:ext cx="2905500" cy="110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CUSTOM_4_1"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22"/>
          <p:cNvSpPr txBox="1">
            <a:spLocks noGrp="1"/>
          </p:cNvSpPr>
          <p:nvPr>
            <p:ph type="title"/>
          </p:nvPr>
        </p:nvSpPr>
        <p:spPr>
          <a:xfrm>
            <a:off x="5530600" y="1368925"/>
            <a:ext cx="2900100" cy="1325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p22"/>
          <p:cNvSpPr txBox="1">
            <a:spLocks noGrp="1"/>
          </p:cNvSpPr>
          <p:nvPr>
            <p:ph type="subTitle" idx="1"/>
          </p:nvPr>
        </p:nvSpPr>
        <p:spPr>
          <a:xfrm>
            <a:off x="5530738" y="2694275"/>
            <a:ext cx="2900100" cy="108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_AND_TWO_COLUMNS_1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2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94" name="Google Shape;194;p24"/>
          <p:cNvSpPr txBox="1">
            <a:spLocks noGrp="1"/>
          </p:cNvSpPr>
          <p:nvPr>
            <p:ph type="subTitle" idx="1"/>
          </p:nvPr>
        </p:nvSpPr>
        <p:spPr>
          <a:xfrm>
            <a:off x="3210590" y="3468413"/>
            <a:ext cx="3874200" cy="81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5" name="Google Shape;195;p24"/>
          <p:cNvSpPr txBox="1">
            <a:spLocks noGrp="1"/>
          </p:cNvSpPr>
          <p:nvPr>
            <p:ph type="subTitle" idx="2"/>
          </p:nvPr>
        </p:nvSpPr>
        <p:spPr>
          <a:xfrm>
            <a:off x="3210582" y="1821538"/>
            <a:ext cx="3874200" cy="81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6" name="Google Shape;196;p24"/>
          <p:cNvSpPr txBox="1">
            <a:spLocks noGrp="1"/>
          </p:cNvSpPr>
          <p:nvPr>
            <p:ph type="subTitle" idx="3"/>
          </p:nvPr>
        </p:nvSpPr>
        <p:spPr>
          <a:xfrm>
            <a:off x="3210597" y="1338837"/>
            <a:ext cx="3874200" cy="558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Kumbh Sans SemiBold"/>
                <a:ea typeface="Kumbh Sans SemiBold"/>
                <a:cs typeface="Kumbh Sans SemiBold"/>
                <a:sym typeface="Kumbh Sans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97" name="Google Shape;197;p24"/>
          <p:cNvSpPr txBox="1">
            <a:spLocks noGrp="1"/>
          </p:cNvSpPr>
          <p:nvPr>
            <p:ph type="subTitle" idx="4"/>
          </p:nvPr>
        </p:nvSpPr>
        <p:spPr>
          <a:xfrm>
            <a:off x="3210610" y="2985712"/>
            <a:ext cx="3874200" cy="558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Kumbh Sans SemiBold"/>
                <a:ea typeface="Kumbh Sans SemiBold"/>
                <a:cs typeface="Kumbh Sans SemiBold"/>
                <a:sym typeface="Kumbh Sans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98" name="Google Shape;198;p24"/>
          <p:cNvSpPr/>
          <p:nvPr/>
        </p:nvSpPr>
        <p:spPr>
          <a:xfrm>
            <a:off x="7410563" y="4571163"/>
            <a:ext cx="1272350" cy="347275"/>
          </a:xfrm>
          <a:custGeom>
            <a:avLst/>
            <a:gdLst/>
            <a:ahLst/>
            <a:cxnLst/>
            <a:rect l="l" t="t" r="r" b="b"/>
            <a:pathLst>
              <a:path w="50894" h="13891" extrusionOk="0">
                <a:moveTo>
                  <a:pt x="47961" y="461"/>
                </a:moveTo>
                <a:cubicBezTo>
                  <a:pt x="48959" y="461"/>
                  <a:pt x="50307" y="1231"/>
                  <a:pt x="49593" y="2377"/>
                </a:cubicBezTo>
                <a:cubicBezTo>
                  <a:pt x="49317" y="2752"/>
                  <a:pt x="48923" y="3047"/>
                  <a:pt x="48490" y="3224"/>
                </a:cubicBezTo>
                <a:cubicBezTo>
                  <a:pt x="46756" y="4012"/>
                  <a:pt x="44588" y="4210"/>
                  <a:pt x="42756" y="4623"/>
                </a:cubicBezTo>
                <a:cubicBezTo>
                  <a:pt x="41416" y="4919"/>
                  <a:pt x="38599" y="4998"/>
                  <a:pt x="37909" y="6436"/>
                </a:cubicBezTo>
                <a:cubicBezTo>
                  <a:pt x="37732" y="6771"/>
                  <a:pt x="37712" y="7165"/>
                  <a:pt x="37850" y="7520"/>
                </a:cubicBezTo>
                <a:cubicBezTo>
                  <a:pt x="37909" y="7717"/>
                  <a:pt x="38027" y="7874"/>
                  <a:pt x="38185" y="8012"/>
                </a:cubicBezTo>
                <a:cubicBezTo>
                  <a:pt x="38658" y="8505"/>
                  <a:pt x="38855" y="8308"/>
                  <a:pt x="38894" y="9155"/>
                </a:cubicBezTo>
                <a:cubicBezTo>
                  <a:pt x="38934" y="9982"/>
                  <a:pt x="38658" y="10160"/>
                  <a:pt x="37830" y="10376"/>
                </a:cubicBezTo>
                <a:cubicBezTo>
                  <a:pt x="37377" y="10475"/>
                  <a:pt x="36904" y="10554"/>
                  <a:pt x="36451" y="10613"/>
                </a:cubicBezTo>
                <a:lnTo>
                  <a:pt x="33082" y="11125"/>
                </a:lnTo>
                <a:lnTo>
                  <a:pt x="25378" y="12307"/>
                </a:lnTo>
                <a:lnTo>
                  <a:pt x="21556" y="12898"/>
                </a:lnTo>
                <a:cubicBezTo>
                  <a:pt x="20949" y="12994"/>
                  <a:pt x="19423" y="13377"/>
                  <a:pt x="18141" y="13377"/>
                </a:cubicBezTo>
                <a:cubicBezTo>
                  <a:pt x="17050" y="13377"/>
                  <a:pt x="16136" y="13100"/>
                  <a:pt x="16118" y="12130"/>
                </a:cubicBezTo>
                <a:cubicBezTo>
                  <a:pt x="16118" y="12126"/>
                  <a:pt x="16118" y="12122"/>
                  <a:pt x="16117" y="12117"/>
                </a:cubicBezTo>
                <a:lnTo>
                  <a:pt x="16117" y="12117"/>
                </a:lnTo>
                <a:cubicBezTo>
                  <a:pt x="16433" y="11003"/>
                  <a:pt x="17377" y="11375"/>
                  <a:pt x="18226" y="11086"/>
                </a:cubicBezTo>
                <a:cubicBezTo>
                  <a:pt x="18699" y="10928"/>
                  <a:pt x="18679" y="10830"/>
                  <a:pt x="19014" y="10514"/>
                </a:cubicBezTo>
                <a:cubicBezTo>
                  <a:pt x="19290" y="10239"/>
                  <a:pt x="19625" y="10160"/>
                  <a:pt x="19940" y="9923"/>
                </a:cubicBezTo>
                <a:cubicBezTo>
                  <a:pt x="20689" y="9352"/>
                  <a:pt x="20374" y="8524"/>
                  <a:pt x="19566" y="8229"/>
                </a:cubicBezTo>
                <a:cubicBezTo>
                  <a:pt x="19386" y="8163"/>
                  <a:pt x="19196" y="8136"/>
                  <a:pt x="19001" y="8136"/>
                </a:cubicBezTo>
                <a:cubicBezTo>
                  <a:pt x="18322" y="8136"/>
                  <a:pt x="17582" y="8461"/>
                  <a:pt x="16985" y="8584"/>
                </a:cubicBezTo>
                <a:cubicBezTo>
                  <a:pt x="15822" y="8820"/>
                  <a:pt x="14660" y="9037"/>
                  <a:pt x="13478" y="9194"/>
                </a:cubicBezTo>
                <a:cubicBezTo>
                  <a:pt x="11188" y="9529"/>
                  <a:pt x="8882" y="9689"/>
                  <a:pt x="6574" y="9689"/>
                </a:cubicBezTo>
                <a:cubicBezTo>
                  <a:pt x="6439" y="9689"/>
                  <a:pt x="6303" y="9688"/>
                  <a:pt x="6168" y="9687"/>
                </a:cubicBezTo>
                <a:cubicBezTo>
                  <a:pt x="5776" y="9687"/>
                  <a:pt x="5354" y="9699"/>
                  <a:pt x="4926" y="9699"/>
                </a:cubicBezTo>
                <a:cubicBezTo>
                  <a:pt x="3997" y="9699"/>
                  <a:pt x="3035" y="9643"/>
                  <a:pt x="2267" y="9293"/>
                </a:cubicBezTo>
                <a:cubicBezTo>
                  <a:pt x="533" y="8505"/>
                  <a:pt x="40" y="6574"/>
                  <a:pt x="1656" y="5411"/>
                </a:cubicBezTo>
                <a:cubicBezTo>
                  <a:pt x="2621" y="4702"/>
                  <a:pt x="3882" y="4663"/>
                  <a:pt x="5025" y="4604"/>
                </a:cubicBezTo>
                <a:cubicBezTo>
                  <a:pt x="6286" y="4505"/>
                  <a:pt x="7547" y="4426"/>
                  <a:pt x="8828" y="4328"/>
                </a:cubicBezTo>
                <a:cubicBezTo>
                  <a:pt x="13359" y="3914"/>
                  <a:pt x="17871" y="3264"/>
                  <a:pt x="22324" y="2377"/>
                </a:cubicBezTo>
                <a:cubicBezTo>
                  <a:pt x="23566" y="2141"/>
                  <a:pt x="24807" y="1865"/>
                  <a:pt x="26048" y="1569"/>
                </a:cubicBezTo>
                <a:cubicBezTo>
                  <a:pt x="27113" y="1333"/>
                  <a:pt x="28467" y="835"/>
                  <a:pt x="29627" y="835"/>
                </a:cubicBezTo>
                <a:cubicBezTo>
                  <a:pt x="29819" y="835"/>
                  <a:pt x="30006" y="849"/>
                  <a:pt x="30186" y="880"/>
                </a:cubicBezTo>
                <a:cubicBezTo>
                  <a:pt x="30796" y="998"/>
                  <a:pt x="32274" y="683"/>
                  <a:pt x="31939" y="2062"/>
                </a:cubicBezTo>
                <a:cubicBezTo>
                  <a:pt x="31841" y="2456"/>
                  <a:pt x="31328" y="2811"/>
                  <a:pt x="30993" y="2949"/>
                </a:cubicBezTo>
                <a:cubicBezTo>
                  <a:pt x="30540" y="3086"/>
                  <a:pt x="30087" y="3185"/>
                  <a:pt x="29614" y="3264"/>
                </a:cubicBezTo>
                <a:cubicBezTo>
                  <a:pt x="28885" y="3441"/>
                  <a:pt x="28274" y="3756"/>
                  <a:pt x="27999" y="4485"/>
                </a:cubicBezTo>
                <a:cubicBezTo>
                  <a:pt x="27940" y="4604"/>
                  <a:pt x="28117" y="4761"/>
                  <a:pt x="28196" y="4820"/>
                </a:cubicBezTo>
                <a:cubicBezTo>
                  <a:pt x="28961" y="5354"/>
                  <a:pt x="29784" y="5564"/>
                  <a:pt x="30650" y="5564"/>
                </a:cubicBezTo>
                <a:cubicBezTo>
                  <a:pt x="31032" y="5564"/>
                  <a:pt x="31423" y="5523"/>
                  <a:pt x="31821" y="5451"/>
                </a:cubicBezTo>
                <a:cubicBezTo>
                  <a:pt x="33949" y="5057"/>
                  <a:pt x="36018" y="4170"/>
                  <a:pt x="38067" y="3500"/>
                </a:cubicBezTo>
                <a:lnTo>
                  <a:pt x="44608" y="1372"/>
                </a:lnTo>
                <a:cubicBezTo>
                  <a:pt x="45652" y="1037"/>
                  <a:pt x="46736" y="545"/>
                  <a:pt x="47820" y="466"/>
                </a:cubicBezTo>
                <a:cubicBezTo>
                  <a:pt x="47866" y="462"/>
                  <a:pt x="47913" y="461"/>
                  <a:pt x="47961" y="461"/>
                </a:cubicBezTo>
                <a:close/>
                <a:moveTo>
                  <a:pt x="47887" y="1"/>
                </a:moveTo>
                <a:cubicBezTo>
                  <a:pt x="47346" y="1"/>
                  <a:pt x="46785" y="115"/>
                  <a:pt x="46263" y="269"/>
                </a:cubicBezTo>
                <a:cubicBezTo>
                  <a:pt x="43308" y="1136"/>
                  <a:pt x="40392" y="2180"/>
                  <a:pt x="37456" y="3126"/>
                </a:cubicBezTo>
                <a:cubicBezTo>
                  <a:pt x="35939" y="3618"/>
                  <a:pt x="34422" y="4150"/>
                  <a:pt x="32905" y="4604"/>
                </a:cubicBezTo>
                <a:cubicBezTo>
                  <a:pt x="32057" y="4864"/>
                  <a:pt x="31161" y="5107"/>
                  <a:pt x="30294" y="5107"/>
                </a:cubicBezTo>
                <a:cubicBezTo>
                  <a:pt x="29690" y="5107"/>
                  <a:pt x="29099" y="4990"/>
                  <a:pt x="28548" y="4678"/>
                </a:cubicBezTo>
                <a:lnTo>
                  <a:pt x="28548" y="4678"/>
                </a:lnTo>
                <a:cubicBezTo>
                  <a:pt x="29329" y="3332"/>
                  <a:pt x="32773" y="3918"/>
                  <a:pt x="32412" y="1944"/>
                </a:cubicBezTo>
                <a:cubicBezTo>
                  <a:pt x="32213" y="702"/>
                  <a:pt x="30749" y="420"/>
                  <a:pt x="29620" y="420"/>
                </a:cubicBezTo>
                <a:cubicBezTo>
                  <a:pt x="29405" y="420"/>
                  <a:pt x="29203" y="431"/>
                  <a:pt x="29023" y="446"/>
                </a:cubicBezTo>
                <a:cubicBezTo>
                  <a:pt x="26501" y="663"/>
                  <a:pt x="23960" y="1530"/>
                  <a:pt x="21477" y="2023"/>
                </a:cubicBezTo>
                <a:cubicBezTo>
                  <a:pt x="18738" y="2554"/>
                  <a:pt x="16000" y="2988"/>
                  <a:pt x="13222" y="3343"/>
                </a:cubicBezTo>
                <a:cubicBezTo>
                  <a:pt x="10404" y="3697"/>
                  <a:pt x="7567" y="3953"/>
                  <a:pt x="4730" y="4131"/>
                </a:cubicBezTo>
                <a:cubicBezTo>
                  <a:pt x="2996" y="4229"/>
                  <a:pt x="277" y="4544"/>
                  <a:pt x="99" y="6791"/>
                </a:cubicBezTo>
                <a:cubicBezTo>
                  <a:pt x="1" y="8150"/>
                  <a:pt x="1163" y="9253"/>
                  <a:pt x="2346" y="9726"/>
                </a:cubicBezTo>
                <a:cubicBezTo>
                  <a:pt x="3420" y="10144"/>
                  <a:pt x="4676" y="10266"/>
                  <a:pt x="5943" y="10266"/>
                </a:cubicBezTo>
                <a:cubicBezTo>
                  <a:pt x="7184" y="10266"/>
                  <a:pt x="8435" y="10149"/>
                  <a:pt x="9537" y="10081"/>
                </a:cubicBezTo>
                <a:cubicBezTo>
                  <a:pt x="10897" y="10002"/>
                  <a:pt x="12256" y="9884"/>
                  <a:pt x="13616" y="9687"/>
                </a:cubicBezTo>
                <a:cubicBezTo>
                  <a:pt x="15172" y="9490"/>
                  <a:pt x="16748" y="8958"/>
                  <a:pt x="18285" y="8840"/>
                </a:cubicBezTo>
                <a:lnTo>
                  <a:pt x="18758" y="8721"/>
                </a:lnTo>
                <a:lnTo>
                  <a:pt x="19743" y="9293"/>
                </a:lnTo>
                <a:cubicBezTo>
                  <a:pt x="19763" y="9588"/>
                  <a:pt x="19073" y="9608"/>
                  <a:pt x="18896" y="9746"/>
                </a:cubicBezTo>
                <a:cubicBezTo>
                  <a:pt x="18187" y="10298"/>
                  <a:pt x="18108" y="10554"/>
                  <a:pt x="17142" y="10692"/>
                </a:cubicBezTo>
                <a:cubicBezTo>
                  <a:pt x="16354" y="10810"/>
                  <a:pt x="15822" y="11007"/>
                  <a:pt x="15606" y="11834"/>
                </a:cubicBezTo>
                <a:cubicBezTo>
                  <a:pt x="15599" y="11866"/>
                  <a:pt x="15608" y="11903"/>
                  <a:pt x="15627" y="11942"/>
                </a:cubicBezTo>
                <a:lnTo>
                  <a:pt x="15627" y="11942"/>
                </a:lnTo>
                <a:cubicBezTo>
                  <a:pt x="15687" y="13288"/>
                  <a:pt x="16980" y="13890"/>
                  <a:pt x="18200" y="13890"/>
                </a:cubicBezTo>
                <a:cubicBezTo>
                  <a:pt x="18275" y="13890"/>
                  <a:pt x="18349" y="13888"/>
                  <a:pt x="18423" y="13884"/>
                </a:cubicBezTo>
                <a:cubicBezTo>
                  <a:pt x="21103" y="13726"/>
                  <a:pt x="23841" y="13076"/>
                  <a:pt x="26501" y="12682"/>
                </a:cubicBezTo>
                <a:lnTo>
                  <a:pt x="34678" y="11421"/>
                </a:lnTo>
                <a:cubicBezTo>
                  <a:pt x="35880" y="11224"/>
                  <a:pt x="37200" y="11165"/>
                  <a:pt x="38362" y="10810"/>
                </a:cubicBezTo>
                <a:cubicBezTo>
                  <a:pt x="39032" y="10613"/>
                  <a:pt x="39702" y="10140"/>
                  <a:pt x="39682" y="9372"/>
                </a:cubicBezTo>
                <a:cubicBezTo>
                  <a:pt x="39682" y="8781"/>
                  <a:pt x="39269" y="8603"/>
                  <a:pt x="38934" y="8209"/>
                </a:cubicBezTo>
                <a:cubicBezTo>
                  <a:pt x="38382" y="7579"/>
                  <a:pt x="38047" y="7047"/>
                  <a:pt x="38737" y="6377"/>
                </a:cubicBezTo>
                <a:cubicBezTo>
                  <a:pt x="39269" y="5865"/>
                  <a:pt x="40175" y="5766"/>
                  <a:pt x="40845" y="5608"/>
                </a:cubicBezTo>
                <a:cubicBezTo>
                  <a:pt x="43308" y="5057"/>
                  <a:pt x="45889" y="4663"/>
                  <a:pt x="48293" y="3914"/>
                </a:cubicBezTo>
                <a:cubicBezTo>
                  <a:pt x="49494" y="3520"/>
                  <a:pt x="50893" y="2515"/>
                  <a:pt x="50046" y="1136"/>
                </a:cubicBezTo>
                <a:cubicBezTo>
                  <a:pt x="49529" y="282"/>
                  <a:pt x="48733" y="1"/>
                  <a:pt x="4788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199;p24"/>
          <p:cNvSpPr/>
          <p:nvPr/>
        </p:nvSpPr>
        <p:spPr>
          <a:xfrm>
            <a:off x="8614908" y="2517676"/>
            <a:ext cx="186544" cy="237210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" name="Google Shape;200;p24"/>
          <p:cNvSpPr/>
          <p:nvPr/>
        </p:nvSpPr>
        <p:spPr>
          <a:xfrm>
            <a:off x="8801458" y="4743351"/>
            <a:ext cx="186544" cy="237210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" name="Google Shape;201;p24"/>
          <p:cNvSpPr/>
          <p:nvPr/>
        </p:nvSpPr>
        <p:spPr>
          <a:xfrm>
            <a:off x="2573275" y="4734899"/>
            <a:ext cx="224049" cy="284941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_AND_TWO_COLUMNS_1_1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25"/>
          <p:cNvSpPr/>
          <p:nvPr/>
        </p:nvSpPr>
        <p:spPr>
          <a:xfrm>
            <a:off x="7473850" y="123563"/>
            <a:ext cx="1153600" cy="321450"/>
          </a:xfrm>
          <a:custGeom>
            <a:avLst/>
            <a:gdLst/>
            <a:ahLst/>
            <a:cxnLst/>
            <a:rect l="l" t="t" r="r" b="b"/>
            <a:pathLst>
              <a:path w="46144" h="12858" extrusionOk="0">
                <a:moveTo>
                  <a:pt x="43926" y="479"/>
                </a:moveTo>
                <a:cubicBezTo>
                  <a:pt x="44509" y="479"/>
                  <a:pt x="44950" y="712"/>
                  <a:pt x="44942" y="1436"/>
                </a:cubicBezTo>
                <a:cubicBezTo>
                  <a:pt x="44942" y="2618"/>
                  <a:pt x="42913" y="3150"/>
                  <a:pt x="42046" y="3525"/>
                </a:cubicBezTo>
                <a:lnTo>
                  <a:pt x="39484" y="4687"/>
                </a:lnTo>
                <a:cubicBezTo>
                  <a:pt x="37613" y="5534"/>
                  <a:pt x="35741" y="6382"/>
                  <a:pt x="33869" y="7209"/>
                </a:cubicBezTo>
                <a:cubicBezTo>
                  <a:pt x="32372" y="7899"/>
                  <a:pt x="30835" y="8490"/>
                  <a:pt x="29239" y="8943"/>
                </a:cubicBezTo>
                <a:cubicBezTo>
                  <a:pt x="28171" y="9235"/>
                  <a:pt x="27162" y="9366"/>
                  <a:pt x="26159" y="9366"/>
                </a:cubicBezTo>
                <a:cubicBezTo>
                  <a:pt x="24998" y="9366"/>
                  <a:pt x="23845" y="9190"/>
                  <a:pt x="22619" y="8884"/>
                </a:cubicBezTo>
                <a:cubicBezTo>
                  <a:pt x="22143" y="8763"/>
                  <a:pt x="21680" y="8709"/>
                  <a:pt x="21228" y="8709"/>
                </a:cubicBezTo>
                <a:cubicBezTo>
                  <a:pt x="18660" y="8709"/>
                  <a:pt x="16412" y="10424"/>
                  <a:pt x="13950" y="11228"/>
                </a:cubicBezTo>
                <a:cubicBezTo>
                  <a:pt x="12176" y="11819"/>
                  <a:pt x="10324" y="12174"/>
                  <a:pt x="8433" y="12273"/>
                </a:cubicBezTo>
                <a:lnTo>
                  <a:pt x="7743" y="12312"/>
                </a:lnTo>
                <a:cubicBezTo>
                  <a:pt x="6758" y="11701"/>
                  <a:pt x="6660" y="11130"/>
                  <a:pt x="7448" y="10578"/>
                </a:cubicBezTo>
                <a:cubicBezTo>
                  <a:pt x="7743" y="10401"/>
                  <a:pt x="8058" y="10263"/>
                  <a:pt x="8374" y="10184"/>
                </a:cubicBezTo>
                <a:cubicBezTo>
                  <a:pt x="8886" y="10027"/>
                  <a:pt x="9457" y="9908"/>
                  <a:pt x="9911" y="9593"/>
                </a:cubicBezTo>
                <a:cubicBezTo>
                  <a:pt x="10305" y="9317"/>
                  <a:pt x="11073" y="8509"/>
                  <a:pt x="10600" y="8037"/>
                </a:cubicBezTo>
                <a:cubicBezTo>
                  <a:pt x="10408" y="7854"/>
                  <a:pt x="9980" y="7794"/>
                  <a:pt x="9523" y="7794"/>
                </a:cubicBezTo>
                <a:cubicBezTo>
                  <a:pt x="8992" y="7794"/>
                  <a:pt x="8423" y="7875"/>
                  <a:pt x="8137" y="7938"/>
                </a:cubicBezTo>
                <a:cubicBezTo>
                  <a:pt x="7448" y="8076"/>
                  <a:pt x="6916" y="8450"/>
                  <a:pt x="6305" y="8805"/>
                </a:cubicBezTo>
                <a:cubicBezTo>
                  <a:pt x="5341" y="9339"/>
                  <a:pt x="4241" y="9737"/>
                  <a:pt x="3138" y="9737"/>
                </a:cubicBezTo>
                <a:cubicBezTo>
                  <a:pt x="2978" y="9737"/>
                  <a:pt x="2819" y="9729"/>
                  <a:pt x="2660" y="9711"/>
                </a:cubicBezTo>
                <a:cubicBezTo>
                  <a:pt x="1517" y="9593"/>
                  <a:pt x="630" y="8174"/>
                  <a:pt x="1754" y="7465"/>
                </a:cubicBezTo>
                <a:cubicBezTo>
                  <a:pt x="2207" y="7170"/>
                  <a:pt x="2758" y="6933"/>
                  <a:pt x="3251" y="6677"/>
                </a:cubicBezTo>
                <a:cubicBezTo>
                  <a:pt x="4256" y="6106"/>
                  <a:pt x="5320" y="5613"/>
                  <a:pt x="6403" y="5219"/>
                </a:cubicBezTo>
                <a:cubicBezTo>
                  <a:pt x="8177" y="4687"/>
                  <a:pt x="9970" y="4155"/>
                  <a:pt x="11743" y="3643"/>
                </a:cubicBezTo>
                <a:cubicBezTo>
                  <a:pt x="13634" y="3111"/>
                  <a:pt x="15565" y="2441"/>
                  <a:pt x="17476" y="2008"/>
                </a:cubicBezTo>
                <a:cubicBezTo>
                  <a:pt x="17663" y="1967"/>
                  <a:pt x="17854" y="1947"/>
                  <a:pt x="18045" y="1947"/>
                </a:cubicBezTo>
                <a:cubicBezTo>
                  <a:pt x="18599" y="1947"/>
                  <a:pt x="19155" y="2113"/>
                  <a:pt x="19624" y="2421"/>
                </a:cubicBezTo>
                <a:cubicBezTo>
                  <a:pt x="19900" y="2579"/>
                  <a:pt x="19860" y="2658"/>
                  <a:pt x="20195" y="2796"/>
                </a:cubicBezTo>
                <a:cubicBezTo>
                  <a:pt x="20485" y="2918"/>
                  <a:pt x="20799" y="2993"/>
                  <a:pt x="21118" y="2993"/>
                </a:cubicBezTo>
                <a:cubicBezTo>
                  <a:pt x="21211" y="2993"/>
                  <a:pt x="21304" y="2986"/>
                  <a:pt x="21397" y="2973"/>
                </a:cubicBezTo>
                <a:cubicBezTo>
                  <a:pt x="21969" y="2914"/>
                  <a:pt x="22520" y="2776"/>
                  <a:pt x="23052" y="2599"/>
                </a:cubicBezTo>
                <a:cubicBezTo>
                  <a:pt x="23960" y="2334"/>
                  <a:pt x="25250" y="1669"/>
                  <a:pt x="26224" y="1669"/>
                </a:cubicBezTo>
                <a:cubicBezTo>
                  <a:pt x="26264" y="1669"/>
                  <a:pt x="26304" y="1670"/>
                  <a:pt x="26343" y="1673"/>
                </a:cubicBezTo>
                <a:cubicBezTo>
                  <a:pt x="28096" y="1791"/>
                  <a:pt x="27643" y="2717"/>
                  <a:pt x="28293" y="3584"/>
                </a:cubicBezTo>
                <a:cubicBezTo>
                  <a:pt x="28608" y="3958"/>
                  <a:pt x="29003" y="4234"/>
                  <a:pt x="29456" y="4411"/>
                </a:cubicBezTo>
                <a:cubicBezTo>
                  <a:pt x="29840" y="4552"/>
                  <a:pt x="30230" y="4609"/>
                  <a:pt x="30621" y="4609"/>
                </a:cubicBezTo>
                <a:cubicBezTo>
                  <a:pt x="31654" y="4609"/>
                  <a:pt x="32695" y="4208"/>
                  <a:pt x="33652" y="3879"/>
                </a:cubicBezTo>
                <a:lnTo>
                  <a:pt x="38637" y="2145"/>
                </a:lnTo>
                <a:lnTo>
                  <a:pt x="41337" y="1200"/>
                </a:lnTo>
                <a:cubicBezTo>
                  <a:pt x="41768" y="1044"/>
                  <a:pt x="43018" y="479"/>
                  <a:pt x="43926" y="479"/>
                </a:cubicBezTo>
                <a:close/>
                <a:moveTo>
                  <a:pt x="43950" y="1"/>
                </a:moveTo>
                <a:cubicBezTo>
                  <a:pt x="43632" y="1"/>
                  <a:pt x="43311" y="49"/>
                  <a:pt x="43031" y="116"/>
                </a:cubicBezTo>
                <a:cubicBezTo>
                  <a:pt x="40844" y="609"/>
                  <a:pt x="38677" y="1594"/>
                  <a:pt x="36549" y="2323"/>
                </a:cubicBezTo>
                <a:lnTo>
                  <a:pt x="33377" y="3426"/>
                </a:lnTo>
                <a:cubicBezTo>
                  <a:pt x="32535" y="3720"/>
                  <a:pt x="31560" y="4120"/>
                  <a:pt x="30636" y="4120"/>
                </a:cubicBezTo>
                <a:cubicBezTo>
                  <a:pt x="30132" y="4120"/>
                  <a:pt x="29644" y="4002"/>
                  <a:pt x="29200" y="3682"/>
                </a:cubicBezTo>
                <a:cubicBezTo>
                  <a:pt x="28392" y="3111"/>
                  <a:pt x="28549" y="1948"/>
                  <a:pt x="27722" y="1416"/>
                </a:cubicBezTo>
                <a:cubicBezTo>
                  <a:pt x="27415" y="1230"/>
                  <a:pt x="27065" y="1166"/>
                  <a:pt x="26710" y="1166"/>
                </a:cubicBezTo>
                <a:cubicBezTo>
                  <a:pt x="26427" y="1166"/>
                  <a:pt x="26141" y="1206"/>
                  <a:pt x="25870" y="1259"/>
                </a:cubicBezTo>
                <a:cubicBezTo>
                  <a:pt x="24826" y="1456"/>
                  <a:pt x="23801" y="1850"/>
                  <a:pt x="22776" y="2145"/>
                </a:cubicBezTo>
                <a:cubicBezTo>
                  <a:pt x="22216" y="2304"/>
                  <a:pt x="21729" y="2463"/>
                  <a:pt x="21248" y="2463"/>
                </a:cubicBezTo>
                <a:cubicBezTo>
                  <a:pt x="20834" y="2463"/>
                  <a:pt x="20426" y="2345"/>
                  <a:pt x="19979" y="2008"/>
                </a:cubicBezTo>
                <a:cubicBezTo>
                  <a:pt x="19742" y="1791"/>
                  <a:pt x="19486" y="1594"/>
                  <a:pt x="19210" y="1416"/>
                </a:cubicBezTo>
                <a:cubicBezTo>
                  <a:pt x="18965" y="1314"/>
                  <a:pt x="18729" y="1273"/>
                  <a:pt x="18497" y="1273"/>
                </a:cubicBezTo>
                <a:cubicBezTo>
                  <a:pt x="18060" y="1273"/>
                  <a:pt x="17639" y="1419"/>
                  <a:pt x="17201" y="1574"/>
                </a:cubicBezTo>
                <a:cubicBezTo>
                  <a:pt x="16038" y="1968"/>
                  <a:pt x="14876" y="2264"/>
                  <a:pt x="13693" y="2579"/>
                </a:cubicBezTo>
                <a:cubicBezTo>
                  <a:pt x="11189" y="3239"/>
                  <a:pt x="8723" y="3995"/>
                  <a:pt x="6238" y="4752"/>
                </a:cubicBezTo>
                <a:lnTo>
                  <a:pt x="6238" y="4752"/>
                </a:lnTo>
                <a:cubicBezTo>
                  <a:pt x="6233" y="4752"/>
                  <a:pt x="6228" y="4751"/>
                  <a:pt x="6223" y="4751"/>
                </a:cubicBezTo>
                <a:cubicBezTo>
                  <a:pt x="6191" y="4751"/>
                  <a:pt x="6159" y="4756"/>
                  <a:pt x="6128" y="4766"/>
                </a:cubicBezTo>
                <a:cubicBezTo>
                  <a:pt x="5261" y="5061"/>
                  <a:pt x="4433" y="5436"/>
                  <a:pt x="3625" y="5869"/>
                </a:cubicBezTo>
                <a:cubicBezTo>
                  <a:pt x="2758" y="6303"/>
                  <a:pt x="1714" y="6677"/>
                  <a:pt x="985" y="7288"/>
                </a:cubicBezTo>
                <a:cubicBezTo>
                  <a:pt x="0" y="8115"/>
                  <a:pt x="414" y="9376"/>
                  <a:pt x="1458" y="9908"/>
                </a:cubicBezTo>
                <a:cubicBezTo>
                  <a:pt x="1935" y="10143"/>
                  <a:pt x="2478" y="10239"/>
                  <a:pt x="3038" y="10239"/>
                </a:cubicBezTo>
                <a:cubicBezTo>
                  <a:pt x="4029" y="10239"/>
                  <a:pt x="5073" y="9938"/>
                  <a:pt x="5891" y="9573"/>
                </a:cubicBezTo>
                <a:cubicBezTo>
                  <a:pt x="6837" y="9140"/>
                  <a:pt x="7645" y="8431"/>
                  <a:pt x="8728" y="8332"/>
                </a:cubicBezTo>
                <a:cubicBezTo>
                  <a:pt x="8821" y="8327"/>
                  <a:pt x="8953" y="8323"/>
                  <a:pt x="9098" y="8323"/>
                </a:cubicBezTo>
                <a:cubicBezTo>
                  <a:pt x="9508" y="8323"/>
                  <a:pt x="10024" y="8354"/>
                  <a:pt x="10068" y="8470"/>
                </a:cubicBezTo>
                <a:cubicBezTo>
                  <a:pt x="10364" y="9120"/>
                  <a:pt x="7034" y="10086"/>
                  <a:pt x="6640" y="10559"/>
                </a:cubicBezTo>
                <a:cubicBezTo>
                  <a:pt x="5931" y="11425"/>
                  <a:pt x="6226" y="12489"/>
                  <a:pt x="7329" y="12746"/>
                </a:cubicBezTo>
                <a:cubicBezTo>
                  <a:pt x="7674" y="12824"/>
                  <a:pt x="8046" y="12857"/>
                  <a:pt x="8433" y="12857"/>
                </a:cubicBezTo>
                <a:cubicBezTo>
                  <a:pt x="9797" y="12857"/>
                  <a:pt x="11349" y="12446"/>
                  <a:pt x="12531" y="12154"/>
                </a:cubicBezTo>
                <a:cubicBezTo>
                  <a:pt x="14698" y="11622"/>
                  <a:pt x="16590" y="10696"/>
                  <a:pt x="18599" y="9790"/>
                </a:cubicBezTo>
                <a:cubicBezTo>
                  <a:pt x="19454" y="9403"/>
                  <a:pt x="20273" y="9178"/>
                  <a:pt x="21135" y="9178"/>
                </a:cubicBezTo>
                <a:cubicBezTo>
                  <a:pt x="21545" y="9178"/>
                  <a:pt x="21964" y="9229"/>
                  <a:pt x="22402" y="9337"/>
                </a:cubicBezTo>
                <a:cubicBezTo>
                  <a:pt x="23368" y="9593"/>
                  <a:pt x="24274" y="9849"/>
                  <a:pt x="25259" y="9908"/>
                </a:cubicBezTo>
                <a:cubicBezTo>
                  <a:pt x="25470" y="9922"/>
                  <a:pt x="25681" y="9928"/>
                  <a:pt x="25891" y="9928"/>
                </a:cubicBezTo>
                <a:cubicBezTo>
                  <a:pt x="27567" y="9928"/>
                  <a:pt x="29220" y="9527"/>
                  <a:pt x="30796" y="9002"/>
                </a:cubicBezTo>
                <a:cubicBezTo>
                  <a:pt x="35110" y="7524"/>
                  <a:pt x="39268" y="5357"/>
                  <a:pt x="43425" y="3505"/>
                </a:cubicBezTo>
                <a:cubicBezTo>
                  <a:pt x="44410" y="3052"/>
                  <a:pt x="46144" y="2165"/>
                  <a:pt x="45474" y="786"/>
                </a:cubicBezTo>
                <a:cubicBezTo>
                  <a:pt x="45187" y="186"/>
                  <a:pt x="44573" y="1"/>
                  <a:pt x="4395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" name="Google Shape;204;p2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05" name="Google Shape;205;p25"/>
          <p:cNvSpPr txBox="1">
            <a:spLocks noGrp="1"/>
          </p:cNvSpPr>
          <p:nvPr>
            <p:ph type="subTitle" idx="1"/>
          </p:nvPr>
        </p:nvSpPr>
        <p:spPr>
          <a:xfrm>
            <a:off x="1527300" y="1591425"/>
            <a:ext cx="6089400" cy="115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6" name="Google Shape;206;p25"/>
          <p:cNvSpPr txBox="1">
            <a:spLocks noGrp="1"/>
          </p:cNvSpPr>
          <p:nvPr>
            <p:ph type="subTitle" idx="2"/>
          </p:nvPr>
        </p:nvSpPr>
        <p:spPr>
          <a:xfrm>
            <a:off x="1527300" y="3039225"/>
            <a:ext cx="6089400" cy="115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7" name="Google Shape;207;p25"/>
          <p:cNvSpPr/>
          <p:nvPr/>
        </p:nvSpPr>
        <p:spPr>
          <a:xfrm>
            <a:off x="7353375" y="4691763"/>
            <a:ext cx="1153600" cy="321450"/>
          </a:xfrm>
          <a:custGeom>
            <a:avLst/>
            <a:gdLst/>
            <a:ahLst/>
            <a:cxnLst/>
            <a:rect l="l" t="t" r="r" b="b"/>
            <a:pathLst>
              <a:path w="46144" h="12858" extrusionOk="0">
                <a:moveTo>
                  <a:pt x="43926" y="479"/>
                </a:moveTo>
                <a:cubicBezTo>
                  <a:pt x="44509" y="479"/>
                  <a:pt x="44950" y="712"/>
                  <a:pt x="44942" y="1436"/>
                </a:cubicBezTo>
                <a:cubicBezTo>
                  <a:pt x="44942" y="2618"/>
                  <a:pt x="42913" y="3150"/>
                  <a:pt x="42046" y="3525"/>
                </a:cubicBezTo>
                <a:lnTo>
                  <a:pt x="39484" y="4687"/>
                </a:lnTo>
                <a:cubicBezTo>
                  <a:pt x="37613" y="5534"/>
                  <a:pt x="35741" y="6382"/>
                  <a:pt x="33869" y="7209"/>
                </a:cubicBezTo>
                <a:cubicBezTo>
                  <a:pt x="32372" y="7899"/>
                  <a:pt x="30835" y="8490"/>
                  <a:pt x="29239" y="8943"/>
                </a:cubicBezTo>
                <a:cubicBezTo>
                  <a:pt x="28171" y="9235"/>
                  <a:pt x="27162" y="9366"/>
                  <a:pt x="26159" y="9366"/>
                </a:cubicBezTo>
                <a:cubicBezTo>
                  <a:pt x="24998" y="9366"/>
                  <a:pt x="23845" y="9190"/>
                  <a:pt x="22619" y="8884"/>
                </a:cubicBezTo>
                <a:cubicBezTo>
                  <a:pt x="22143" y="8763"/>
                  <a:pt x="21680" y="8709"/>
                  <a:pt x="21228" y="8709"/>
                </a:cubicBezTo>
                <a:cubicBezTo>
                  <a:pt x="18660" y="8709"/>
                  <a:pt x="16412" y="10424"/>
                  <a:pt x="13950" y="11228"/>
                </a:cubicBezTo>
                <a:cubicBezTo>
                  <a:pt x="12176" y="11819"/>
                  <a:pt x="10324" y="12174"/>
                  <a:pt x="8433" y="12273"/>
                </a:cubicBezTo>
                <a:lnTo>
                  <a:pt x="7743" y="12312"/>
                </a:lnTo>
                <a:cubicBezTo>
                  <a:pt x="6758" y="11701"/>
                  <a:pt x="6660" y="11130"/>
                  <a:pt x="7448" y="10578"/>
                </a:cubicBezTo>
                <a:cubicBezTo>
                  <a:pt x="7743" y="10401"/>
                  <a:pt x="8058" y="10263"/>
                  <a:pt x="8374" y="10184"/>
                </a:cubicBezTo>
                <a:cubicBezTo>
                  <a:pt x="8886" y="10027"/>
                  <a:pt x="9457" y="9908"/>
                  <a:pt x="9911" y="9593"/>
                </a:cubicBezTo>
                <a:cubicBezTo>
                  <a:pt x="10305" y="9317"/>
                  <a:pt x="11073" y="8509"/>
                  <a:pt x="10600" y="8037"/>
                </a:cubicBezTo>
                <a:cubicBezTo>
                  <a:pt x="10408" y="7854"/>
                  <a:pt x="9980" y="7794"/>
                  <a:pt x="9523" y="7794"/>
                </a:cubicBezTo>
                <a:cubicBezTo>
                  <a:pt x="8992" y="7794"/>
                  <a:pt x="8423" y="7875"/>
                  <a:pt x="8137" y="7938"/>
                </a:cubicBezTo>
                <a:cubicBezTo>
                  <a:pt x="7448" y="8076"/>
                  <a:pt x="6916" y="8450"/>
                  <a:pt x="6305" y="8805"/>
                </a:cubicBezTo>
                <a:cubicBezTo>
                  <a:pt x="5341" y="9339"/>
                  <a:pt x="4241" y="9737"/>
                  <a:pt x="3138" y="9737"/>
                </a:cubicBezTo>
                <a:cubicBezTo>
                  <a:pt x="2978" y="9737"/>
                  <a:pt x="2819" y="9729"/>
                  <a:pt x="2660" y="9711"/>
                </a:cubicBezTo>
                <a:cubicBezTo>
                  <a:pt x="1517" y="9593"/>
                  <a:pt x="630" y="8174"/>
                  <a:pt x="1754" y="7465"/>
                </a:cubicBezTo>
                <a:cubicBezTo>
                  <a:pt x="2207" y="7170"/>
                  <a:pt x="2758" y="6933"/>
                  <a:pt x="3251" y="6677"/>
                </a:cubicBezTo>
                <a:cubicBezTo>
                  <a:pt x="4256" y="6106"/>
                  <a:pt x="5320" y="5613"/>
                  <a:pt x="6403" y="5219"/>
                </a:cubicBezTo>
                <a:cubicBezTo>
                  <a:pt x="8177" y="4687"/>
                  <a:pt x="9970" y="4155"/>
                  <a:pt x="11743" y="3643"/>
                </a:cubicBezTo>
                <a:cubicBezTo>
                  <a:pt x="13634" y="3111"/>
                  <a:pt x="15565" y="2441"/>
                  <a:pt x="17476" y="2008"/>
                </a:cubicBezTo>
                <a:cubicBezTo>
                  <a:pt x="17663" y="1967"/>
                  <a:pt x="17854" y="1947"/>
                  <a:pt x="18045" y="1947"/>
                </a:cubicBezTo>
                <a:cubicBezTo>
                  <a:pt x="18599" y="1947"/>
                  <a:pt x="19155" y="2113"/>
                  <a:pt x="19624" y="2421"/>
                </a:cubicBezTo>
                <a:cubicBezTo>
                  <a:pt x="19900" y="2579"/>
                  <a:pt x="19860" y="2658"/>
                  <a:pt x="20195" y="2796"/>
                </a:cubicBezTo>
                <a:cubicBezTo>
                  <a:pt x="20485" y="2918"/>
                  <a:pt x="20799" y="2993"/>
                  <a:pt x="21118" y="2993"/>
                </a:cubicBezTo>
                <a:cubicBezTo>
                  <a:pt x="21211" y="2993"/>
                  <a:pt x="21304" y="2986"/>
                  <a:pt x="21397" y="2973"/>
                </a:cubicBezTo>
                <a:cubicBezTo>
                  <a:pt x="21969" y="2914"/>
                  <a:pt x="22520" y="2776"/>
                  <a:pt x="23052" y="2599"/>
                </a:cubicBezTo>
                <a:cubicBezTo>
                  <a:pt x="23960" y="2334"/>
                  <a:pt x="25250" y="1669"/>
                  <a:pt x="26224" y="1669"/>
                </a:cubicBezTo>
                <a:cubicBezTo>
                  <a:pt x="26264" y="1669"/>
                  <a:pt x="26304" y="1670"/>
                  <a:pt x="26343" y="1673"/>
                </a:cubicBezTo>
                <a:cubicBezTo>
                  <a:pt x="28096" y="1791"/>
                  <a:pt x="27643" y="2717"/>
                  <a:pt x="28293" y="3584"/>
                </a:cubicBezTo>
                <a:cubicBezTo>
                  <a:pt x="28608" y="3958"/>
                  <a:pt x="29003" y="4234"/>
                  <a:pt x="29456" y="4411"/>
                </a:cubicBezTo>
                <a:cubicBezTo>
                  <a:pt x="29840" y="4552"/>
                  <a:pt x="30230" y="4609"/>
                  <a:pt x="30621" y="4609"/>
                </a:cubicBezTo>
                <a:cubicBezTo>
                  <a:pt x="31654" y="4609"/>
                  <a:pt x="32695" y="4208"/>
                  <a:pt x="33652" y="3879"/>
                </a:cubicBezTo>
                <a:lnTo>
                  <a:pt x="38637" y="2145"/>
                </a:lnTo>
                <a:lnTo>
                  <a:pt x="41337" y="1200"/>
                </a:lnTo>
                <a:cubicBezTo>
                  <a:pt x="41768" y="1044"/>
                  <a:pt x="43018" y="479"/>
                  <a:pt x="43926" y="479"/>
                </a:cubicBezTo>
                <a:close/>
                <a:moveTo>
                  <a:pt x="43950" y="1"/>
                </a:moveTo>
                <a:cubicBezTo>
                  <a:pt x="43632" y="1"/>
                  <a:pt x="43311" y="49"/>
                  <a:pt x="43031" y="116"/>
                </a:cubicBezTo>
                <a:cubicBezTo>
                  <a:pt x="40844" y="609"/>
                  <a:pt x="38677" y="1594"/>
                  <a:pt x="36549" y="2323"/>
                </a:cubicBezTo>
                <a:lnTo>
                  <a:pt x="33377" y="3426"/>
                </a:lnTo>
                <a:cubicBezTo>
                  <a:pt x="32535" y="3720"/>
                  <a:pt x="31560" y="4120"/>
                  <a:pt x="30636" y="4120"/>
                </a:cubicBezTo>
                <a:cubicBezTo>
                  <a:pt x="30132" y="4120"/>
                  <a:pt x="29644" y="4002"/>
                  <a:pt x="29200" y="3682"/>
                </a:cubicBezTo>
                <a:cubicBezTo>
                  <a:pt x="28392" y="3111"/>
                  <a:pt x="28549" y="1948"/>
                  <a:pt x="27722" y="1416"/>
                </a:cubicBezTo>
                <a:cubicBezTo>
                  <a:pt x="27415" y="1230"/>
                  <a:pt x="27065" y="1166"/>
                  <a:pt x="26710" y="1166"/>
                </a:cubicBezTo>
                <a:cubicBezTo>
                  <a:pt x="26427" y="1166"/>
                  <a:pt x="26141" y="1206"/>
                  <a:pt x="25870" y="1259"/>
                </a:cubicBezTo>
                <a:cubicBezTo>
                  <a:pt x="24826" y="1456"/>
                  <a:pt x="23801" y="1850"/>
                  <a:pt x="22776" y="2145"/>
                </a:cubicBezTo>
                <a:cubicBezTo>
                  <a:pt x="22216" y="2304"/>
                  <a:pt x="21729" y="2463"/>
                  <a:pt x="21248" y="2463"/>
                </a:cubicBezTo>
                <a:cubicBezTo>
                  <a:pt x="20834" y="2463"/>
                  <a:pt x="20426" y="2345"/>
                  <a:pt x="19979" y="2008"/>
                </a:cubicBezTo>
                <a:cubicBezTo>
                  <a:pt x="19742" y="1791"/>
                  <a:pt x="19486" y="1594"/>
                  <a:pt x="19210" y="1416"/>
                </a:cubicBezTo>
                <a:cubicBezTo>
                  <a:pt x="18965" y="1314"/>
                  <a:pt x="18729" y="1273"/>
                  <a:pt x="18497" y="1273"/>
                </a:cubicBezTo>
                <a:cubicBezTo>
                  <a:pt x="18060" y="1273"/>
                  <a:pt x="17639" y="1419"/>
                  <a:pt x="17201" y="1574"/>
                </a:cubicBezTo>
                <a:cubicBezTo>
                  <a:pt x="16038" y="1968"/>
                  <a:pt x="14876" y="2264"/>
                  <a:pt x="13693" y="2579"/>
                </a:cubicBezTo>
                <a:cubicBezTo>
                  <a:pt x="11189" y="3239"/>
                  <a:pt x="8723" y="3995"/>
                  <a:pt x="6238" y="4752"/>
                </a:cubicBezTo>
                <a:lnTo>
                  <a:pt x="6238" y="4752"/>
                </a:lnTo>
                <a:cubicBezTo>
                  <a:pt x="6233" y="4752"/>
                  <a:pt x="6228" y="4751"/>
                  <a:pt x="6223" y="4751"/>
                </a:cubicBezTo>
                <a:cubicBezTo>
                  <a:pt x="6191" y="4751"/>
                  <a:pt x="6159" y="4756"/>
                  <a:pt x="6128" y="4766"/>
                </a:cubicBezTo>
                <a:cubicBezTo>
                  <a:pt x="5261" y="5061"/>
                  <a:pt x="4433" y="5436"/>
                  <a:pt x="3625" y="5869"/>
                </a:cubicBezTo>
                <a:cubicBezTo>
                  <a:pt x="2758" y="6303"/>
                  <a:pt x="1714" y="6677"/>
                  <a:pt x="985" y="7288"/>
                </a:cubicBezTo>
                <a:cubicBezTo>
                  <a:pt x="0" y="8115"/>
                  <a:pt x="414" y="9376"/>
                  <a:pt x="1458" y="9908"/>
                </a:cubicBezTo>
                <a:cubicBezTo>
                  <a:pt x="1935" y="10143"/>
                  <a:pt x="2478" y="10239"/>
                  <a:pt x="3038" y="10239"/>
                </a:cubicBezTo>
                <a:cubicBezTo>
                  <a:pt x="4029" y="10239"/>
                  <a:pt x="5073" y="9938"/>
                  <a:pt x="5891" y="9573"/>
                </a:cubicBezTo>
                <a:cubicBezTo>
                  <a:pt x="6837" y="9140"/>
                  <a:pt x="7645" y="8431"/>
                  <a:pt x="8728" y="8332"/>
                </a:cubicBezTo>
                <a:cubicBezTo>
                  <a:pt x="8821" y="8327"/>
                  <a:pt x="8953" y="8323"/>
                  <a:pt x="9098" y="8323"/>
                </a:cubicBezTo>
                <a:cubicBezTo>
                  <a:pt x="9508" y="8323"/>
                  <a:pt x="10024" y="8354"/>
                  <a:pt x="10068" y="8470"/>
                </a:cubicBezTo>
                <a:cubicBezTo>
                  <a:pt x="10364" y="9120"/>
                  <a:pt x="7034" y="10086"/>
                  <a:pt x="6640" y="10559"/>
                </a:cubicBezTo>
                <a:cubicBezTo>
                  <a:pt x="5931" y="11425"/>
                  <a:pt x="6226" y="12489"/>
                  <a:pt x="7329" y="12746"/>
                </a:cubicBezTo>
                <a:cubicBezTo>
                  <a:pt x="7674" y="12824"/>
                  <a:pt x="8046" y="12857"/>
                  <a:pt x="8433" y="12857"/>
                </a:cubicBezTo>
                <a:cubicBezTo>
                  <a:pt x="9797" y="12857"/>
                  <a:pt x="11349" y="12446"/>
                  <a:pt x="12531" y="12154"/>
                </a:cubicBezTo>
                <a:cubicBezTo>
                  <a:pt x="14698" y="11622"/>
                  <a:pt x="16590" y="10696"/>
                  <a:pt x="18599" y="9790"/>
                </a:cubicBezTo>
                <a:cubicBezTo>
                  <a:pt x="19454" y="9403"/>
                  <a:pt x="20273" y="9178"/>
                  <a:pt x="21135" y="9178"/>
                </a:cubicBezTo>
                <a:cubicBezTo>
                  <a:pt x="21545" y="9178"/>
                  <a:pt x="21964" y="9229"/>
                  <a:pt x="22402" y="9337"/>
                </a:cubicBezTo>
                <a:cubicBezTo>
                  <a:pt x="23368" y="9593"/>
                  <a:pt x="24274" y="9849"/>
                  <a:pt x="25259" y="9908"/>
                </a:cubicBezTo>
                <a:cubicBezTo>
                  <a:pt x="25470" y="9922"/>
                  <a:pt x="25681" y="9928"/>
                  <a:pt x="25891" y="9928"/>
                </a:cubicBezTo>
                <a:cubicBezTo>
                  <a:pt x="27567" y="9928"/>
                  <a:pt x="29220" y="9527"/>
                  <a:pt x="30796" y="9002"/>
                </a:cubicBezTo>
                <a:cubicBezTo>
                  <a:pt x="35110" y="7524"/>
                  <a:pt x="39268" y="5357"/>
                  <a:pt x="43425" y="3505"/>
                </a:cubicBezTo>
                <a:cubicBezTo>
                  <a:pt x="44410" y="3052"/>
                  <a:pt x="46144" y="2165"/>
                  <a:pt x="45474" y="786"/>
                </a:cubicBezTo>
                <a:cubicBezTo>
                  <a:pt x="45187" y="186"/>
                  <a:pt x="44573" y="1"/>
                  <a:pt x="4395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" name="Google Shape;208;p25"/>
          <p:cNvSpPr/>
          <p:nvPr/>
        </p:nvSpPr>
        <p:spPr>
          <a:xfrm>
            <a:off x="903713" y="4603988"/>
            <a:ext cx="1272350" cy="347275"/>
          </a:xfrm>
          <a:custGeom>
            <a:avLst/>
            <a:gdLst/>
            <a:ahLst/>
            <a:cxnLst/>
            <a:rect l="l" t="t" r="r" b="b"/>
            <a:pathLst>
              <a:path w="50894" h="13891" extrusionOk="0">
                <a:moveTo>
                  <a:pt x="47961" y="461"/>
                </a:moveTo>
                <a:cubicBezTo>
                  <a:pt x="48959" y="461"/>
                  <a:pt x="50307" y="1231"/>
                  <a:pt x="49593" y="2377"/>
                </a:cubicBezTo>
                <a:cubicBezTo>
                  <a:pt x="49317" y="2752"/>
                  <a:pt x="48923" y="3047"/>
                  <a:pt x="48490" y="3224"/>
                </a:cubicBezTo>
                <a:cubicBezTo>
                  <a:pt x="46756" y="4012"/>
                  <a:pt x="44588" y="4210"/>
                  <a:pt x="42756" y="4623"/>
                </a:cubicBezTo>
                <a:cubicBezTo>
                  <a:pt x="41416" y="4919"/>
                  <a:pt x="38599" y="4998"/>
                  <a:pt x="37909" y="6436"/>
                </a:cubicBezTo>
                <a:cubicBezTo>
                  <a:pt x="37732" y="6771"/>
                  <a:pt x="37712" y="7165"/>
                  <a:pt x="37850" y="7520"/>
                </a:cubicBezTo>
                <a:cubicBezTo>
                  <a:pt x="37909" y="7717"/>
                  <a:pt x="38027" y="7874"/>
                  <a:pt x="38185" y="8012"/>
                </a:cubicBezTo>
                <a:cubicBezTo>
                  <a:pt x="38658" y="8505"/>
                  <a:pt x="38855" y="8308"/>
                  <a:pt x="38894" y="9155"/>
                </a:cubicBezTo>
                <a:cubicBezTo>
                  <a:pt x="38934" y="9982"/>
                  <a:pt x="38658" y="10160"/>
                  <a:pt x="37830" y="10376"/>
                </a:cubicBezTo>
                <a:cubicBezTo>
                  <a:pt x="37377" y="10475"/>
                  <a:pt x="36904" y="10554"/>
                  <a:pt x="36451" y="10613"/>
                </a:cubicBezTo>
                <a:lnTo>
                  <a:pt x="33082" y="11125"/>
                </a:lnTo>
                <a:lnTo>
                  <a:pt x="25378" y="12307"/>
                </a:lnTo>
                <a:lnTo>
                  <a:pt x="21556" y="12898"/>
                </a:lnTo>
                <a:cubicBezTo>
                  <a:pt x="20949" y="12994"/>
                  <a:pt x="19423" y="13377"/>
                  <a:pt x="18141" y="13377"/>
                </a:cubicBezTo>
                <a:cubicBezTo>
                  <a:pt x="17050" y="13377"/>
                  <a:pt x="16136" y="13100"/>
                  <a:pt x="16118" y="12130"/>
                </a:cubicBezTo>
                <a:cubicBezTo>
                  <a:pt x="16118" y="12126"/>
                  <a:pt x="16118" y="12122"/>
                  <a:pt x="16117" y="12117"/>
                </a:cubicBezTo>
                <a:lnTo>
                  <a:pt x="16117" y="12117"/>
                </a:lnTo>
                <a:cubicBezTo>
                  <a:pt x="16433" y="11003"/>
                  <a:pt x="17377" y="11375"/>
                  <a:pt x="18226" y="11086"/>
                </a:cubicBezTo>
                <a:cubicBezTo>
                  <a:pt x="18699" y="10928"/>
                  <a:pt x="18679" y="10830"/>
                  <a:pt x="19014" y="10514"/>
                </a:cubicBezTo>
                <a:cubicBezTo>
                  <a:pt x="19290" y="10239"/>
                  <a:pt x="19625" y="10160"/>
                  <a:pt x="19940" y="9923"/>
                </a:cubicBezTo>
                <a:cubicBezTo>
                  <a:pt x="20689" y="9352"/>
                  <a:pt x="20374" y="8524"/>
                  <a:pt x="19566" y="8229"/>
                </a:cubicBezTo>
                <a:cubicBezTo>
                  <a:pt x="19386" y="8163"/>
                  <a:pt x="19196" y="8136"/>
                  <a:pt x="19001" y="8136"/>
                </a:cubicBezTo>
                <a:cubicBezTo>
                  <a:pt x="18322" y="8136"/>
                  <a:pt x="17582" y="8461"/>
                  <a:pt x="16985" y="8584"/>
                </a:cubicBezTo>
                <a:cubicBezTo>
                  <a:pt x="15822" y="8820"/>
                  <a:pt x="14660" y="9037"/>
                  <a:pt x="13478" y="9194"/>
                </a:cubicBezTo>
                <a:cubicBezTo>
                  <a:pt x="11188" y="9529"/>
                  <a:pt x="8882" y="9689"/>
                  <a:pt x="6574" y="9689"/>
                </a:cubicBezTo>
                <a:cubicBezTo>
                  <a:pt x="6439" y="9689"/>
                  <a:pt x="6303" y="9688"/>
                  <a:pt x="6168" y="9687"/>
                </a:cubicBezTo>
                <a:cubicBezTo>
                  <a:pt x="5776" y="9687"/>
                  <a:pt x="5354" y="9699"/>
                  <a:pt x="4926" y="9699"/>
                </a:cubicBezTo>
                <a:cubicBezTo>
                  <a:pt x="3997" y="9699"/>
                  <a:pt x="3035" y="9643"/>
                  <a:pt x="2267" y="9293"/>
                </a:cubicBezTo>
                <a:cubicBezTo>
                  <a:pt x="533" y="8505"/>
                  <a:pt x="40" y="6574"/>
                  <a:pt x="1656" y="5411"/>
                </a:cubicBezTo>
                <a:cubicBezTo>
                  <a:pt x="2621" y="4702"/>
                  <a:pt x="3882" y="4663"/>
                  <a:pt x="5025" y="4604"/>
                </a:cubicBezTo>
                <a:cubicBezTo>
                  <a:pt x="6286" y="4505"/>
                  <a:pt x="7547" y="4426"/>
                  <a:pt x="8828" y="4328"/>
                </a:cubicBezTo>
                <a:cubicBezTo>
                  <a:pt x="13359" y="3914"/>
                  <a:pt x="17871" y="3264"/>
                  <a:pt x="22324" y="2377"/>
                </a:cubicBezTo>
                <a:cubicBezTo>
                  <a:pt x="23566" y="2141"/>
                  <a:pt x="24807" y="1865"/>
                  <a:pt x="26048" y="1569"/>
                </a:cubicBezTo>
                <a:cubicBezTo>
                  <a:pt x="27113" y="1333"/>
                  <a:pt x="28467" y="835"/>
                  <a:pt x="29627" y="835"/>
                </a:cubicBezTo>
                <a:cubicBezTo>
                  <a:pt x="29819" y="835"/>
                  <a:pt x="30006" y="849"/>
                  <a:pt x="30186" y="880"/>
                </a:cubicBezTo>
                <a:cubicBezTo>
                  <a:pt x="30796" y="998"/>
                  <a:pt x="32274" y="683"/>
                  <a:pt x="31939" y="2062"/>
                </a:cubicBezTo>
                <a:cubicBezTo>
                  <a:pt x="31841" y="2456"/>
                  <a:pt x="31328" y="2811"/>
                  <a:pt x="30993" y="2949"/>
                </a:cubicBezTo>
                <a:cubicBezTo>
                  <a:pt x="30540" y="3086"/>
                  <a:pt x="30087" y="3185"/>
                  <a:pt x="29614" y="3264"/>
                </a:cubicBezTo>
                <a:cubicBezTo>
                  <a:pt x="28885" y="3441"/>
                  <a:pt x="28274" y="3756"/>
                  <a:pt x="27999" y="4485"/>
                </a:cubicBezTo>
                <a:cubicBezTo>
                  <a:pt x="27940" y="4604"/>
                  <a:pt x="28117" y="4761"/>
                  <a:pt x="28196" y="4820"/>
                </a:cubicBezTo>
                <a:cubicBezTo>
                  <a:pt x="28961" y="5354"/>
                  <a:pt x="29784" y="5564"/>
                  <a:pt x="30650" y="5564"/>
                </a:cubicBezTo>
                <a:cubicBezTo>
                  <a:pt x="31032" y="5564"/>
                  <a:pt x="31423" y="5523"/>
                  <a:pt x="31821" y="5451"/>
                </a:cubicBezTo>
                <a:cubicBezTo>
                  <a:pt x="33949" y="5057"/>
                  <a:pt x="36018" y="4170"/>
                  <a:pt x="38067" y="3500"/>
                </a:cubicBezTo>
                <a:lnTo>
                  <a:pt x="44608" y="1372"/>
                </a:lnTo>
                <a:cubicBezTo>
                  <a:pt x="45652" y="1037"/>
                  <a:pt x="46736" y="545"/>
                  <a:pt x="47820" y="466"/>
                </a:cubicBezTo>
                <a:cubicBezTo>
                  <a:pt x="47866" y="462"/>
                  <a:pt x="47913" y="461"/>
                  <a:pt x="47961" y="461"/>
                </a:cubicBezTo>
                <a:close/>
                <a:moveTo>
                  <a:pt x="47887" y="1"/>
                </a:moveTo>
                <a:cubicBezTo>
                  <a:pt x="47346" y="1"/>
                  <a:pt x="46785" y="115"/>
                  <a:pt x="46263" y="269"/>
                </a:cubicBezTo>
                <a:cubicBezTo>
                  <a:pt x="43308" y="1136"/>
                  <a:pt x="40392" y="2180"/>
                  <a:pt x="37456" y="3126"/>
                </a:cubicBezTo>
                <a:cubicBezTo>
                  <a:pt x="35939" y="3618"/>
                  <a:pt x="34422" y="4150"/>
                  <a:pt x="32905" y="4604"/>
                </a:cubicBezTo>
                <a:cubicBezTo>
                  <a:pt x="32057" y="4864"/>
                  <a:pt x="31161" y="5107"/>
                  <a:pt x="30294" y="5107"/>
                </a:cubicBezTo>
                <a:cubicBezTo>
                  <a:pt x="29690" y="5107"/>
                  <a:pt x="29099" y="4990"/>
                  <a:pt x="28548" y="4678"/>
                </a:cubicBezTo>
                <a:lnTo>
                  <a:pt x="28548" y="4678"/>
                </a:lnTo>
                <a:cubicBezTo>
                  <a:pt x="29329" y="3332"/>
                  <a:pt x="32773" y="3918"/>
                  <a:pt x="32412" y="1944"/>
                </a:cubicBezTo>
                <a:cubicBezTo>
                  <a:pt x="32213" y="702"/>
                  <a:pt x="30749" y="420"/>
                  <a:pt x="29620" y="420"/>
                </a:cubicBezTo>
                <a:cubicBezTo>
                  <a:pt x="29405" y="420"/>
                  <a:pt x="29203" y="431"/>
                  <a:pt x="29023" y="446"/>
                </a:cubicBezTo>
                <a:cubicBezTo>
                  <a:pt x="26501" y="663"/>
                  <a:pt x="23960" y="1530"/>
                  <a:pt x="21477" y="2023"/>
                </a:cubicBezTo>
                <a:cubicBezTo>
                  <a:pt x="18738" y="2554"/>
                  <a:pt x="16000" y="2988"/>
                  <a:pt x="13222" y="3343"/>
                </a:cubicBezTo>
                <a:cubicBezTo>
                  <a:pt x="10404" y="3697"/>
                  <a:pt x="7567" y="3953"/>
                  <a:pt x="4730" y="4131"/>
                </a:cubicBezTo>
                <a:cubicBezTo>
                  <a:pt x="2996" y="4229"/>
                  <a:pt x="277" y="4544"/>
                  <a:pt x="99" y="6791"/>
                </a:cubicBezTo>
                <a:cubicBezTo>
                  <a:pt x="1" y="8150"/>
                  <a:pt x="1163" y="9253"/>
                  <a:pt x="2346" y="9726"/>
                </a:cubicBezTo>
                <a:cubicBezTo>
                  <a:pt x="3420" y="10144"/>
                  <a:pt x="4676" y="10266"/>
                  <a:pt x="5943" y="10266"/>
                </a:cubicBezTo>
                <a:cubicBezTo>
                  <a:pt x="7184" y="10266"/>
                  <a:pt x="8435" y="10149"/>
                  <a:pt x="9537" y="10081"/>
                </a:cubicBezTo>
                <a:cubicBezTo>
                  <a:pt x="10897" y="10002"/>
                  <a:pt x="12256" y="9884"/>
                  <a:pt x="13616" y="9687"/>
                </a:cubicBezTo>
                <a:cubicBezTo>
                  <a:pt x="15172" y="9490"/>
                  <a:pt x="16748" y="8958"/>
                  <a:pt x="18285" y="8840"/>
                </a:cubicBezTo>
                <a:lnTo>
                  <a:pt x="18758" y="8721"/>
                </a:lnTo>
                <a:lnTo>
                  <a:pt x="19743" y="9293"/>
                </a:lnTo>
                <a:cubicBezTo>
                  <a:pt x="19763" y="9588"/>
                  <a:pt x="19073" y="9608"/>
                  <a:pt x="18896" y="9746"/>
                </a:cubicBezTo>
                <a:cubicBezTo>
                  <a:pt x="18187" y="10298"/>
                  <a:pt x="18108" y="10554"/>
                  <a:pt x="17142" y="10692"/>
                </a:cubicBezTo>
                <a:cubicBezTo>
                  <a:pt x="16354" y="10810"/>
                  <a:pt x="15822" y="11007"/>
                  <a:pt x="15606" y="11834"/>
                </a:cubicBezTo>
                <a:cubicBezTo>
                  <a:pt x="15599" y="11866"/>
                  <a:pt x="15608" y="11903"/>
                  <a:pt x="15627" y="11942"/>
                </a:cubicBezTo>
                <a:lnTo>
                  <a:pt x="15627" y="11942"/>
                </a:lnTo>
                <a:cubicBezTo>
                  <a:pt x="15687" y="13288"/>
                  <a:pt x="16980" y="13890"/>
                  <a:pt x="18200" y="13890"/>
                </a:cubicBezTo>
                <a:cubicBezTo>
                  <a:pt x="18275" y="13890"/>
                  <a:pt x="18349" y="13888"/>
                  <a:pt x="18423" y="13884"/>
                </a:cubicBezTo>
                <a:cubicBezTo>
                  <a:pt x="21103" y="13726"/>
                  <a:pt x="23841" y="13076"/>
                  <a:pt x="26501" y="12682"/>
                </a:cubicBezTo>
                <a:lnTo>
                  <a:pt x="34678" y="11421"/>
                </a:lnTo>
                <a:cubicBezTo>
                  <a:pt x="35880" y="11224"/>
                  <a:pt x="37200" y="11165"/>
                  <a:pt x="38362" y="10810"/>
                </a:cubicBezTo>
                <a:cubicBezTo>
                  <a:pt x="39032" y="10613"/>
                  <a:pt x="39702" y="10140"/>
                  <a:pt x="39682" y="9372"/>
                </a:cubicBezTo>
                <a:cubicBezTo>
                  <a:pt x="39682" y="8781"/>
                  <a:pt x="39269" y="8603"/>
                  <a:pt x="38934" y="8209"/>
                </a:cubicBezTo>
                <a:cubicBezTo>
                  <a:pt x="38382" y="7579"/>
                  <a:pt x="38047" y="7047"/>
                  <a:pt x="38737" y="6377"/>
                </a:cubicBezTo>
                <a:cubicBezTo>
                  <a:pt x="39269" y="5865"/>
                  <a:pt x="40175" y="5766"/>
                  <a:pt x="40845" y="5608"/>
                </a:cubicBezTo>
                <a:cubicBezTo>
                  <a:pt x="43308" y="5057"/>
                  <a:pt x="45889" y="4663"/>
                  <a:pt x="48293" y="3914"/>
                </a:cubicBezTo>
                <a:cubicBezTo>
                  <a:pt x="49494" y="3520"/>
                  <a:pt x="50893" y="2515"/>
                  <a:pt x="50046" y="1136"/>
                </a:cubicBezTo>
                <a:cubicBezTo>
                  <a:pt x="49529" y="282"/>
                  <a:pt x="48733" y="1"/>
                  <a:pt x="4788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" name="Google Shape;209;p25"/>
          <p:cNvSpPr/>
          <p:nvPr/>
        </p:nvSpPr>
        <p:spPr>
          <a:xfrm>
            <a:off x="287550" y="3148538"/>
            <a:ext cx="283484" cy="360463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" name="Google Shape;210;p25"/>
          <p:cNvSpPr/>
          <p:nvPr/>
        </p:nvSpPr>
        <p:spPr>
          <a:xfrm>
            <a:off x="8810952" y="3917122"/>
            <a:ext cx="142556" cy="181266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" name="Google Shape;211;p25"/>
          <p:cNvSpPr/>
          <p:nvPr/>
        </p:nvSpPr>
        <p:spPr>
          <a:xfrm>
            <a:off x="6879318" y="4687002"/>
            <a:ext cx="283484" cy="360496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" name="Google Shape;212;p25"/>
          <p:cNvSpPr/>
          <p:nvPr/>
        </p:nvSpPr>
        <p:spPr>
          <a:xfrm>
            <a:off x="8368977" y="2172122"/>
            <a:ext cx="142556" cy="181266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13" name="Google Shape;213;p25"/>
          <p:cNvGrpSpPr/>
          <p:nvPr/>
        </p:nvGrpSpPr>
        <p:grpSpPr>
          <a:xfrm rot="-2700000">
            <a:off x="8354076" y="2398790"/>
            <a:ext cx="609810" cy="572684"/>
            <a:chOff x="10900125" y="2923225"/>
            <a:chExt cx="484550" cy="455050"/>
          </a:xfrm>
        </p:grpSpPr>
        <p:sp>
          <p:nvSpPr>
            <p:cNvPr id="214" name="Google Shape;214;p25"/>
            <p:cNvSpPr/>
            <p:nvPr/>
          </p:nvSpPr>
          <p:spPr>
            <a:xfrm>
              <a:off x="10927650" y="2941775"/>
              <a:ext cx="430325" cy="416175"/>
            </a:xfrm>
            <a:custGeom>
              <a:avLst/>
              <a:gdLst/>
              <a:ahLst/>
              <a:cxnLst/>
              <a:rect l="l" t="t" r="r" b="b"/>
              <a:pathLst>
                <a:path w="17213" h="16647" extrusionOk="0">
                  <a:moveTo>
                    <a:pt x="5471" y="1"/>
                  </a:moveTo>
                  <a:cubicBezTo>
                    <a:pt x="5371" y="535"/>
                    <a:pt x="5237" y="1035"/>
                    <a:pt x="5104" y="1535"/>
                  </a:cubicBezTo>
                  <a:cubicBezTo>
                    <a:pt x="4370" y="4071"/>
                    <a:pt x="3269" y="6472"/>
                    <a:pt x="1802" y="8674"/>
                  </a:cubicBezTo>
                  <a:cubicBezTo>
                    <a:pt x="1802" y="8674"/>
                    <a:pt x="801" y="10308"/>
                    <a:pt x="0" y="11476"/>
                  </a:cubicBezTo>
                  <a:cubicBezTo>
                    <a:pt x="701" y="12343"/>
                    <a:pt x="4570" y="16546"/>
                    <a:pt x="11909" y="16646"/>
                  </a:cubicBezTo>
                  <a:lnTo>
                    <a:pt x="12109" y="16646"/>
                  </a:lnTo>
                  <a:cubicBezTo>
                    <a:pt x="13110" y="15179"/>
                    <a:pt x="15345" y="10275"/>
                    <a:pt x="16679" y="6706"/>
                  </a:cubicBezTo>
                  <a:cubicBezTo>
                    <a:pt x="16812" y="6406"/>
                    <a:pt x="16912" y="6105"/>
                    <a:pt x="17012" y="5772"/>
                  </a:cubicBezTo>
                  <a:lnTo>
                    <a:pt x="17046" y="5705"/>
                  </a:lnTo>
                  <a:lnTo>
                    <a:pt x="17213" y="5171"/>
                  </a:lnTo>
                  <a:lnTo>
                    <a:pt x="17213" y="5138"/>
                  </a:lnTo>
                  <a:lnTo>
                    <a:pt x="14811" y="2870"/>
                  </a:lnTo>
                  <a:cubicBezTo>
                    <a:pt x="11575" y="2336"/>
                    <a:pt x="8440" y="1369"/>
                    <a:pt x="5471" y="1"/>
                  </a:cubicBezTo>
                  <a:close/>
                </a:path>
              </a:pathLst>
            </a:custGeom>
            <a:solidFill>
              <a:srgbClr val="302D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25"/>
            <p:cNvSpPr/>
            <p:nvPr/>
          </p:nvSpPr>
          <p:spPr>
            <a:xfrm>
              <a:off x="10900125" y="2923225"/>
              <a:ext cx="484550" cy="455050"/>
            </a:xfrm>
            <a:custGeom>
              <a:avLst/>
              <a:gdLst/>
              <a:ahLst/>
              <a:cxnLst/>
              <a:rect l="l" t="t" r="r" b="b"/>
              <a:pathLst>
                <a:path w="19382" h="18202" extrusionOk="0">
                  <a:moveTo>
                    <a:pt x="7409" y="1894"/>
                  </a:moveTo>
                  <a:cubicBezTo>
                    <a:pt x="9979" y="2983"/>
                    <a:pt x="12656" y="3772"/>
                    <a:pt x="15403" y="4244"/>
                  </a:cubicBezTo>
                  <a:lnTo>
                    <a:pt x="15403" y="4244"/>
                  </a:lnTo>
                  <a:lnTo>
                    <a:pt x="16746" y="5480"/>
                  </a:lnTo>
                  <a:cubicBezTo>
                    <a:pt x="16921" y="5611"/>
                    <a:pt x="17081" y="5756"/>
                    <a:pt x="17237" y="5916"/>
                  </a:cubicBezTo>
                  <a:lnTo>
                    <a:pt x="17237" y="5916"/>
                  </a:lnTo>
                  <a:cubicBezTo>
                    <a:pt x="17208" y="6001"/>
                    <a:pt x="17168" y="6120"/>
                    <a:pt x="17113" y="6280"/>
                  </a:cubicBezTo>
                  <a:cubicBezTo>
                    <a:pt x="15919" y="9797"/>
                    <a:pt x="14476" y="13500"/>
                    <a:pt x="12482" y="16667"/>
                  </a:cubicBezTo>
                  <a:lnTo>
                    <a:pt x="12482" y="16667"/>
                  </a:lnTo>
                  <a:cubicBezTo>
                    <a:pt x="8716" y="16474"/>
                    <a:pt x="4885" y="15086"/>
                    <a:pt x="2286" y="12280"/>
                  </a:cubicBezTo>
                  <a:lnTo>
                    <a:pt x="2286" y="12280"/>
                  </a:lnTo>
                  <a:cubicBezTo>
                    <a:pt x="2814" y="11459"/>
                    <a:pt x="3342" y="10638"/>
                    <a:pt x="3870" y="9816"/>
                  </a:cubicBezTo>
                  <a:cubicBezTo>
                    <a:pt x="3970" y="9649"/>
                    <a:pt x="3970" y="9416"/>
                    <a:pt x="3870" y="9249"/>
                  </a:cubicBezTo>
                  <a:lnTo>
                    <a:pt x="3870" y="9249"/>
                  </a:lnTo>
                  <a:cubicBezTo>
                    <a:pt x="3885" y="9272"/>
                    <a:pt x="3905" y="9283"/>
                    <a:pt x="3928" y="9283"/>
                  </a:cubicBezTo>
                  <a:cubicBezTo>
                    <a:pt x="4318" y="9283"/>
                    <a:pt x="5783" y="6326"/>
                    <a:pt x="5972" y="5980"/>
                  </a:cubicBezTo>
                  <a:cubicBezTo>
                    <a:pt x="6573" y="4641"/>
                    <a:pt x="7040" y="3279"/>
                    <a:pt x="7409" y="1894"/>
                  </a:cubicBezTo>
                  <a:close/>
                  <a:moveTo>
                    <a:pt x="6379" y="0"/>
                  </a:moveTo>
                  <a:cubicBezTo>
                    <a:pt x="5992" y="0"/>
                    <a:pt x="5648" y="153"/>
                    <a:pt x="5571" y="509"/>
                  </a:cubicBezTo>
                  <a:cubicBezTo>
                    <a:pt x="4871" y="3545"/>
                    <a:pt x="3670" y="6414"/>
                    <a:pt x="1969" y="9016"/>
                  </a:cubicBezTo>
                  <a:cubicBezTo>
                    <a:pt x="1952" y="9044"/>
                    <a:pt x="1938" y="9073"/>
                    <a:pt x="1927" y="9103"/>
                  </a:cubicBezTo>
                  <a:lnTo>
                    <a:pt x="1927" y="9103"/>
                  </a:lnTo>
                  <a:cubicBezTo>
                    <a:pt x="1889" y="9131"/>
                    <a:pt x="1837" y="9213"/>
                    <a:pt x="1769" y="9349"/>
                  </a:cubicBezTo>
                  <a:lnTo>
                    <a:pt x="1368" y="9983"/>
                  </a:lnTo>
                  <a:cubicBezTo>
                    <a:pt x="968" y="10583"/>
                    <a:pt x="568" y="11217"/>
                    <a:pt x="167" y="11818"/>
                  </a:cubicBezTo>
                  <a:cubicBezTo>
                    <a:pt x="1" y="12051"/>
                    <a:pt x="67" y="12351"/>
                    <a:pt x="267" y="12551"/>
                  </a:cubicBezTo>
                  <a:cubicBezTo>
                    <a:pt x="2903" y="15654"/>
                    <a:pt x="6972" y="17455"/>
                    <a:pt x="10975" y="17955"/>
                  </a:cubicBezTo>
                  <a:cubicBezTo>
                    <a:pt x="11481" y="18019"/>
                    <a:pt x="12266" y="18202"/>
                    <a:pt x="12961" y="18202"/>
                  </a:cubicBezTo>
                  <a:cubicBezTo>
                    <a:pt x="13366" y="18202"/>
                    <a:pt x="13740" y="18139"/>
                    <a:pt x="14011" y="17955"/>
                  </a:cubicBezTo>
                  <a:cubicBezTo>
                    <a:pt x="14744" y="17455"/>
                    <a:pt x="15211" y="15954"/>
                    <a:pt x="15578" y="15220"/>
                  </a:cubicBezTo>
                  <a:cubicBezTo>
                    <a:pt x="16913" y="12451"/>
                    <a:pt x="18113" y="9649"/>
                    <a:pt x="19148" y="6747"/>
                  </a:cubicBezTo>
                  <a:lnTo>
                    <a:pt x="19348" y="6147"/>
                  </a:lnTo>
                  <a:cubicBezTo>
                    <a:pt x="19381" y="5913"/>
                    <a:pt x="19314" y="5713"/>
                    <a:pt x="19181" y="5580"/>
                  </a:cubicBezTo>
                  <a:cubicBezTo>
                    <a:pt x="18429" y="4860"/>
                    <a:pt x="17649" y="4169"/>
                    <a:pt x="16893" y="3452"/>
                  </a:cubicBezTo>
                  <a:lnTo>
                    <a:pt x="16893" y="3452"/>
                  </a:lnTo>
                  <a:cubicBezTo>
                    <a:pt x="16760" y="3181"/>
                    <a:pt x="16441" y="2966"/>
                    <a:pt x="16112" y="2911"/>
                  </a:cubicBezTo>
                  <a:cubicBezTo>
                    <a:pt x="13038" y="2458"/>
                    <a:pt x="10090" y="1534"/>
                    <a:pt x="7267" y="262"/>
                  </a:cubicBezTo>
                  <a:lnTo>
                    <a:pt x="7267" y="262"/>
                  </a:lnTo>
                  <a:cubicBezTo>
                    <a:pt x="7019" y="96"/>
                    <a:pt x="6685" y="0"/>
                    <a:pt x="637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25"/>
            <p:cNvSpPr/>
            <p:nvPr/>
          </p:nvSpPr>
          <p:spPr>
            <a:xfrm>
              <a:off x="10926825" y="2941775"/>
              <a:ext cx="431975" cy="416175"/>
            </a:xfrm>
            <a:custGeom>
              <a:avLst/>
              <a:gdLst/>
              <a:ahLst/>
              <a:cxnLst/>
              <a:rect l="l" t="t" r="r" b="b"/>
              <a:pathLst>
                <a:path w="17279" h="16647" extrusionOk="0">
                  <a:moveTo>
                    <a:pt x="5504" y="1"/>
                  </a:moveTo>
                  <a:cubicBezTo>
                    <a:pt x="5404" y="535"/>
                    <a:pt x="5270" y="1035"/>
                    <a:pt x="5137" y="1535"/>
                  </a:cubicBezTo>
                  <a:cubicBezTo>
                    <a:pt x="4370" y="4071"/>
                    <a:pt x="3269" y="6472"/>
                    <a:pt x="1835" y="8674"/>
                  </a:cubicBezTo>
                  <a:cubicBezTo>
                    <a:pt x="1835" y="8674"/>
                    <a:pt x="801" y="10308"/>
                    <a:pt x="0" y="11476"/>
                  </a:cubicBezTo>
                  <a:cubicBezTo>
                    <a:pt x="734" y="12343"/>
                    <a:pt x="4603" y="16546"/>
                    <a:pt x="11942" y="16646"/>
                  </a:cubicBezTo>
                  <a:lnTo>
                    <a:pt x="12109" y="16646"/>
                  </a:lnTo>
                  <a:cubicBezTo>
                    <a:pt x="13143" y="15179"/>
                    <a:pt x="15378" y="10275"/>
                    <a:pt x="16712" y="6706"/>
                  </a:cubicBezTo>
                  <a:cubicBezTo>
                    <a:pt x="16912" y="6239"/>
                    <a:pt x="17079" y="5672"/>
                    <a:pt x="17279" y="5138"/>
                  </a:cubicBezTo>
                  <a:lnTo>
                    <a:pt x="14844" y="2870"/>
                  </a:lnTo>
                  <a:cubicBezTo>
                    <a:pt x="11608" y="2336"/>
                    <a:pt x="8473" y="1369"/>
                    <a:pt x="55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25"/>
            <p:cNvSpPr/>
            <p:nvPr/>
          </p:nvSpPr>
          <p:spPr>
            <a:xfrm>
              <a:off x="11297900" y="3013500"/>
              <a:ext cx="60075" cy="77575"/>
            </a:xfrm>
            <a:custGeom>
              <a:avLst/>
              <a:gdLst/>
              <a:ahLst/>
              <a:cxnLst/>
              <a:rect l="l" t="t" r="r" b="b"/>
              <a:pathLst>
                <a:path w="2403" h="3103" extrusionOk="0">
                  <a:moveTo>
                    <a:pt x="1" y="1"/>
                  </a:moveTo>
                  <a:lnTo>
                    <a:pt x="1" y="1"/>
                  </a:lnTo>
                  <a:cubicBezTo>
                    <a:pt x="768" y="1101"/>
                    <a:pt x="501" y="3103"/>
                    <a:pt x="501" y="3103"/>
                  </a:cubicBezTo>
                  <a:lnTo>
                    <a:pt x="2403" y="22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25"/>
            <p:cNvSpPr/>
            <p:nvPr/>
          </p:nvSpPr>
          <p:spPr>
            <a:xfrm>
              <a:off x="11093100" y="3034125"/>
              <a:ext cx="203175" cy="76975"/>
            </a:xfrm>
            <a:custGeom>
              <a:avLst/>
              <a:gdLst/>
              <a:ahLst/>
              <a:cxnLst/>
              <a:rect l="l" t="t" r="r" b="b"/>
              <a:pathLst>
                <a:path w="8127" h="3079" extrusionOk="0">
                  <a:moveTo>
                    <a:pt x="403" y="1"/>
                  </a:moveTo>
                  <a:cubicBezTo>
                    <a:pt x="211" y="1"/>
                    <a:pt x="1" y="279"/>
                    <a:pt x="221" y="443"/>
                  </a:cubicBezTo>
                  <a:cubicBezTo>
                    <a:pt x="2355" y="2078"/>
                    <a:pt x="4991" y="3012"/>
                    <a:pt x="7726" y="3078"/>
                  </a:cubicBezTo>
                  <a:cubicBezTo>
                    <a:pt x="7993" y="3078"/>
                    <a:pt x="8126" y="2645"/>
                    <a:pt x="7793" y="2645"/>
                  </a:cubicBezTo>
                  <a:cubicBezTo>
                    <a:pt x="5157" y="2578"/>
                    <a:pt x="2622" y="1644"/>
                    <a:pt x="521" y="43"/>
                  </a:cubicBezTo>
                  <a:cubicBezTo>
                    <a:pt x="485" y="14"/>
                    <a:pt x="445" y="1"/>
                    <a:pt x="4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25"/>
            <p:cNvSpPr/>
            <p:nvPr/>
          </p:nvSpPr>
          <p:spPr>
            <a:xfrm>
              <a:off x="11056425" y="3109175"/>
              <a:ext cx="203150" cy="76975"/>
            </a:xfrm>
            <a:custGeom>
              <a:avLst/>
              <a:gdLst/>
              <a:ahLst/>
              <a:cxnLst/>
              <a:rect l="l" t="t" r="r" b="b"/>
              <a:pathLst>
                <a:path w="8126" h="3079" extrusionOk="0">
                  <a:moveTo>
                    <a:pt x="421" y="1"/>
                  </a:moveTo>
                  <a:cubicBezTo>
                    <a:pt x="210" y="1"/>
                    <a:pt x="0" y="279"/>
                    <a:pt x="220" y="443"/>
                  </a:cubicBezTo>
                  <a:cubicBezTo>
                    <a:pt x="2355" y="2111"/>
                    <a:pt x="4990" y="3012"/>
                    <a:pt x="7725" y="3079"/>
                  </a:cubicBezTo>
                  <a:cubicBezTo>
                    <a:pt x="8025" y="3079"/>
                    <a:pt x="8125" y="2645"/>
                    <a:pt x="7792" y="2645"/>
                  </a:cubicBezTo>
                  <a:cubicBezTo>
                    <a:pt x="5157" y="2578"/>
                    <a:pt x="2622" y="1678"/>
                    <a:pt x="553" y="43"/>
                  </a:cubicBezTo>
                  <a:cubicBezTo>
                    <a:pt x="512" y="14"/>
                    <a:pt x="467" y="1"/>
                    <a:pt x="4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25"/>
            <p:cNvSpPr/>
            <p:nvPr/>
          </p:nvSpPr>
          <p:spPr>
            <a:xfrm>
              <a:off x="11023900" y="3184225"/>
              <a:ext cx="203150" cy="76975"/>
            </a:xfrm>
            <a:custGeom>
              <a:avLst/>
              <a:gdLst/>
              <a:ahLst/>
              <a:cxnLst/>
              <a:rect l="l" t="t" r="r" b="b"/>
              <a:pathLst>
                <a:path w="8126" h="3079" extrusionOk="0">
                  <a:moveTo>
                    <a:pt x="420" y="1"/>
                  </a:moveTo>
                  <a:cubicBezTo>
                    <a:pt x="209" y="1"/>
                    <a:pt x="1" y="273"/>
                    <a:pt x="220" y="410"/>
                  </a:cubicBezTo>
                  <a:lnTo>
                    <a:pt x="220" y="444"/>
                  </a:lnTo>
                  <a:cubicBezTo>
                    <a:pt x="2355" y="2078"/>
                    <a:pt x="4990" y="3012"/>
                    <a:pt x="7725" y="3079"/>
                  </a:cubicBezTo>
                  <a:cubicBezTo>
                    <a:pt x="7992" y="3079"/>
                    <a:pt x="8126" y="2645"/>
                    <a:pt x="7792" y="2645"/>
                  </a:cubicBezTo>
                  <a:cubicBezTo>
                    <a:pt x="5157" y="2578"/>
                    <a:pt x="2622" y="1644"/>
                    <a:pt x="554" y="43"/>
                  </a:cubicBezTo>
                  <a:cubicBezTo>
                    <a:pt x="512" y="14"/>
                    <a:pt x="466" y="1"/>
                    <a:pt x="4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1" name="Google Shape;221;p25"/>
          <p:cNvSpPr/>
          <p:nvPr/>
        </p:nvSpPr>
        <p:spPr>
          <a:xfrm>
            <a:off x="7952026" y="-830078"/>
            <a:ext cx="2647308" cy="1641780"/>
          </a:xfrm>
          <a:custGeom>
            <a:avLst/>
            <a:gdLst/>
            <a:ahLst/>
            <a:cxnLst/>
            <a:rect l="l" t="t" r="r" b="b"/>
            <a:pathLst>
              <a:path w="106179" h="65849" extrusionOk="0">
                <a:moveTo>
                  <a:pt x="46680" y="1"/>
                </a:moveTo>
                <a:cubicBezTo>
                  <a:pt x="44271" y="1"/>
                  <a:pt x="41889" y="638"/>
                  <a:pt x="39780" y="1855"/>
                </a:cubicBezTo>
                <a:cubicBezTo>
                  <a:pt x="36450" y="3766"/>
                  <a:pt x="35091" y="6564"/>
                  <a:pt x="33790" y="10052"/>
                </a:cubicBezTo>
                <a:cubicBezTo>
                  <a:pt x="31998" y="8232"/>
                  <a:pt x="29497" y="7370"/>
                  <a:pt x="26953" y="7370"/>
                </a:cubicBezTo>
                <a:cubicBezTo>
                  <a:pt x="24099" y="7370"/>
                  <a:pt x="21192" y="8454"/>
                  <a:pt x="19171" y="10485"/>
                </a:cubicBezTo>
                <a:cubicBezTo>
                  <a:pt x="15368" y="14327"/>
                  <a:pt x="14738" y="20671"/>
                  <a:pt x="17004" y="25597"/>
                </a:cubicBezTo>
                <a:cubicBezTo>
                  <a:pt x="8374" y="26641"/>
                  <a:pt x="0" y="33754"/>
                  <a:pt x="2128" y="43192"/>
                </a:cubicBezTo>
                <a:cubicBezTo>
                  <a:pt x="2995" y="47034"/>
                  <a:pt x="6167" y="49950"/>
                  <a:pt x="9576" y="51920"/>
                </a:cubicBezTo>
                <a:cubicBezTo>
                  <a:pt x="13086" y="53959"/>
                  <a:pt x="17103" y="55238"/>
                  <a:pt x="21142" y="55238"/>
                </a:cubicBezTo>
                <a:cubicBezTo>
                  <a:pt x="21319" y="55238"/>
                  <a:pt x="21496" y="55235"/>
                  <a:pt x="21673" y="55230"/>
                </a:cubicBezTo>
                <a:cubicBezTo>
                  <a:pt x="25909" y="55132"/>
                  <a:pt x="30185" y="53516"/>
                  <a:pt x="33140" y="50482"/>
                </a:cubicBezTo>
                <a:cubicBezTo>
                  <a:pt x="34145" y="54422"/>
                  <a:pt x="37692" y="58599"/>
                  <a:pt x="40923" y="61023"/>
                </a:cubicBezTo>
                <a:cubicBezTo>
                  <a:pt x="44410" y="63604"/>
                  <a:pt x="48528" y="65219"/>
                  <a:pt x="52843" y="65712"/>
                </a:cubicBezTo>
                <a:cubicBezTo>
                  <a:pt x="53446" y="65803"/>
                  <a:pt x="54052" y="65848"/>
                  <a:pt x="54657" y="65848"/>
                </a:cubicBezTo>
                <a:cubicBezTo>
                  <a:pt x="56149" y="65848"/>
                  <a:pt x="57634" y="65575"/>
                  <a:pt x="59049" y="65042"/>
                </a:cubicBezTo>
                <a:cubicBezTo>
                  <a:pt x="66064" y="62638"/>
                  <a:pt x="71541" y="57260"/>
                  <a:pt x="72507" y="49694"/>
                </a:cubicBezTo>
                <a:cubicBezTo>
                  <a:pt x="75541" y="53401"/>
                  <a:pt x="80417" y="54654"/>
                  <a:pt x="85358" y="54654"/>
                </a:cubicBezTo>
                <a:cubicBezTo>
                  <a:pt x="87217" y="54654"/>
                  <a:pt x="89086" y="54477"/>
                  <a:pt x="90870" y="54186"/>
                </a:cubicBezTo>
                <a:cubicBezTo>
                  <a:pt x="95066" y="53516"/>
                  <a:pt x="99421" y="52216"/>
                  <a:pt x="102238" y="49083"/>
                </a:cubicBezTo>
                <a:cubicBezTo>
                  <a:pt x="104701" y="46324"/>
                  <a:pt x="105647" y="42522"/>
                  <a:pt x="105942" y="38857"/>
                </a:cubicBezTo>
                <a:cubicBezTo>
                  <a:pt x="106179" y="36197"/>
                  <a:pt x="106100" y="33459"/>
                  <a:pt x="105075" y="30996"/>
                </a:cubicBezTo>
                <a:cubicBezTo>
                  <a:pt x="104189" y="28848"/>
                  <a:pt x="102750" y="27745"/>
                  <a:pt x="100898" y="26503"/>
                </a:cubicBezTo>
                <a:cubicBezTo>
                  <a:pt x="99578" y="25617"/>
                  <a:pt x="99834" y="26405"/>
                  <a:pt x="99421" y="24908"/>
                </a:cubicBezTo>
                <a:cubicBezTo>
                  <a:pt x="99145" y="23982"/>
                  <a:pt x="99401" y="22622"/>
                  <a:pt x="99283" y="21637"/>
                </a:cubicBezTo>
                <a:cubicBezTo>
                  <a:pt x="98711" y="17283"/>
                  <a:pt x="96839" y="13184"/>
                  <a:pt x="93923" y="9894"/>
                </a:cubicBezTo>
                <a:cubicBezTo>
                  <a:pt x="90062" y="5540"/>
                  <a:pt x="84565" y="2762"/>
                  <a:pt x="78792" y="1914"/>
                </a:cubicBezTo>
                <a:cubicBezTo>
                  <a:pt x="77932" y="1796"/>
                  <a:pt x="77061" y="1713"/>
                  <a:pt x="76195" y="1713"/>
                </a:cubicBezTo>
                <a:cubicBezTo>
                  <a:pt x="75471" y="1713"/>
                  <a:pt x="74751" y="1771"/>
                  <a:pt x="74043" y="1914"/>
                </a:cubicBezTo>
                <a:cubicBezTo>
                  <a:pt x="72487" y="2230"/>
                  <a:pt x="70970" y="2998"/>
                  <a:pt x="69590" y="3845"/>
                </a:cubicBezTo>
                <a:cubicBezTo>
                  <a:pt x="66064" y="6013"/>
                  <a:pt x="63029" y="8909"/>
                  <a:pt x="60724" y="12337"/>
                </a:cubicBezTo>
                <a:cubicBezTo>
                  <a:pt x="58872" y="6781"/>
                  <a:pt x="55641" y="1639"/>
                  <a:pt x="49513" y="299"/>
                </a:cubicBezTo>
                <a:cubicBezTo>
                  <a:pt x="48575" y="99"/>
                  <a:pt x="47626" y="1"/>
                  <a:pt x="46680" y="1"/>
                </a:cubicBezTo>
                <a:close/>
              </a:path>
            </a:pathLst>
          </a:custGeom>
          <a:solidFill>
            <a:srgbClr val="FBBC3F">
              <a:alpha val="6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" name="Google Shape;222;p25"/>
          <p:cNvSpPr/>
          <p:nvPr/>
        </p:nvSpPr>
        <p:spPr>
          <a:xfrm rot="3313430" flipH="1">
            <a:off x="-822087" y="-102999"/>
            <a:ext cx="1453041" cy="1207239"/>
          </a:xfrm>
          <a:custGeom>
            <a:avLst/>
            <a:gdLst/>
            <a:ahLst/>
            <a:cxnLst/>
            <a:rect l="l" t="t" r="r" b="b"/>
            <a:pathLst>
              <a:path w="41120" h="34164" extrusionOk="0">
                <a:moveTo>
                  <a:pt x="14866" y="0"/>
                </a:moveTo>
                <a:cubicBezTo>
                  <a:pt x="13670" y="0"/>
                  <a:pt x="12502" y="620"/>
                  <a:pt x="11920" y="1757"/>
                </a:cubicBezTo>
                <a:cubicBezTo>
                  <a:pt x="11000" y="1086"/>
                  <a:pt x="9879" y="778"/>
                  <a:pt x="8738" y="778"/>
                </a:cubicBezTo>
                <a:cubicBezTo>
                  <a:pt x="7536" y="778"/>
                  <a:pt x="6312" y="1120"/>
                  <a:pt x="5280" y="1737"/>
                </a:cubicBezTo>
                <a:cubicBezTo>
                  <a:pt x="3271" y="2939"/>
                  <a:pt x="1911" y="5027"/>
                  <a:pt x="1123" y="7234"/>
                </a:cubicBezTo>
                <a:cubicBezTo>
                  <a:pt x="177" y="9835"/>
                  <a:pt x="0" y="12948"/>
                  <a:pt x="1675" y="15135"/>
                </a:cubicBezTo>
                <a:cubicBezTo>
                  <a:pt x="2761" y="16515"/>
                  <a:pt x="4407" y="17291"/>
                  <a:pt x="6135" y="17291"/>
                </a:cubicBezTo>
                <a:cubicBezTo>
                  <a:pt x="6381" y="17291"/>
                  <a:pt x="6628" y="17275"/>
                  <a:pt x="6876" y="17243"/>
                </a:cubicBezTo>
                <a:lnTo>
                  <a:pt x="6876" y="17243"/>
                </a:lnTo>
                <a:cubicBezTo>
                  <a:pt x="4827" y="18701"/>
                  <a:pt x="3763" y="21341"/>
                  <a:pt x="4000" y="23844"/>
                </a:cubicBezTo>
                <a:cubicBezTo>
                  <a:pt x="4157" y="25282"/>
                  <a:pt x="4709" y="26661"/>
                  <a:pt x="5576" y="27824"/>
                </a:cubicBezTo>
                <a:cubicBezTo>
                  <a:pt x="6226" y="28730"/>
                  <a:pt x="7054" y="29814"/>
                  <a:pt x="8118" y="30227"/>
                </a:cubicBezTo>
                <a:cubicBezTo>
                  <a:pt x="8981" y="30545"/>
                  <a:pt x="9881" y="30701"/>
                  <a:pt x="10776" y="30701"/>
                </a:cubicBezTo>
                <a:cubicBezTo>
                  <a:pt x="12432" y="30701"/>
                  <a:pt x="14071" y="30167"/>
                  <a:pt x="15427" y="29144"/>
                </a:cubicBezTo>
                <a:lnTo>
                  <a:pt x="15427" y="29144"/>
                </a:lnTo>
                <a:cubicBezTo>
                  <a:pt x="15309" y="30917"/>
                  <a:pt x="16412" y="32651"/>
                  <a:pt x="17989" y="33478"/>
                </a:cubicBezTo>
                <a:cubicBezTo>
                  <a:pt x="18895" y="33954"/>
                  <a:pt x="19844" y="34163"/>
                  <a:pt x="20801" y="34163"/>
                </a:cubicBezTo>
                <a:cubicBezTo>
                  <a:pt x="24757" y="34163"/>
                  <a:pt x="28861" y="30597"/>
                  <a:pt x="30717" y="27567"/>
                </a:cubicBezTo>
                <a:cubicBezTo>
                  <a:pt x="31584" y="28828"/>
                  <a:pt x="32923" y="29676"/>
                  <a:pt x="34441" y="29912"/>
                </a:cubicBezTo>
                <a:cubicBezTo>
                  <a:pt x="34667" y="29947"/>
                  <a:pt x="34894" y="29965"/>
                  <a:pt x="35120" y="29965"/>
                </a:cubicBezTo>
                <a:cubicBezTo>
                  <a:pt x="36405" y="29965"/>
                  <a:pt x="37647" y="29403"/>
                  <a:pt x="38519" y="28415"/>
                </a:cubicBezTo>
                <a:cubicBezTo>
                  <a:pt x="39012" y="27784"/>
                  <a:pt x="39366" y="27016"/>
                  <a:pt x="39544" y="26228"/>
                </a:cubicBezTo>
                <a:cubicBezTo>
                  <a:pt x="40135" y="23587"/>
                  <a:pt x="38874" y="20435"/>
                  <a:pt x="36312" y="19647"/>
                </a:cubicBezTo>
                <a:cubicBezTo>
                  <a:pt x="41120" y="17086"/>
                  <a:pt x="37199" y="10741"/>
                  <a:pt x="33790" y="8948"/>
                </a:cubicBezTo>
                <a:cubicBezTo>
                  <a:pt x="32750" y="8399"/>
                  <a:pt x="31464" y="8092"/>
                  <a:pt x="30181" y="8092"/>
                </a:cubicBezTo>
                <a:cubicBezTo>
                  <a:pt x="28378" y="8092"/>
                  <a:pt x="26581" y="8698"/>
                  <a:pt x="25476" y="10091"/>
                </a:cubicBezTo>
                <a:cubicBezTo>
                  <a:pt x="25890" y="8653"/>
                  <a:pt x="25752" y="7116"/>
                  <a:pt x="25062" y="5776"/>
                </a:cubicBezTo>
                <a:cubicBezTo>
                  <a:pt x="24392" y="4495"/>
                  <a:pt x="23368" y="3451"/>
                  <a:pt x="22087" y="2762"/>
                </a:cubicBezTo>
                <a:cubicBezTo>
                  <a:pt x="21456" y="2407"/>
                  <a:pt x="20767" y="2131"/>
                  <a:pt x="20057" y="1973"/>
                </a:cubicBezTo>
                <a:cubicBezTo>
                  <a:pt x="19703" y="1895"/>
                  <a:pt x="19348" y="1855"/>
                  <a:pt x="18994" y="1836"/>
                </a:cubicBezTo>
                <a:cubicBezTo>
                  <a:pt x="18974" y="1832"/>
                  <a:pt x="18920" y="1830"/>
                  <a:pt x="18847" y="1830"/>
                </a:cubicBezTo>
                <a:cubicBezTo>
                  <a:pt x="18555" y="1830"/>
                  <a:pt x="17949" y="1855"/>
                  <a:pt x="17949" y="1855"/>
                </a:cubicBezTo>
                <a:cubicBezTo>
                  <a:pt x="17595" y="1205"/>
                  <a:pt x="17043" y="673"/>
                  <a:pt x="16353" y="338"/>
                </a:cubicBezTo>
                <a:cubicBezTo>
                  <a:pt x="15880" y="110"/>
                  <a:pt x="15371" y="0"/>
                  <a:pt x="14866" y="0"/>
                </a:cubicBezTo>
                <a:close/>
              </a:path>
            </a:pathLst>
          </a:custGeom>
          <a:solidFill>
            <a:srgbClr val="FE8F86">
              <a:alpha val="6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_6"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26"/>
          <p:cNvSpPr/>
          <p:nvPr/>
        </p:nvSpPr>
        <p:spPr>
          <a:xfrm>
            <a:off x="7111900" y="142638"/>
            <a:ext cx="1153600" cy="321450"/>
          </a:xfrm>
          <a:custGeom>
            <a:avLst/>
            <a:gdLst/>
            <a:ahLst/>
            <a:cxnLst/>
            <a:rect l="l" t="t" r="r" b="b"/>
            <a:pathLst>
              <a:path w="46144" h="12858" extrusionOk="0">
                <a:moveTo>
                  <a:pt x="43926" y="479"/>
                </a:moveTo>
                <a:cubicBezTo>
                  <a:pt x="44509" y="479"/>
                  <a:pt x="44950" y="712"/>
                  <a:pt x="44942" y="1436"/>
                </a:cubicBezTo>
                <a:cubicBezTo>
                  <a:pt x="44942" y="2618"/>
                  <a:pt x="42913" y="3150"/>
                  <a:pt x="42046" y="3525"/>
                </a:cubicBezTo>
                <a:lnTo>
                  <a:pt x="39484" y="4687"/>
                </a:lnTo>
                <a:cubicBezTo>
                  <a:pt x="37613" y="5534"/>
                  <a:pt x="35741" y="6382"/>
                  <a:pt x="33869" y="7209"/>
                </a:cubicBezTo>
                <a:cubicBezTo>
                  <a:pt x="32372" y="7899"/>
                  <a:pt x="30835" y="8490"/>
                  <a:pt x="29239" y="8943"/>
                </a:cubicBezTo>
                <a:cubicBezTo>
                  <a:pt x="28171" y="9235"/>
                  <a:pt x="27162" y="9366"/>
                  <a:pt x="26159" y="9366"/>
                </a:cubicBezTo>
                <a:cubicBezTo>
                  <a:pt x="24998" y="9366"/>
                  <a:pt x="23845" y="9190"/>
                  <a:pt x="22619" y="8884"/>
                </a:cubicBezTo>
                <a:cubicBezTo>
                  <a:pt x="22143" y="8763"/>
                  <a:pt x="21680" y="8709"/>
                  <a:pt x="21228" y="8709"/>
                </a:cubicBezTo>
                <a:cubicBezTo>
                  <a:pt x="18660" y="8709"/>
                  <a:pt x="16412" y="10424"/>
                  <a:pt x="13950" y="11228"/>
                </a:cubicBezTo>
                <a:cubicBezTo>
                  <a:pt x="12176" y="11819"/>
                  <a:pt x="10324" y="12174"/>
                  <a:pt x="8433" y="12273"/>
                </a:cubicBezTo>
                <a:lnTo>
                  <a:pt x="7743" y="12312"/>
                </a:lnTo>
                <a:cubicBezTo>
                  <a:pt x="6758" y="11701"/>
                  <a:pt x="6660" y="11130"/>
                  <a:pt x="7448" y="10578"/>
                </a:cubicBezTo>
                <a:cubicBezTo>
                  <a:pt x="7743" y="10401"/>
                  <a:pt x="8058" y="10263"/>
                  <a:pt x="8374" y="10184"/>
                </a:cubicBezTo>
                <a:cubicBezTo>
                  <a:pt x="8886" y="10027"/>
                  <a:pt x="9457" y="9908"/>
                  <a:pt x="9911" y="9593"/>
                </a:cubicBezTo>
                <a:cubicBezTo>
                  <a:pt x="10305" y="9317"/>
                  <a:pt x="11073" y="8509"/>
                  <a:pt x="10600" y="8037"/>
                </a:cubicBezTo>
                <a:cubicBezTo>
                  <a:pt x="10408" y="7854"/>
                  <a:pt x="9980" y="7794"/>
                  <a:pt x="9523" y="7794"/>
                </a:cubicBezTo>
                <a:cubicBezTo>
                  <a:pt x="8992" y="7794"/>
                  <a:pt x="8423" y="7875"/>
                  <a:pt x="8137" y="7938"/>
                </a:cubicBezTo>
                <a:cubicBezTo>
                  <a:pt x="7448" y="8076"/>
                  <a:pt x="6916" y="8450"/>
                  <a:pt x="6305" y="8805"/>
                </a:cubicBezTo>
                <a:cubicBezTo>
                  <a:pt x="5341" y="9339"/>
                  <a:pt x="4241" y="9737"/>
                  <a:pt x="3138" y="9737"/>
                </a:cubicBezTo>
                <a:cubicBezTo>
                  <a:pt x="2978" y="9737"/>
                  <a:pt x="2819" y="9729"/>
                  <a:pt x="2660" y="9711"/>
                </a:cubicBezTo>
                <a:cubicBezTo>
                  <a:pt x="1517" y="9593"/>
                  <a:pt x="630" y="8174"/>
                  <a:pt x="1754" y="7465"/>
                </a:cubicBezTo>
                <a:cubicBezTo>
                  <a:pt x="2207" y="7170"/>
                  <a:pt x="2758" y="6933"/>
                  <a:pt x="3251" y="6677"/>
                </a:cubicBezTo>
                <a:cubicBezTo>
                  <a:pt x="4256" y="6106"/>
                  <a:pt x="5320" y="5613"/>
                  <a:pt x="6403" y="5219"/>
                </a:cubicBezTo>
                <a:cubicBezTo>
                  <a:pt x="8177" y="4687"/>
                  <a:pt x="9970" y="4155"/>
                  <a:pt x="11743" y="3643"/>
                </a:cubicBezTo>
                <a:cubicBezTo>
                  <a:pt x="13634" y="3111"/>
                  <a:pt x="15565" y="2441"/>
                  <a:pt x="17476" y="2008"/>
                </a:cubicBezTo>
                <a:cubicBezTo>
                  <a:pt x="17663" y="1967"/>
                  <a:pt x="17854" y="1947"/>
                  <a:pt x="18045" y="1947"/>
                </a:cubicBezTo>
                <a:cubicBezTo>
                  <a:pt x="18599" y="1947"/>
                  <a:pt x="19155" y="2113"/>
                  <a:pt x="19624" y="2421"/>
                </a:cubicBezTo>
                <a:cubicBezTo>
                  <a:pt x="19900" y="2579"/>
                  <a:pt x="19860" y="2658"/>
                  <a:pt x="20195" y="2796"/>
                </a:cubicBezTo>
                <a:cubicBezTo>
                  <a:pt x="20485" y="2918"/>
                  <a:pt x="20799" y="2993"/>
                  <a:pt x="21118" y="2993"/>
                </a:cubicBezTo>
                <a:cubicBezTo>
                  <a:pt x="21211" y="2993"/>
                  <a:pt x="21304" y="2986"/>
                  <a:pt x="21397" y="2973"/>
                </a:cubicBezTo>
                <a:cubicBezTo>
                  <a:pt x="21969" y="2914"/>
                  <a:pt x="22520" y="2776"/>
                  <a:pt x="23052" y="2599"/>
                </a:cubicBezTo>
                <a:cubicBezTo>
                  <a:pt x="23960" y="2334"/>
                  <a:pt x="25250" y="1669"/>
                  <a:pt x="26224" y="1669"/>
                </a:cubicBezTo>
                <a:cubicBezTo>
                  <a:pt x="26264" y="1669"/>
                  <a:pt x="26304" y="1670"/>
                  <a:pt x="26343" y="1673"/>
                </a:cubicBezTo>
                <a:cubicBezTo>
                  <a:pt x="28096" y="1791"/>
                  <a:pt x="27643" y="2717"/>
                  <a:pt x="28293" y="3584"/>
                </a:cubicBezTo>
                <a:cubicBezTo>
                  <a:pt x="28608" y="3958"/>
                  <a:pt x="29003" y="4234"/>
                  <a:pt x="29456" y="4411"/>
                </a:cubicBezTo>
                <a:cubicBezTo>
                  <a:pt x="29840" y="4552"/>
                  <a:pt x="30230" y="4609"/>
                  <a:pt x="30621" y="4609"/>
                </a:cubicBezTo>
                <a:cubicBezTo>
                  <a:pt x="31654" y="4609"/>
                  <a:pt x="32695" y="4208"/>
                  <a:pt x="33652" y="3879"/>
                </a:cubicBezTo>
                <a:lnTo>
                  <a:pt x="38637" y="2145"/>
                </a:lnTo>
                <a:lnTo>
                  <a:pt x="41337" y="1200"/>
                </a:lnTo>
                <a:cubicBezTo>
                  <a:pt x="41768" y="1044"/>
                  <a:pt x="43018" y="479"/>
                  <a:pt x="43926" y="479"/>
                </a:cubicBezTo>
                <a:close/>
                <a:moveTo>
                  <a:pt x="43950" y="1"/>
                </a:moveTo>
                <a:cubicBezTo>
                  <a:pt x="43632" y="1"/>
                  <a:pt x="43311" y="49"/>
                  <a:pt x="43031" y="116"/>
                </a:cubicBezTo>
                <a:cubicBezTo>
                  <a:pt x="40844" y="609"/>
                  <a:pt x="38677" y="1594"/>
                  <a:pt x="36549" y="2323"/>
                </a:cubicBezTo>
                <a:lnTo>
                  <a:pt x="33377" y="3426"/>
                </a:lnTo>
                <a:cubicBezTo>
                  <a:pt x="32535" y="3720"/>
                  <a:pt x="31560" y="4120"/>
                  <a:pt x="30636" y="4120"/>
                </a:cubicBezTo>
                <a:cubicBezTo>
                  <a:pt x="30132" y="4120"/>
                  <a:pt x="29644" y="4002"/>
                  <a:pt x="29200" y="3682"/>
                </a:cubicBezTo>
                <a:cubicBezTo>
                  <a:pt x="28392" y="3111"/>
                  <a:pt x="28549" y="1948"/>
                  <a:pt x="27722" y="1416"/>
                </a:cubicBezTo>
                <a:cubicBezTo>
                  <a:pt x="27415" y="1230"/>
                  <a:pt x="27065" y="1166"/>
                  <a:pt x="26710" y="1166"/>
                </a:cubicBezTo>
                <a:cubicBezTo>
                  <a:pt x="26427" y="1166"/>
                  <a:pt x="26141" y="1206"/>
                  <a:pt x="25870" y="1259"/>
                </a:cubicBezTo>
                <a:cubicBezTo>
                  <a:pt x="24826" y="1456"/>
                  <a:pt x="23801" y="1850"/>
                  <a:pt x="22776" y="2145"/>
                </a:cubicBezTo>
                <a:cubicBezTo>
                  <a:pt x="22216" y="2304"/>
                  <a:pt x="21729" y="2463"/>
                  <a:pt x="21248" y="2463"/>
                </a:cubicBezTo>
                <a:cubicBezTo>
                  <a:pt x="20834" y="2463"/>
                  <a:pt x="20426" y="2345"/>
                  <a:pt x="19979" y="2008"/>
                </a:cubicBezTo>
                <a:cubicBezTo>
                  <a:pt x="19742" y="1791"/>
                  <a:pt x="19486" y="1594"/>
                  <a:pt x="19210" y="1416"/>
                </a:cubicBezTo>
                <a:cubicBezTo>
                  <a:pt x="18965" y="1314"/>
                  <a:pt x="18729" y="1273"/>
                  <a:pt x="18497" y="1273"/>
                </a:cubicBezTo>
                <a:cubicBezTo>
                  <a:pt x="18060" y="1273"/>
                  <a:pt x="17639" y="1419"/>
                  <a:pt x="17201" y="1574"/>
                </a:cubicBezTo>
                <a:cubicBezTo>
                  <a:pt x="16038" y="1968"/>
                  <a:pt x="14876" y="2264"/>
                  <a:pt x="13693" y="2579"/>
                </a:cubicBezTo>
                <a:cubicBezTo>
                  <a:pt x="11189" y="3239"/>
                  <a:pt x="8723" y="3995"/>
                  <a:pt x="6238" y="4752"/>
                </a:cubicBezTo>
                <a:lnTo>
                  <a:pt x="6238" y="4752"/>
                </a:lnTo>
                <a:cubicBezTo>
                  <a:pt x="6233" y="4752"/>
                  <a:pt x="6228" y="4751"/>
                  <a:pt x="6223" y="4751"/>
                </a:cubicBezTo>
                <a:cubicBezTo>
                  <a:pt x="6191" y="4751"/>
                  <a:pt x="6159" y="4756"/>
                  <a:pt x="6128" y="4766"/>
                </a:cubicBezTo>
                <a:cubicBezTo>
                  <a:pt x="5261" y="5061"/>
                  <a:pt x="4433" y="5436"/>
                  <a:pt x="3625" y="5869"/>
                </a:cubicBezTo>
                <a:cubicBezTo>
                  <a:pt x="2758" y="6303"/>
                  <a:pt x="1714" y="6677"/>
                  <a:pt x="985" y="7288"/>
                </a:cubicBezTo>
                <a:cubicBezTo>
                  <a:pt x="0" y="8115"/>
                  <a:pt x="414" y="9376"/>
                  <a:pt x="1458" y="9908"/>
                </a:cubicBezTo>
                <a:cubicBezTo>
                  <a:pt x="1935" y="10143"/>
                  <a:pt x="2478" y="10239"/>
                  <a:pt x="3038" y="10239"/>
                </a:cubicBezTo>
                <a:cubicBezTo>
                  <a:pt x="4029" y="10239"/>
                  <a:pt x="5073" y="9938"/>
                  <a:pt x="5891" y="9573"/>
                </a:cubicBezTo>
                <a:cubicBezTo>
                  <a:pt x="6837" y="9140"/>
                  <a:pt x="7645" y="8431"/>
                  <a:pt x="8728" y="8332"/>
                </a:cubicBezTo>
                <a:cubicBezTo>
                  <a:pt x="8821" y="8327"/>
                  <a:pt x="8953" y="8323"/>
                  <a:pt x="9098" y="8323"/>
                </a:cubicBezTo>
                <a:cubicBezTo>
                  <a:pt x="9508" y="8323"/>
                  <a:pt x="10024" y="8354"/>
                  <a:pt x="10068" y="8470"/>
                </a:cubicBezTo>
                <a:cubicBezTo>
                  <a:pt x="10364" y="9120"/>
                  <a:pt x="7034" y="10086"/>
                  <a:pt x="6640" y="10559"/>
                </a:cubicBezTo>
                <a:cubicBezTo>
                  <a:pt x="5931" y="11425"/>
                  <a:pt x="6226" y="12489"/>
                  <a:pt x="7329" y="12746"/>
                </a:cubicBezTo>
                <a:cubicBezTo>
                  <a:pt x="7674" y="12824"/>
                  <a:pt x="8046" y="12857"/>
                  <a:pt x="8433" y="12857"/>
                </a:cubicBezTo>
                <a:cubicBezTo>
                  <a:pt x="9797" y="12857"/>
                  <a:pt x="11349" y="12446"/>
                  <a:pt x="12531" y="12154"/>
                </a:cubicBezTo>
                <a:cubicBezTo>
                  <a:pt x="14698" y="11622"/>
                  <a:pt x="16590" y="10696"/>
                  <a:pt x="18599" y="9790"/>
                </a:cubicBezTo>
                <a:cubicBezTo>
                  <a:pt x="19454" y="9403"/>
                  <a:pt x="20273" y="9178"/>
                  <a:pt x="21135" y="9178"/>
                </a:cubicBezTo>
                <a:cubicBezTo>
                  <a:pt x="21545" y="9178"/>
                  <a:pt x="21964" y="9229"/>
                  <a:pt x="22402" y="9337"/>
                </a:cubicBezTo>
                <a:cubicBezTo>
                  <a:pt x="23368" y="9593"/>
                  <a:pt x="24274" y="9849"/>
                  <a:pt x="25259" y="9908"/>
                </a:cubicBezTo>
                <a:cubicBezTo>
                  <a:pt x="25470" y="9922"/>
                  <a:pt x="25681" y="9928"/>
                  <a:pt x="25891" y="9928"/>
                </a:cubicBezTo>
                <a:cubicBezTo>
                  <a:pt x="27567" y="9928"/>
                  <a:pt x="29220" y="9527"/>
                  <a:pt x="30796" y="9002"/>
                </a:cubicBezTo>
                <a:cubicBezTo>
                  <a:pt x="35110" y="7524"/>
                  <a:pt x="39268" y="5357"/>
                  <a:pt x="43425" y="3505"/>
                </a:cubicBezTo>
                <a:cubicBezTo>
                  <a:pt x="44410" y="3052"/>
                  <a:pt x="46144" y="2165"/>
                  <a:pt x="45474" y="786"/>
                </a:cubicBezTo>
                <a:cubicBezTo>
                  <a:pt x="45187" y="186"/>
                  <a:pt x="44573" y="1"/>
                  <a:pt x="4395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" name="Google Shape;225;p2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26" name="Google Shape;226;p26"/>
          <p:cNvSpPr txBox="1">
            <a:spLocks noGrp="1"/>
          </p:cNvSpPr>
          <p:nvPr>
            <p:ph type="subTitle" idx="1"/>
          </p:nvPr>
        </p:nvSpPr>
        <p:spPr>
          <a:xfrm>
            <a:off x="1013825" y="2947799"/>
            <a:ext cx="2175300" cy="101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7" name="Google Shape;227;p26"/>
          <p:cNvSpPr txBox="1">
            <a:spLocks noGrp="1"/>
          </p:cNvSpPr>
          <p:nvPr>
            <p:ph type="subTitle" idx="2"/>
          </p:nvPr>
        </p:nvSpPr>
        <p:spPr>
          <a:xfrm>
            <a:off x="3484347" y="2947799"/>
            <a:ext cx="2175300" cy="101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8" name="Google Shape;228;p26"/>
          <p:cNvSpPr txBox="1">
            <a:spLocks noGrp="1"/>
          </p:cNvSpPr>
          <p:nvPr>
            <p:ph type="subTitle" idx="3"/>
          </p:nvPr>
        </p:nvSpPr>
        <p:spPr>
          <a:xfrm>
            <a:off x="5954875" y="2947799"/>
            <a:ext cx="2175300" cy="101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9" name="Google Shape;229;p26"/>
          <p:cNvSpPr txBox="1">
            <a:spLocks noGrp="1"/>
          </p:cNvSpPr>
          <p:nvPr>
            <p:ph type="subTitle" idx="4"/>
          </p:nvPr>
        </p:nvSpPr>
        <p:spPr>
          <a:xfrm>
            <a:off x="1013825" y="2363990"/>
            <a:ext cx="2175300" cy="66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Kumbh Sans SemiBold"/>
                <a:ea typeface="Kumbh Sans SemiBold"/>
                <a:cs typeface="Kumbh Sans SemiBold"/>
                <a:sym typeface="Kumbh Sans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30" name="Google Shape;230;p26"/>
          <p:cNvSpPr txBox="1">
            <a:spLocks noGrp="1"/>
          </p:cNvSpPr>
          <p:nvPr>
            <p:ph type="subTitle" idx="5"/>
          </p:nvPr>
        </p:nvSpPr>
        <p:spPr>
          <a:xfrm>
            <a:off x="3484350" y="2363990"/>
            <a:ext cx="2175300" cy="66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Kumbh Sans SemiBold"/>
                <a:ea typeface="Kumbh Sans SemiBold"/>
                <a:cs typeface="Kumbh Sans SemiBold"/>
                <a:sym typeface="Kumbh Sans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31" name="Google Shape;231;p26"/>
          <p:cNvSpPr txBox="1">
            <a:spLocks noGrp="1"/>
          </p:cNvSpPr>
          <p:nvPr>
            <p:ph type="subTitle" idx="6"/>
          </p:nvPr>
        </p:nvSpPr>
        <p:spPr>
          <a:xfrm>
            <a:off x="5954875" y="2363990"/>
            <a:ext cx="2175300" cy="66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Kumbh Sans SemiBold"/>
                <a:ea typeface="Kumbh Sans SemiBold"/>
                <a:cs typeface="Kumbh Sans SemiBold"/>
                <a:sym typeface="Kumbh Sans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32" name="Google Shape;232;p26"/>
          <p:cNvSpPr/>
          <p:nvPr/>
        </p:nvSpPr>
        <p:spPr>
          <a:xfrm>
            <a:off x="532888" y="4698888"/>
            <a:ext cx="1272350" cy="347275"/>
          </a:xfrm>
          <a:custGeom>
            <a:avLst/>
            <a:gdLst/>
            <a:ahLst/>
            <a:cxnLst/>
            <a:rect l="l" t="t" r="r" b="b"/>
            <a:pathLst>
              <a:path w="50894" h="13891" extrusionOk="0">
                <a:moveTo>
                  <a:pt x="47961" y="461"/>
                </a:moveTo>
                <a:cubicBezTo>
                  <a:pt x="48959" y="461"/>
                  <a:pt x="50307" y="1231"/>
                  <a:pt x="49593" y="2377"/>
                </a:cubicBezTo>
                <a:cubicBezTo>
                  <a:pt x="49317" y="2752"/>
                  <a:pt x="48923" y="3047"/>
                  <a:pt x="48490" y="3224"/>
                </a:cubicBezTo>
                <a:cubicBezTo>
                  <a:pt x="46756" y="4012"/>
                  <a:pt x="44588" y="4210"/>
                  <a:pt x="42756" y="4623"/>
                </a:cubicBezTo>
                <a:cubicBezTo>
                  <a:pt x="41416" y="4919"/>
                  <a:pt x="38599" y="4998"/>
                  <a:pt x="37909" y="6436"/>
                </a:cubicBezTo>
                <a:cubicBezTo>
                  <a:pt x="37732" y="6771"/>
                  <a:pt x="37712" y="7165"/>
                  <a:pt x="37850" y="7520"/>
                </a:cubicBezTo>
                <a:cubicBezTo>
                  <a:pt x="37909" y="7717"/>
                  <a:pt x="38027" y="7874"/>
                  <a:pt x="38185" y="8012"/>
                </a:cubicBezTo>
                <a:cubicBezTo>
                  <a:pt x="38658" y="8505"/>
                  <a:pt x="38855" y="8308"/>
                  <a:pt x="38894" y="9155"/>
                </a:cubicBezTo>
                <a:cubicBezTo>
                  <a:pt x="38934" y="9982"/>
                  <a:pt x="38658" y="10160"/>
                  <a:pt x="37830" y="10376"/>
                </a:cubicBezTo>
                <a:cubicBezTo>
                  <a:pt x="37377" y="10475"/>
                  <a:pt x="36904" y="10554"/>
                  <a:pt x="36451" y="10613"/>
                </a:cubicBezTo>
                <a:lnTo>
                  <a:pt x="33082" y="11125"/>
                </a:lnTo>
                <a:lnTo>
                  <a:pt x="25378" y="12307"/>
                </a:lnTo>
                <a:lnTo>
                  <a:pt x="21556" y="12898"/>
                </a:lnTo>
                <a:cubicBezTo>
                  <a:pt x="20949" y="12994"/>
                  <a:pt x="19423" y="13377"/>
                  <a:pt x="18141" y="13377"/>
                </a:cubicBezTo>
                <a:cubicBezTo>
                  <a:pt x="17050" y="13377"/>
                  <a:pt x="16136" y="13100"/>
                  <a:pt x="16118" y="12130"/>
                </a:cubicBezTo>
                <a:cubicBezTo>
                  <a:pt x="16118" y="12126"/>
                  <a:pt x="16118" y="12122"/>
                  <a:pt x="16117" y="12117"/>
                </a:cubicBezTo>
                <a:lnTo>
                  <a:pt x="16117" y="12117"/>
                </a:lnTo>
                <a:cubicBezTo>
                  <a:pt x="16433" y="11003"/>
                  <a:pt x="17377" y="11375"/>
                  <a:pt x="18226" y="11086"/>
                </a:cubicBezTo>
                <a:cubicBezTo>
                  <a:pt x="18699" y="10928"/>
                  <a:pt x="18679" y="10830"/>
                  <a:pt x="19014" y="10514"/>
                </a:cubicBezTo>
                <a:cubicBezTo>
                  <a:pt x="19290" y="10239"/>
                  <a:pt x="19625" y="10160"/>
                  <a:pt x="19940" y="9923"/>
                </a:cubicBezTo>
                <a:cubicBezTo>
                  <a:pt x="20689" y="9352"/>
                  <a:pt x="20374" y="8524"/>
                  <a:pt x="19566" y="8229"/>
                </a:cubicBezTo>
                <a:cubicBezTo>
                  <a:pt x="19386" y="8163"/>
                  <a:pt x="19196" y="8136"/>
                  <a:pt x="19001" y="8136"/>
                </a:cubicBezTo>
                <a:cubicBezTo>
                  <a:pt x="18322" y="8136"/>
                  <a:pt x="17582" y="8461"/>
                  <a:pt x="16985" y="8584"/>
                </a:cubicBezTo>
                <a:cubicBezTo>
                  <a:pt x="15822" y="8820"/>
                  <a:pt x="14660" y="9037"/>
                  <a:pt x="13478" y="9194"/>
                </a:cubicBezTo>
                <a:cubicBezTo>
                  <a:pt x="11188" y="9529"/>
                  <a:pt x="8882" y="9689"/>
                  <a:pt x="6574" y="9689"/>
                </a:cubicBezTo>
                <a:cubicBezTo>
                  <a:pt x="6439" y="9689"/>
                  <a:pt x="6303" y="9688"/>
                  <a:pt x="6168" y="9687"/>
                </a:cubicBezTo>
                <a:cubicBezTo>
                  <a:pt x="5776" y="9687"/>
                  <a:pt x="5354" y="9699"/>
                  <a:pt x="4926" y="9699"/>
                </a:cubicBezTo>
                <a:cubicBezTo>
                  <a:pt x="3997" y="9699"/>
                  <a:pt x="3035" y="9643"/>
                  <a:pt x="2267" y="9293"/>
                </a:cubicBezTo>
                <a:cubicBezTo>
                  <a:pt x="533" y="8505"/>
                  <a:pt x="40" y="6574"/>
                  <a:pt x="1656" y="5411"/>
                </a:cubicBezTo>
                <a:cubicBezTo>
                  <a:pt x="2621" y="4702"/>
                  <a:pt x="3882" y="4663"/>
                  <a:pt x="5025" y="4604"/>
                </a:cubicBezTo>
                <a:cubicBezTo>
                  <a:pt x="6286" y="4505"/>
                  <a:pt x="7547" y="4426"/>
                  <a:pt x="8828" y="4328"/>
                </a:cubicBezTo>
                <a:cubicBezTo>
                  <a:pt x="13359" y="3914"/>
                  <a:pt x="17871" y="3264"/>
                  <a:pt x="22324" y="2377"/>
                </a:cubicBezTo>
                <a:cubicBezTo>
                  <a:pt x="23566" y="2141"/>
                  <a:pt x="24807" y="1865"/>
                  <a:pt x="26048" y="1569"/>
                </a:cubicBezTo>
                <a:cubicBezTo>
                  <a:pt x="27113" y="1333"/>
                  <a:pt x="28467" y="835"/>
                  <a:pt x="29627" y="835"/>
                </a:cubicBezTo>
                <a:cubicBezTo>
                  <a:pt x="29819" y="835"/>
                  <a:pt x="30006" y="849"/>
                  <a:pt x="30186" y="880"/>
                </a:cubicBezTo>
                <a:cubicBezTo>
                  <a:pt x="30796" y="998"/>
                  <a:pt x="32274" y="683"/>
                  <a:pt x="31939" y="2062"/>
                </a:cubicBezTo>
                <a:cubicBezTo>
                  <a:pt x="31841" y="2456"/>
                  <a:pt x="31328" y="2811"/>
                  <a:pt x="30993" y="2949"/>
                </a:cubicBezTo>
                <a:cubicBezTo>
                  <a:pt x="30540" y="3086"/>
                  <a:pt x="30087" y="3185"/>
                  <a:pt x="29614" y="3264"/>
                </a:cubicBezTo>
                <a:cubicBezTo>
                  <a:pt x="28885" y="3441"/>
                  <a:pt x="28274" y="3756"/>
                  <a:pt x="27999" y="4485"/>
                </a:cubicBezTo>
                <a:cubicBezTo>
                  <a:pt x="27940" y="4604"/>
                  <a:pt x="28117" y="4761"/>
                  <a:pt x="28196" y="4820"/>
                </a:cubicBezTo>
                <a:cubicBezTo>
                  <a:pt x="28961" y="5354"/>
                  <a:pt x="29784" y="5564"/>
                  <a:pt x="30650" y="5564"/>
                </a:cubicBezTo>
                <a:cubicBezTo>
                  <a:pt x="31032" y="5564"/>
                  <a:pt x="31423" y="5523"/>
                  <a:pt x="31821" y="5451"/>
                </a:cubicBezTo>
                <a:cubicBezTo>
                  <a:pt x="33949" y="5057"/>
                  <a:pt x="36018" y="4170"/>
                  <a:pt x="38067" y="3500"/>
                </a:cubicBezTo>
                <a:lnTo>
                  <a:pt x="44608" y="1372"/>
                </a:lnTo>
                <a:cubicBezTo>
                  <a:pt x="45652" y="1037"/>
                  <a:pt x="46736" y="545"/>
                  <a:pt x="47820" y="466"/>
                </a:cubicBezTo>
                <a:cubicBezTo>
                  <a:pt x="47866" y="462"/>
                  <a:pt x="47913" y="461"/>
                  <a:pt x="47961" y="461"/>
                </a:cubicBezTo>
                <a:close/>
                <a:moveTo>
                  <a:pt x="47887" y="1"/>
                </a:moveTo>
                <a:cubicBezTo>
                  <a:pt x="47346" y="1"/>
                  <a:pt x="46785" y="115"/>
                  <a:pt x="46263" y="269"/>
                </a:cubicBezTo>
                <a:cubicBezTo>
                  <a:pt x="43308" y="1136"/>
                  <a:pt x="40392" y="2180"/>
                  <a:pt x="37456" y="3126"/>
                </a:cubicBezTo>
                <a:cubicBezTo>
                  <a:pt x="35939" y="3618"/>
                  <a:pt x="34422" y="4150"/>
                  <a:pt x="32905" y="4604"/>
                </a:cubicBezTo>
                <a:cubicBezTo>
                  <a:pt x="32057" y="4864"/>
                  <a:pt x="31161" y="5107"/>
                  <a:pt x="30294" y="5107"/>
                </a:cubicBezTo>
                <a:cubicBezTo>
                  <a:pt x="29690" y="5107"/>
                  <a:pt x="29099" y="4990"/>
                  <a:pt x="28548" y="4678"/>
                </a:cubicBezTo>
                <a:lnTo>
                  <a:pt x="28548" y="4678"/>
                </a:lnTo>
                <a:cubicBezTo>
                  <a:pt x="29329" y="3332"/>
                  <a:pt x="32773" y="3918"/>
                  <a:pt x="32412" y="1944"/>
                </a:cubicBezTo>
                <a:cubicBezTo>
                  <a:pt x="32213" y="702"/>
                  <a:pt x="30749" y="420"/>
                  <a:pt x="29620" y="420"/>
                </a:cubicBezTo>
                <a:cubicBezTo>
                  <a:pt x="29405" y="420"/>
                  <a:pt x="29203" y="431"/>
                  <a:pt x="29023" y="446"/>
                </a:cubicBezTo>
                <a:cubicBezTo>
                  <a:pt x="26501" y="663"/>
                  <a:pt x="23960" y="1530"/>
                  <a:pt x="21477" y="2023"/>
                </a:cubicBezTo>
                <a:cubicBezTo>
                  <a:pt x="18738" y="2554"/>
                  <a:pt x="16000" y="2988"/>
                  <a:pt x="13222" y="3343"/>
                </a:cubicBezTo>
                <a:cubicBezTo>
                  <a:pt x="10404" y="3697"/>
                  <a:pt x="7567" y="3953"/>
                  <a:pt x="4730" y="4131"/>
                </a:cubicBezTo>
                <a:cubicBezTo>
                  <a:pt x="2996" y="4229"/>
                  <a:pt x="277" y="4544"/>
                  <a:pt x="99" y="6791"/>
                </a:cubicBezTo>
                <a:cubicBezTo>
                  <a:pt x="1" y="8150"/>
                  <a:pt x="1163" y="9253"/>
                  <a:pt x="2346" y="9726"/>
                </a:cubicBezTo>
                <a:cubicBezTo>
                  <a:pt x="3420" y="10144"/>
                  <a:pt x="4676" y="10266"/>
                  <a:pt x="5943" y="10266"/>
                </a:cubicBezTo>
                <a:cubicBezTo>
                  <a:pt x="7184" y="10266"/>
                  <a:pt x="8435" y="10149"/>
                  <a:pt x="9537" y="10081"/>
                </a:cubicBezTo>
                <a:cubicBezTo>
                  <a:pt x="10897" y="10002"/>
                  <a:pt x="12256" y="9884"/>
                  <a:pt x="13616" y="9687"/>
                </a:cubicBezTo>
                <a:cubicBezTo>
                  <a:pt x="15172" y="9490"/>
                  <a:pt x="16748" y="8958"/>
                  <a:pt x="18285" y="8840"/>
                </a:cubicBezTo>
                <a:lnTo>
                  <a:pt x="18758" y="8721"/>
                </a:lnTo>
                <a:lnTo>
                  <a:pt x="19743" y="9293"/>
                </a:lnTo>
                <a:cubicBezTo>
                  <a:pt x="19763" y="9588"/>
                  <a:pt x="19073" y="9608"/>
                  <a:pt x="18896" y="9746"/>
                </a:cubicBezTo>
                <a:cubicBezTo>
                  <a:pt x="18187" y="10298"/>
                  <a:pt x="18108" y="10554"/>
                  <a:pt x="17142" y="10692"/>
                </a:cubicBezTo>
                <a:cubicBezTo>
                  <a:pt x="16354" y="10810"/>
                  <a:pt x="15822" y="11007"/>
                  <a:pt x="15606" y="11834"/>
                </a:cubicBezTo>
                <a:cubicBezTo>
                  <a:pt x="15599" y="11866"/>
                  <a:pt x="15608" y="11903"/>
                  <a:pt x="15627" y="11942"/>
                </a:cubicBezTo>
                <a:lnTo>
                  <a:pt x="15627" y="11942"/>
                </a:lnTo>
                <a:cubicBezTo>
                  <a:pt x="15687" y="13288"/>
                  <a:pt x="16980" y="13890"/>
                  <a:pt x="18200" y="13890"/>
                </a:cubicBezTo>
                <a:cubicBezTo>
                  <a:pt x="18275" y="13890"/>
                  <a:pt x="18349" y="13888"/>
                  <a:pt x="18423" y="13884"/>
                </a:cubicBezTo>
                <a:cubicBezTo>
                  <a:pt x="21103" y="13726"/>
                  <a:pt x="23841" y="13076"/>
                  <a:pt x="26501" y="12682"/>
                </a:cubicBezTo>
                <a:lnTo>
                  <a:pt x="34678" y="11421"/>
                </a:lnTo>
                <a:cubicBezTo>
                  <a:pt x="35880" y="11224"/>
                  <a:pt x="37200" y="11165"/>
                  <a:pt x="38362" y="10810"/>
                </a:cubicBezTo>
                <a:cubicBezTo>
                  <a:pt x="39032" y="10613"/>
                  <a:pt x="39702" y="10140"/>
                  <a:pt x="39682" y="9372"/>
                </a:cubicBezTo>
                <a:cubicBezTo>
                  <a:pt x="39682" y="8781"/>
                  <a:pt x="39269" y="8603"/>
                  <a:pt x="38934" y="8209"/>
                </a:cubicBezTo>
                <a:cubicBezTo>
                  <a:pt x="38382" y="7579"/>
                  <a:pt x="38047" y="7047"/>
                  <a:pt x="38737" y="6377"/>
                </a:cubicBezTo>
                <a:cubicBezTo>
                  <a:pt x="39269" y="5865"/>
                  <a:pt x="40175" y="5766"/>
                  <a:pt x="40845" y="5608"/>
                </a:cubicBezTo>
                <a:cubicBezTo>
                  <a:pt x="43308" y="5057"/>
                  <a:pt x="45889" y="4663"/>
                  <a:pt x="48293" y="3914"/>
                </a:cubicBezTo>
                <a:cubicBezTo>
                  <a:pt x="49494" y="3520"/>
                  <a:pt x="50893" y="2515"/>
                  <a:pt x="50046" y="1136"/>
                </a:cubicBezTo>
                <a:cubicBezTo>
                  <a:pt x="49529" y="282"/>
                  <a:pt x="48733" y="1"/>
                  <a:pt x="4788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" name="Google Shape;233;p26"/>
          <p:cNvSpPr/>
          <p:nvPr/>
        </p:nvSpPr>
        <p:spPr>
          <a:xfrm>
            <a:off x="-462500" y="4499455"/>
            <a:ext cx="1707295" cy="1152378"/>
          </a:xfrm>
          <a:custGeom>
            <a:avLst/>
            <a:gdLst/>
            <a:ahLst/>
            <a:cxnLst/>
            <a:rect l="l" t="t" r="r" b="b"/>
            <a:pathLst>
              <a:path w="116898" h="78903" extrusionOk="0">
                <a:moveTo>
                  <a:pt x="38363" y="0"/>
                </a:moveTo>
                <a:cubicBezTo>
                  <a:pt x="33439" y="0"/>
                  <a:pt x="28504" y="1238"/>
                  <a:pt x="24255" y="3746"/>
                </a:cubicBezTo>
                <a:cubicBezTo>
                  <a:pt x="19979" y="6268"/>
                  <a:pt x="16571" y="10012"/>
                  <a:pt x="14443" y="14504"/>
                </a:cubicBezTo>
                <a:cubicBezTo>
                  <a:pt x="13970" y="15528"/>
                  <a:pt x="13773" y="17065"/>
                  <a:pt x="13162" y="17972"/>
                </a:cubicBezTo>
                <a:cubicBezTo>
                  <a:pt x="12177" y="19430"/>
                  <a:pt x="12728" y="18681"/>
                  <a:pt x="10995" y="19173"/>
                </a:cubicBezTo>
                <a:cubicBezTo>
                  <a:pt x="8571" y="19863"/>
                  <a:pt x="6660" y="20553"/>
                  <a:pt x="4926" y="22543"/>
                </a:cubicBezTo>
                <a:cubicBezTo>
                  <a:pt x="2976" y="24828"/>
                  <a:pt x="1951" y="27764"/>
                  <a:pt x="1261" y="30680"/>
                </a:cubicBezTo>
                <a:cubicBezTo>
                  <a:pt x="316" y="34739"/>
                  <a:pt x="0" y="39152"/>
                  <a:pt x="1695" y="42935"/>
                </a:cubicBezTo>
                <a:cubicBezTo>
                  <a:pt x="3626" y="47329"/>
                  <a:pt x="7862" y="50205"/>
                  <a:pt x="12137" y="52392"/>
                </a:cubicBezTo>
                <a:cubicBezTo>
                  <a:pt x="16231" y="54494"/>
                  <a:pt x="20991" y="56131"/>
                  <a:pt x="25509" y="56131"/>
                </a:cubicBezTo>
                <a:cubicBezTo>
                  <a:pt x="28318" y="56131"/>
                  <a:pt x="31034" y="55498"/>
                  <a:pt x="33436" y="53949"/>
                </a:cubicBezTo>
                <a:lnTo>
                  <a:pt x="33436" y="53949"/>
                </a:lnTo>
                <a:cubicBezTo>
                  <a:pt x="31840" y="62421"/>
                  <a:pt x="35860" y="70105"/>
                  <a:pt x="42578" y="75129"/>
                </a:cubicBezTo>
                <a:cubicBezTo>
                  <a:pt x="43544" y="75878"/>
                  <a:pt x="44608" y="76528"/>
                  <a:pt x="45711" y="77040"/>
                </a:cubicBezTo>
                <a:cubicBezTo>
                  <a:pt x="46775" y="77474"/>
                  <a:pt x="47878" y="77789"/>
                  <a:pt x="49021" y="77986"/>
                </a:cubicBezTo>
                <a:cubicBezTo>
                  <a:pt x="50880" y="78355"/>
                  <a:pt x="52781" y="78544"/>
                  <a:pt x="54682" y="78544"/>
                </a:cubicBezTo>
                <a:cubicBezTo>
                  <a:pt x="57656" y="78544"/>
                  <a:pt x="60631" y="78081"/>
                  <a:pt x="63444" y="77119"/>
                </a:cubicBezTo>
                <a:cubicBezTo>
                  <a:pt x="67758" y="75642"/>
                  <a:pt x="73019" y="72371"/>
                  <a:pt x="75482" y="68489"/>
                </a:cubicBezTo>
                <a:cubicBezTo>
                  <a:pt x="77610" y="72785"/>
                  <a:pt x="81629" y="75996"/>
                  <a:pt x="86141" y="77592"/>
                </a:cubicBezTo>
                <a:cubicBezTo>
                  <a:pt x="88703" y="78498"/>
                  <a:pt x="91410" y="78903"/>
                  <a:pt x="94131" y="78903"/>
                </a:cubicBezTo>
                <a:cubicBezTo>
                  <a:pt x="96202" y="78903"/>
                  <a:pt x="98281" y="78668"/>
                  <a:pt x="100307" y="78242"/>
                </a:cubicBezTo>
                <a:cubicBezTo>
                  <a:pt x="104662" y="77316"/>
                  <a:pt x="109075" y="75267"/>
                  <a:pt x="111341" y="71445"/>
                </a:cubicBezTo>
                <a:cubicBezTo>
                  <a:pt x="116897" y="62047"/>
                  <a:pt x="110395" y="51466"/>
                  <a:pt x="101470" y="47348"/>
                </a:cubicBezTo>
                <a:cubicBezTo>
                  <a:pt x="105627" y="42876"/>
                  <a:pt x="107164" y="35822"/>
                  <a:pt x="104386" y="30365"/>
                </a:cubicBezTo>
                <a:cubicBezTo>
                  <a:pt x="102359" y="26355"/>
                  <a:pt x="97844" y="23717"/>
                  <a:pt x="93442" y="23717"/>
                </a:cubicBezTo>
                <a:cubicBezTo>
                  <a:pt x="91853" y="23717"/>
                  <a:pt x="90278" y="24061"/>
                  <a:pt x="88840" y="24808"/>
                </a:cubicBezTo>
                <a:cubicBezTo>
                  <a:pt x="88624" y="19824"/>
                  <a:pt x="87954" y="14031"/>
                  <a:pt x="83737" y="11332"/>
                </a:cubicBezTo>
                <a:cubicBezTo>
                  <a:pt x="82536" y="10622"/>
                  <a:pt x="81215" y="10130"/>
                  <a:pt x="79836" y="9874"/>
                </a:cubicBezTo>
                <a:cubicBezTo>
                  <a:pt x="78573" y="9620"/>
                  <a:pt x="77288" y="9498"/>
                  <a:pt x="76004" y="9498"/>
                </a:cubicBezTo>
                <a:cubicBezTo>
                  <a:pt x="69495" y="9498"/>
                  <a:pt x="62976" y="12647"/>
                  <a:pt x="59109" y="17912"/>
                </a:cubicBezTo>
                <a:cubicBezTo>
                  <a:pt x="57809" y="13420"/>
                  <a:pt x="55562" y="9243"/>
                  <a:pt x="52528" y="5697"/>
                </a:cubicBezTo>
                <a:cubicBezTo>
                  <a:pt x="51326" y="4298"/>
                  <a:pt x="49986" y="2978"/>
                  <a:pt x="48410" y="2091"/>
                </a:cubicBezTo>
                <a:cubicBezTo>
                  <a:pt x="46854" y="1185"/>
                  <a:pt x="45080" y="732"/>
                  <a:pt x="43288" y="416"/>
                </a:cubicBezTo>
                <a:cubicBezTo>
                  <a:pt x="41665" y="139"/>
                  <a:pt x="40015" y="0"/>
                  <a:pt x="38363" y="0"/>
                </a:cubicBezTo>
                <a:close/>
              </a:path>
            </a:pathLst>
          </a:custGeom>
          <a:solidFill>
            <a:srgbClr val="8DCED4">
              <a:alpha val="6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" name="Google Shape;234;p26"/>
          <p:cNvSpPr/>
          <p:nvPr/>
        </p:nvSpPr>
        <p:spPr>
          <a:xfrm>
            <a:off x="8536688" y="2303438"/>
            <a:ext cx="283484" cy="360463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" name="Google Shape;235;p26"/>
          <p:cNvSpPr/>
          <p:nvPr/>
        </p:nvSpPr>
        <p:spPr>
          <a:xfrm>
            <a:off x="294763" y="3429596"/>
            <a:ext cx="192795" cy="245160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" name="Google Shape;236;p26"/>
          <p:cNvSpPr/>
          <p:nvPr/>
        </p:nvSpPr>
        <p:spPr>
          <a:xfrm flipH="1">
            <a:off x="7758282" y="4696988"/>
            <a:ext cx="219968" cy="279718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288550" y="1802700"/>
            <a:ext cx="4459500" cy="1078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title" idx="2" hasCustomPrompt="1"/>
          </p:nvPr>
        </p:nvSpPr>
        <p:spPr>
          <a:xfrm>
            <a:off x="1395950" y="1802698"/>
            <a:ext cx="1541100" cy="1538100"/>
          </a:xfrm>
          <a:prstGeom prst="rect">
            <a:avLst/>
          </a:prstGeom>
          <a:solidFill>
            <a:schemeClr val="accent4"/>
          </a:solidFill>
          <a:ln w="38100" cap="rnd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7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6" name="Google Shape;16;p3"/>
          <p:cNvSpPr txBox="1">
            <a:spLocks noGrp="1"/>
          </p:cNvSpPr>
          <p:nvPr>
            <p:ph type="subTitle" idx="1"/>
          </p:nvPr>
        </p:nvSpPr>
        <p:spPr>
          <a:xfrm>
            <a:off x="3288550" y="2881202"/>
            <a:ext cx="4459500" cy="459600"/>
          </a:xfrm>
          <a:prstGeom prst="rect">
            <a:avLst/>
          </a:prstGeom>
          <a:solidFill>
            <a:schemeClr val="lt2"/>
          </a:solidFill>
          <a:ln w="38100" cap="rnd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3"/>
          <p:cNvSpPr/>
          <p:nvPr/>
        </p:nvSpPr>
        <p:spPr>
          <a:xfrm rot="599051">
            <a:off x="8342926" y="495125"/>
            <a:ext cx="1059551" cy="1802665"/>
          </a:xfrm>
          <a:custGeom>
            <a:avLst/>
            <a:gdLst/>
            <a:ahLst/>
            <a:cxnLst/>
            <a:rect l="l" t="t" r="r" b="b"/>
            <a:pathLst>
              <a:path w="37994" h="64641" extrusionOk="0">
                <a:moveTo>
                  <a:pt x="28427" y="1"/>
                </a:moveTo>
                <a:lnTo>
                  <a:pt x="28621" y="2438"/>
                </a:lnTo>
                <a:lnTo>
                  <a:pt x="28621" y="2438"/>
                </a:lnTo>
                <a:cubicBezTo>
                  <a:pt x="28634" y="1631"/>
                  <a:pt x="28573" y="817"/>
                  <a:pt x="28427" y="1"/>
                </a:cubicBezTo>
                <a:close/>
                <a:moveTo>
                  <a:pt x="28621" y="2438"/>
                </a:moveTo>
                <a:lnTo>
                  <a:pt x="28621" y="2438"/>
                </a:lnTo>
                <a:cubicBezTo>
                  <a:pt x="28537" y="7654"/>
                  <a:pt x="25336" y="12571"/>
                  <a:pt x="21547" y="15995"/>
                </a:cubicBezTo>
                <a:cubicBezTo>
                  <a:pt x="17141" y="19948"/>
                  <a:pt x="11830" y="22664"/>
                  <a:pt x="7545" y="26738"/>
                </a:cubicBezTo>
                <a:cubicBezTo>
                  <a:pt x="3259" y="30842"/>
                  <a:pt x="0" y="37119"/>
                  <a:pt x="1569" y="43094"/>
                </a:cubicBezTo>
                <a:cubicBezTo>
                  <a:pt x="2897" y="48043"/>
                  <a:pt x="7213" y="51543"/>
                  <a:pt x="11739" y="53354"/>
                </a:cubicBezTo>
                <a:cubicBezTo>
                  <a:pt x="16236" y="55164"/>
                  <a:pt x="21094" y="55677"/>
                  <a:pt x="25772" y="56945"/>
                </a:cubicBezTo>
                <a:cubicBezTo>
                  <a:pt x="30449" y="58212"/>
                  <a:pt x="35187" y="60415"/>
                  <a:pt x="37993" y="64640"/>
                </a:cubicBezTo>
                <a:cubicBezTo>
                  <a:pt x="33255" y="44512"/>
                  <a:pt x="28457" y="24082"/>
                  <a:pt x="28699" y="3411"/>
                </a:cubicBezTo>
                <a:lnTo>
                  <a:pt x="28621" y="2438"/>
                </a:lnTo>
                <a:close/>
              </a:path>
            </a:pathLst>
          </a:custGeom>
          <a:solidFill>
            <a:srgbClr val="FE8F86">
              <a:alpha val="6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3"/>
          <p:cNvSpPr/>
          <p:nvPr/>
        </p:nvSpPr>
        <p:spPr>
          <a:xfrm>
            <a:off x="8441438" y="2239113"/>
            <a:ext cx="283484" cy="360463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3"/>
          <p:cNvSpPr/>
          <p:nvPr/>
        </p:nvSpPr>
        <p:spPr>
          <a:xfrm>
            <a:off x="7186375" y="108121"/>
            <a:ext cx="192795" cy="245160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CUSTOM_5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27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39" name="Google Shape;239;p27"/>
          <p:cNvSpPr txBox="1">
            <a:spLocks noGrp="1"/>
          </p:cNvSpPr>
          <p:nvPr>
            <p:ph type="subTitle" idx="1"/>
          </p:nvPr>
        </p:nvSpPr>
        <p:spPr>
          <a:xfrm>
            <a:off x="2300811" y="1985738"/>
            <a:ext cx="1978200" cy="66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0" name="Google Shape;240;p27"/>
          <p:cNvSpPr txBox="1">
            <a:spLocks noGrp="1"/>
          </p:cNvSpPr>
          <p:nvPr>
            <p:ph type="subTitle" idx="2"/>
          </p:nvPr>
        </p:nvSpPr>
        <p:spPr>
          <a:xfrm>
            <a:off x="4864989" y="1985738"/>
            <a:ext cx="1978200" cy="66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1" name="Google Shape;241;p27"/>
          <p:cNvSpPr txBox="1">
            <a:spLocks noGrp="1"/>
          </p:cNvSpPr>
          <p:nvPr>
            <p:ph type="subTitle" idx="3"/>
          </p:nvPr>
        </p:nvSpPr>
        <p:spPr>
          <a:xfrm>
            <a:off x="2300811" y="3400013"/>
            <a:ext cx="1978200" cy="66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2" name="Google Shape;242;p27"/>
          <p:cNvSpPr txBox="1">
            <a:spLocks noGrp="1"/>
          </p:cNvSpPr>
          <p:nvPr>
            <p:ph type="subTitle" idx="4"/>
          </p:nvPr>
        </p:nvSpPr>
        <p:spPr>
          <a:xfrm>
            <a:off x="4864989" y="3400013"/>
            <a:ext cx="1978200" cy="66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3" name="Google Shape;243;p27"/>
          <p:cNvSpPr txBox="1">
            <a:spLocks noGrp="1"/>
          </p:cNvSpPr>
          <p:nvPr>
            <p:ph type="subTitle" idx="5"/>
          </p:nvPr>
        </p:nvSpPr>
        <p:spPr>
          <a:xfrm>
            <a:off x="2300811" y="1556338"/>
            <a:ext cx="1978200" cy="50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Kumbh Sans SemiBold"/>
                <a:ea typeface="Kumbh Sans SemiBold"/>
                <a:cs typeface="Kumbh Sans SemiBold"/>
                <a:sym typeface="Kumbh Sans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44" name="Google Shape;244;p27"/>
          <p:cNvSpPr txBox="1">
            <a:spLocks noGrp="1"/>
          </p:cNvSpPr>
          <p:nvPr>
            <p:ph type="subTitle" idx="6"/>
          </p:nvPr>
        </p:nvSpPr>
        <p:spPr>
          <a:xfrm>
            <a:off x="2300811" y="2970713"/>
            <a:ext cx="1978200" cy="50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Kumbh Sans SemiBold"/>
                <a:ea typeface="Kumbh Sans SemiBold"/>
                <a:cs typeface="Kumbh Sans SemiBold"/>
                <a:sym typeface="Kumbh Sans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45" name="Google Shape;245;p27"/>
          <p:cNvSpPr txBox="1">
            <a:spLocks noGrp="1"/>
          </p:cNvSpPr>
          <p:nvPr>
            <p:ph type="subTitle" idx="7"/>
          </p:nvPr>
        </p:nvSpPr>
        <p:spPr>
          <a:xfrm>
            <a:off x="4864986" y="1556338"/>
            <a:ext cx="1978200" cy="50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Kumbh Sans SemiBold"/>
                <a:ea typeface="Kumbh Sans SemiBold"/>
                <a:cs typeface="Kumbh Sans SemiBold"/>
                <a:sym typeface="Kumbh Sans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46" name="Google Shape;246;p27"/>
          <p:cNvSpPr txBox="1">
            <a:spLocks noGrp="1"/>
          </p:cNvSpPr>
          <p:nvPr>
            <p:ph type="subTitle" idx="8"/>
          </p:nvPr>
        </p:nvSpPr>
        <p:spPr>
          <a:xfrm>
            <a:off x="4864986" y="2970713"/>
            <a:ext cx="1978200" cy="50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Kumbh Sans SemiBold"/>
                <a:ea typeface="Kumbh Sans SemiBold"/>
                <a:cs typeface="Kumbh Sans SemiBold"/>
                <a:sym typeface="Kumbh Sans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47" name="Google Shape;247;p27"/>
          <p:cNvSpPr/>
          <p:nvPr/>
        </p:nvSpPr>
        <p:spPr>
          <a:xfrm rot="599051">
            <a:off x="8342926" y="495125"/>
            <a:ext cx="1059551" cy="1802665"/>
          </a:xfrm>
          <a:custGeom>
            <a:avLst/>
            <a:gdLst/>
            <a:ahLst/>
            <a:cxnLst/>
            <a:rect l="l" t="t" r="r" b="b"/>
            <a:pathLst>
              <a:path w="37994" h="64641" extrusionOk="0">
                <a:moveTo>
                  <a:pt x="28427" y="1"/>
                </a:moveTo>
                <a:lnTo>
                  <a:pt x="28621" y="2438"/>
                </a:lnTo>
                <a:lnTo>
                  <a:pt x="28621" y="2438"/>
                </a:lnTo>
                <a:cubicBezTo>
                  <a:pt x="28634" y="1631"/>
                  <a:pt x="28573" y="817"/>
                  <a:pt x="28427" y="1"/>
                </a:cubicBezTo>
                <a:close/>
                <a:moveTo>
                  <a:pt x="28621" y="2438"/>
                </a:moveTo>
                <a:lnTo>
                  <a:pt x="28621" y="2438"/>
                </a:lnTo>
                <a:cubicBezTo>
                  <a:pt x="28537" y="7654"/>
                  <a:pt x="25336" y="12571"/>
                  <a:pt x="21547" y="15995"/>
                </a:cubicBezTo>
                <a:cubicBezTo>
                  <a:pt x="17141" y="19948"/>
                  <a:pt x="11830" y="22664"/>
                  <a:pt x="7545" y="26738"/>
                </a:cubicBezTo>
                <a:cubicBezTo>
                  <a:pt x="3259" y="30842"/>
                  <a:pt x="0" y="37119"/>
                  <a:pt x="1569" y="43094"/>
                </a:cubicBezTo>
                <a:cubicBezTo>
                  <a:pt x="2897" y="48043"/>
                  <a:pt x="7213" y="51543"/>
                  <a:pt x="11739" y="53354"/>
                </a:cubicBezTo>
                <a:cubicBezTo>
                  <a:pt x="16236" y="55164"/>
                  <a:pt x="21094" y="55677"/>
                  <a:pt x="25772" y="56945"/>
                </a:cubicBezTo>
                <a:cubicBezTo>
                  <a:pt x="30449" y="58212"/>
                  <a:pt x="35187" y="60415"/>
                  <a:pt x="37993" y="64640"/>
                </a:cubicBezTo>
                <a:cubicBezTo>
                  <a:pt x="33255" y="44512"/>
                  <a:pt x="28457" y="24082"/>
                  <a:pt x="28699" y="3411"/>
                </a:cubicBezTo>
                <a:lnTo>
                  <a:pt x="28621" y="2438"/>
                </a:lnTo>
                <a:close/>
              </a:path>
            </a:pathLst>
          </a:custGeom>
          <a:solidFill>
            <a:srgbClr val="8DCED4">
              <a:alpha val="6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" name="Google Shape;248;p27"/>
          <p:cNvSpPr/>
          <p:nvPr/>
        </p:nvSpPr>
        <p:spPr>
          <a:xfrm>
            <a:off x="571488" y="84601"/>
            <a:ext cx="283484" cy="360430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" name="Google Shape;249;p27"/>
          <p:cNvSpPr/>
          <p:nvPr/>
        </p:nvSpPr>
        <p:spPr>
          <a:xfrm>
            <a:off x="8289038" y="359263"/>
            <a:ext cx="283484" cy="360463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CUSTOM_7"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28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52" name="Google Shape;252;p28"/>
          <p:cNvSpPr txBox="1">
            <a:spLocks noGrp="1"/>
          </p:cNvSpPr>
          <p:nvPr>
            <p:ph type="subTitle" idx="1"/>
          </p:nvPr>
        </p:nvSpPr>
        <p:spPr>
          <a:xfrm>
            <a:off x="1883050" y="1586525"/>
            <a:ext cx="21900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3" name="Google Shape;253;p28"/>
          <p:cNvSpPr txBox="1">
            <a:spLocks noGrp="1"/>
          </p:cNvSpPr>
          <p:nvPr>
            <p:ph type="subTitle" idx="2"/>
          </p:nvPr>
        </p:nvSpPr>
        <p:spPr>
          <a:xfrm>
            <a:off x="5070902" y="2777550"/>
            <a:ext cx="21900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4" name="Google Shape;254;p28"/>
          <p:cNvSpPr txBox="1">
            <a:spLocks noGrp="1"/>
          </p:cNvSpPr>
          <p:nvPr>
            <p:ph type="subTitle" idx="3"/>
          </p:nvPr>
        </p:nvSpPr>
        <p:spPr>
          <a:xfrm>
            <a:off x="1883050" y="3968600"/>
            <a:ext cx="21900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5" name="Google Shape;255;p28"/>
          <p:cNvSpPr txBox="1">
            <a:spLocks noGrp="1"/>
          </p:cNvSpPr>
          <p:nvPr>
            <p:ph type="subTitle" idx="4"/>
          </p:nvPr>
        </p:nvSpPr>
        <p:spPr>
          <a:xfrm>
            <a:off x="1883050" y="2777562"/>
            <a:ext cx="21900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28"/>
          <p:cNvSpPr txBox="1">
            <a:spLocks noGrp="1"/>
          </p:cNvSpPr>
          <p:nvPr>
            <p:ph type="subTitle" idx="5"/>
          </p:nvPr>
        </p:nvSpPr>
        <p:spPr>
          <a:xfrm>
            <a:off x="5070902" y="1586526"/>
            <a:ext cx="21900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7" name="Google Shape;257;p28"/>
          <p:cNvSpPr txBox="1">
            <a:spLocks noGrp="1"/>
          </p:cNvSpPr>
          <p:nvPr>
            <p:ph type="subTitle" idx="6"/>
          </p:nvPr>
        </p:nvSpPr>
        <p:spPr>
          <a:xfrm>
            <a:off x="5070902" y="3968600"/>
            <a:ext cx="21900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8" name="Google Shape;258;p28"/>
          <p:cNvSpPr txBox="1">
            <a:spLocks noGrp="1"/>
          </p:cNvSpPr>
          <p:nvPr>
            <p:ph type="subTitle" idx="7"/>
          </p:nvPr>
        </p:nvSpPr>
        <p:spPr>
          <a:xfrm>
            <a:off x="1883050" y="1170125"/>
            <a:ext cx="2190000" cy="49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Kumbh Sans SemiBold"/>
                <a:ea typeface="Kumbh Sans SemiBold"/>
                <a:cs typeface="Kumbh Sans SemiBold"/>
                <a:sym typeface="Kumbh Sans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59" name="Google Shape;259;p28"/>
          <p:cNvSpPr txBox="1">
            <a:spLocks noGrp="1"/>
          </p:cNvSpPr>
          <p:nvPr>
            <p:ph type="subTitle" idx="8"/>
          </p:nvPr>
        </p:nvSpPr>
        <p:spPr>
          <a:xfrm>
            <a:off x="5070900" y="2361150"/>
            <a:ext cx="2190000" cy="49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Kumbh Sans SemiBold"/>
                <a:ea typeface="Kumbh Sans SemiBold"/>
                <a:cs typeface="Kumbh Sans SemiBold"/>
                <a:sym typeface="Kumbh Sans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60" name="Google Shape;260;p28"/>
          <p:cNvSpPr txBox="1">
            <a:spLocks noGrp="1"/>
          </p:cNvSpPr>
          <p:nvPr>
            <p:ph type="subTitle" idx="9"/>
          </p:nvPr>
        </p:nvSpPr>
        <p:spPr>
          <a:xfrm>
            <a:off x="5070900" y="1170125"/>
            <a:ext cx="2190000" cy="49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Kumbh Sans SemiBold"/>
                <a:ea typeface="Kumbh Sans SemiBold"/>
                <a:cs typeface="Kumbh Sans SemiBold"/>
                <a:sym typeface="Kumbh Sans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61" name="Google Shape;261;p28"/>
          <p:cNvSpPr txBox="1">
            <a:spLocks noGrp="1"/>
          </p:cNvSpPr>
          <p:nvPr>
            <p:ph type="subTitle" idx="13"/>
          </p:nvPr>
        </p:nvSpPr>
        <p:spPr>
          <a:xfrm>
            <a:off x="1883050" y="3552175"/>
            <a:ext cx="2190000" cy="49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Kumbh Sans SemiBold"/>
                <a:ea typeface="Kumbh Sans SemiBold"/>
                <a:cs typeface="Kumbh Sans SemiBold"/>
                <a:sym typeface="Kumbh Sans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62" name="Google Shape;262;p28"/>
          <p:cNvSpPr txBox="1">
            <a:spLocks noGrp="1"/>
          </p:cNvSpPr>
          <p:nvPr>
            <p:ph type="subTitle" idx="14"/>
          </p:nvPr>
        </p:nvSpPr>
        <p:spPr>
          <a:xfrm>
            <a:off x="1883050" y="2361138"/>
            <a:ext cx="2190000" cy="49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Kumbh Sans SemiBold"/>
                <a:ea typeface="Kumbh Sans SemiBold"/>
                <a:cs typeface="Kumbh Sans SemiBold"/>
                <a:sym typeface="Kumbh Sans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63" name="Google Shape;263;p28"/>
          <p:cNvSpPr txBox="1">
            <a:spLocks noGrp="1"/>
          </p:cNvSpPr>
          <p:nvPr>
            <p:ph type="subTitle" idx="15"/>
          </p:nvPr>
        </p:nvSpPr>
        <p:spPr>
          <a:xfrm>
            <a:off x="5070900" y="3552175"/>
            <a:ext cx="2190000" cy="49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Kumbh Sans SemiBold"/>
                <a:ea typeface="Kumbh Sans SemiBold"/>
                <a:cs typeface="Kumbh Sans SemiBold"/>
                <a:sym typeface="Kumbh Sans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64" name="Google Shape;264;p28"/>
          <p:cNvSpPr/>
          <p:nvPr/>
        </p:nvSpPr>
        <p:spPr>
          <a:xfrm rot="-7486454" flipH="1">
            <a:off x="-720064" y="-796300"/>
            <a:ext cx="1794670" cy="1491077"/>
          </a:xfrm>
          <a:custGeom>
            <a:avLst/>
            <a:gdLst/>
            <a:ahLst/>
            <a:cxnLst/>
            <a:rect l="l" t="t" r="r" b="b"/>
            <a:pathLst>
              <a:path w="41120" h="34164" extrusionOk="0">
                <a:moveTo>
                  <a:pt x="14866" y="0"/>
                </a:moveTo>
                <a:cubicBezTo>
                  <a:pt x="13670" y="0"/>
                  <a:pt x="12502" y="620"/>
                  <a:pt x="11920" y="1757"/>
                </a:cubicBezTo>
                <a:cubicBezTo>
                  <a:pt x="11000" y="1086"/>
                  <a:pt x="9879" y="778"/>
                  <a:pt x="8738" y="778"/>
                </a:cubicBezTo>
                <a:cubicBezTo>
                  <a:pt x="7536" y="778"/>
                  <a:pt x="6312" y="1120"/>
                  <a:pt x="5280" y="1737"/>
                </a:cubicBezTo>
                <a:cubicBezTo>
                  <a:pt x="3271" y="2939"/>
                  <a:pt x="1911" y="5027"/>
                  <a:pt x="1123" y="7234"/>
                </a:cubicBezTo>
                <a:cubicBezTo>
                  <a:pt x="177" y="9835"/>
                  <a:pt x="0" y="12948"/>
                  <a:pt x="1675" y="15135"/>
                </a:cubicBezTo>
                <a:cubicBezTo>
                  <a:pt x="2761" y="16515"/>
                  <a:pt x="4407" y="17291"/>
                  <a:pt x="6135" y="17291"/>
                </a:cubicBezTo>
                <a:cubicBezTo>
                  <a:pt x="6381" y="17291"/>
                  <a:pt x="6628" y="17275"/>
                  <a:pt x="6876" y="17243"/>
                </a:cubicBezTo>
                <a:lnTo>
                  <a:pt x="6876" y="17243"/>
                </a:lnTo>
                <a:cubicBezTo>
                  <a:pt x="4827" y="18701"/>
                  <a:pt x="3763" y="21341"/>
                  <a:pt x="4000" y="23844"/>
                </a:cubicBezTo>
                <a:cubicBezTo>
                  <a:pt x="4157" y="25282"/>
                  <a:pt x="4709" y="26661"/>
                  <a:pt x="5576" y="27824"/>
                </a:cubicBezTo>
                <a:cubicBezTo>
                  <a:pt x="6226" y="28730"/>
                  <a:pt x="7054" y="29814"/>
                  <a:pt x="8118" y="30227"/>
                </a:cubicBezTo>
                <a:cubicBezTo>
                  <a:pt x="8981" y="30545"/>
                  <a:pt x="9881" y="30701"/>
                  <a:pt x="10776" y="30701"/>
                </a:cubicBezTo>
                <a:cubicBezTo>
                  <a:pt x="12432" y="30701"/>
                  <a:pt x="14071" y="30167"/>
                  <a:pt x="15427" y="29144"/>
                </a:cubicBezTo>
                <a:lnTo>
                  <a:pt x="15427" y="29144"/>
                </a:lnTo>
                <a:cubicBezTo>
                  <a:pt x="15309" y="30917"/>
                  <a:pt x="16412" y="32651"/>
                  <a:pt x="17989" y="33478"/>
                </a:cubicBezTo>
                <a:cubicBezTo>
                  <a:pt x="18895" y="33954"/>
                  <a:pt x="19844" y="34163"/>
                  <a:pt x="20801" y="34163"/>
                </a:cubicBezTo>
                <a:cubicBezTo>
                  <a:pt x="24757" y="34163"/>
                  <a:pt x="28861" y="30597"/>
                  <a:pt x="30717" y="27567"/>
                </a:cubicBezTo>
                <a:cubicBezTo>
                  <a:pt x="31584" y="28828"/>
                  <a:pt x="32923" y="29676"/>
                  <a:pt x="34441" y="29912"/>
                </a:cubicBezTo>
                <a:cubicBezTo>
                  <a:pt x="34667" y="29947"/>
                  <a:pt x="34894" y="29965"/>
                  <a:pt x="35120" y="29965"/>
                </a:cubicBezTo>
                <a:cubicBezTo>
                  <a:pt x="36405" y="29965"/>
                  <a:pt x="37647" y="29403"/>
                  <a:pt x="38519" y="28415"/>
                </a:cubicBezTo>
                <a:cubicBezTo>
                  <a:pt x="39012" y="27784"/>
                  <a:pt x="39366" y="27016"/>
                  <a:pt x="39544" y="26228"/>
                </a:cubicBezTo>
                <a:cubicBezTo>
                  <a:pt x="40135" y="23587"/>
                  <a:pt x="38874" y="20435"/>
                  <a:pt x="36312" y="19647"/>
                </a:cubicBezTo>
                <a:cubicBezTo>
                  <a:pt x="41120" y="17086"/>
                  <a:pt x="37199" y="10741"/>
                  <a:pt x="33790" y="8948"/>
                </a:cubicBezTo>
                <a:cubicBezTo>
                  <a:pt x="32750" y="8399"/>
                  <a:pt x="31464" y="8092"/>
                  <a:pt x="30181" y="8092"/>
                </a:cubicBezTo>
                <a:cubicBezTo>
                  <a:pt x="28378" y="8092"/>
                  <a:pt x="26581" y="8698"/>
                  <a:pt x="25476" y="10091"/>
                </a:cubicBezTo>
                <a:cubicBezTo>
                  <a:pt x="25890" y="8653"/>
                  <a:pt x="25752" y="7116"/>
                  <a:pt x="25062" y="5776"/>
                </a:cubicBezTo>
                <a:cubicBezTo>
                  <a:pt x="24392" y="4495"/>
                  <a:pt x="23368" y="3451"/>
                  <a:pt x="22087" y="2762"/>
                </a:cubicBezTo>
                <a:cubicBezTo>
                  <a:pt x="21456" y="2407"/>
                  <a:pt x="20767" y="2131"/>
                  <a:pt x="20057" y="1973"/>
                </a:cubicBezTo>
                <a:cubicBezTo>
                  <a:pt x="19703" y="1895"/>
                  <a:pt x="19348" y="1855"/>
                  <a:pt x="18994" y="1836"/>
                </a:cubicBezTo>
                <a:cubicBezTo>
                  <a:pt x="18974" y="1832"/>
                  <a:pt x="18920" y="1830"/>
                  <a:pt x="18847" y="1830"/>
                </a:cubicBezTo>
                <a:cubicBezTo>
                  <a:pt x="18555" y="1830"/>
                  <a:pt x="17949" y="1855"/>
                  <a:pt x="17949" y="1855"/>
                </a:cubicBezTo>
                <a:cubicBezTo>
                  <a:pt x="17595" y="1205"/>
                  <a:pt x="17043" y="673"/>
                  <a:pt x="16353" y="338"/>
                </a:cubicBezTo>
                <a:cubicBezTo>
                  <a:pt x="15880" y="110"/>
                  <a:pt x="15371" y="0"/>
                  <a:pt x="14866" y="0"/>
                </a:cubicBezTo>
                <a:close/>
              </a:path>
            </a:pathLst>
          </a:custGeom>
          <a:solidFill>
            <a:srgbClr val="FBBC3F">
              <a:alpha val="6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28"/>
          <p:cNvSpPr/>
          <p:nvPr/>
        </p:nvSpPr>
        <p:spPr>
          <a:xfrm>
            <a:off x="1745900" y="4656051"/>
            <a:ext cx="283484" cy="360430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66;p28"/>
          <p:cNvSpPr/>
          <p:nvPr/>
        </p:nvSpPr>
        <p:spPr>
          <a:xfrm flipH="1">
            <a:off x="6931625" y="4771321"/>
            <a:ext cx="192795" cy="245160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CUSTOM_8"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29"/>
          <p:cNvSpPr txBox="1">
            <a:spLocks noGrp="1"/>
          </p:cNvSpPr>
          <p:nvPr>
            <p:ph type="title" hasCustomPrompt="1"/>
          </p:nvPr>
        </p:nvSpPr>
        <p:spPr>
          <a:xfrm>
            <a:off x="2223600" y="613734"/>
            <a:ext cx="4696800" cy="768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69" name="Google Shape;269;p29"/>
          <p:cNvSpPr txBox="1">
            <a:spLocks noGrp="1"/>
          </p:cNvSpPr>
          <p:nvPr>
            <p:ph type="subTitle" idx="1"/>
          </p:nvPr>
        </p:nvSpPr>
        <p:spPr>
          <a:xfrm>
            <a:off x="2223600" y="1226454"/>
            <a:ext cx="4696800" cy="59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16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270" name="Google Shape;270;p29"/>
          <p:cNvSpPr txBox="1">
            <a:spLocks noGrp="1"/>
          </p:cNvSpPr>
          <p:nvPr>
            <p:ph type="title" idx="2" hasCustomPrompt="1"/>
          </p:nvPr>
        </p:nvSpPr>
        <p:spPr>
          <a:xfrm>
            <a:off x="2223600" y="1965990"/>
            <a:ext cx="4696800" cy="768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71" name="Google Shape;271;p29"/>
          <p:cNvSpPr txBox="1">
            <a:spLocks noGrp="1"/>
          </p:cNvSpPr>
          <p:nvPr>
            <p:ph type="subTitle" idx="3"/>
          </p:nvPr>
        </p:nvSpPr>
        <p:spPr>
          <a:xfrm>
            <a:off x="2223600" y="2578710"/>
            <a:ext cx="4696800" cy="59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16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272" name="Google Shape;272;p29"/>
          <p:cNvSpPr txBox="1">
            <a:spLocks noGrp="1"/>
          </p:cNvSpPr>
          <p:nvPr>
            <p:ph type="title" idx="4" hasCustomPrompt="1"/>
          </p:nvPr>
        </p:nvSpPr>
        <p:spPr>
          <a:xfrm>
            <a:off x="2223600" y="3318246"/>
            <a:ext cx="4696800" cy="768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73" name="Google Shape;273;p29"/>
          <p:cNvSpPr txBox="1">
            <a:spLocks noGrp="1"/>
          </p:cNvSpPr>
          <p:nvPr>
            <p:ph type="subTitle" idx="5"/>
          </p:nvPr>
        </p:nvSpPr>
        <p:spPr>
          <a:xfrm>
            <a:off x="2223600" y="3930966"/>
            <a:ext cx="4696800" cy="59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16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274" name="Google Shape;274;p29"/>
          <p:cNvSpPr/>
          <p:nvPr/>
        </p:nvSpPr>
        <p:spPr>
          <a:xfrm flipH="1">
            <a:off x="8779687" y="1616871"/>
            <a:ext cx="192795" cy="245160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CUSTOM_8_1"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30"/>
          <p:cNvSpPr txBox="1">
            <a:spLocks noGrp="1"/>
          </p:cNvSpPr>
          <p:nvPr>
            <p:ph type="title" hasCustomPrompt="1"/>
          </p:nvPr>
        </p:nvSpPr>
        <p:spPr>
          <a:xfrm>
            <a:off x="1471000" y="2558250"/>
            <a:ext cx="1108200" cy="5055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77" name="Google Shape;277;p30"/>
          <p:cNvSpPr txBox="1">
            <a:spLocks noGrp="1"/>
          </p:cNvSpPr>
          <p:nvPr>
            <p:ph type="subTitle" idx="1"/>
          </p:nvPr>
        </p:nvSpPr>
        <p:spPr>
          <a:xfrm>
            <a:off x="938500" y="3722300"/>
            <a:ext cx="2173200" cy="88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PT Sans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278" name="Google Shape;278;p30"/>
          <p:cNvSpPr txBox="1">
            <a:spLocks noGrp="1"/>
          </p:cNvSpPr>
          <p:nvPr>
            <p:ph type="subTitle" idx="2"/>
          </p:nvPr>
        </p:nvSpPr>
        <p:spPr>
          <a:xfrm>
            <a:off x="938500" y="1419432"/>
            <a:ext cx="2173200" cy="50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Kumbh Sans SemiBold"/>
                <a:ea typeface="Kumbh Sans SemiBold"/>
                <a:cs typeface="Kumbh Sans SemiBold"/>
                <a:sym typeface="Kumbh Sans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79" name="Google Shape;279;p30"/>
          <p:cNvSpPr txBox="1">
            <a:spLocks noGrp="1"/>
          </p:cNvSpPr>
          <p:nvPr>
            <p:ph type="title" idx="3" hasCustomPrompt="1"/>
          </p:nvPr>
        </p:nvSpPr>
        <p:spPr>
          <a:xfrm>
            <a:off x="4017863" y="2558250"/>
            <a:ext cx="1108200" cy="5055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80" name="Google Shape;280;p30"/>
          <p:cNvSpPr txBox="1">
            <a:spLocks noGrp="1"/>
          </p:cNvSpPr>
          <p:nvPr>
            <p:ph type="subTitle" idx="4"/>
          </p:nvPr>
        </p:nvSpPr>
        <p:spPr>
          <a:xfrm>
            <a:off x="3485400" y="3722300"/>
            <a:ext cx="2173200" cy="88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PT Sans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281" name="Google Shape;281;p30"/>
          <p:cNvSpPr txBox="1">
            <a:spLocks noGrp="1"/>
          </p:cNvSpPr>
          <p:nvPr>
            <p:ph type="subTitle" idx="5"/>
          </p:nvPr>
        </p:nvSpPr>
        <p:spPr>
          <a:xfrm>
            <a:off x="3485400" y="1419432"/>
            <a:ext cx="2173200" cy="50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Kumbh Sans SemiBold"/>
                <a:ea typeface="Kumbh Sans SemiBold"/>
                <a:cs typeface="Kumbh Sans SemiBold"/>
                <a:sym typeface="Kumbh Sans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82" name="Google Shape;282;p30"/>
          <p:cNvSpPr txBox="1">
            <a:spLocks noGrp="1"/>
          </p:cNvSpPr>
          <p:nvPr>
            <p:ph type="title" idx="6" hasCustomPrompt="1"/>
          </p:nvPr>
        </p:nvSpPr>
        <p:spPr>
          <a:xfrm>
            <a:off x="6562425" y="2558250"/>
            <a:ext cx="1108200" cy="5055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83" name="Google Shape;283;p30"/>
          <p:cNvSpPr txBox="1">
            <a:spLocks noGrp="1"/>
          </p:cNvSpPr>
          <p:nvPr>
            <p:ph type="subTitle" idx="7"/>
          </p:nvPr>
        </p:nvSpPr>
        <p:spPr>
          <a:xfrm>
            <a:off x="6032300" y="3722300"/>
            <a:ext cx="2173200" cy="88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PT Sans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284" name="Google Shape;284;p30"/>
          <p:cNvSpPr txBox="1">
            <a:spLocks noGrp="1"/>
          </p:cNvSpPr>
          <p:nvPr>
            <p:ph type="subTitle" idx="8"/>
          </p:nvPr>
        </p:nvSpPr>
        <p:spPr>
          <a:xfrm>
            <a:off x="6032300" y="1419432"/>
            <a:ext cx="2173200" cy="50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Kumbh Sans SemiBold"/>
                <a:ea typeface="Kumbh Sans SemiBold"/>
                <a:cs typeface="Kumbh Sans SemiBold"/>
                <a:sym typeface="Kumbh Sans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85" name="Google Shape;285;p30"/>
          <p:cNvSpPr txBox="1">
            <a:spLocks noGrp="1"/>
          </p:cNvSpPr>
          <p:nvPr>
            <p:ph type="title" idx="9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86" name="Google Shape;286;p30"/>
          <p:cNvSpPr/>
          <p:nvPr/>
        </p:nvSpPr>
        <p:spPr>
          <a:xfrm>
            <a:off x="-12" y="4594588"/>
            <a:ext cx="1272350" cy="347275"/>
          </a:xfrm>
          <a:custGeom>
            <a:avLst/>
            <a:gdLst/>
            <a:ahLst/>
            <a:cxnLst/>
            <a:rect l="l" t="t" r="r" b="b"/>
            <a:pathLst>
              <a:path w="50894" h="13891" extrusionOk="0">
                <a:moveTo>
                  <a:pt x="47961" y="461"/>
                </a:moveTo>
                <a:cubicBezTo>
                  <a:pt x="48959" y="461"/>
                  <a:pt x="50307" y="1231"/>
                  <a:pt x="49593" y="2377"/>
                </a:cubicBezTo>
                <a:cubicBezTo>
                  <a:pt x="49317" y="2752"/>
                  <a:pt x="48923" y="3047"/>
                  <a:pt x="48490" y="3224"/>
                </a:cubicBezTo>
                <a:cubicBezTo>
                  <a:pt x="46756" y="4012"/>
                  <a:pt x="44588" y="4210"/>
                  <a:pt x="42756" y="4623"/>
                </a:cubicBezTo>
                <a:cubicBezTo>
                  <a:pt x="41416" y="4919"/>
                  <a:pt x="38599" y="4998"/>
                  <a:pt x="37909" y="6436"/>
                </a:cubicBezTo>
                <a:cubicBezTo>
                  <a:pt x="37732" y="6771"/>
                  <a:pt x="37712" y="7165"/>
                  <a:pt x="37850" y="7520"/>
                </a:cubicBezTo>
                <a:cubicBezTo>
                  <a:pt x="37909" y="7717"/>
                  <a:pt x="38027" y="7874"/>
                  <a:pt x="38185" y="8012"/>
                </a:cubicBezTo>
                <a:cubicBezTo>
                  <a:pt x="38658" y="8505"/>
                  <a:pt x="38855" y="8308"/>
                  <a:pt x="38894" y="9155"/>
                </a:cubicBezTo>
                <a:cubicBezTo>
                  <a:pt x="38934" y="9982"/>
                  <a:pt x="38658" y="10160"/>
                  <a:pt x="37830" y="10376"/>
                </a:cubicBezTo>
                <a:cubicBezTo>
                  <a:pt x="37377" y="10475"/>
                  <a:pt x="36904" y="10554"/>
                  <a:pt x="36451" y="10613"/>
                </a:cubicBezTo>
                <a:lnTo>
                  <a:pt x="33082" y="11125"/>
                </a:lnTo>
                <a:lnTo>
                  <a:pt x="25378" y="12307"/>
                </a:lnTo>
                <a:lnTo>
                  <a:pt x="21556" y="12898"/>
                </a:lnTo>
                <a:cubicBezTo>
                  <a:pt x="20949" y="12994"/>
                  <a:pt x="19423" y="13377"/>
                  <a:pt x="18141" y="13377"/>
                </a:cubicBezTo>
                <a:cubicBezTo>
                  <a:pt x="17050" y="13377"/>
                  <a:pt x="16136" y="13100"/>
                  <a:pt x="16118" y="12130"/>
                </a:cubicBezTo>
                <a:cubicBezTo>
                  <a:pt x="16118" y="12126"/>
                  <a:pt x="16118" y="12122"/>
                  <a:pt x="16117" y="12117"/>
                </a:cubicBezTo>
                <a:lnTo>
                  <a:pt x="16117" y="12117"/>
                </a:lnTo>
                <a:cubicBezTo>
                  <a:pt x="16433" y="11003"/>
                  <a:pt x="17377" y="11375"/>
                  <a:pt x="18226" y="11086"/>
                </a:cubicBezTo>
                <a:cubicBezTo>
                  <a:pt x="18699" y="10928"/>
                  <a:pt x="18679" y="10830"/>
                  <a:pt x="19014" y="10514"/>
                </a:cubicBezTo>
                <a:cubicBezTo>
                  <a:pt x="19290" y="10239"/>
                  <a:pt x="19625" y="10160"/>
                  <a:pt x="19940" y="9923"/>
                </a:cubicBezTo>
                <a:cubicBezTo>
                  <a:pt x="20689" y="9352"/>
                  <a:pt x="20374" y="8524"/>
                  <a:pt x="19566" y="8229"/>
                </a:cubicBezTo>
                <a:cubicBezTo>
                  <a:pt x="19386" y="8163"/>
                  <a:pt x="19196" y="8136"/>
                  <a:pt x="19001" y="8136"/>
                </a:cubicBezTo>
                <a:cubicBezTo>
                  <a:pt x="18322" y="8136"/>
                  <a:pt x="17582" y="8461"/>
                  <a:pt x="16985" y="8584"/>
                </a:cubicBezTo>
                <a:cubicBezTo>
                  <a:pt x="15822" y="8820"/>
                  <a:pt x="14660" y="9037"/>
                  <a:pt x="13478" y="9194"/>
                </a:cubicBezTo>
                <a:cubicBezTo>
                  <a:pt x="11188" y="9529"/>
                  <a:pt x="8882" y="9689"/>
                  <a:pt x="6574" y="9689"/>
                </a:cubicBezTo>
                <a:cubicBezTo>
                  <a:pt x="6439" y="9689"/>
                  <a:pt x="6303" y="9688"/>
                  <a:pt x="6168" y="9687"/>
                </a:cubicBezTo>
                <a:cubicBezTo>
                  <a:pt x="5776" y="9687"/>
                  <a:pt x="5354" y="9699"/>
                  <a:pt x="4926" y="9699"/>
                </a:cubicBezTo>
                <a:cubicBezTo>
                  <a:pt x="3997" y="9699"/>
                  <a:pt x="3035" y="9643"/>
                  <a:pt x="2267" y="9293"/>
                </a:cubicBezTo>
                <a:cubicBezTo>
                  <a:pt x="533" y="8505"/>
                  <a:pt x="40" y="6574"/>
                  <a:pt x="1656" y="5411"/>
                </a:cubicBezTo>
                <a:cubicBezTo>
                  <a:pt x="2621" y="4702"/>
                  <a:pt x="3882" y="4663"/>
                  <a:pt x="5025" y="4604"/>
                </a:cubicBezTo>
                <a:cubicBezTo>
                  <a:pt x="6286" y="4505"/>
                  <a:pt x="7547" y="4426"/>
                  <a:pt x="8828" y="4328"/>
                </a:cubicBezTo>
                <a:cubicBezTo>
                  <a:pt x="13359" y="3914"/>
                  <a:pt x="17871" y="3264"/>
                  <a:pt x="22324" y="2377"/>
                </a:cubicBezTo>
                <a:cubicBezTo>
                  <a:pt x="23566" y="2141"/>
                  <a:pt x="24807" y="1865"/>
                  <a:pt x="26048" y="1569"/>
                </a:cubicBezTo>
                <a:cubicBezTo>
                  <a:pt x="27113" y="1333"/>
                  <a:pt x="28467" y="835"/>
                  <a:pt x="29627" y="835"/>
                </a:cubicBezTo>
                <a:cubicBezTo>
                  <a:pt x="29819" y="835"/>
                  <a:pt x="30006" y="849"/>
                  <a:pt x="30186" y="880"/>
                </a:cubicBezTo>
                <a:cubicBezTo>
                  <a:pt x="30796" y="998"/>
                  <a:pt x="32274" y="683"/>
                  <a:pt x="31939" y="2062"/>
                </a:cubicBezTo>
                <a:cubicBezTo>
                  <a:pt x="31841" y="2456"/>
                  <a:pt x="31328" y="2811"/>
                  <a:pt x="30993" y="2949"/>
                </a:cubicBezTo>
                <a:cubicBezTo>
                  <a:pt x="30540" y="3086"/>
                  <a:pt x="30087" y="3185"/>
                  <a:pt x="29614" y="3264"/>
                </a:cubicBezTo>
                <a:cubicBezTo>
                  <a:pt x="28885" y="3441"/>
                  <a:pt x="28274" y="3756"/>
                  <a:pt x="27999" y="4485"/>
                </a:cubicBezTo>
                <a:cubicBezTo>
                  <a:pt x="27940" y="4604"/>
                  <a:pt x="28117" y="4761"/>
                  <a:pt x="28196" y="4820"/>
                </a:cubicBezTo>
                <a:cubicBezTo>
                  <a:pt x="28961" y="5354"/>
                  <a:pt x="29784" y="5564"/>
                  <a:pt x="30650" y="5564"/>
                </a:cubicBezTo>
                <a:cubicBezTo>
                  <a:pt x="31032" y="5564"/>
                  <a:pt x="31423" y="5523"/>
                  <a:pt x="31821" y="5451"/>
                </a:cubicBezTo>
                <a:cubicBezTo>
                  <a:pt x="33949" y="5057"/>
                  <a:pt x="36018" y="4170"/>
                  <a:pt x="38067" y="3500"/>
                </a:cubicBezTo>
                <a:lnTo>
                  <a:pt x="44608" y="1372"/>
                </a:lnTo>
                <a:cubicBezTo>
                  <a:pt x="45652" y="1037"/>
                  <a:pt x="46736" y="545"/>
                  <a:pt x="47820" y="466"/>
                </a:cubicBezTo>
                <a:cubicBezTo>
                  <a:pt x="47866" y="462"/>
                  <a:pt x="47913" y="461"/>
                  <a:pt x="47961" y="461"/>
                </a:cubicBezTo>
                <a:close/>
                <a:moveTo>
                  <a:pt x="47887" y="1"/>
                </a:moveTo>
                <a:cubicBezTo>
                  <a:pt x="47346" y="1"/>
                  <a:pt x="46785" y="115"/>
                  <a:pt x="46263" y="269"/>
                </a:cubicBezTo>
                <a:cubicBezTo>
                  <a:pt x="43308" y="1136"/>
                  <a:pt x="40392" y="2180"/>
                  <a:pt x="37456" y="3126"/>
                </a:cubicBezTo>
                <a:cubicBezTo>
                  <a:pt x="35939" y="3618"/>
                  <a:pt x="34422" y="4150"/>
                  <a:pt x="32905" y="4604"/>
                </a:cubicBezTo>
                <a:cubicBezTo>
                  <a:pt x="32057" y="4864"/>
                  <a:pt x="31161" y="5107"/>
                  <a:pt x="30294" y="5107"/>
                </a:cubicBezTo>
                <a:cubicBezTo>
                  <a:pt x="29690" y="5107"/>
                  <a:pt x="29099" y="4990"/>
                  <a:pt x="28548" y="4678"/>
                </a:cubicBezTo>
                <a:lnTo>
                  <a:pt x="28548" y="4678"/>
                </a:lnTo>
                <a:cubicBezTo>
                  <a:pt x="29329" y="3332"/>
                  <a:pt x="32773" y="3918"/>
                  <a:pt x="32412" y="1944"/>
                </a:cubicBezTo>
                <a:cubicBezTo>
                  <a:pt x="32213" y="702"/>
                  <a:pt x="30749" y="420"/>
                  <a:pt x="29620" y="420"/>
                </a:cubicBezTo>
                <a:cubicBezTo>
                  <a:pt x="29405" y="420"/>
                  <a:pt x="29203" y="431"/>
                  <a:pt x="29023" y="446"/>
                </a:cubicBezTo>
                <a:cubicBezTo>
                  <a:pt x="26501" y="663"/>
                  <a:pt x="23960" y="1530"/>
                  <a:pt x="21477" y="2023"/>
                </a:cubicBezTo>
                <a:cubicBezTo>
                  <a:pt x="18738" y="2554"/>
                  <a:pt x="16000" y="2988"/>
                  <a:pt x="13222" y="3343"/>
                </a:cubicBezTo>
                <a:cubicBezTo>
                  <a:pt x="10404" y="3697"/>
                  <a:pt x="7567" y="3953"/>
                  <a:pt x="4730" y="4131"/>
                </a:cubicBezTo>
                <a:cubicBezTo>
                  <a:pt x="2996" y="4229"/>
                  <a:pt x="277" y="4544"/>
                  <a:pt x="99" y="6791"/>
                </a:cubicBezTo>
                <a:cubicBezTo>
                  <a:pt x="1" y="8150"/>
                  <a:pt x="1163" y="9253"/>
                  <a:pt x="2346" y="9726"/>
                </a:cubicBezTo>
                <a:cubicBezTo>
                  <a:pt x="3420" y="10144"/>
                  <a:pt x="4676" y="10266"/>
                  <a:pt x="5943" y="10266"/>
                </a:cubicBezTo>
                <a:cubicBezTo>
                  <a:pt x="7184" y="10266"/>
                  <a:pt x="8435" y="10149"/>
                  <a:pt x="9537" y="10081"/>
                </a:cubicBezTo>
                <a:cubicBezTo>
                  <a:pt x="10897" y="10002"/>
                  <a:pt x="12256" y="9884"/>
                  <a:pt x="13616" y="9687"/>
                </a:cubicBezTo>
                <a:cubicBezTo>
                  <a:pt x="15172" y="9490"/>
                  <a:pt x="16748" y="8958"/>
                  <a:pt x="18285" y="8840"/>
                </a:cubicBezTo>
                <a:lnTo>
                  <a:pt x="18758" y="8721"/>
                </a:lnTo>
                <a:lnTo>
                  <a:pt x="19743" y="9293"/>
                </a:lnTo>
                <a:cubicBezTo>
                  <a:pt x="19763" y="9588"/>
                  <a:pt x="19073" y="9608"/>
                  <a:pt x="18896" y="9746"/>
                </a:cubicBezTo>
                <a:cubicBezTo>
                  <a:pt x="18187" y="10298"/>
                  <a:pt x="18108" y="10554"/>
                  <a:pt x="17142" y="10692"/>
                </a:cubicBezTo>
                <a:cubicBezTo>
                  <a:pt x="16354" y="10810"/>
                  <a:pt x="15822" y="11007"/>
                  <a:pt x="15606" y="11834"/>
                </a:cubicBezTo>
                <a:cubicBezTo>
                  <a:pt x="15599" y="11866"/>
                  <a:pt x="15608" y="11903"/>
                  <a:pt x="15627" y="11942"/>
                </a:cubicBezTo>
                <a:lnTo>
                  <a:pt x="15627" y="11942"/>
                </a:lnTo>
                <a:cubicBezTo>
                  <a:pt x="15687" y="13288"/>
                  <a:pt x="16980" y="13890"/>
                  <a:pt x="18200" y="13890"/>
                </a:cubicBezTo>
                <a:cubicBezTo>
                  <a:pt x="18275" y="13890"/>
                  <a:pt x="18349" y="13888"/>
                  <a:pt x="18423" y="13884"/>
                </a:cubicBezTo>
                <a:cubicBezTo>
                  <a:pt x="21103" y="13726"/>
                  <a:pt x="23841" y="13076"/>
                  <a:pt x="26501" y="12682"/>
                </a:cubicBezTo>
                <a:lnTo>
                  <a:pt x="34678" y="11421"/>
                </a:lnTo>
                <a:cubicBezTo>
                  <a:pt x="35880" y="11224"/>
                  <a:pt x="37200" y="11165"/>
                  <a:pt x="38362" y="10810"/>
                </a:cubicBezTo>
                <a:cubicBezTo>
                  <a:pt x="39032" y="10613"/>
                  <a:pt x="39702" y="10140"/>
                  <a:pt x="39682" y="9372"/>
                </a:cubicBezTo>
                <a:cubicBezTo>
                  <a:pt x="39682" y="8781"/>
                  <a:pt x="39269" y="8603"/>
                  <a:pt x="38934" y="8209"/>
                </a:cubicBezTo>
                <a:cubicBezTo>
                  <a:pt x="38382" y="7579"/>
                  <a:pt x="38047" y="7047"/>
                  <a:pt x="38737" y="6377"/>
                </a:cubicBezTo>
                <a:cubicBezTo>
                  <a:pt x="39269" y="5865"/>
                  <a:pt x="40175" y="5766"/>
                  <a:pt x="40845" y="5608"/>
                </a:cubicBezTo>
                <a:cubicBezTo>
                  <a:pt x="43308" y="5057"/>
                  <a:pt x="45889" y="4663"/>
                  <a:pt x="48293" y="3914"/>
                </a:cubicBezTo>
                <a:cubicBezTo>
                  <a:pt x="49494" y="3520"/>
                  <a:pt x="50893" y="2515"/>
                  <a:pt x="50046" y="1136"/>
                </a:cubicBezTo>
                <a:cubicBezTo>
                  <a:pt x="49529" y="282"/>
                  <a:pt x="48733" y="1"/>
                  <a:pt x="4788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" name="Google Shape;287;p30"/>
          <p:cNvSpPr/>
          <p:nvPr/>
        </p:nvSpPr>
        <p:spPr>
          <a:xfrm rot="599051">
            <a:off x="8363162" y="867300"/>
            <a:ext cx="1059551" cy="1802665"/>
          </a:xfrm>
          <a:custGeom>
            <a:avLst/>
            <a:gdLst/>
            <a:ahLst/>
            <a:cxnLst/>
            <a:rect l="l" t="t" r="r" b="b"/>
            <a:pathLst>
              <a:path w="37994" h="64641" extrusionOk="0">
                <a:moveTo>
                  <a:pt x="28427" y="1"/>
                </a:moveTo>
                <a:lnTo>
                  <a:pt x="28621" y="2438"/>
                </a:lnTo>
                <a:lnTo>
                  <a:pt x="28621" y="2438"/>
                </a:lnTo>
                <a:cubicBezTo>
                  <a:pt x="28634" y="1631"/>
                  <a:pt x="28573" y="817"/>
                  <a:pt x="28427" y="1"/>
                </a:cubicBezTo>
                <a:close/>
                <a:moveTo>
                  <a:pt x="28621" y="2438"/>
                </a:moveTo>
                <a:lnTo>
                  <a:pt x="28621" y="2438"/>
                </a:lnTo>
                <a:cubicBezTo>
                  <a:pt x="28537" y="7654"/>
                  <a:pt x="25336" y="12571"/>
                  <a:pt x="21547" y="15995"/>
                </a:cubicBezTo>
                <a:cubicBezTo>
                  <a:pt x="17141" y="19948"/>
                  <a:pt x="11830" y="22664"/>
                  <a:pt x="7545" y="26738"/>
                </a:cubicBezTo>
                <a:cubicBezTo>
                  <a:pt x="3259" y="30842"/>
                  <a:pt x="0" y="37119"/>
                  <a:pt x="1569" y="43094"/>
                </a:cubicBezTo>
                <a:cubicBezTo>
                  <a:pt x="2897" y="48043"/>
                  <a:pt x="7213" y="51543"/>
                  <a:pt x="11739" y="53354"/>
                </a:cubicBezTo>
                <a:cubicBezTo>
                  <a:pt x="16236" y="55164"/>
                  <a:pt x="21094" y="55677"/>
                  <a:pt x="25772" y="56945"/>
                </a:cubicBezTo>
                <a:cubicBezTo>
                  <a:pt x="30449" y="58212"/>
                  <a:pt x="35187" y="60415"/>
                  <a:pt x="37993" y="64640"/>
                </a:cubicBezTo>
                <a:cubicBezTo>
                  <a:pt x="33255" y="44512"/>
                  <a:pt x="28457" y="24082"/>
                  <a:pt x="28699" y="3411"/>
                </a:cubicBezTo>
                <a:lnTo>
                  <a:pt x="28621" y="2438"/>
                </a:lnTo>
                <a:close/>
              </a:path>
            </a:pathLst>
          </a:custGeom>
          <a:solidFill>
            <a:srgbClr val="FBBC3F">
              <a:alpha val="35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" name="Google Shape;288;p30"/>
          <p:cNvSpPr/>
          <p:nvPr/>
        </p:nvSpPr>
        <p:spPr>
          <a:xfrm rot="-599051" flipH="1">
            <a:off x="-278713" y="3141950"/>
            <a:ext cx="1059551" cy="1802665"/>
          </a:xfrm>
          <a:custGeom>
            <a:avLst/>
            <a:gdLst/>
            <a:ahLst/>
            <a:cxnLst/>
            <a:rect l="l" t="t" r="r" b="b"/>
            <a:pathLst>
              <a:path w="37994" h="64641" extrusionOk="0">
                <a:moveTo>
                  <a:pt x="28427" y="1"/>
                </a:moveTo>
                <a:lnTo>
                  <a:pt x="28621" y="2438"/>
                </a:lnTo>
                <a:lnTo>
                  <a:pt x="28621" y="2438"/>
                </a:lnTo>
                <a:cubicBezTo>
                  <a:pt x="28634" y="1631"/>
                  <a:pt x="28573" y="817"/>
                  <a:pt x="28427" y="1"/>
                </a:cubicBezTo>
                <a:close/>
                <a:moveTo>
                  <a:pt x="28621" y="2438"/>
                </a:moveTo>
                <a:lnTo>
                  <a:pt x="28621" y="2438"/>
                </a:lnTo>
                <a:cubicBezTo>
                  <a:pt x="28537" y="7654"/>
                  <a:pt x="25336" y="12571"/>
                  <a:pt x="21547" y="15995"/>
                </a:cubicBezTo>
                <a:cubicBezTo>
                  <a:pt x="17141" y="19948"/>
                  <a:pt x="11830" y="22664"/>
                  <a:pt x="7545" y="26738"/>
                </a:cubicBezTo>
                <a:cubicBezTo>
                  <a:pt x="3259" y="30842"/>
                  <a:pt x="0" y="37119"/>
                  <a:pt x="1569" y="43094"/>
                </a:cubicBezTo>
                <a:cubicBezTo>
                  <a:pt x="2897" y="48043"/>
                  <a:pt x="7213" y="51543"/>
                  <a:pt x="11739" y="53354"/>
                </a:cubicBezTo>
                <a:cubicBezTo>
                  <a:pt x="16236" y="55164"/>
                  <a:pt x="21094" y="55677"/>
                  <a:pt x="25772" y="56945"/>
                </a:cubicBezTo>
                <a:cubicBezTo>
                  <a:pt x="30449" y="58212"/>
                  <a:pt x="35187" y="60415"/>
                  <a:pt x="37993" y="64640"/>
                </a:cubicBezTo>
                <a:cubicBezTo>
                  <a:pt x="33255" y="44512"/>
                  <a:pt x="28457" y="24082"/>
                  <a:pt x="28699" y="3411"/>
                </a:cubicBezTo>
                <a:lnTo>
                  <a:pt x="28621" y="2438"/>
                </a:lnTo>
                <a:close/>
              </a:path>
            </a:pathLst>
          </a:custGeom>
          <a:solidFill>
            <a:srgbClr val="8DCED4">
              <a:alpha val="6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" name="Google Shape;289;p30"/>
          <p:cNvSpPr/>
          <p:nvPr/>
        </p:nvSpPr>
        <p:spPr>
          <a:xfrm>
            <a:off x="1187525" y="4735576"/>
            <a:ext cx="283484" cy="360430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" name="Google Shape;290;p30"/>
          <p:cNvSpPr/>
          <p:nvPr/>
        </p:nvSpPr>
        <p:spPr>
          <a:xfrm>
            <a:off x="8460600" y="1174271"/>
            <a:ext cx="192795" cy="245160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CUSTOM_3_1"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31"/>
          <p:cNvSpPr txBox="1">
            <a:spLocks noGrp="1"/>
          </p:cNvSpPr>
          <p:nvPr>
            <p:ph type="title"/>
          </p:nvPr>
        </p:nvSpPr>
        <p:spPr>
          <a:xfrm>
            <a:off x="2120538" y="369200"/>
            <a:ext cx="4902900" cy="105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75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93" name="Google Shape;293;p31"/>
          <p:cNvSpPr txBox="1">
            <a:spLocks noGrp="1"/>
          </p:cNvSpPr>
          <p:nvPr>
            <p:ph type="subTitle" idx="1"/>
          </p:nvPr>
        </p:nvSpPr>
        <p:spPr>
          <a:xfrm>
            <a:off x="2120500" y="1625900"/>
            <a:ext cx="4902900" cy="105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4" name="Google Shape;294;p31"/>
          <p:cNvSpPr txBox="1"/>
          <p:nvPr/>
        </p:nvSpPr>
        <p:spPr>
          <a:xfrm>
            <a:off x="2120450" y="3589400"/>
            <a:ext cx="4902900" cy="55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chemeClr val="lt1"/>
                </a:solidFill>
                <a:latin typeface="Figtree"/>
                <a:ea typeface="Figtree"/>
                <a:cs typeface="Figtree"/>
                <a:sym typeface="Figtree"/>
              </a:rPr>
              <a:t>CREDITS:</a:t>
            </a:r>
            <a:r>
              <a:rPr lang="en" sz="1200">
                <a:solidFill>
                  <a:schemeClr val="lt1"/>
                </a:solidFill>
                <a:latin typeface="Figtree"/>
                <a:ea typeface="Figtree"/>
                <a:cs typeface="Figtree"/>
                <a:sym typeface="Figtree"/>
              </a:rPr>
              <a:t> </a:t>
            </a:r>
            <a:r>
              <a:rPr lang="en" sz="1200">
                <a:solidFill>
                  <a:schemeClr val="lt1"/>
                </a:solidFill>
                <a:latin typeface="Figtree Medium"/>
                <a:ea typeface="Figtree Medium"/>
                <a:cs typeface="Figtree Medium"/>
                <a:sym typeface="Figtree Medium"/>
              </a:rPr>
              <a:t>This presentation template was created by </a:t>
            </a:r>
            <a:r>
              <a:rPr lang="en" sz="1200" b="1" u="sng">
                <a:solidFill>
                  <a:schemeClr val="lt1"/>
                </a:solidFill>
                <a:latin typeface="Figtree"/>
                <a:ea typeface="Figtree"/>
                <a:cs typeface="Figtree"/>
                <a:sym typeface="Figtree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Slidesgo</a:t>
            </a:r>
            <a:r>
              <a:rPr lang="en" sz="1200">
                <a:solidFill>
                  <a:schemeClr val="lt1"/>
                </a:solidFill>
                <a:latin typeface="Figtree"/>
                <a:ea typeface="Figtree"/>
                <a:cs typeface="Figtree"/>
                <a:sym typeface="Figtree"/>
              </a:rPr>
              <a:t>, </a:t>
            </a:r>
            <a:r>
              <a:rPr lang="en" sz="1200">
                <a:solidFill>
                  <a:schemeClr val="lt1"/>
                </a:solidFill>
                <a:latin typeface="Figtree Medium"/>
                <a:ea typeface="Figtree Medium"/>
                <a:cs typeface="Figtree Medium"/>
                <a:sym typeface="Figtree Medium"/>
              </a:rPr>
              <a:t>and includes icons by</a:t>
            </a:r>
            <a:r>
              <a:rPr lang="en" sz="1200">
                <a:solidFill>
                  <a:schemeClr val="lt1"/>
                </a:solidFill>
                <a:latin typeface="Figtree"/>
                <a:ea typeface="Figtree"/>
                <a:cs typeface="Figtree"/>
                <a:sym typeface="Figtree"/>
              </a:rPr>
              <a:t> </a:t>
            </a:r>
            <a:r>
              <a:rPr lang="en" sz="1200" b="1" u="sng">
                <a:solidFill>
                  <a:schemeClr val="lt1"/>
                </a:solidFill>
                <a:latin typeface="Figtree"/>
                <a:ea typeface="Figtree"/>
                <a:cs typeface="Figtree"/>
                <a:sym typeface="Figtree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Flaticon</a:t>
            </a:r>
            <a:r>
              <a:rPr lang="en" sz="1200">
                <a:solidFill>
                  <a:schemeClr val="lt1"/>
                </a:solidFill>
                <a:latin typeface="Figtree"/>
                <a:ea typeface="Figtree"/>
                <a:cs typeface="Figtree"/>
                <a:sym typeface="Figtree"/>
              </a:rPr>
              <a:t>, </a:t>
            </a:r>
            <a:r>
              <a:rPr lang="en" sz="1200">
                <a:solidFill>
                  <a:schemeClr val="lt1"/>
                </a:solidFill>
                <a:latin typeface="Figtree Medium"/>
                <a:ea typeface="Figtree Medium"/>
                <a:cs typeface="Figtree Medium"/>
                <a:sym typeface="Figtree Medium"/>
              </a:rPr>
              <a:t>and infographics &amp; images by</a:t>
            </a:r>
            <a:r>
              <a:rPr lang="en" sz="1200">
                <a:solidFill>
                  <a:schemeClr val="lt1"/>
                </a:solidFill>
                <a:latin typeface="Figtree"/>
                <a:ea typeface="Figtree"/>
                <a:cs typeface="Figtree"/>
                <a:sym typeface="Figtree"/>
              </a:rPr>
              <a:t> </a:t>
            </a:r>
            <a:r>
              <a:rPr lang="en" sz="1200" b="1" u="sng">
                <a:solidFill>
                  <a:schemeClr val="lt1"/>
                </a:solidFill>
                <a:latin typeface="Figtree"/>
                <a:ea typeface="Figtree"/>
                <a:cs typeface="Figtree"/>
                <a:sym typeface="Figtree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Freepik</a:t>
            </a:r>
            <a:r>
              <a:rPr lang="en" sz="1200" u="sng">
                <a:solidFill>
                  <a:schemeClr val="lt1"/>
                </a:solidFill>
                <a:latin typeface="Figtree"/>
                <a:ea typeface="Figtree"/>
                <a:cs typeface="Figtree"/>
                <a:sym typeface="Figtree"/>
              </a:rPr>
              <a:t> </a:t>
            </a:r>
            <a:endParaRPr sz="1200" b="1" u="sng">
              <a:solidFill>
                <a:schemeClr val="lt1"/>
              </a:solidFill>
              <a:latin typeface="Figtree"/>
              <a:ea typeface="Figtree"/>
              <a:cs typeface="Figtree"/>
              <a:sym typeface="Figtree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32"/>
          <p:cNvSpPr/>
          <p:nvPr/>
        </p:nvSpPr>
        <p:spPr>
          <a:xfrm rot="10800000" flipH="1">
            <a:off x="7741150" y="-542700"/>
            <a:ext cx="2152248" cy="1334759"/>
          </a:xfrm>
          <a:custGeom>
            <a:avLst/>
            <a:gdLst/>
            <a:ahLst/>
            <a:cxnLst/>
            <a:rect l="l" t="t" r="r" b="b"/>
            <a:pathLst>
              <a:path w="106179" h="65849" extrusionOk="0">
                <a:moveTo>
                  <a:pt x="46680" y="1"/>
                </a:moveTo>
                <a:cubicBezTo>
                  <a:pt x="44271" y="1"/>
                  <a:pt x="41889" y="638"/>
                  <a:pt x="39780" y="1855"/>
                </a:cubicBezTo>
                <a:cubicBezTo>
                  <a:pt x="36450" y="3766"/>
                  <a:pt x="35091" y="6564"/>
                  <a:pt x="33790" y="10052"/>
                </a:cubicBezTo>
                <a:cubicBezTo>
                  <a:pt x="31998" y="8232"/>
                  <a:pt x="29497" y="7370"/>
                  <a:pt x="26953" y="7370"/>
                </a:cubicBezTo>
                <a:cubicBezTo>
                  <a:pt x="24099" y="7370"/>
                  <a:pt x="21192" y="8454"/>
                  <a:pt x="19171" y="10485"/>
                </a:cubicBezTo>
                <a:cubicBezTo>
                  <a:pt x="15368" y="14327"/>
                  <a:pt x="14738" y="20671"/>
                  <a:pt x="17004" y="25597"/>
                </a:cubicBezTo>
                <a:cubicBezTo>
                  <a:pt x="8374" y="26641"/>
                  <a:pt x="0" y="33754"/>
                  <a:pt x="2128" y="43192"/>
                </a:cubicBezTo>
                <a:cubicBezTo>
                  <a:pt x="2995" y="47034"/>
                  <a:pt x="6167" y="49950"/>
                  <a:pt x="9576" y="51920"/>
                </a:cubicBezTo>
                <a:cubicBezTo>
                  <a:pt x="13086" y="53959"/>
                  <a:pt x="17103" y="55238"/>
                  <a:pt x="21142" y="55238"/>
                </a:cubicBezTo>
                <a:cubicBezTo>
                  <a:pt x="21319" y="55238"/>
                  <a:pt x="21496" y="55235"/>
                  <a:pt x="21673" y="55230"/>
                </a:cubicBezTo>
                <a:cubicBezTo>
                  <a:pt x="25909" y="55132"/>
                  <a:pt x="30185" y="53516"/>
                  <a:pt x="33140" y="50482"/>
                </a:cubicBezTo>
                <a:cubicBezTo>
                  <a:pt x="34145" y="54422"/>
                  <a:pt x="37692" y="58599"/>
                  <a:pt x="40923" y="61023"/>
                </a:cubicBezTo>
                <a:cubicBezTo>
                  <a:pt x="44410" y="63604"/>
                  <a:pt x="48528" y="65219"/>
                  <a:pt x="52843" y="65712"/>
                </a:cubicBezTo>
                <a:cubicBezTo>
                  <a:pt x="53446" y="65803"/>
                  <a:pt x="54052" y="65848"/>
                  <a:pt x="54657" y="65848"/>
                </a:cubicBezTo>
                <a:cubicBezTo>
                  <a:pt x="56149" y="65848"/>
                  <a:pt x="57634" y="65575"/>
                  <a:pt x="59049" y="65042"/>
                </a:cubicBezTo>
                <a:cubicBezTo>
                  <a:pt x="66064" y="62638"/>
                  <a:pt x="71541" y="57260"/>
                  <a:pt x="72507" y="49694"/>
                </a:cubicBezTo>
                <a:cubicBezTo>
                  <a:pt x="75541" y="53401"/>
                  <a:pt x="80417" y="54654"/>
                  <a:pt x="85358" y="54654"/>
                </a:cubicBezTo>
                <a:cubicBezTo>
                  <a:pt x="87217" y="54654"/>
                  <a:pt x="89086" y="54477"/>
                  <a:pt x="90870" y="54186"/>
                </a:cubicBezTo>
                <a:cubicBezTo>
                  <a:pt x="95066" y="53516"/>
                  <a:pt x="99421" y="52216"/>
                  <a:pt x="102238" y="49083"/>
                </a:cubicBezTo>
                <a:cubicBezTo>
                  <a:pt x="104701" y="46324"/>
                  <a:pt x="105647" y="42522"/>
                  <a:pt x="105942" y="38857"/>
                </a:cubicBezTo>
                <a:cubicBezTo>
                  <a:pt x="106179" y="36197"/>
                  <a:pt x="106100" y="33459"/>
                  <a:pt x="105075" y="30996"/>
                </a:cubicBezTo>
                <a:cubicBezTo>
                  <a:pt x="104189" y="28848"/>
                  <a:pt x="102750" y="27745"/>
                  <a:pt x="100898" y="26503"/>
                </a:cubicBezTo>
                <a:cubicBezTo>
                  <a:pt x="99578" y="25617"/>
                  <a:pt x="99834" y="26405"/>
                  <a:pt x="99421" y="24908"/>
                </a:cubicBezTo>
                <a:cubicBezTo>
                  <a:pt x="99145" y="23982"/>
                  <a:pt x="99401" y="22622"/>
                  <a:pt x="99283" y="21637"/>
                </a:cubicBezTo>
                <a:cubicBezTo>
                  <a:pt x="98711" y="17283"/>
                  <a:pt x="96839" y="13184"/>
                  <a:pt x="93923" y="9894"/>
                </a:cubicBezTo>
                <a:cubicBezTo>
                  <a:pt x="90062" y="5540"/>
                  <a:pt x="84565" y="2762"/>
                  <a:pt x="78792" y="1914"/>
                </a:cubicBezTo>
                <a:cubicBezTo>
                  <a:pt x="77932" y="1796"/>
                  <a:pt x="77061" y="1713"/>
                  <a:pt x="76195" y="1713"/>
                </a:cubicBezTo>
                <a:cubicBezTo>
                  <a:pt x="75471" y="1713"/>
                  <a:pt x="74751" y="1771"/>
                  <a:pt x="74043" y="1914"/>
                </a:cubicBezTo>
                <a:cubicBezTo>
                  <a:pt x="72487" y="2230"/>
                  <a:pt x="70970" y="2998"/>
                  <a:pt x="69590" y="3845"/>
                </a:cubicBezTo>
                <a:cubicBezTo>
                  <a:pt x="66064" y="6013"/>
                  <a:pt x="63029" y="8909"/>
                  <a:pt x="60724" y="12337"/>
                </a:cubicBezTo>
                <a:cubicBezTo>
                  <a:pt x="58872" y="6781"/>
                  <a:pt x="55641" y="1639"/>
                  <a:pt x="49513" y="299"/>
                </a:cubicBezTo>
                <a:cubicBezTo>
                  <a:pt x="48575" y="99"/>
                  <a:pt x="47626" y="1"/>
                  <a:pt x="46680" y="1"/>
                </a:cubicBezTo>
                <a:close/>
              </a:path>
            </a:pathLst>
          </a:custGeom>
          <a:solidFill>
            <a:srgbClr val="A1CDD2">
              <a:alpha val="6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7" name="Google Shape;297;p32"/>
          <p:cNvSpPr/>
          <p:nvPr/>
        </p:nvSpPr>
        <p:spPr>
          <a:xfrm>
            <a:off x="7515002" y="157502"/>
            <a:ext cx="168825" cy="214609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8" name="Google Shape;298;p32"/>
          <p:cNvSpPr/>
          <p:nvPr/>
        </p:nvSpPr>
        <p:spPr>
          <a:xfrm>
            <a:off x="532888" y="4784613"/>
            <a:ext cx="1272350" cy="347275"/>
          </a:xfrm>
          <a:custGeom>
            <a:avLst/>
            <a:gdLst/>
            <a:ahLst/>
            <a:cxnLst/>
            <a:rect l="l" t="t" r="r" b="b"/>
            <a:pathLst>
              <a:path w="50894" h="13891" extrusionOk="0">
                <a:moveTo>
                  <a:pt x="47961" y="461"/>
                </a:moveTo>
                <a:cubicBezTo>
                  <a:pt x="48959" y="461"/>
                  <a:pt x="50307" y="1231"/>
                  <a:pt x="49593" y="2377"/>
                </a:cubicBezTo>
                <a:cubicBezTo>
                  <a:pt x="49317" y="2752"/>
                  <a:pt x="48923" y="3047"/>
                  <a:pt x="48490" y="3224"/>
                </a:cubicBezTo>
                <a:cubicBezTo>
                  <a:pt x="46756" y="4012"/>
                  <a:pt x="44588" y="4210"/>
                  <a:pt x="42756" y="4623"/>
                </a:cubicBezTo>
                <a:cubicBezTo>
                  <a:pt x="41416" y="4919"/>
                  <a:pt x="38599" y="4998"/>
                  <a:pt x="37909" y="6436"/>
                </a:cubicBezTo>
                <a:cubicBezTo>
                  <a:pt x="37732" y="6771"/>
                  <a:pt x="37712" y="7165"/>
                  <a:pt x="37850" y="7520"/>
                </a:cubicBezTo>
                <a:cubicBezTo>
                  <a:pt x="37909" y="7717"/>
                  <a:pt x="38027" y="7874"/>
                  <a:pt x="38185" y="8012"/>
                </a:cubicBezTo>
                <a:cubicBezTo>
                  <a:pt x="38658" y="8505"/>
                  <a:pt x="38855" y="8308"/>
                  <a:pt x="38894" y="9155"/>
                </a:cubicBezTo>
                <a:cubicBezTo>
                  <a:pt x="38934" y="9982"/>
                  <a:pt x="38658" y="10160"/>
                  <a:pt x="37830" y="10376"/>
                </a:cubicBezTo>
                <a:cubicBezTo>
                  <a:pt x="37377" y="10475"/>
                  <a:pt x="36904" y="10554"/>
                  <a:pt x="36451" y="10613"/>
                </a:cubicBezTo>
                <a:lnTo>
                  <a:pt x="33082" y="11125"/>
                </a:lnTo>
                <a:lnTo>
                  <a:pt x="25378" y="12307"/>
                </a:lnTo>
                <a:lnTo>
                  <a:pt x="21556" y="12898"/>
                </a:lnTo>
                <a:cubicBezTo>
                  <a:pt x="20949" y="12994"/>
                  <a:pt x="19423" y="13377"/>
                  <a:pt x="18141" y="13377"/>
                </a:cubicBezTo>
                <a:cubicBezTo>
                  <a:pt x="17050" y="13377"/>
                  <a:pt x="16136" y="13100"/>
                  <a:pt x="16118" y="12130"/>
                </a:cubicBezTo>
                <a:cubicBezTo>
                  <a:pt x="16118" y="12126"/>
                  <a:pt x="16118" y="12122"/>
                  <a:pt x="16117" y="12117"/>
                </a:cubicBezTo>
                <a:lnTo>
                  <a:pt x="16117" y="12117"/>
                </a:lnTo>
                <a:cubicBezTo>
                  <a:pt x="16433" y="11003"/>
                  <a:pt x="17377" y="11375"/>
                  <a:pt x="18226" y="11086"/>
                </a:cubicBezTo>
                <a:cubicBezTo>
                  <a:pt x="18699" y="10928"/>
                  <a:pt x="18679" y="10830"/>
                  <a:pt x="19014" y="10514"/>
                </a:cubicBezTo>
                <a:cubicBezTo>
                  <a:pt x="19290" y="10239"/>
                  <a:pt x="19625" y="10160"/>
                  <a:pt x="19940" y="9923"/>
                </a:cubicBezTo>
                <a:cubicBezTo>
                  <a:pt x="20689" y="9352"/>
                  <a:pt x="20374" y="8524"/>
                  <a:pt x="19566" y="8229"/>
                </a:cubicBezTo>
                <a:cubicBezTo>
                  <a:pt x="19386" y="8163"/>
                  <a:pt x="19196" y="8136"/>
                  <a:pt x="19001" y="8136"/>
                </a:cubicBezTo>
                <a:cubicBezTo>
                  <a:pt x="18322" y="8136"/>
                  <a:pt x="17582" y="8461"/>
                  <a:pt x="16985" y="8584"/>
                </a:cubicBezTo>
                <a:cubicBezTo>
                  <a:pt x="15822" y="8820"/>
                  <a:pt x="14660" y="9037"/>
                  <a:pt x="13478" y="9194"/>
                </a:cubicBezTo>
                <a:cubicBezTo>
                  <a:pt x="11188" y="9529"/>
                  <a:pt x="8882" y="9689"/>
                  <a:pt x="6574" y="9689"/>
                </a:cubicBezTo>
                <a:cubicBezTo>
                  <a:pt x="6439" y="9689"/>
                  <a:pt x="6303" y="9688"/>
                  <a:pt x="6168" y="9687"/>
                </a:cubicBezTo>
                <a:cubicBezTo>
                  <a:pt x="5776" y="9687"/>
                  <a:pt x="5354" y="9699"/>
                  <a:pt x="4926" y="9699"/>
                </a:cubicBezTo>
                <a:cubicBezTo>
                  <a:pt x="3997" y="9699"/>
                  <a:pt x="3035" y="9643"/>
                  <a:pt x="2267" y="9293"/>
                </a:cubicBezTo>
                <a:cubicBezTo>
                  <a:pt x="533" y="8505"/>
                  <a:pt x="40" y="6574"/>
                  <a:pt x="1656" y="5411"/>
                </a:cubicBezTo>
                <a:cubicBezTo>
                  <a:pt x="2621" y="4702"/>
                  <a:pt x="3882" y="4663"/>
                  <a:pt x="5025" y="4604"/>
                </a:cubicBezTo>
                <a:cubicBezTo>
                  <a:pt x="6286" y="4505"/>
                  <a:pt x="7547" y="4426"/>
                  <a:pt x="8828" y="4328"/>
                </a:cubicBezTo>
                <a:cubicBezTo>
                  <a:pt x="13359" y="3914"/>
                  <a:pt x="17871" y="3264"/>
                  <a:pt x="22324" y="2377"/>
                </a:cubicBezTo>
                <a:cubicBezTo>
                  <a:pt x="23566" y="2141"/>
                  <a:pt x="24807" y="1865"/>
                  <a:pt x="26048" y="1569"/>
                </a:cubicBezTo>
                <a:cubicBezTo>
                  <a:pt x="27113" y="1333"/>
                  <a:pt x="28467" y="835"/>
                  <a:pt x="29627" y="835"/>
                </a:cubicBezTo>
                <a:cubicBezTo>
                  <a:pt x="29819" y="835"/>
                  <a:pt x="30006" y="849"/>
                  <a:pt x="30186" y="880"/>
                </a:cubicBezTo>
                <a:cubicBezTo>
                  <a:pt x="30796" y="998"/>
                  <a:pt x="32274" y="683"/>
                  <a:pt x="31939" y="2062"/>
                </a:cubicBezTo>
                <a:cubicBezTo>
                  <a:pt x="31841" y="2456"/>
                  <a:pt x="31328" y="2811"/>
                  <a:pt x="30993" y="2949"/>
                </a:cubicBezTo>
                <a:cubicBezTo>
                  <a:pt x="30540" y="3086"/>
                  <a:pt x="30087" y="3185"/>
                  <a:pt x="29614" y="3264"/>
                </a:cubicBezTo>
                <a:cubicBezTo>
                  <a:pt x="28885" y="3441"/>
                  <a:pt x="28274" y="3756"/>
                  <a:pt x="27999" y="4485"/>
                </a:cubicBezTo>
                <a:cubicBezTo>
                  <a:pt x="27940" y="4604"/>
                  <a:pt x="28117" y="4761"/>
                  <a:pt x="28196" y="4820"/>
                </a:cubicBezTo>
                <a:cubicBezTo>
                  <a:pt x="28961" y="5354"/>
                  <a:pt x="29784" y="5564"/>
                  <a:pt x="30650" y="5564"/>
                </a:cubicBezTo>
                <a:cubicBezTo>
                  <a:pt x="31032" y="5564"/>
                  <a:pt x="31423" y="5523"/>
                  <a:pt x="31821" y="5451"/>
                </a:cubicBezTo>
                <a:cubicBezTo>
                  <a:pt x="33949" y="5057"/>
                  <a:pt x="36018" y="4170"/>
                  <a:pt x="38067" y="3500"/>
                </a:cubicBezTo>
                <a:lnTo>
                  <a:pt x="44608" y="1372"/>
                </a:lnTo>
                <a:cubicBezTo>
                  <a:pt x="45652" y="1037"/>
                  <a:pt x="46736" y="545"/>
                  <a:pt x="47820" y="466"/>
                </a:cubicBezTo>
                <a:cubicBezTo>
                  <a:pt x="47866" y="462"/>
                  <a:pt x="47913" y="461"/>
                  <a:pt x="47961" y="461"/>
                </a:cubicBezTo>
                <a:close/>
                <a:moveTo>
                  <a:pt x="47887" y="1"/>
                </a:moveTo>
                <a:cubicBezTo>
                  <a:pt x="47346" y="1"/>
                  <a:pt x="46785" y="115"/>
                  <a:pt x="46263" y="269"/>
                </a:cubicBezTo>
                <a:cubicBezTo>
                  <a:pt x="43308" y="1136"/>
                  <a:pt x="40392" y="2180"/>
                  <a:pt x="37456" y="3126"/>
                </a:cubicBezTo>
                <a:cubicBezTo>
                  <a:pt x="35939" y="3618"/>
                  <a:pt x="34422" y="4150"/>
                  <a:pt x="32905" y="4604"/>
                </a:cubicBezTo>
                <a:cubicBezTo>
                  <a:pt x="32057" y="4864"/>
                  <a:pt x="31161" y="5107"/>
                  <a:pt x="30294" y="5107"/>
                </a:cubicBezTo>
                <a:cubicBezTo>
                  <a:pt x="29690" y="5107"/>
                  <a:pt x="29099" y="4990"/>
                  <a:pt x="28548" y="4678"/>
                </a:cubicBezTo>
                <a:lnTo>
                  <a:pt x="28548" y="4678"/>
                </a:lnTo>
                <a:cubicBezTo>
                  <a:pt x="29329" y="3332"/>
                  <a:pt x="32773" y="3918"/>
                  <a:pt x="32412" y="1944"/>
                </a:cubicBezTo>
                <a:cubicBezTo>
                  <a:pt x="32213" y="702"/>
                  <a:pt x="30749" y="420"/>
                  <a:pt x="29620" y="420"/>
                </a:cubicBezTo>
                <a:cubicBezTo>
                  <a:pt x="29405" y="420"/>
                  <a:pt x="29203" y="431"/>
                  <a:pt x="29023" y="446"/>
                </a:cubicBezTo>
                <a:cubicBezTo>
                  <a:pt x="26501" y="663"/>
                  <a:pt x="23960" y="1530"/>
                  <a:pt x="21477" y="2023"/>
                </a:cubicBezTo>
                <a:cubicBezTo>
                  <a:pt x="18738" y="2554"/>
                  <a:pt x="16000" y="2988"/>
                  <a:pt x="13222" y="3343"/>
                </a:cubicBezTo>
                <a:cubicBezTo>
                  <a:pt x="10404" y="3697"/>
                  <a:pt x="7567" y="3953"/>
                  <a:pt x="4730" y="4131"/>
                </a:cubicBezTo>
                <a:cubicBezTo>
                  <a:pt x="2996" y="4229"/>
                  <a:pt x="277" y="4544"/>
                  <a:pt x="99" y="6791"/>
                </a:cubicBezTo>
                <a:cubicBezTo>
                  <a:pt x="1" y="8150"/>
                  <a:pt x="1163" y="9253"/>
                  <a:pt x="2346" y="9726"/>
                </a:cubicBezTo>
                <a:cubicBezTo>
                  <a:pt x="3420" y="10144"/>
                  <a:pt x="4676" y="10266"/>
                  <a:pt x="5943" y="10266"/>
                </a:cubicBezTo>
                <a:cubicBezTo>
                  <a:pt x="7184" y="10266"/>
                  <a:pt x="8435" y="10149"/>
                  <a:pt x="9537" y="10081"/>
                </a:cubicBezTo>
                <a:cubicBezTo>
                  <a:pt x="10897" y="10002"/>
                  <a:pt x="12256" y="9884"/>
                  <a:pt x="13616" y="9687"/>
                </a:cubicBezTo>
                <a:cubicBezTo>
                  <a:pt x="15172" y="9490"/>
                  <a:pt x="16748" y="8958"/>
                  <a:pt x="18285" y="8840"/>
                </a:cubicBezTo>
                <a:lnTo>
                  <a:pt x="18758" y="8721"/>
                </a:lnTo>
                <a:lnTo>
                  <a:pt x="19743" y="9293"/>
                </a:lnTo>
                <a:cubicBezTo>
                  <a:pt x="19763" y="9588"/>
                  <a:pt x="19073" y="9608"/>
                  <a:pt x="18896" y="9746"/>
                </a:cubicBezTo>
                <a:cubicBezTo>
                  <a:pt x="18187" y="10298"/>
                  <a:pt x="18108" y="10554"/>
                  <a:pt x="17142" y="10692"/>
                </a:cubicBezTo>
                <a:cubicBezTo>
                  <a:pt x="16354" y="10810"/>
                  <a:pt x="15822" y="11007"/>
                  <a:pt x="15606" y="11834"/>
                </a:cubicBezTo>
                <a:cubicBezTo>
                  <a:pt x="15599" y="11866"/>
                  <a:pt x="15608" y="11903"/>
                  <a:pt x="15627" y="11942"/>
                </a:cubicBezTo>
                <a:lnTo>
                  <a:pt x="15627" y="11942"/>
                </a:lnTo>
                <a:cubicBezTo>
                  <a:pt x="15687" y="13288"/>
                  <a:pt x="16980" y="13890"/>
                  <a:pt x="18200" y="13890"/>
                </a:cubicBezTo>
                <a:cubicBezTo>
                  <a:pt x="18275" y="13890"/>
                  <a:pt x="18349" y="13888"/>
                  <a:pt x="18423" y="13884"/>
                </a:cubicBezTo>
                <a:cubicBezTo>
                  <a:pt x="21103" y="13726"/>
                  <a:pt x="23841" y="13076"/>
                  <a:pt x="26501" y="12682"/>
                </a:cubicBezTo>
                <a:lnTo>
                  <a:pt x="34678" y="11421"/>
                </a:lnTo>
                <a:cubicBezTo>
                  <a:pt x="35880" y="11224"/>
                  <a:pt x="37200" y="11165"/>
                  <a:pt x="38362" y="10810"/>
                </a:cubicBezTo>
                <a:cubicBezTo>
                  <a:pt x="39032" y="10613"/>
                  <a:pt x="39702" y="10140"/>
                  <a:pt x="39682" y="9372"/>
                </a:cubicBezTo>
                <a:cubicBezTo>
                  <a:pt x="39682" y="8781"/>
                  <a:pt x="39269" y="8603"/>
                  <a:pt x="38934" y="8209"/>
                </a:cubicBezTo>
                <a:cubicBezTo>
                  <a:pt x="38382" y="7579"/>
                  <a:pt x="38047" y="7047"/>
                  <a:pt x="38737" y="6377"/>
                </a:cubicBezTo>
                <a:cubicBezTo>
                  <a:pt x="39269" y="5865"/>
                  <a:pt x="40175" y="5766"/>
                  <a:pt x="40845" y="5608"/>
                </a:cubicBezTo>
                <a:cubicBezTo>
                  <a:pt x="43308" y="5057"/>
                  <a:pt x="45889" y="4663"/>
                  <a:pt x="48293" y="3914"/>
                </a:cubicBezTo>
                <a:cubicBezTo>
                  <a:pt x="49494" y="3520"/>
                  <a:pt x="50893" y="2515"/>
                  <a:pt x="50046" y="1136"/>
                </a:cubicBezTo>
                <a:cubicBezTo>
                  <a:pt x="49529" y="282"/>
                  <a:pt x="48733" y="1"/>
                  <a:pt x="4788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9" name="Google Shape;299;p32"/>
          <p:cNvSpPr/>
          <p:nvPr/>
        </p:nvSpPr>
        <p:spPr>
          <a:xfrm>
            <a:off x="-462500" y="4499455"/>
            <a:ext cx="1707295" cy="1152378"/>
          </a:xfrm>
          <a:custGeom>
            <a:avLst/>
            <a:gdLst/>
            <a:ahLst/>
            <a:cxnLst/>
            <a:rect l="l" t="t" r="r" b="b"/>
            <a:pathLst>
              <a:path w="116898" h="78903" extrusionOk="0">
                <a:moveTo>
                  <a:pt x="38363" y="0"/>
                </a:moveTo>
                <a:cubicBezTo>
                  <a:pt x="33439" y="0"/>
                  <a:pt x="28504" y="1238"/>
                  <a:pt x="24255" y="3746"/>
                </a:cubicBezTo>
                <a:cubicBezTo>
                  <a:pt x="19979" y="6268"/>
                  <a:pt x="16571" y="10012"/>
                  <a:pt x="14443" y="14504"/>
                </a:cubicBezTo>
                <a:cubicBezTo>
                  <a:pt x="13970" y="15528"/>
                  <a:pt x="13773" y="17065"/>
                  <a:pt x="13162" y="17972"/>
                </a:cubicBezTo>
                <a:cubicBezTo>
                  <a:pt x="12177" y="19430"/>
                  <a:pt x="12728" y="18681"/>
                  <a:pt x="10995" y="19173"/>
                </a:cubicBezTo>
                <a:cubicBezTo>
                  <a:pt x="8571" y="19863"/>
                  <a:pt x="6660" y="20553"/>
                  <a:pt x="4926" y="22543"/>
                </a:cubicBezTo>
                <a:cubicBezTo>
                  <a:pt x="2976" y="24828"/>
                  <a:pt x="1951" y="27764"/>
                  <a:pt x="1261" y="30680"/>
                </a:cubicBezTo>
                <a:cubicBezTo>
                  <a:pt x="316" y="34739"/>
                  <a:pt x="0" y="39152"/>
                  <a:pt x="1695" y="42935"/>
                </a:cubicBezTo>
                <a:cubicBezTo>
                  <a:pt x="3626" y="47329"/>
                  <a:pt x="7862" y="50205"/>
                  <a:pt x="12137" y="52392"/>
                </a:cubicBezTo>
                <a:cubicBezTo>
                  <a:pt x="16231" y="54494"/>
                  <a:pt x="20991" y="56131"/>
                  <a:pt x="25509" y="56131"/>
                </a:cubicBezTo>
                <a:cubicBezTo>
                  <a:pt x="28318" y="56131"/>
                  <a:pt x="31034" y="55498"/>
                  <a:pt x="33436" y="53949"/>
                </a:cubicBezTo>
                <a:lnTo>
                  <a:pt x="33436" y="53949"/>
                </a:lnTo>
                <a:cubicBezTo>
                  <a:pt x="31840" y="62421"/>
                  <a:pt x="35860" y="70105"/>
                  <a:pt x="42578" y="75129"/>
                </a:cubicBezTo>
                <a:cubicBezTo>
                  <a:pt x="43544" y="75878"/>
                  <a:pt x="44608" y="76528"/>
                  <a:pt x="45711" y="77040"/>
                </a:cubicBezTo>
                <a:cubicBezTo>
                  <a:pt x="46775" y="77474"/>
                  <a:pt x="47878" y="77789"/>
                  <a:pt x="49021" y="77986"/>
                </a:cubicBezTo>
                <a:cubicBezTo>
                  <a:pt x="50880" y="78355"/>
                  <a:pt x="52781" y="78544"/>
                  <a:pt x="54682" y="78544"/>
                </a:cubicBezTo>
                <a:cubicBezTo>
                  <a:pt x="57656" y="78544"/>
                  <a:pt x="60631" y="78081"/>
                  <a:pt x="63444" y="77119"/>
                </a:cubicBezTo>
                <a:cubicBezTo>
                  <a:pt x="67758" y="75642"/>
                  <a:pt x="73019" y="72371"/>
                  <a:pt x="75482" y="68489"/>
                </a:cubicBezTo>
                <a:cubicBezTo>
                  <a:pt x="77610" y="72785"/>
                  <a:pt x="81629" y="75996"/>
                  <a:pt x="86141" y="77592"/>
                </a:cubicBezTo>
                <a:cubicBezTo>
                  <a:pt x="88703" y="78498"/>
                  <a:pt x="91410" y="78903"/>
                  <a:pt x="94131" y="78903"/>
                </a:cubicBezTo>
                <a:cubicBezTo>
                  <a:pt x="96202" y="78903"/>
                  <a:pt x="98281" y="78668"/>
                  <a:pt x="100307" y="78242"/>
                </a:cubicBezTo>
                <a:cubicBezTo>
                  <a:pt x="104662" y="77316"/>
                  <a:pt x="109075" y="75267"/>
                  <a:pt x="111341" y="71445"/>
                </a:cubicBezTo>
                <a:cubicBezTo>
                  <a:pt x="116897" y="62047"/>
                  <a:pt x="110395" y="51466"/>
                  <a:pt x="101470" y="47348"/>
                </a:cubicBezTo>
                <a:cubicBezTo>
                  <a:pt x="105627" y="42876"/>
                  <a:pt x="107164" y="35822"/>
                  <a:pt x="104386" y="30365"/>
                </a:cubicBezTo>
                <a:cubicBezTo>
                  <a:pt x="102359" y="26355"/>
                  <a:pt x="97844" y="23717"/>
                  <a:pt x="93442" y="23717"/>
                </a:cubicBezTo>
                <a:cubicBezTo>
                  <a:pt x="91853" y="23717"/>
                  <a:pt x="90278" y="24061"/>
                  <a:pt x="88840" y="24808"/>
                </a:cubicBezTo>
                <a:cubicBezTo>
                  <a:pt x="88624" y="19824"/>
                  <a:pt x="87954" y="14031"/>
                  <a:pt x="83737" y="11332"/>
                </a:cubicBezTo>
                <a:cubicBezTo>
                  <a:pt x="82536" y="10622"/>
                  <a:pt x="81215" y="10130"/>
                  <a:pt x="79836" y="9874"/>
                </a:cubicBezTo>
                <a:cubicBezTo>
                  <a:pt x="78573" y="9620"/>
                  <a:pt x="77288" y="9498"/>
                  <a:pt x="76004" y="9498"/>
                </a:cubicBezTo>
                <a:cubicBezTo>
                  <a:pt x="69495" y="9498"/>
                  <a:pt x="62976" y="12647"/>
                  <a:pt x="59109" y="17912"/>
                </a:cubicBezTo>
                <a:cubicBezTo>
                  <a:pt x="57809" y="13420"/>
                  <a:pt x="55562" y="9243"/>
                  <a:pt x="52528" y="5697"/>
                </a:cubicBezTo>
                <a:cubicBezTo>
                  <a:pt x="51326" y="4298"/>
                  <a:pt x="49986" y="2978"/>
                  <a:pt x="48410" y="2091"/>
                </a:cubicBezTo>
                <a:cubicBezTo>
                  <a:pt x="46854" y="1185"/>
                  <a:pt x="45080" y="732"/>
                  <a:pt x="43288" y="416"/>
                </a:cubicBezTo>
                <a:cubicBezTo>
                  <a:pt x="41665" y="139"/>
                  <a:pt x="40015" y="0"/>
                  <a:pt x="38363" y="0"/>
                </a:cubicBezTo>
                <a:close/>
              </a:path>
            </a:pathLst>
          </a:custGeom>
          <a:solidFill>
            <a:srgbClr val="FBBC3F">
              <a:alpha val="35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0" name="Google Shape;300;p32"/>
          <p:cNvSpPr/>
          <p:nvPr/>
        </p:nvSpPr>
        <p:spPr>
          <a:xfrm>
            <a:off x="249413" y="3944426"/>
            <a:ext cx="283484" cy="360430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" name="Google Shape;301;p32"/>
          <p:cNvSpPr/>
          <p:nvPr/>
        </p:nvSpPr>
        <p:spPr>
          <a:xfrm flipH="1">
            <a:off x="8779687" y="1616871"/>
            <a:ext cx="192795" cy="245160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02" name="Google Shape;302;p32"/>
          <p:cNvGrpSpPr/>
          <p:nvPr/>
        </p:nvGrpSpPr>
        <p:grpSpPr>
          <a:xfrm rot="2700000" flipH="1">
            <a:off x="8026909" y="3596277"/>
            <a:ext cx="898707" cy="766293"/>
            <a:chOff x="10024450" y="2274100"/>
            <a:chExt cx="762700" cy="650325"/>
          </a:xfrm>
        </p:grpSpPr>
        <p:sp>
          <p:nvSpPr>
            <p:cNvPr id="303" name="Google Shape;303;p32"/>
            <p:cNvSpPr/>
            <p:nvPr/>
          </p:nvSpPr>
          <p:spPr>
            <a:xfrm>
              <a:off x="10051950" y="2294750"/>
              <a:ext cx="706375" cy="609625"/>
            </a:xfrm>
            <a:custGeom>
              <a:avLst/>
              <a:gdLst/>
              <a:ahLst/>
              <a:cxnLst/>
              <a:rect l="l" t="t" r="r" b="b"/>
              <a:pathLst>
                <a:path w="28255" h="24385" extrusionOk="0">
                  <a:moveTo>
                    <a:pt x="8240" y="1"/>
                  </a:moveTo>
                  <a:cubicBezTo>
                    <a:pt x="8107" y="835"/>
                    <a:pt x="7940" y="1602"/>
                    <a:pt x="7706" y="2402"/>
                  </a:cubicBezTo>
                  <a:cubicBezTo>
                    <a:pt x="6639" y="6505"/>
                    <a:pt x="4971" y="10408"/>
                    <a:pt x="2803" y="14044"/>
                  </a:cubicBezTo>
                  <a:cubicBezTo>
                    <a:pt x="2803" y="14044"/>
                    <a:pt x="1235" y="16746"/>
                    <a:pt x="1" y="18714"/>
                  </a:cubicBezTo>
                  <a:cubicBezTo>
                    <a:pt x="1002" y="19715"/>
                    <a:pt x="5605" y="23784"/>
                    <a:pt x="13911" y="24385"/>
                  </a:cubicBezTo>
                  <a:lnTo>
                    <a:pt x="17380" y="23284"/>
                  </a:lnTo>
                  <a:lnTo>
                    <a:pt x="20782" y="22183"/>
                  </a:lnTo>
                  <a:cubicBezTo>
                    <a:pt x="22917" y="17547"/>
                    <a:pt x="24852" y="12810"/>
                    <a:pt x="26520" y="8006"/>
                  </a:cubicBezTo>
                  <a:cubicBezTo>
                    <a:pt x="27354" y="5605"/>
                    <a:pt x="28254" y="2169"/>
                    <a:pt x="28254" y="2169"/>
                  </a:cubicBezTo>
                  <a:lnTo>
                    <a:pt x="28254" y="2169"/>
                  </a:lnTo>
                  <a:cubicBezTo>
                    <a:pt x="26720" y="2407"/>
                    <a:pt x="25144" y="2506"/>
                    <a:pt x="23582" y="2506"/>
                  </a:cubicBezTo>
                  <a:cubicBezTo>
                    <a:pt x="15734" y="2506"/>
                    <a:pt x="8240" y="1"/>
                    <a:pt x="8240" y="1"/>
                  </a:cubicBezTo>
                  <a:close/>
                </a:path>
              </a:pathLst>
            </a:custGeom>
            <a:solidFill>
              <a:srgbClr val="302D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32"/>
            <p:cNvSpPr/>
            <p:nvPr/>
          </p:nvSpPr>
          <p:spPr>
            <a:xfrm>
              <a:off x="10024450" y="2274100"/>
              <a:ext cx="762700" cy="650325"/>
            </a:xfrm>
            <a:custGeom>
              <a:avLst/>
              <a:gdLst/>
              <a:ahLst/>
              <a:cxnLst/>
              <a:rect l="l" t="t" r="r" b="b"/>
              <a:pathLst>
                <a:path w="30508" h="26013" extrusionOk="0">
                  <a:moveTo>
                    <a:pt x="2783" y="14640"/>
                  </a:moveTo>
                  <a:cubicBezTo>
                    <a:pt x="2750" y="14640"/>
                    <a:pt x="2723" y="14703"/>
                    <a:pt x="2785" y="14864"/>
                  </a:cubicBezTo>
                  <a:lnTo>
                    <a:pt x="2785" y="14864"/>
                  </a:lnTo>
                  <a:cubicBezTo>
                    <a:pt x="2876" y="14736"/>
                    <a:pt x="2825" y="14640"/>
                    <a:pt x="2783" y="14640"/>
                  </a:cubicBezTo>
                  <a:close/>
                  <a:moveTo>
                    <a:pt x="10200" y="1949"/>
                  </a:moveTo>
                  <a:cubicBezTo>
                    <a:pt x="14694" y="3316"/>
                    <a:pt x="19526" y="4155"/>
                    <a:pt x="24289" y="4155"/>
                  </a:cubicBezTo>
                  <a:cubicBezTo>
                    <a:pt x="25520" y="4155"/>
                    <a:pt x="26746" y="4099"/>
                    <a:pt x="27961" y="3981"/>
                  </a:cubicBezTo>
                  <a:lnTo>
                    <a:pt x="27961" y="3981"/>
                  </a:lnTo>
                  <a:cubicBezTo>
                    <a:pt x="26216" y="10325"/>
                    <a:pt x="23868" y="16492"/>
                    <a:pt x="20999" y="22399"/>
                  </a:cubicBezTo>
                  <a:lnTo>
                    <a:pt x="20999" y="22399"/>
                  </a:lnTo>
                  <a:lnTo>
                    <a:pt x="14854" y="24388"/>
                  </a:lnTo>
                  <a:lnTo>
                    <a:pt x="14854" y="24388"/>
                  </a:lnTo>
                  <a:cubicBezTo>
                    <a:pt x="10361" y="23971"/>
                    <a:pt x="5747" y="22512"/>
                    <a:pt x="2343" y="19482"/>
                  </a:cubicBezTo>
                  <a:lnTo>
                    <a:pt x="2343" y="19482"/>
                  </a:lnTo>
                  <a:cubicBezTo>
                    <a:pt x="3225" y="18045"/>
                    <a:pt x="4078" y="16607"/>
                    <a:pt x="4904" y="15170"/>
                  </a:cubicBezTo>
                  <a:cubicBezTo>
                    <a:pt x="4970" y="14970"/>
                    <a:pt x="4970" y="14737"/>
                    <a:pt x="4837" y="14537"/>
                  </a:cubicBezTo>
                  <a:lnTo>
                    <a:pt x="4837" y="14537"/>
                  </a:lnTo>
                  <a:cubicBezTo>
                    <a:pt x="4866" y="14581"/>
                    <a:pt x="4903" y="14601"/>
                    <a:pt x="4945" y="14601"/>
                  </a:cubicBezTo>
                  <a:cubicBezTo>
                    <a:pt x="5380" y="14601"/>
                    <a:pt x="6422" y="12433"/>
                    <a:pt x="6605" y="12068"/>
                  </a:cubicBezTo>
                  <a:cubicBezTo>
                    <a:pt x="7205" y="10867"/>
                    <a:pt x="7739" y="9633"/>
                    <a:pt x="8273" y="8399"/>
                  </a:cubicBezTo>
                  <a:cubicBezTo>
                    <a:pt x="9078" y="6299"/>
                    <a:pt x="9735" y="4149"/>
                    <a:pt x="10200" y="1949"/>
                  </a:cubicBezTo>
                  <a:close/>
                  <a:moveTo>
                    <a:pt x="9275" y="0"/>
                  </a:moveTo>
                  <a:cubicBezTo>
                    <a:pt x="9006" y="0"/>
                    <a:pt x="8770" y="99"/>
                    <a:pt x="8600" y="248"/>
                  </a:cubicBezTo>
                  <a:lnTo>
                    <a:pt x="8600" y="248"/>
                  </a:lnTo>
                  <a:cubicBezTo>
                    <a:pt x="8452" y="363"/>
                    <a:pt x="8345" y="521"/>
                    <a:pt x="8306" y="727"/>
                  </a:cubicBezTo>
                  <a:cubicBezTo>
                    <a:pt x="7405" y="5630"/>
                    <a:pt x="5437" y="10267"/>
                    <a:pt x="2902" y="14570"/>
                  </a:cubicBezTo>
                  <a:cubicBezTo>
                    <a:pt x="2837" y="14766"/>
                    <a:pt x="2836" y="14994"/>
                    <a:pt x="2961" y="15191"/>
                  </a:cubicBezTo>
                  <a:lnTo>
                    <a:pt x="2961" y="15191"/>
                  </a:lnTo>
                  <a:cubicBezTo>
                    <a:pt x="2872" y="15054"/>
                    <a:pt x="2817" y="14946"/>
                    <a:pt x="2785" y="14864"/>
                  </a:cubicBezTo>
                  <a:lnTo>
                    <a:pt x="2785" y="14864"/>
                  </a:lnTo>
                  <a:cubicBezTo>
                    <a:pt x="2754" y="14908"/>
                    <a:pt x="2706" y="14955"/>
                    <a:pt x="2635" y="15004"/>
                  </a:cubicBezTo>
                  <a:cubicBezTo>
                    <a:pt x="2369" y="15370"/>
                    <a:pt x="2168" y="15771"/>
                    <a:pt x="1968" y="16171"/>
                  </a:cubicBezTo>
                  <a:cubicBezTo>
                    <a:pt x="1368" y="17205"/>
                    <a:pt x="767" y="18239"/>
                    <a:pt x="134" y="19240"/>
                  </a:cubicBezTo>
                  <a:cubicBezTo>
                    <a:pt x="0" y="19540"/>
                    <a:pt x="100" y="19874"/>
                    <a:pt x="334" y="20074"/>
                  </a:cubicBezTo>
                  <a:cubicBezTo>
                    <a:pt x="4170" y="23810"/>
                    <a:pt x="9707" y="25578"/>
                    <a:pt x="14944" y="26011"/>
                  </a:cubicBezTo>
                  <a:lnTo>
                    <a:pt x="14931" y="25979"/>
                  </a:lnTo>
                  <a:lnTo>
                    <a:pt x="14931" y="25979"/>
                  </a:lnTo>
                  <a:cubicBezTo>
                    <a:pt x="15028" y="26001"/>
                    <a:pt x="15125" y="26013"/>
                    <a:pt x="15218" y="26013"/>
                  </a:cubicBezTo>
                  <a:cubicBezTo>
                    <a:pt x="15309" y="26013"/>
                    <a:pt x="15397" y="26002"/>
                    <a:pt x="15478" y="25978"/>
                  </a:cubicBezTo>
                  <a:lnTo>
                    <a:pt x="22349" y="23743"/>
                  </a:lnTo>
                  <a:cubicBezTo>
                    <a:pt x="22474" y="23715"/>
                    <a:pt x="22581" y="23653"/>
                    <a:pt x="22669" y="23568"/>
                  </a:cubicBezTo>
                  <a:lnTo>
                    <a:pt x="22669" y="23568"/>
                  </a:lnTo>
                  <a:cubicBezTo>
                    <a:pt x="22787" y="23475"/>
                    <a:pt x="22854" y="23365"/>
                    <a:pt x="22880" y="23247"/>
                  </a:cubicBezTo>
                  <a:lnTo>
                    <a:pt x="22880" y="23247"/>
                  </a:lnTo>
                  <a:cubicBezTo>
                    <a:pt x="26002" y="16795"/>
                    <a:pt x="28526" y="10044"/>
                    <a:pt x="30355" y="3095"/>
                  </a:cubicBezTo>
                  <a:cubicBezTo>
                    <a:pt x="30508" y="2515"/>
                    <a:pt x="29681" y="2186"/>
                    <a:pt x="29208" y="2186"/>
                  </a:cubicBezTo>
                  <a:cubicBezTo>
                    <a:pt x="29165" y="2186"/>
                    <a:pt x="29124" y="2189"/>
                    <a:pt x="29087" y="2194"/>
                  </a:cubicBezTo>
                  <a:cubicBezTo>
                    <a:pt x="27478" y="2421"/>
                    <a:pt x="25838" y="2527"/>
                    <a:pt x="24186" y="2527"/>
                  </a:cubicBezTo>
                  <a:cubicBezTo>
                    <a:pt x="19411" y="2527"/>
                    <a:pt x="14541" y="1640"/>
                    <a:pt x="10060" y="197"/>
                  </a:cubicBezTo>
                  <a:lnTo>
                    <a:pt x="10060" y="197"/>
                  </a:lnTo>
                  <a:cubicBezTo>
                    <a:pt x="9901" y="100"/>
                    <a:pt x="9703" y="41"/>
                    <a:pt x="9497" y="22"/>
                  </a:cubicBezTo>
                  <a:lnTo>
                    <a:pt x="9497" y="22"/>
                  </a:lnTo>
                  <a:cubicBezTo>
                    <a:pt x="9421" y="7"/>
                    <a:pt x="9347" y="0"/>
                    <a:pt x="927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32"/>
            <p:cNvSpPr/>
            <p:nvPr/>
          </p:nvSpPr>
          <p:spPr>
            <a:xfrm>
              <a:off x="10045400" y="2294038"/>
              <a:ext cx="706375" cy="610450"/>
            </a:xfrm>
            <a:custGeom>
              <a:avLst/>
              <a:gdLst/>
              <a:ahLst/>
              <a:cxnLst/>
              <a:rect l="l" t="t" r="r" b="b"/>
              <a:pathLst>
                <a:path w="28255" h="24418" extrusionOk="0">
                  <a:moveTo>
                    <a:pt x="8240" y="0"/>
                  </a:moveTo>
                  <a:cubicBezTo>
                    <a:pt x="8107" y="834"/>
                    <a:pt x="7907" y="1635"/>
                    <a:pt x="7706" y="2435"/>
                  </a:cubicBezTo>
                  <a:cubicBezTo>
                    <a:pt x="6639" y="6505"/>
                    <a:pt x="4971" y="10441"/>
                    <a:pt x="2803" y="14077"/>
                  </a:cubicBezTo>
                  <a:cubicBezTo>
                    <a:pt x="2803" y="14077"/>
                    <a:pt x="1235" y="16779"/>
                    <a:pt x="1" y="18747"/>
                  </a:cubicBezTo>
                  <a:cubicBezTo>
                    <a:pt x="1002" y="19748"/>
                    <a:pt x="5605" y="23851"/>
                    <a:pt x="13911" y="24418"/>
                  </a:cubicBezTo>
                  <a:lnTo>
                    <a:pt x="20782" y="22216"/>
                  </a:lnTo>
                  <a:cubicBezTo>
                    <a:pt x="22917" y="17580"/>
                    <a:pt x="24852" y="12876"/>
                    <a:pt x="26520" y="8039"/>
                  </a:cubicBezTo>
                  <a:cubicBezTo>
                    <a:pt x="27354" y="5671"/>
                    <a:pt x="28254" y="2202"/>
                    <a:pt x="28254" y="2202"/>
                  </a:cubicBezTo>
                  <a:lnTo>
                    <a:pt x="28254" y="2202"/>
                  </a:lnTo>
                  <a:cubicBezTo>
                    <a:pt x="26756" y="2430"/>
                    <a:pt x="25214" y="2526"/>
                    <a:pt x="23684" y="2526"/>
                  </a:cubicBezTo>
                  <a:cubicBezTo>
                    <a:pt x="15815" y="2526"/>
                    <a:pt x="8240" y="0"/>
                    <a:pt x="824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32"/>
            <p:cNvSpPr/>
            <p:nvPr/>
          </p:nvSpPr>
          <p:spPr>
            <a:xfrm>
              <a:off x="10399700" y="2814300"/>
              <a:ext cx="171825" cy="90075"/>
            </a:xfrm>
            <a:custGeom>
              <a:avLst/>
              <a:gdLst/>
              <a:ahLst/>
              <a:cxnLst/>
              <a:rect l="l" t="t" r="r" b="b"/>
              <a:pathLst>
                <a:path w="6873" h="3603" extrusionOk="0">
                  <a:moveTo>
                    <a:pt x="3103" y="0"/>
                  </a:moveTo>
                  <a:cubicBezTo>
                    <a:pt x="3103" y="0"/>
                    <a:pt x="2836" y="2135"/>
                    <a:pt x="1" y="3603"/>
                  </a:cubicBezTo>
                  <a:lnTo>
                    <a:pt x="6872" y="1401"/>
                  </a:lnTo>
                  <a:lnTo>
                    <a:pt x="6872" y="1401"/>
                  </a:lnTo>
                  <a:cubicBezTo>
                    <a:pt x="6872" y="1401"/>
                    <a:pt x="6528" y="1453"/>
                    <a:pt x="6043" y="1453"/>
                  </a:cubicBezTo>
                  <a:cubicBezTo>
                    <a:pt x="5075" y="1453"/>
                    <a:pt x="3548" y="1246"/>
                    <a:pt x="31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32"/>
            <p:cNvSpPr/>
            <p:nvPr/>
          </p:nvSpPr>
          <p:spPr>
            <a:xfrm>
              <a:off x="10286450" y="2434750"/>
              <a:ext cx="330925" cy="81850"/>
            </a:xfrm>
            <a:custGeom>
              <a:avLst/>
              <a:gdLst/>
              <a:ahLst/>
              <a:cxnLst/>
              <a:rect l="l" t="t" r="r" b="b"/>
              <a:pathLst>
                <a:path w="13237" h="3274" extrusionOk="0">
                  <a:moveTo>
                    <a:pt x="863" y="0"/>
                  </a:moveTo>
                  <a:cubicBezTo>
                    <a:pt x="630" y="0"/>
                    <a:pt x="1" y="607"/>
                    <a:pt x="128" y="639"/>
                  </a:cubicBezTo>
                  <a:cubicBezTo>
                    <a:pt x="4030" y="2240"/>
                    <a:pt x="8167" y="3140"/>
                    <a:pt x="12403" y="3274"/>
                  </a:cubicBezTo>
                  <a:cubicBezTo>
                    <a:pt x="12670" y="3274"/>
                    <a:pt x="13237" y="2640"/>
                    <a:pt x="13204" y="2640"/>
                  </a:cubicBezTo>
                  <a:cubicBezTo>
                    <a:pt x="8967" y="2507"/>
                    <a:pt x="4798" y="1606"/>
                    <a:pt x="895" y="5"/>
                  </a:cubicBezTo>
                  <a:cubicBezTo>
                    <a:pt x="885" y="2"/>
                    <a:pt x="875" y="0"/>
                    <a:pt x="8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32"/>
            <p:cNvSpPr/>
            <p:nvPr/>
          </p:nvSpPr>
          <p:spPr>
            <a:xfrm>
              <a:off x="10233150" y="2558850"/>
              <a:ext cx="330875" cy="81175"/>
            </a:xfrm>
            <a:custGeom>
              <a:avLst/>
              <a:gdLst/>
              <a:ahLst/>
              <a:cxnLst/>
              <a:rect l="l" t="t" r="r" b="b"/>
              <a:pathLst>
                <a:path w="13235" h="3247" extrusionOk="0">
                  <a:moveTo>
                    <a:pt x="870" y="1"/>
                  </a:moveTo>
                  <a:cubicBezTo>
                    <a:pt x="599" y="1"/>
                    <a:pt x="1" y="583"/>
                    <a:pt x="125" y="645"/>
                  </a:cubicBezTo>
                  <a:cubicBezTo>
                    <a:pt x="4028" y="2246"/>
                    <a:pt x="8197" y="3113"/>
                    <a:pt x="12400" y="3247"/>
                  </a:cubicBezTo>
                  <a:cubicBezTo>
                    <a:pt x="12700" y="3247"/>
                    <a:pt x="13234" y="2613"/>
                    <a:pt x="13201" y="2613"/>
                  </a:cubicBezTo>
                  <a:cubicBezTo>
                    <a:pt x="8964" y="2479"/>
                    <a:pt x="4828" y="1612"/>
                    <a:pt x="925" y="11"/>
                  </a:cubicBezTo>
                  <a:cubicBezTo>
                    <a:pt x="909" y="4"/>
                    <a:pt x="891" y="1"/>
                    <a:pt x="87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32"/>
            <p:cNvSpPr/>
            <p:nvPr/>
          </p:nvSpPr>
          <p:spPr>
            <a:xfrm>
              <a:off x="10174775" y="2676450"/>
              <a:ext cx="330875" cy="81150"/>
            </a:xfrm>
            <a:custGeom>
              <a:avLst/>
              <a:gdLst/>
              <a:ahLst/>
              <a:cxnLst/>
              <a:rect l="l" t="t" r="r" b="b"/>
              <a:pathLst>
                <a:path w="13235" h="3246" extrusionOk="0">
                  <a:moveTo>
                    <a:pt x="843" y="0"/>
                  </a:moveTo>
                  <a:cubicBezTo>
                    <a:pt x="599" y="0"/>
                    <a:pt x="1" y="582"/>
                    <a:pt x="125" y="644"/>
                  </a:cubicBezTo>
                  <a:cubicBezTo>
                    <a:pt x="4028" y="2245"/>
                    <a:pt x="8197" y="3113"/>
                    <a:pt x="12400" y="3246"/>
                  </a:cubicBezTo>
                  <a:cubicBezTo>
                    <a:pt x="12700" y="3246"/>
                    <a:pt x="13234" y="2612"/>
                    <a:pt x="13201" y="2612"/>
                  </a:cubicBezTo>
                  <a:cubicBezTo>
                    <a:pt x="8964" y="2479"/>
                    <a:pt x="4795" y="1611"/>
                    <a:pt x="892" y="10"/>
                  </a:cubicBezTo>
                  <a:cubicBezTo>
                    <a:pt x="878" y="3"/>
                    <a:pt x="862" y="0"/>
                    <a:pt x="8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1"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33"/>
          <p:cNvSpPr/>
          <p:nvPr/>
        </p:nvSpPr>
        <p:spPr>
          <a:xfrm>
            <a:off x="7277175" y="121113"/>
            <a:ext cx="1153600" cy="321450"/>
          </a:xfrm>
          <a:custGeom>
            <a:avLst/>
            <a:gdLst/>
            <a:ahLst/>
            <a:cxnLst/>
            <a:rect l="l" t="t" r="r" b="b"/>
            <a:pathLst>
              <a:path w="46144" h="12858" extrusionOk="0">
                <a:moveTo>
                  <a:pt x="43926" y="479"/>
                </a:moveTo>
                <a:cubicBezTo>
                  <a:pt x="44509" y="479"/>
                  <a:pt x="44950" y="712"/>
                  <a:pt x="44942" y="1436"/>
                </a:cubicBezTo>
                <a:cubicBezTo>
                  <a:pt x="44942" y="2618"/>
                  <a:pt x="42913" y="3150"/>
                  <a:pt x="42046" y="3525"/>
                </a:cubicBezTo>
                <a:lnTo>
                  <a:pt x="39484" y="4687"/>
                </a:lnTo>
                <a:cubicBezTo>
                  <a:pt x="37613" y="5534"/>
                  <a:pt x="35741" y="6382"/>
                  <a:pt x="33869" y="7209"/>
                </a:cubicBezTo>
                <a:cubicBezTo>
                  <a:pt x="32372" y="7899"/>
                  <a:pt x="30835" y="8490"/>
                  <a:pt x="29239" y="8943"/>
                </a:cubicBezTo>
                <a:cubicBezTo>
                  <a:pt x="28171" y="9235"/>
                  <a:pt x="27162" y="9366"/>
                  <a:pt x="26159" y="9366"/>
                </a:cubicBezTo>
                <a:cubicBezTo>
                  <a:pt x="24998" y="9366"/>
                  <a:pt x="23845" y="9190"/>
                  <a:pt x="22619" y="8884"/>
                </a:cubicBezTo>
                <a:cubicBezTo>
                  <a:pt x="22143" y="8763"/>
                  <a:pt x="21680" y="8709"/>
                  <a:pt x="21228" y="8709"/>
                </a:cubicBezTo>
                <a:cubicBezTo>
                  <a:pt x="18660" y="8709"/>
                  <a:pt x="16412" y="10424"/>
                  <a:pt x="13950" y="11228"/>
                </a:cubicBezTo>
                <a:cubicBezTo>
                  <a:pt x="12176" y="11819"/>
                  <a:pt x="10324" y="12174"/>
                  <a:pt x="8433" y="12273"/>
                </a:cubicBezTo>
                <a:lnTo>
                  <a:pt x="7743" y="12312"/>
                </a:lnTo>
                <a:cubicBezTo>
                  <a:pt x="6758" y="11701"/>
                  <a:pt x="6660" y="11130"/>
                  <a:pt x="7448" y="10578"/>
                </a:cubicBezTo>
                <a:cubicBezTo>
                  <a:pt x="7743" y="10401"/>
                  <a:pt x="8058" y="10263"/>
                  <a:pt x="8374" y="10184"/>
                </a:cubicBezTo>
                <a:cubicBezTo>
                  <a:pt x="8886" y="10027"/>
                  <a:pt x="9457" y="9908"/>
                  <a:pt x="9911" y="9593"/>
                </a:cubicBezTo>
                <a:cubicBezTo>
                  <a:pt x="10305" y="9317"/>
                  <a:pt x="11073" y="8509"/>
                  <a:pt x="10600" y="8037"/>
                </a:cubicBezTo>
                <a:cubicBezTo>
                  <a:pt x="10408" y="7854"/>
                  <a:pt x="9980" y="7794"/>
                  <a:pt x="9523" y="7794"/>
                </a:cubicBezTo>
                <a:cubicBezTo>
                  <a:pt x="8992" y="7794"/>
                  <a:pt x="8423" y="7875"/>
                  <a:pt x="8137" y="7938"/>
                </a:cubicBezTo>
                <a:cubicBezTo>
                  <a:pt x="7448" y="8076"/>
                  <a:pt x="6916" y="8450"/>
                  <a:pt x="6305" y="8805"/>
                </a:cubicBezTo>
                <a:cubicBezTo>
                  <a:pt x="5341" y="9339"/>
                  <a:pt x="4241" y="9737"/>
                  <a:pt x="3138" y="9737"/>
                </a:cubicBezTo>
                <a:cubicBezTo>
                  <a:pt x="2978" y="9737"/>
                  <a:pt x="2819" y="9729"/>
                  <a:pt x="2660" y="9711"/>
                </a:cubicBezTo>
                <a:cubicBezTo>
                  <a:pt x="1517" y="9593"/>
                  <a:pt x="630" y="8174"/>
                  <a:pt x="1754" y="7465"/>
                </a:cubicBezTo>
                <a:cubicBezTo>
                  <a:pt x="2207" y="7170"/>
                  <a:pt x="2758" y="6933"/>
                  <a:pt x="3251" y="6677"/>
                </a:cubicBezTo>
                <a:cubicBezTo>
                  <a:pt x="4256" y="6106"/>
                  <a:pt x="5320" y="5613"/>
                  <a:pt x="6403" y="5219"/>
                </a:cubicBezTo>
                <a:cubicBezTo>
                  <a:pt x="8177" y="4687"/>
                  <a:pt x="9970" y="4155"/>
                  <a:pt x="11743" y="3643"/>
                </a:cubicBezTo>
                <a:cubicBezTo>
                  <a:pt x="13634" y="3111"/>
                  <a:pt x="15565" y="2441"/>
                  <a:pt x="17476" y="2008"/>
                </a:cubicBezTo>
                <a:cubicBezTo>
                  <a:pt x="17663" y="1967"/>
                  <a:pt x="17854" y="1947"/>
                  <a:pt x="18045" y="1947"/>
                </a:cubicBezTo>
                <a:cubicBezTo>
                  <a:pt x="18599" y="1947"/>
                  <a:pt x="19155" y="2113"/>
                  <a:pt x="19624" y="2421"/>
                </a:cubicBezTo>
                <a:cubicBezTo>
                  <a:pt x="19900" y="2579"/>
                  <a:pt x="19860" y="2658"/>
                  <a:pt x="20195" y="2796"/>
                </a:cubicBezTo>
                <a:cubicBezTo>
                  <a:pt x="20485" y="2918"/>
                  <a:pt x="20799" y="2993"/>
                  <a:pt x="21118" y="2993"/>
                </a:cubicBezTo>
                <a:cubicBezTo>
                  <a:pt x="21211" y="2993"/>
                  <a:pt x="21304" y="2986"/>
                  <a:pt x="21397" y="2973"/>
                </a:cubicBezTo>
                <a:cubicBezTo>
                  <a:pt x="21969" y="2914"/>
                  <a:pt x="22520" y="2776"/>
                  <a:pt x="23052" y="2599"/>
                </a:cubicBezTo>
                <a:cubicBezTo>
                  <a:pt x="23960" y="2334"/>
                  <a:pt x="25250" y="1669"/>
                  <a:pt x="26224" y="1669"/>
                </a:cubicBezTo>
                <a:cubicBezTo>
                  <a:pt x="26264" y="1669"/>
                  <a:pt x="26304" y="1670"/>
                  <a:pt x="26343" y="1673"/>
                </a:cubicBezTo>
                <a:cubicBezTo>
                  <a:pt x="28096" y="1791"/>
                  <a:pt x="27643" y="2717"/>
                  <a:pt x="28293" y="3584"/>
                </a:cubicBezTo>
                <a:cubicBezTo>
                  <a:pt x="28608" y="3958"/>
                  <a:pt x="29003" y="4234"/>
                  <a:pt x="29456" y="4411"/>
                </a:cubicBezTo>
                <a:cubicBezTo>
                  <a:pt x="29840" y="4552"/>
                  <a:pt x="30230" y="4609"/>
                  <a:pt x="30621" y="4609"/>
                </a:cubicBezTo>
                <a:cubicBezTo>
                  <a:pt x="31654" y="4609"/>
                  <a:pt x="32695" y="4208"/>
                  <a:pt x="33652" y="3879"/>
                </a:cubicBezTo>
                <a:lnTo>
                  <a:pt x="38637" y="2145"/>
                </a:lnTo>
                <a:lnTo>
                  <a:pt x="41337" y="1200"/>
                </a:lnTo>
                <a:cubicBezTo>
                  <a:pt x="41768" y="1044"/>
                  <a:pt x="43018" y="479"/>
                  <a:pt x="43926" y="479"/>
                </a:cubicBezTo>
                <a:close/>
                <a:moveTo>
                  <a:pt x="43950" y="1"/>
                </a:moveTo>
                <a:cubicBezTo>
                  <a:pt x="43632" y="1"/>
                  <a:pt x="43311" y="49"/>
                  <a:pt x="43031" y="116"/>
                </a:cubicBezTo>
                <a:cubicBezTo>
                  <a:pt x="40844" y="609"/>
                  <a:pt x="38677" y="1594"/>
                  <a:pt x="36549" y="2323"/>
                </a:cubicBezTo>
                <a:lnTo>
                  <a:pt x="33377" y="3426"/>
                </a:lnTo>
                <a:cubicBezTo>
                  <a:pt x="32535" y="3720"/>
                  <a:pt x="31560" y="4120"/>
                  <a:pt x="30636" y="4120"/>
                </a:cubicBezTo>
                <a:cubicBezTo>
                  <a:pt x="30132" y="4120"/>
                  <a:pt x="29644" y="4002"/>
                  <a:pt x="29200" y="3682"/>
                </a:cubicBezTo>
                <a:cubicBezTo>
                  <a:pt x="28392" y="3111"/>
                  <a:pt x="28549" y="1948"/>
                  <a:pt x="27722" y="1416"/>
                </a:cubicBezTo>
                <a:cubicBezTo>
                  <a:pt x="27415" y="1230"/>
                  <a:pt x="27065" y="1166"/>
                  <a:pt x="26710" y="1166"/>
                </a:cubicBezTo>
                <a:cubicBezTo>
                  <a:pt x="26427" y="1166"/>
                  <a:pt x="26141" y="1206"/>
                  <a:pt x="25870" y="1259"/>
                </a:cubicBezTo>
                <a:cubicBezTo>
                  <a:pt x="24826" y="1456"/>
                  <a:pt x="23801" y="1850"/>
                  <a:pt x="22776" y="2145"/>
                </a:cubicBezTo>
                <a:cubicBezTo>
                  <a:pt x="22216" y="2304"/>
                  <a:pt x="21729" y="2463"/>
                  <a:pt x="21248" y="2463"/>
                </a:cubicBezTo>
                <a:cubicBezTo>
                  <a:pt x="20834" y="2463"/>
                  <a:pt x="20426" y="2345"/>
                  <a:pt x="19979" y="2008"/>
                </a:cubicBezTo>
                <a:cubicBezTo>
                  <a:pt x="19742" y="1791"/>
                  <a:pt x="19486" y="1594"/>
                  <a:pt x="19210" y="1416"/>
                </a:cubicBezTo>
                <a:cubicBezTo>
                  <a:pt x="18965" y="1314"/>
                  <a:pt x="18729" y="1273"/>
                  <a:pt x="18497" y="1273"/>
                </a:cubicBezTo>
                <a:cubicBezTo>
                  <a:pt x="18060" y="1273"/>
                  <a:pt x="17639" y="1419"/>
                  <a:pt x="17201" y="1574"/>
                </a:cubicBezTo>
                <a:cubicBezTo>
                  <a:pt x="16038" y="1968"/>
                  <a:pt x="14876" y="2264"/>
                  <a:pt x="13693" y="2579"/>
                </a:cubicBezTo>
                <a:cubicBezTo>
                  <a:pt x="11189" y="3239"/>
                  <a:pt x="8723" y="3995"/>
                  <a:pt x="6238" y="4752"/>
                </a:cubicBezTo>
                <a:lnTo>
                  <a:pt x="6238" y="4752"/>
                </a:lnTo>
                <a:cubicBezTo>
                  <a:pt x="6233" y="4752"/>
                  <a:pt x="6228" y="4751"/>
                  <a:pt x="6223" y="4751"/>
                </a:cubicBezTo>
                <a:cubicBezTo>
                  <a:pt x="6191" y="4751"/>
                  <a:pt x="6159" y="4756"/>
                  <a:pt x="6128" y="4766"/>
                </a:cubicBezTo>
                <a:cubicBezTo>
                  <a:pt x="5261" y="5061"/>
                  <a:pt x="4433" y="5436"/>
                  <a:pt x="3625" y="5869"/>
                </a:cubicBezTo>
                <a:cubicBezTo>
                  <a:pt x="2758" y="6303"/>
                  <a:pt x="1714" y="6677"/>
                  <a:pt x="985" y="7288"/>
                </a:cubicBezTo>
                <a:cubicBezTo>
                  <a:pt x="0" y="8115"/>
                  <a:pt x="414" y="9376"/>
                  <a:pt x="1458" y="9908"/>
                </a:cubicBezTo>
                <a:cubicBezTo>
                  <a:pt x="1935" y="10143"/>
                  <a:pt x="2478" y="10239"/>
                  <a:pt x="3038" y="10239"/>
                </a:cubicBezTo>
                <a:cubicBezTo>
                  <a:pt x="4029" y="10239"/>
                  <a:pt x="5073" y="9938"/>
                  <a:pt x="5891" y="9573"/>
                </a:cubicBezTo>
                <a:cubicBezTo>
                  <a:pt x="6837" y="9140"/>
                  <a:pt x="7645" y="8431"/>
                  <a:pt x="8728" y="8332"/>
                </a:cubicBezTo>
                <a:cubicBezTo>
                  <a:pt x="8821" y="8327"/>
                  <a:pt x="8953" y="8323"/>
                  <a:pt x="9098" y="8323"/>
                </a:cubicBezTo>
                <a:cubicBezTo>
                  <a:pt x="9508" y="8323"/>
                  <a:pt x="10024" y="8354"/>
                  <a:pt x="10068" y="8470"/>
                </a:cubicBezTo>
                <a:cubicBezTo>
                  <a:pt x="10364" y="9120"/>
                  <a:pt x="7034" y="10086"/>
                  <a:pt x="6640" y="10559"/>
                </a:cubicBezTo>
                <a:cubicBezTo>
                  <a:pt x="5931" y="11425"/>
                  <a:pt x="6226" y="12489"/>
                  <a:pt x="7329" y="12746"/>
                </a:cubicBezTo>
                <a:cubicBezTo>
                  <a:pt x="7674" y="12824"/>
                  <a:pt x="8046" y="12857"/>
                  <a:pt x="8433" y="12857"/>
                </a:cubicBezTo>
                <a:cubicBezTo>
                  <a:pt x="9797" y="12857"/>
                  <a:pt x="11349" y="12446"/>
                  <a:pt x="12531" y="12154"/>
                </a:cubicBezTo>
                <a:cubicBezTo>
                  <a:pt x="14698" y="11622"/>
                  <a:pt x="16590" y="10696"/>
                  <a:pt x="18599" y="9790"/>
                </a:cubicBezTo>
                <a:cubicBezTo>
                  <a:pt x="19454" y="9403"/>
                  <a:pt x="20273" y="9178"/>
                  <a:pt x="21135" y="9178"/>
                </a:cubicBezTo>
                <a:cubicBezTo>
                  <a:pt x="21545" y="9178"/>
                  <a:pt x="21964" y="9229"/>
                  <a:pt x="22402" y="9337"/>
                </a:cubicBezTo>
                <a:cubicBezTo>
                  <a:pt x="23368" y="9593"/>
                  <a:pt x="24274" y="9849"/>
                  <a:pt x="25259" y="9908"/>
                </a:cubicBezTo>
                <a:cubicBezTo>
                  <a:pt x="25470" y="9922"/>
                  <a:pt x="25681" y="9928"/>
                  <a:pt x="25891" y="9928"/>
                </a:cubicBezTo>
                <a:cubicBezTo>
                  <a:pt x="27567" y="9928"/>
                  <a:pt x="29220" y="9527"/>
                  <a:pt x="30796" y="9002"/>
                </a:cubicBezTo>
                <a:cubicBezTo>
                  <a:pt x="35110" y="7524"/>
                  <a:pt x="39268" y="5357"/>
                  <a:pt x="43425" y="3505"/>
                </a:cubicBezTo>
                <a:cubicBezTo>
                  <a:pt x="44410" y="3052"/>
                  <a:pt x="46144" y="2165"/>
                  <a:pt x="45474" y="786"/>
                </a:cubicBezTo>
                <a:cubicBezTo>
                  <a:pt x="45187" y="186"/>
                  <a:pt x="44573" y="1"/>
                  <a:pt x="4395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2" name="Google Shape;312;p33"/>
          <p:cNvSpPr/>
          <p:nvPr/>
        </p:nvSpPr>
        <p:spPr>
          <a:xfrm>
            <a:off x="511363" y="4603988"/>
            <a:ext cx="1272350" cy="347275"/>
          </a:xfrm>
          <a:custGeom>
            <a:avLst/>
            <a:gdLst/>
            <a:ahLst/>
            <a:cxnLst/>
            <a:rect l="l" t="t" r="r" b="b"/>
            <a:pathLst>
              <a:path w="50894" h="13891" extrusionOk="0">
                <a:moveTo>
                  <a:pt x="47961" y="461"/>
                </a:moveTo>
                <a:cubicBezTo>
                  <a:pt x="48959" y="461"/>
                  <a:pt x="50307" y="1231"/>
                  <a:pt x="49593" y="2377"/>
                </a:cubicBezTo>
                <a:cubicBezTo>
                  <a:pt x="49317" y="2752"/>
                  <a:pt x="48923" y="3047"/>
                  <a:pt x="48490" y="3224"/>
                </a:cubicBezTo>
                <a:cubicBezTo>
                  <a:pt x="46756" y="4012"/>
                  <a:pt x="44588" y="4210"/>
                  <a:pt x="42756" y="4623"/>
                </a:cubicBezTo>
                <a:cubicBezTo>
                  <a:pt x="41416" y="4919"/>
                  <a:pt x="38599" y="4998"/>
                  <a:pt x="37909" y="6436"/>
                </a:cubicBezTo>
                <a:cubicBezTo>
                  <a:pt x="37732" y="6771"/>
                  <a:pt x="37712" y="7165"/>
                  <a:pt x="37850" y="7520"/>
                </a:cubicBezTo>
                <a:cubicBezTo>
                  <a:pt x="37909" y="7717"/>
                  <a:pt x="38027" y="7874"/>
                  <a:pt x="38185" y="8012"/>
                </a:cubicBezTo>
                <a:cubicBezTo>
                  <a:pt x="38658" y="8505"/>
                  <a:pt x="38855" y="8308"/>
                  <a:pt x="38894" y="9155"/>
                </a:cubicBezTo>
                <a:cubicBezTo>
                  <a:pt x="38934" y="9982"/>
                  <a:pt x="38658" y="10160"/>
                  <a:pt x="37830" y="10376"/>
                </a:cubicBezTo>
                <a:cubicBezTo>
                  <a:pt x="37377" y="10475"/>
                  <a:pt x="36904" y="10554"/>
                  <a:pt x="36451" y="10613"/>
                </a:cubicBezTo>
                <a:lnTo>
                  <a:pt x="33082" y="11125"/>
                </a:lnTo>
                <a:lnTo>
                  <a:pt x="25378" y="12307"/>
                </a:lnTo>
                <a:lnTo>
                  <a:pt x="21556" y="12898"/>
                </a:lnTo>
                <a:cubicBezTo>
                  <a:pt x="20949" y="12994"/>
                  <a:pt x="19423" y="13377"/>
                  <a:pt x="18141" y="13377"/>
                </a:cubicBezTo>
                <a:cubicBezTo>
                  <a:pt x="17050" y="13377"/>
                  <a:pt x="16136" y="13100"/>
                  <a:pt x="16118" y="12130"/>
                </a:cubicBezTo>
                <a:cubicBezTo>
                  <a:pt x="16118" y="12126"/>
                  <a:pt x="16118" y="12122"/>
                  <a:pt x="16117" y="12117"/>
                </a:cubicBezTo>
                <a:lnTo>
                  <a:pt x="16117" y="12117"/>
                </a:lnTo>
                <a:cubicBezTo>
                  <a:pt x="16433" y="11003"/>
                  <a:pt x="17377" y="11375"/>
                  <a:pt x="18226" y="11086"/>
                </a:cubicBezTo>
                <a:cubicBezTo>
                  <a:pt x="18699" y="10928"/>
                  <a:pt x="18679" y="10830"/>
                  <a:pt x="19014" y="10514"/>
                </a:cubicBezTo>
                <a:cubicBezTo>
                  <a:pt x="19290" y="10239"/>
                  <a:pt x="19625" y="10160"/>
                  <a:pt x="19940" y="9923"/>
                </a:cubicBezTo>
                <a:cubicBezTo>
                  <a:pt x="20689" y="9352"/>
                  <a:pt x="20374" y="8524"/>
                  <a:pt x="19566" y="8229"/>
                </a:cubicBezTo>
                <a:cubicBezTo>
                  <a:pt x="19386" y="8163"/>
                  <a:pt x="19196" y="8136"/>
                  <a:pt x="19001" y="8136"/>
                </a:cubicBezTo>
                <a:cubicBezTo>
                  <a:pt x="18322" y="8136"/>
                  <a:pt x="17582" y="8461"/>
                  <a:pt x="16985" y="8584"/>
                </a:cubicBezTo>
                <a:cubicBezTo>
                  <a:pt x="15822" y="8820"/>
                  <a:pt x="14660" y="9037"/>
                  <a:pt x="13478" y="9194"/>
                </a:cubicBezTo>
                <a:cubicBezTo>
                  <a:pt x="11188" y="9529"/>
                  <a:pt x="8882" y="9689"/>
                  <a:pt x="6574" y="9689"/>
                </a:cubicBezTo>
                <a:cubicBezTo>
                  <a:pt x="6439" y="9689"/>
                  <a:pt x="6303" y="9688"/>
                  <a:pt x="6168" y="9687"/>
                </a:cubicBezTo>
                <a:cubicBezTo>
                  <a:pt x="5776" y="9687"/>
                  <a:pt x="5354" y="9699"/>
                  <a:pt x="4926" y="9699"/>
                </a:cubicBezTo>
                <a:cubicBezTo>
                  <a:pt x="3997" y="9699"/>
                  <a:pt x="3035" y="9643"/>
                  <a:pt x="2267" y="9293"/>
                </a:cubicBezTo>
                <a:cubicBezTo>
                  <a:pt x="533" y="8505"/>
                  <a:pt x="40" y="6574"/>
                  <a:pt x="1656" y="5411"/>
                </a:cubicBezTo>
                <a:cubicBezTo>
                  <a:pt x="2621" y="4702"/>
                  <a:pt x="3882" y="4663"/>
                  <a:pt x="5025" y="4604"/>
                </a:cubicBezTo>
                <a:cubicBezTo>
                  <a:pt x="6286" y="4505"/>
                  <a:pt x="7547" y="4426"/>
                  <a:pt x="8828" y="4328"/>
                </a:cubicBezTo>
                <a:cubicBezTo>
                  <a:pt x="13359" y="3914"/>
                  <a:pt x="17871" y="3264"/>
                  <a:pt x="22324" y="2377"/>
                </a:cubicBezTo>
                <a:cubicBezTo>
                  <a:pt x="23566" y="2141"/>
                  <a:pt x="24807" y="1865"/>
                  <a:pt x="26048" y="1569"/>
                </a:cubicBezTo>
                <a:cubicBezTo>
                  <a:pt x="27113" y="1333"/>
                  <a:pt x="28467" y="835"/>
                  <a:pt x="29627" y="835"/>
                </a:cubicBezTo>
                <a:cubicBezTo>
                  <a:pt x="29819" y="835"/>
                  <a:pt x="30006" y="849"/>
                  <a:pt x="30186" y="880"/>
                </a:cubicBezTo>
                <a:cubicBezTo>
                  <a:pt x="30796" y="998"/>
                  <a:pt x="32274" y="683"/>
                  <a:pt x="31939" y="2062"/>
                </a:cubicBezTo>
                <a:cubicBezTo>
                  <a:pt x="31841" y="2456"/>
                  <a:pt x="31328" y="2811"/>
                  <a:pt x="30993" y="2949"/>
                </a:cubicBezTo>
                <a:cubicBezTo>
                  <a:pt x="30540" y="3086"/>
                  <a:pt x="30087" y="3185"/>
                  <a:pt x="29614" y="3264"/>
                </a:cubicBezTo>
                <a:cubicBezTo>
                  <a:pt x="28885" y="3441"/>
                  <a:pt x="28274" y="3756"/>
                  <a:pt x="27999" y="4485"/>
                </a:cubicBezTo>
                <a:cubicBezTo>
                  <a:pt x="27940" y="4604"/>
                  <a:pt x="28117" y="4761"/>
                  <a:pt x="28196" y="4820"/>
                </a:cubicBezTo>
                <a:cubicBezTo>
                  <a:pt x="28961" y="5354"/>
                  <a:pt x="29784" y="5564"/>
                  <a:pt x="30650" y="5564"/>
                </a:cubicBezTo>
                <a:cubicBezTo>
                  <a:pt x="31032" y="5564"/>
                  <a:pt x="31423" y="5523"/>
                  <a:pt x="31821" y="5451"/>
                </a:cubicBezTo>
                <a:cubicBezTo>
                  <a:pt x="33949" y="5057"/>
                  <a:pt x="36018" y="4170"/>
                  <a:pt x="38067" y="3500"/>
                </a:cubicBezTo>
                <a:lnTo>
                  <a:pt x="44608" y="1372"/>
                </a:lnTo>
                <a:cubicBezTo>
                  <a:pt x="45652" y="1037"/>
                  <a:pt x="46736" y="545"/>
                  <a:pt x="47820" y="466"/>
                </a:cubicBezTo>
                <a:cubicBezTo>
                  <a:pt x="47866" y="462"/>
                  <a:pt x="47913" y="461"/>
                  <a:pt x="47961" y="461"/>
                </a:cubicBezTo>
                <a:close/>
                <a:moveTo>
                  <a:pt x="47887" y="1"/>
                </a:moveTo>
                <a:cubicBezTo>
                  <a:pt x="47346" y="1"/>
                  <a:pt x="46785" y="115"/>
                  <a:pt x="46263" y="269"/>
                </a:cubicBezTo>
                <a:cubicBezTo>
                  <a:pt x="43308" y="1136"/>
                  <a:pt x="40392" y="2180"/>
                  <a:pt x="37456" y="3126"/>
                </a:cubicBezTo>
                <a:cubicBezTo>
                  <a:pt x="35939" y="3618"/>
                  <a:pt x="34422" y="4150"/>
                  <a:pt x="32905" y="4604"/>
                </a:cubicBezTo>
                <a:cubicBezTo>
                  <a:pt x="32057" y="4864"/>
                  <a:pt x="31161" y="5107"/>
                  <a:pt x="30294" y="5107"/>
                </a:cubicBezTo>
                <a:cubicBezTo>
                  <a:pt x="29690" y="5107"/>
                  <a:pt x="29099" y="4990"/>
                  <a:pt x="28548" y="4678"/>
                </a:cubicBezTo>
                <a:lnTo>
                  <a:pt x="28548" y="4678"/>
                </a:lnTo>
                <a:cubicBezTo>
                  <a:pt x="29329" y="3332"/>
                  <a:pt x="32773" y="3918"/>
                  <a:pt x="32412" y="1944"/>
                </a:cubicBezTo>
                <a:cubicBezTo>
                  <a:pt x="32213" y="702"/>
                  <a:pt x="30749" y="420"/>
                  <a:pt x="29620" y="420"/>
                </a:cubicBezTo>
                <a:cubicBezTo>
                  <a:pt x="29405" y="420"/>
                  <a:pt x="29203" y="431"/>
                  <a:pt x="29023" y="446"/>
                </a:cubicBezTo>
                <a:cubicBezTo>
                  <a:pt x="26501" y="663"/>
                  <a:pt x="23960" y="1530"/>
                  <a:pt x="21477" y="2023"/>
                </a:cubicBezTo>
                <a:cubicBezTo>
                  <a:pt x="18738" y="2554"/>
                  <a:pt x="16000" y="2988"/>
                  <a:pt x="13222" y="3343"/>
                </a:cubicBezTo>
                <a:cubicBezTo>
                  <a:pt x="10404" y="3697"/>
                  <a:pt x="7567" y="3953"/>
                  <a:pt x="4730" y="4131"/>
                </a:cubicBezTo>
                <a:cubicBezTo>
                  <a:pt x="2996" y="4229"/>
                  <a:pt x="277" y="4544"/>
                  <a:pt x="99" y="6791"/>
                </a:cubicBezTo>
                <a:cubicBezTo>
                  <a:pt x="1" y="8150"/>
                  <a:pt x="1163" y="9253"/>
                  <a:pt x="2346" y="9726"/>
                </a:cubicBezTo>
                <a:cubicBezTo>
                  <a:pt x="3420" y="10144"/>
                  <a:pt x="4676" y="10266"/>
                  <a:pt x="5943" y="10266"/>
                </a:cubicBezTo>
                <a:cubicBezTo>
                  <a:pt x="7184" y="10266"/>
                  <a:pt x="8435" y="10149"/>
                  <a:pt x="9537" y="10081"/>
                </a:cubicBezTo>
                <a:cubicBezTo>
                  <a:pt x="10897" y="10002"/>
                  <a:pt x="12256" y="9884"/>
                  <a:pt x="13616" y="9687"/>
                </a:cubicBezTo>
                <a:cubicBezTo>
                  <a:pt x="15172" y="9490"/>
                  <a:pt x="16748" y="8958"/>
                  <a:pt x="18285" y="8840"/>
                </a:cubicBezTo>
                <a:lnTo>
                  <a:pt x="18758" y="8721"/>
                </a:lnTo>
                <a:lnTo>
                  <a:pt x="19743" y="9293"/>
                </a:lnTo>
                <a:cubicBezTo>
                  <a:pt x="19763" y="9588"/>
                  <a:pt x="19073" y="9608"/>
                  <a:pt x="18896" y="9746"/>
                </a:cubicBezTo>
                <a:cubicBezTo>
                  <a:pt x="18187" y="10298"/>
                  <a:pt x="18108" y="10554"/>
                  <a:pt x="17142" y="10692"/>
                </a:cubicBezTo>
                <a:cubicBezTo>
                  <a:pt x="16354" y="10810"/>
                  <a:pt x="15822" y="11007"/>
                  <a:pt x="15606" y="11834"/>
                </a:cubicBezTo>
                <a:cubicBezTo>
                  <a:pt x="15599" y="11866"/>
                  <a:pt x="15608" y="11903"/>
                  <a:pt x="15627" y="11942"/>
                </a:cubicBezTo>
                <a:lnTo>
                  <a:pt x="15627" y="11942"/>
                </a:lnTo>
                <a:cubicBezTo>
                  <a:pt x="15687" y="13288"/>
                  <a:pt x="16980" y="13890"/>
                  <a:pt x="18200" y="13890"/>
                </a:cubicBezTo>
                <a:cubicBezTo>
                  <a:pt x="18275" y="13890"/>
                  <a:pt x="18349" y="13888"/>
                  <a:pt x="18423" y="13884"/>
                </a:cubicBezTo>
                <a:cubicBezTo>
                  <a:pt x="21103" y="13726"/>
                  <a:pt x="23841" y="13076"/>
                  <a:pt x="26501" y="12682"/>
                </a:cubicBezTo>
                <a:lnTo>
                  <a:pt x="34678" y="11421"/>
                </a:lnTo>
                <a:cubicBezTo>
                  <a:pt x="35880" y="11224"/>
                  <a:pt x="37200" y="11165"/>
                  <a:pt x="38362" y="10810"/>
                </a:cubicBezTo>
                <a:cubicBezTo>
                  <a:pt x="39032" y="10613"/>
                  <a:pt x="39702" y="10140"/>
                  <a:pt x="39682" y="9372"/>
                </a:cubicBezTo>
                <a:cubicBezTo>
                  <a:pt x="39682" y="8781"/>
                  <a:pt x="39269" y="8603"/>
                  <a:pt x="38934" y="8209"/>
                </a:cubicBezTo>
                <a:cubicBezTo>
                  <a:pt x="38382" y="7579"/>
                  <a:pt x="38047" y="7047"/>
                  <a:pt x="38737" y="6377"/>
                </a:cubicBezTo>
                <a:cubicBezTo>
                  <a:pt x="39269" y="5865"/>
                  <a:pt x="40175" y="5766"/>
                  <a:pt x="40845" y="5608"/>
                </a:cubicBezTo>
                <a:cubicBezTo>
                  <a:pt x="43308" y="5057"/>
                  <a:pt x="45889" y="4663"/>
                  <a:pt x="48293" y="3914"/>
                </a:cubicBezTo>
                <a:cubicBezTo>
                  <a:pt x="49494" y="3520"/>
                  <a:pt x="50893" y="2515"/>
                  <a:pt x="50046" y="1136"/>
                </a:cubicBezTo>
                <a:cubicBezTo>
                  <a:pt x="49529" y="282"/>
                  <a:pt x="48733" y="1"/>
                  <a:pt x="4788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3" name="Google Shape;313;p33"/>
          <p:cNvSpPr/>
          <p:nvPr/>
        </p:nvSpPr>
        <p:spPr>
          <a:xfrm>
            <a:off x="287550" y="3148538"/>
            <a:ext cx="283484" cy="360463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4" name="Google Shape;314;p33"/>
          <p:cNvSpPr/>
          <p:nvPr/>
        </p:nvSpPr>
        <p:spPr>
          <a:xfrm>
            <a:off x="8810952" y="3917122"/>
            <a:ext cx="142556" cy="181266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5" name="Google Shape;315;p33"/>
          <p:cNvSpPr/>
          <p:nvPr/>
        </p:nvSpPr>
        <p:spPr>
          <a:xfrm>
            <a:off x="6879318" y="4687002"/>
            <a:ext cx="283484" cy="360496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6" name="Google Shape;316;p33"/>
          <p:cNvSpPr/>
          <p:nvPr/>
        </p:nvSpPr>
        <p:spPr>
          <a:xfrm>
            <a:off x="8368977" y="2172122"/>
            <a:ext cx="142556" cy="181266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17" name="Google Shape;317;p33"/>
          <p:cNvGrpSpPr/>
          <p:nvPr/>
        </p:nvGrpSpPr>
        <p:grpSpPr>
          <a:xfrm rot="-2700000">
            <a:off x="8354076" y="2398790"/>
            <a:ext cx="609810" cy="572684"/>
            <a:chOff x="10900125" y="2923225"/>
            <a:chExt cx="484550" cy="455050"/>
          </a:xfrm>
        </p:grpSpPr>
        <p:sp>
          <p:nvSpPr>
            <p:cNvPr id="318" name="Google Shape;318;p33"/>
            <p:cNvSpPr/>
            <p:nvPr/>
          </p:nvSpPr>
          <p:spPr>
            <a:xfrm>
              <a:off x="10927650" y="2941775"/>
              <a:ext cx="430325" cy="416175"/>
            </a:xfrm>
            <a:custGeom>
              <a:avLst/>
              <a:gdLst/>
              <a:ahLst/>
              <a:cxnLst/>
              <a:rect l="l" t="t" r="r" b="b"/>
              <a:pathLst>
                <a:path w="17213" h="16647" extrusionOk="0">
                  <a:moveTo>
                    <a:pt x="5471" y="1"/>
                  </a:moveTo>
                  <a:cubicBezTo>
                    <a:pt x="5371" y="535"/>
                    <a:pt x="5237" y="1035"/>
                    <a:pt x="5104" y="1535"/>
                  </a:cubicBezTo>
                  <a:cubicBezTo>
                    <a:pt x="4370" y="4071"/>
                    <a:pt x="3269" y="6472"/>
                    <a:pt x="1802" y="8674"/>
                  </a:cubicBezTo>
                  <a:cubicBezTo>
                    <a:pt x="1802" y="8674"/>
                    <a:pt x="801" y="10308"/>
                    <a:pt x="0" y="11476"/>
                  </a:cubicBezTo>
                  <a:cubicBezTo>
                    <a:pt x="701" y="12343"/>
                    <a:pt x="4570" y="16546"/>
                    <a:pt x="11909" y="16646"/>
                  </a:cubicBezTo>
                  <a:lnTo>
                    <a:pt x="12109" y="16646"/>
                  </a:lnTo>
                  <a:cubicBezTo>
                    <a:pt x="13110" y="15179"/>
                    <a:pt x="15345" y="10275"/>
                    <a:pt x="16679" y="6706"/>
                  </a:cubicBezTo>
                  <a:cubicBezTo>
                    <a:pt x="16812" y="6406"/>
                    <a:pt x="16912" y="6105"/>
                    <a:pt x="17012" y="5772"/>
                  </a:cubicBezTo>
                  <a:lnTo>
                    <a:pt x="17046" y="5705"/>
                  </a:lnTo>
                  <a:lnTo>
                    <a:pt x="17213" y="5171"/>
                  </a:lnTo>
                  <a:lnTo>
                    <a:pt x="17213" y="5138"/>
                  </a:lnTo>
                  <a:lnTo>
                    <a:pt x="14811" y="2870"/>
                  </a:lnTo>
                  <a:cubicBezTo>
                    <a:pt x="11575" y="2336"/>
                    <a:pt x="8440" y="1369"/>
                    <a:pt x="5471" y="1"/>
                  </a:cubicBezTo>
                  <a:close/>
                </a:path>
              </a:pathLst>
            </a:custGeom>
            <a:solidFill>
              <a:srgbClr val="302D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33"/>
            <p:cNvSpPr/>
            <p:nvPr/>
          </p:nvSpPr>
          <p:spPr>
            <a:xfrm>
              <a:off x="10900125" y="2923225"/>
              <a:ext cx="484550" cy="455050"/>
            </a:xfrm>
            <a:custGeom>
              <a:avLst/>
              <a:gdLst/>
              <a:ahLst/>
              <a:cxnLst/>
              <a:rect l="l" t="t" r="r" b="b"/>
              <a:pathLst>
                <a:path w="19382" h="18202" extrusionOk="0">
                  <a:moveTo>
                    <a:pt x="7409" y="1894"/>
                  </a:moveTo>
                  <a:cubicBezTo>
                    <a:pt x="9979" y="2983"/>
                    <a:pt x="12656" y="3772"/>
                    <a:pt x="15403" y="4244"/>
                  </a:cubicBezTo>
                  <a:lnTo>
                    <a:pt x="15403" y="4244"/>
                  </a:lnTo>
                  <a:lnTo>
                    <a:pt x="16746" y="5480"/>
                  </a:lnTo>
                  <a:cubicBezTo>
                    <a:pt x="16921" y="5611"/>
                    <a:pt x="17081" y="5756"/>
                    <a:pt x="17237" y="5916"/>
                  </a:cubicBezTo>
                  <a:lnTo>
                    <a:pt x="17237" y="5916"/>
                  </a:lnTo>
                  <a:cubicBezTo>
                    <a:pt x="17208" y="6001"/>
                    <a:pt x="17168" y="6120"/>
                    <a:pt x="17113" y="6280"/>
                  </a:cubicBezTo>
                  <a:cubicBezTo>
                    <a:pt x="15919" y="9797"/>
                    <a:pt x="14476" y="13500"/>
                    <a:pt x="12482" y="16667"/>
                  </a:cubicBezTo>
                  <a:lnTo>
                    <a:pt x="12482" y="16667"/>
                  </a:lnTo>
                  <a:cubicBezTo>
                    <a:pt x="8716" y="16474"/>
                    <a:pt x="4885" y="15086"/>
                    <a:pt x="2286" y="12280"/>
                  </a:cubicBezTo>
                  <a:lnTo>
                    <a:pt x="2286" y="12280"/>
                  </a:lnTo>
                  <a:cubicBezTo>
                    <a:pt x="2814" y="11459"/>
                    <a:pt x="3342" y="10638"/>
                    <a:pt x="3870" y="9816"/>
                  </a:cubicBezTo>
                  <a:cubicBezTo>
                    <a:pt x="3970" y="9649"/>
                    <a:pt x="3970" y="9416"/>
                    <a:pt x="3870" y="9249"/>
                  </a:cubicBezTo>
                  <a:lnTo>
                    <a:pt x="3870" y="9249"/>
                  </a:lnTo>
                  <a:cubicBezTo>
                    <a:pt x="3885" y="9272"/>
                    <a:pt x="3905" y="9283"/>
                    <a:pt x="3928" y="9283"/>
                  </a:cubicBezTo>
                  <a:cubicBezTo>
                    <a:pt x="4318" y="9283"/>
                    <a:pt x="5783" y="6326"/>
                    <a:pt x="5972" y="5980"/>
                  </a:cubicBezTo>
                  <a:cubicBezTo>
                    <a:pt x="6573" y="4641"/>
                    <a:pt x="7040" y="3279"/>
                    <a:pt x="7409" y="1894"/>
                  </a:cubicBezTo>
                  <a:close/>
                  <a:moveTo>
                    <a:pt x="6379" y="0"/>
                  </a:moveTo>
                  <a:cubicBezTo>
                    <a:pt x="5992" y="0"/>
                    <a:pt x="5648" y="153"/>
                    <a:pt x="5571" y="509"/>
                  </a:cubicBezTo>
                  <a:cubicBezTo>
                    <a:pt x="4871" y="3545"/>
                    <a:pt x="3670" y="6414"/>
                    <a:pt x="1969" y="9016"/>
                  </a:cubicBezTo>
                  <a:cubicBezTo>
                    <a:pt x="1952" y="9044"/>
                    <a:pt x="1938" y="9073"/>
                    <a:pt x="1927" y="9103"/>
                  </a:cubicBezTo>
                  <a:lnTo>
                    <a:pt x="1927" y="9103"/>
                  </a:lnTo>
                  <a:cubicBezTo>
                    <a:pt x="1889" y="9131"/>
                    <a:pt x="1837" y="9213"/>
                    <a:pt x="1769" y="9349"/>
                  </a:cubicBezTo>
                  <a:lnTo>
                    <a:pt x="1368" y="9983"/>
                  </a:lnTo>
                  <a:cubicBezTo>
                    <a:pt x="968" y="10583"/>
                    <a:pt x="568" y="11217"/>
                    <a:pt x="167" y="11818"/>
                  </a:cubicBezTo>
                  <a:cubicBezTo>
                    <a:pt x="1" y="12051"/>
                    <a:pt x="67" y="12351"/>
                    <a:pt x="267" y="12551"/>
                  </a:cubicBezTo>
                  <a:cubicBezTo>
                    <a:pt x="2903" y="15654"/>
                    <a:pt x="6972" y="17455"/>
                    <a:pt x="10975" y="17955"/>
                  </a:cubicBezTo>
                  <a:cubicBezTo>
                    <a:pt x="11481" y="18019"/>
                    <a:pt x="12266" y="18202"/>
                    <a:pt x="12961" y="18202"/>
                  </a:cubicBezTo>
                  <a:cubicBezTo>
                    <a:pt x="13366" y="18202"/>
                    <a:pt x="13740" y="18139"/>
                    <a:pt x="14011" y="17955"/>
                  </a:cubicBezTo>
                  <a:cubicBezTo>
                    <a:pt x="14744" y="17455"/>
                    <a:pt x="15211" y="15954"/>
                    <a:pt x="15578" y="15220"/>
                  </a:cubicBezTo>
                  <a:cubicBezTo>
                    <a:pt x="16913" y="12451"/>
                    <a:pt x="18113" y="9649"/>
                    <a:pt x="19148" y="6747"/>
                  </a:cubicBezTo>
                  <a:lnTo>
                    <a:pt x="19348" y="6147"/>
                  </a:lnTo>
                  <a:cubicBezTo>
                    <a:pt x="19381" y="5913"/>
                    <a:pt x="19314" y="5713"/>
                    <a:pt x="19181" y="5580"/>
                  </a:cubicBezTo>
                  <a:cubicBezTo>
                    <a:pt x="18429" y="4860"/>
                    <a:pt x="17649" y="4169"/>
                    <a:pt x="16893" y="3452"/>
                  </a:cubicBezTo>
                  <a:lnTo>
                    <a:pt x="16893" y="3452"/>
                  </a:lnTo>
                  <a:cubicBezTo>
                    <a:pt x="16760" y="3181"/>
                    <a:pt x="16441" y="2966"/>
                    <a:pt x="16112" y="2911"/>
                  </a:cubicBezTo>
                  <a:cubicBezTo>
                    <a:pt x="13038" y="2458"/>
                    <a:pt x="10090" y="1534"/>
                    <a:pt x="7267" y="262"/>
                  </a:cubicBezTo>
                  <a:lnTo>
                    <a:pt x="7267" y="262"/>
                  </a:lnTo>
                  <a:cubicBezTo>
                    <a:pt x="7019" y="96"/>
                    <a:pt x="6685" y="0"/>
                    <a:pt x="637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33"/>
            <p:cNvSpPr/>
            <p:nvPr/>
          </p:nvSpPr>
          <p:spPr>
            <a:xfrm>
              <a:off x="10926825" y="2941775"/>
              <a:ext cx="431975" cy="416175"/>
            </a:xfrm>
            <a:custGeom>
              <a:avLst/>
              <a:gdLst/>
              <a:ahLst/>
              <a:cxnLst/>
              <a:rect l="l" t="t" r="r" b="b"/>
              <a:pathLst>
                <a:path w="17279" h="16647" extrusionOk="0">
                  <a:moveTo>
                    <a:pt x="5504" y="1"/>
                  </a:moveTo>
                  <a:cubicBezTo>
                    <a:pt x="5404" y="535"/>
                    <a:pt x="5270" y="1035"/>
                    <a:pt x="5137" y="1535"/>
                  </a:cubicBezTo>
                  <a:cubicBezTo>
                    <a:pt x="4370" y="4071"/>
                    <a:pt x="3269" y="6472"/>
                    <a:pt x="1835" y="8674"/>
                  </a:cubicBezTo>
                  <a:cubicBezTo>
                    <a:pt x="1835" y="8674"/>
                    <a:pt x="801" y="10308"/>
                    <a:pt x="0" y="11476"/>
                  </a:cubicBezTo>
                  <a:cubicBezTo>
                    <a:pt x="734" y="12343"/>
                    <a:pt x="4603" y="16546"/>
                    <a:pt x="11942" y="16646"/>
                  </a:cubicBezTo>
                  <a:lnTo>
                    <a:pt x="12109" y="16646"/>
                  </a:lnTo>
                  <a:cubicBezTo>
                    <a:pt x="13143" y="15179"/>
                    <a:pt x="15378" y="10275"/>
                    <a:pt x="16712" y="6706"/>
                  </a:cubicBezTo>
                  <a:cubicBezTo>
                    <a:pt x="16912" y="6239"/>
                    <a:pt x="17079" y="5672"/>
                    <a:pt x="17279" y="5138"/>
                  </a:cubicBezTo>
                  <a:lnTo>
                    <a:pt x="14844" y="2870"/>
                  </a:lnTo>
                  <a:cubicBezTo>
                    <a:pt x="11608" y="2336"/>
                    <a:pt x="8473" y="1369"/>
                    <a:pt x="55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33"/>
            <p:cNvSpPr/>
            <p:nvPr/>
          </p:nvSpPr>
          <p:spPr>
            <a:xfrm>
              <a:off x="11297900" y="3013500"/>
              <a:ext cx="60075" cy="77575"/>
            </a:xfrm>
            <a:custGeom>
              <a:avLst/>
              <a:gdLst/>
              <a:ahLst/>
              <a:cxnLst/>
              <a:rect l="l" t="t" r="r" b="b"/>
              <a:pathLst>
                <a:path w="2403" h="3103" extrusionOk="0">
                  <a:moveTo>
                    <a:pt x="1" y="1"/>
                  </a:moveTo>
                  <a:lnTo>
                    <a:pt x="1" y="1"/>
                  </a:lnTo>
                  <a:cubicBezTo>
                    <a:pt x="768" y="1101"/>
                    <a:pt x="501" y="3103"/>
                    <a:pt x="501" y="3103"/>
                  </a:cubicBezTo>
                  <a:lnTo>
                    <a:pt x="2403" y="22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33"/>
            <p:cNvSpPr/>
            <p:nvPr/>
          </p:nvSpPr>
          <p:spPr>
            <a:xfrm>
              <a:off x="11093100" y="3034125"/>
              <a:ext cx="203175" cy="76975"/>
            </a:xfrm>
            <a:custGeom>
              <a:avLst/>
              <a:gdLst/>
              <a:ahLst/>
              <a:cxnLst/>
              <a:rect l="l" t="t" r="r" b="b"/>
              <a:pathLst>
                <a:path w="8127" h="3079" extrusionOk="0">
                  <a:moveTo>
                    <a:pt x="403" y="1"/>
                  </a:moveTo>
                  <a:cubicBezTo>
                    <a:pt x="211" y="1"/>
                    <a:pt x="1" y="279"/>
                    <a:pt x="221" y="443"/>
                  </a:cubicBezTo>
                  <a:cubicBezTo>
                    <a:pt x="2355" y="2078"/>
                    <a:pt x="4991" y="3012"/>
                    <a:pt x="7726" y="3078"/>
                  </a:cubicBezTo>
                  <a:cubicBezTo>
                    <a:pt x="7993" y="3078"/>
                    <a:pt x="8126" y="2645"/>
                    <a:pt x="7793" y="2645"/>
                  </a:cubicBezTo>
                  <a:cubicBezTo>
                    <a:pt x="5157" y="2578"/>
                    <a:pt x="2622" y="1644"/>
                    <a:pt x="521" y="43"/>
                  </a:cubicBezTo>
                  <a:cubicBezTo>
                    <a:pt x="485" y="14"/>
                    <a:pt x="445" y="1"/>
                    <a:pt x="4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33"/>
            <p:cNvSpPr/>
            <p:nvPr/>
          </p:nvSpPr>
          <p:spPr>
            <a:xfrm>
              <a:off x="11056425" y="3109175"/>
              <a:ext cx="203150" cy="76975"/>
            </a:xfrm>
            <a:custGeom>
              <a:avLst/>
              <a:gdLst/>
              <a:ahLst/>
              <a:cxnLst/>
              <a:rect l="l" t="t" r="r" b="b"/>
              <a:pathLst>
                <a:path w="8126" h="3079" extrusionOk="0">
                  <a:moveTo>
                    <a:pt x="421" y="1"/>
                  </a:moveTo>
                  <a:cubicBezTo>
                    <a:pt x="210" y="1"/>
                    <a:pt x="0" y="279"/>
                    <a:pt x="220" y="443"/>
                  </a:cubicBezTo>
                  <a:cubicBezTo>
                    <a:pt x="2355" y="2111"/>
                    <a:pt x="4990" y="3012"/>
                    <a:pt x="7725" y="3079"/>
                  </a:cubicBezTo>
                  <a:cubicBezTo>
                    <a:pt x="8025" y="3079"/>
                    <a:pt x="8125" y="2645"/>
                    <a:pt x="7792" y="2645"/>
                  </a:cubicBezTo>
                  <a:cubicBezTo>
                    <a:pt x="5157" y="2578"/>
                    <a:pt x="2622" y="1678"/>
                    <a:pt x="553" y="43"/>
                  </a:cubicBezTo>
                  <a:cubicBezTo>
                    <a:pt x="512" y="14"/>
                    <a:pt x="467" y="1"/>
                    <a:pt x="4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33"/>
            <p:cNvSpPr/>
            <p:nvPr/>
          </p:nvSpPr>
          <p:spPr>
            <a:xfrm>
              <a:off x="11023900" y="3184225"/>
              <a:ext cx="203150" cy="76975"/>
            </a:xfrm>
            <a:custGeom>
              <a:avLst/>
              <a:gdLst/>
              <a:ahLst/>
              <a:cxnLst/>
              <a:rect l="l" t="t" r="r" b="b"/>
              <a:pathLst>
                <a:path w="8126" h="3079" extrusionOk="0">
                  <a:moveTo>
                    <a:pt x="420" y="1"/>
                  </a:moveTo>
                  <a:cubicBezTo>
                    <a:pt x="209" y="1"/>
                    <a:pt x="1" y="273"/>
                    <a:pt x="220" y="410"/>
                  </a:cubicBezTo>
                  <a:lnTo>
                    <a:pt x="220" y="444"/>
                  </a:lnTo>
                  <a:cubicBezTo>
                    <a:pt x="2355" y="2078"/>
                    <a:pt x="4990" y="3012"/>
                    <a:pt x="7725" y="3079"/>
                  </a:cubicBezTo>
                  <a:cubicBezTo>
                    <a:pt x="7992" y="3079"/>
                    <a:pt x="8126" y="2645"/>
                    <a:pt x="7792" y="2645"/>
                  </a:cubicBezTo>
                  <a:cubicBezTo>
                    <a:pt x="5157" y="2578"/>
                    <a:pt x="2622" y="1644"/>
                    <a:pt x="554" y="43"/>
                  </a:cubicBezTo>
                  <a:cubicBezTo>
                    <a:pt x="512" y="14"/>
                    <a:pt x="466" y="1"/>
                    <a:pt x="4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5" name="Google Shape;325;p33"/>
          <p:cNvSpPr/>
          <p:nvPr/>
        </p:nvSpPr>
        <p:spPr>
          <a:xfrm>
            <a:off x="7952026" y="-830078"/>
            <a:ext cx="2647308" cy="1641780"/>
          </a:xfrm>
          <a:custGeom>
            <a:avLst/>
            <a:gdLst/>
            <a:ahLst/>
            <a:cxnLst/>
            <a:rect l="l" t="t" r="r" b="b"/>
            <a:pathLst>
              <a:path w="106179" h="65849" extrusionOk="0">
                <a:moveTo>
                  <a:pt x="46680" y="1"/>
                </a:moveTo>
                <a:cubicBezTo>
                  <a:pt x="44271" y="1"/>
                  <a:pt x="41889" y="638"/>
                  <a:pt x="39780" y="1855"/>
                </a:cubicBezTo>
                <a:cubicBezTo>
                  <a:pt x="36450" y="3766"/>
                  <a:pt x="35091" y="6564"/>
                  <a:pt x="33790" y="10052"/>
                </a:cubicBezTo>
                <a:cubicBezTo>
                  <a:pt x="31998" y="8232"/>
                  <a:pt x="29497" y="7370"/>
                  <a:pt x="26953" y="7370"/>
                </a:cubicBezTo>
                <a:cubicBezTo>
                  <a:pt x="24099" y="7370"/>
                  <a:pt x="21192" y="8454"/>
                  <a:pt x="19171" y="10485"/>
                </a:cubicBezTo>
                <a:cubicBezTo>
                  <a:pt x="15368" y="14327"/>
                  <a:pt x="14738" y="20671"/>
                  <a:pt x="17004" y="25597"/>
                </a:cubicBezTo>
                <a:cubicBezTo>
                  <a:pt x="8374" y="26641"/>
                  <a:pt x="0" y="33754"/>
                  <a:pt x="2128" y="43192"/>
                </a:cubicBezTo>
                <a:cubicBezTo>
                  <a:pt x="2995" y="47034"/>
                  <a:pt x="6167" y="49950"/>
                  <a:pt x="9576" y="51920"/>
                </a:cubicBezTo>
                <a:cubicBezTo>
                  <a:pt x="13086" y="53959"/>
                  <a:pt x="17103" y="55238"/>
                  <a:pt x="21142" y="55238"/>
                </a:cubicBezTo>
                <a:cubicBezTo>
                  <a:pt x="21319" y="55238"/>
                  <a:pt x="21496" y="55235"/>
                  <a:pt x="21673" y="55230"/>
                </a:cubicBezTo>
                <a:cubicBezTo>
                  <a:pt x="25909" y="55132"/>
                  <a:pt x="30185" y="53516"/>
                  <a:pt x="33140" y="50482"/>
                </a:cubicBezTo>
                <a:cubicBezTo>
                  <a:pt x="34145" y="54422"/>
                  <a:pt x="37692" y="58599"/>
                  <a:pt x="40923" y="61023"/>
                </a:cubicBezTo>
                <a:cubicBezTo>
                  <a:pt x="44410" y="63604"/>
                  <a:pt x="48528" y="65219"/>
                  <a:pt x="52843" y="65712"/>
                </a:cubicBezTo>
                <a:cubicBezTo>
                  <a:pt x="53446" y="65803"/>
                  <a:pt x="54052" y="65848"/>
                  <a:pt x="54657" y="65848"/>
                </a:cubicBezTo>
                <a:cubicBezTo>
                  <a:pt x="56149" y="65848"/>
                  <a:pt x="57634" y="65575"/>
                  <a:pt x="59049" y="65042"/>
                </a:cubicBezTo>
                <a:cubicBezTo>
                  <a:pt x="66064" y="62638"/>
                  <a:pt x="71541" y="57260"/>
                  <a:pt x="72507" y="49694"/>
                </a:cubicBezTo>
                <a:cubicBezTo>
                  <a:pt x="75541" y="53401"/>
                  <a:pt x="80417" y="54654"/>
                  <a:pt x="85358" y="54654"/>
                </a:cubicBezTo>
                <a:cubicBezTo>
                  <a:pt x="87217" y="54654"/>
                  <a:pt x="89086" y="54477"/>
                  <a:pt x="90870" y="54186"/>
                </a:cubicBezTo>
                <a:cubicBezTo>
                  <a:pt x="95066" y="53516"/>
                  <a:pt x="99421" y="52216"/>
                  <a:pt x="102238" y="49083"/>
                </a:cubicBezTo>
                <a:cubicBezTo>
                  <a:pt x="104701" y="46324"/>
                  <a:pt x="105647" y="42522"/>
                  <a:pt x="105942" y="38857"/>
                </a:cubicBezTo>
                <a:cubicBezTo>
                  <a:pt x="106179" y="36197"/>
                  <a:pt x="106100" y="33459"/>
                  <a:pt x="105075" y="30996"/>
                </a:cubicBezTo>
                <a:cubicBezTo>
                  <a:pt x="104189" y="28848"/>
                  <a:pt x="102750" y="27745"/>
                  <a:pt x="100898" y="26503"/>
                </a:cubicBezTo>
                <a:cubicBezTo>
                  <a:pt x="99578" y="25617"/>
                  <a:pt x="99834" y="26405"/>
                  <a:pt x="99421" y="24908"/>
                </a:cubicBezTo>
                <a:cubicBezTo>
                  <a:pt x="99145" y="23982"/>
                  <a:pt x="99401" y="22622"/>
                  <a:pt x="99283" y="21637"/>
                </a:cubicBezTo>
                <a:cubicBezTo>
                  <a:pt x="98711" y="17283"/>
                  <a:pt x="96839" y="13184"/>
                  <a:pt x="93923" y="9894"/>
                </a:cubicBezTo>
                <a:cubicBezTo>
                  <a:pt x="90062" y="5540"/>
                  <a:pt x="84565" y="2762"/>
                  <a:pt x="78792" y="1914"/>
                </a:cubicBezTo>
                <a:cubicBezTo>
                  <a:pt x="77932" y="1796"/>
                  <a:pt x="77061" y="1713"/>
                  <a:pt x="76195" y="1713"/>
                </a:cubicBezTo>
                <a:cubicBezTo>
                  <a:pt x="75471" y="1713"/>
                  <a:pt x="74751" y="1771"/>
                  <a:pt x="74043" y="1914"/>
                </a:cubicBezTo>
                <a:cubicBezTo>
                  <a:pt x="72487" y="2230"/>
                  <a:pt x="70970" y="2998"/>
                  <a:pt x="69590" y="3845"/>
                </a:cubicBezTo>
                <a:cubicBezTo>
                  <a:pt x="66064" y="6013"/>
                  <a:pt x="63029" y="8909"/>
                  <a:pt x="60724" y="12337"/>
                </a:cubicBezTo>
                <a:cubicBezTo>
                  <a:pt x="58872" y="6781"/>
                  <a:pt x="55641" y="1639"/>
                  <a:pt x="49513" y="299"/>
                </a:cubicBezTo>
                <a:cubicBezTo>
                  <a:pt x="48575" y="99"/>
                  <a:pt x="47626" y="1"/>
                  <a:pt x="46680" y="1"/>
                </a:cubicBezTo>
                <a:close/>
              </a:path>
            </a:pathLst>
          </a:custGeom>
          <a:solidFill>
            <a:srgbClr val="FBBC3F">
              <a:alpha val="35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6" name="Google Shape;326;p33"/>
          <p:cNvSpPr/>
          <p:nvPr/>
        </p:nvSpPr>
        <p:spPr>
          <a:xfrm rot="3313430" flipH="1">
            <a:off x="-822087" y="-102999"/>
            <a:ext cx="1453041" cy="1207239"/>
          </a:xfrm>
          <a:custGeom>
            <a:avLst/>
            <a:gdLst/>
            <a:ahLst/>
            <a:cxnLst/>
            <a:rect l="l" t="t" r="r" b="b"/>
            <a:pathLst>
              <a:path w="41120" h="34164" extrusionOk="0">
                <a:moveTo>
                  <a:pt x="14866" y="0"/>
                </a:moveTo>
                <a:cubicBezTo>
                  <a:pt x="13670" y="0"/>
                  <a:pt x="12502" y="620"/>
                  <a:pt x="11920" y="1757"/>
                </a:cubicBezTo>
                <a:cubicBezTo>
                  <a:pt x="11000" y="1086"/>
                  <a:pt x="9879" y="778"/>
                  <a:pt x="8738" y="778"/>
                </a:cubicBezTo>
                <a:cubicBezTo>
                  <a:pt x="7536" y="778"/>
                  <a:pt x="6312" y="1120"/>
                  <a:pt x="5280" y="1737"/>
                </a:cubicBezTo>
                <a:cubicBezTo>
                  <a:pt x="3271" y="2939"/>
                  <a:pt x="1911" y="5027"/>
                  <a:pt x="1123" y="7234"/>
                </a:cubicBezTo>
                <a:cubicBezTo>
                  <a:pt x="177" y="9835"/>
                  <a:pt x="0" y="12948"/>
                  <a:pt x="1675" y="15135"/>
                </a:cubicBezTo>
                <a:cubicBezTo>
                  <a:pt x="2761" y="16515"/>
                  <a:pt x="4407" y="17291"/>
                  <a:pt x="6135" y="17291"/>
                </a:cubicBezTo>
                <a:cubicBezTo>
                  <a:pt x="6381" y="17291"/>
                  <a:pt x="6628" y="17275"/>
                  <a:pt x="6876" y="17243"/>
                </a:cubicBezTo>
                <a:lnTo>
                  <a:pt x="6876" y="17243"/>
                </a:lnTo>
                <a:cubicBezTo>
                  <a:pt x="4827" y="18701"/>
                  <a:pt x="3763" y="21341"/>
                  <a:pt x="4000" y="23844"/>
                </a:cubicBezTo>
                <a:cubicBezTo>
                  <a:pt x="4157" y="25282"/>
                  <a:pt x="4709" y="26661"/>
                  <a:pt x="5576" y="27824"/>
                </a:cubicBezTo>
                <a:cubicBezTo>
                  <a:pt x="6226" y="28730"/>
                  <a:pt x="7054" y="29814"/>
                  <a:pt x="8118" y="30227"/>
                </a:cubicBezTo>
                <a:cubicBezTo>
                  <a:pt x="8981" y="30545"/>
                  <a:pt x="9881" y="30701"/>
                  <a:pt x="10776" y="30701"/>
                </a:cubicBezTo>
                <a:cubicBezTo>
                  <a:pt x="12432" y="30701"/>
                  <a:pt x="14071" y="30167"/>
                  <a:pt x="15427" y="29144"/>
                </a:cubicBezTo>
                <a:lnTo>
                  <a:pt x="15427" y="29144"/>
                </a:lnTo>
                <a:cubicBezTo>
                  <a:pt x="15309" y="30917"/>
                  <a:pt x="16412" y="32651"/>
                  <a:pt x="17989" y="33478"/>
                </a:cubicBezTo>
                <a:cubicBezTo>
                  <a:pt x="18895" y="33954"/>
                  <a:pt x="19844" y="34163"/>
                  <a:pt x="20801" y="34163"/>
                </a:cubicBezTo>
                <a:cubicBezTo>
                  <a:pt x="24757" y="34163"/>
                  <a:pt x="28861" y="30597"/>
                  <a:pt x="30717" y="27567"/>
                </a:cubicBezTo>
                <a:cubicBezTo>
                  <a:pt x="31584" y="28828"/>
                  <a:pt x="32923" y="29676"/>
                  <a:pt x="34441" y="29912"/>
                </a:cubicBezTo>
                <a:cubicBezTo>
                  <a:pt x="34667" y="29947"/>
                  <a:pt x="34894" y="29965"/>
                  <a:pt x="35120" y="29965"/>
                </a:cubicBezTo>
                <a:cubicBezTo>
                  <a:pt x="36405" y="29965"/>
                  <a:pt x="37647" y="29403"/>
                  <a:pt x="38519" y="28415"/>
                </a:cubicBezTo>
                <a:cubicBezTo>
                  <a:pt x="39012" y="27784"/>
                  <a:pt x="39366" y="27016"/>
                  <a:pt x="39544" y="26228"/>
                </a:cubicBezTo>
                <a:cubicBezTo>
                  <a:pt x="40135" y="23587"/>
                  <a:pt x="38874" y="20435"/>
                  <a:pt x="36312" y="19647"/>
                </a:cubicBezTo>
                <a:cubicBezTo>
                  <a:pt x="41120" y="17086"/>
                  <a:pt x="37199" y="10741"/>
                  <a:pt x="33790" y="8948"/>
                </a:cubicBezTo>
                <a:cubicBezTo>
                  <a:pt x="32750" y="8399"/>
                  <a:pt x="31464" y="8092"/>
                  <a:pt x="30181" y="8092"/>
                </a:cubicBezTo>
                <a:cubicBezTo>
                  <a:pt x="28378" y="8092"/>
                  <a:pt x="26581" y="8698"/>
                  <a:pt x="25476" y="10091"/>
                </a:cubicBezTo>
                <a:cubicBezTo>
                  <a:pt x="25890" y="8653"/>
                  <a:pt x="25752" y="7116"/>
                  <a:pt x="25062" y="5776"/>
                </a:cubicBezTo>
                <a:cubicBezTo>
                  <a:pt x="24392" y="4495"/>
                  <a:pt x="23368" y="3451"/>
                  <a:pt x="22087" y="2762"/>
                </a:cubicBezTo>
                <a:cubicBezTo>
                  <a:pt x="21456" y="2407"/>
                  <a:pt x="20767" y="2131"/>
                  <a:pt x="20057" y="1973"/>
                </a:cubicBezTo>
                <a:cubicBezTo>
                  <a:pt x="19703" y="1895"/>
                  <a:pt x="19348" y="1855"/>
                  <a:pt x="18994" y="1836"/>
                </a:cubicBezTo>
                <a:cubicBezTo>
                  <a:pt x="18974" y="1832"/>
                  <a:pt x="18920" y="1830"/>
                  <a:pt x="18847" y="1830"/>
                </a:cubicBezTo>
                <a:cubicBezTo>
                  <a:pt x="18555" y="1830"/>
                  <a:pt x="17949" y="1855"/>
                  <a:pt x="17949" y="1855"/>
                </a:cubicBezTo>
                <a:cubicBezTo>
                  <a:pt x="17595" y="1205"/>
                  <a:pt x="17043" y="673"/>
                  <a:pt x="16353" y="338"/>
                </a:cubicBezTo>
                <a:cubicBezTo>
                  <a:pt x="15880" y="110"/>
                  <a:pt x="15371" y="0"/>
                  <a:pt x="14866" y="0"/>
                </a:cubicBezTo>
                <a:close/>
              </a:path>
            </a:pathLst>
          </a:custGeom>
          <a:solidFill>
            <a:srgbClr val="FE8F86">
              <a:alpha val="6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27" name="Google Shape;327;p33"/>
          <p:cNvGrpSpPr/>
          <p:nvPr/>
        </p:nvGrpSpPr>
        <p:grpSpPr>
          <a:xfrm>
            <a:off x="174204" y="4046577"/>
            <a:ext cx="890254" cy="962791"/>
            <a:chOff x="-3072100" y="1722825"/>
            <a:chExt cx="1906325" cy="2061650"/>
          </a:xfrm>
        </p:grpSpPr>
        <p:sp>
          <p:nvSpPr>
            <p:cNvPr id="328" name="Google Shape;328;p33"/>
            <p:cNvSpPr/>
            <p:nvPr/>
          </p:nvSpPr>
          <p:spPr>
            <a:xfrm>
              <a:off x="-3039400" y="1730325"/>
              <a:ext cx="1848275" cy="2046925"/>
            </a:xfrm>
            <a:custGeom>
              <a:avLst/>
              <a:gdLst/>
              <a:ahLst/>
              <a:cxnLst/>
              <a:rect l="l" t="t" r="r" b="b"/>
              <a:pathLst>
                <a:path w="73931" h="81877" extrusionOk="0">
                  <a:moveTo>
                    <a:pt x="46203" y="0"/>
                  </a:moveTo>
                  <a:cubicBezTo>
                    <a:pt x="31292" y="5755"/>
                    <a:pt x="16807" y="12687"/>
                    <a:pt x="2943" y="20698"/>
                  </a:cubicBezTo>
                  <a:lnTo>
                    <a:pt x="0" y="31096"/>
                  </a:lnTo>
                  <a:cubicBezTo>
                    <a:pt x="2845" y="39696"/>
                    <a:pt x="17101" y="63173"/>
                    <a:pt x="24393" y="74977"/>
                  </a:cubicBezTo>
                  <a:cubicBezTo>
                    <a:pt x="27042" y="79228"/>
                    <a:pt x="28742" y="81876"/>
                    <a:pt x="28742" y="81876"/>
                  </a:cubicBezTo>
                  <a:cubicBezTo>
                    <a:pt x="58955" y="65625"/>
                    <a:pt x="72067" y="63762"/>
                    <a:pt x="72067" y="63762"/>
                  </a:cubicBezTo>
                  <a:lnTo>
                    <a:pt x="69386" y="59119"/>
                  </a:lnTo>
                  <a:cubicBezTo>
                    <a:pt x="69615" y="56568"/>
                    <a:pt x="70236" y="54050"/>
                    <a:pt x="71217" y="51696"/>
                  </a:cubicBezTo>
                  <a:cubicBezTo>
                    <a:pt x="72100" y="51467"/>
                    <a:pt x="73015" y="51238"/>
                    <a:pt x="73931" y="51009"/>
                  </a:cubicBezTo>
                  <a:cubicBezTo>
                    <a:pt x="64873" y="34170"/>
                    <a:pt x="54214" y="17363"/>
                    <a:pt x="46203" y="0"/>
                  </a:cubicBezTo>
                  <a:close/>
                </a:path>
              </a:pathLst>
            </a:custGeom>
            <a:solidFill>
              <a:srgbClr val="EF43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33"/>
            <p:cNvSpPr/>
            <p:nvPr/>
          </p:nvSpPr>
          <p:spPr>
            <a:xfrm>
              <a:off x="-3072100" y="1722825"/>
              <a:ext cx="1906325" cy="2061650"/>
            </a:xfrm>
            <a:custGeom>
              <a:avLst/>
              <a:gdLst/>
              <a:ahLst/>
              <a:cxnLst/>
              <a:rect l="l" t="t" r="r" b="b"/>
              <a:pathLst>
                <a:path w="76253" h="82466" extrusionOk="0">
                  <a:moveTo>
                    <a:pt x="46841" y="1038"/>
                  </a:moveTo>
                  <a:cubicBezTo>
                    <a:pt x="53215" y="14661"/>
                    <a:pt x="60887" y="27545"/>
                    <a:pt x="68274" y="40617"/>
                  </a:cubicBezTo>
                  <a:cubicBezTo>
                    <a:pt x="69157" y="42187"/>
                    <a:pt x="70040" y="43756"/>
                    <a:pt x="70923" y="45326"/>
                  </a:cubicBezTo>
                  <a:cubicBezTo>
                    <a:pt x="71413" y="46208"/>
                    <a:pt x="71904" y="47124"/>
                    <a:pt x="72394" y="48007"/>
                  </a:cubicBezTo>
                  <a:cubicBezTo>
                    <a:pt x="72656" y="48530"/>
                    <a:pt x="73931" y="50165"/>
                    <a:pt x="73866" y="50721"/>
                  </a:cubicBezTo>
                  <a:cubicBezTo>
                    <a:pt x="73702" y="51963"/>
                    <a:pt x="72198" y="51211"/>
                    <a:pt x="71479" y="51996"/>
                  </a:cubicBezTo>
                  <a:cubicBezTo>
                    <a:pt x="71086" y="52421"/>
                    <a:pt x="70923" y="53402"/>
                    <a:pt x="70759" y="53925"/>
                  </a:cubicBezTo>
                  <a:cubicBezTo>
                    <a:pt x="70171" y="55789"/>
                    <a:pt x="69059" y="58470"/>
                    <a:pt x="70105" y="60236"/>
                  </a:cubicBezTo>
                  <a:lnTo>
                    <a:pt x="72227" y="63926"/>
                  </a:lnTo>
                  <a:lnTo>
                    <a:pt x="72227" y="63926"/>
                  </a:lnTo>
                  <a:cubicBezTo>
                    <a:pt x="68861" y="64497"/>
                    <a:pt x="65503" y="65698"/>
                    <a:pt x="62290" y="66841"/>
                  </a:cubicBezTo>
                  <a:cubicBezTo>
                    <a:pt x="51330" y="70724"/>
                    <a:pt x="40790" y="75866"/>
                    <a:pt x="30526" y="81321"/>
                  </a:cubicBezTo>
                  <a:lnTo>
                    <a:pt x="30526" y="81321"/>
                  </a:lnTo>
                  <a:cubicBezTo>
                    <a:pt x="22660" y="68986"/>
                    <a:pt x="15024" y="56430"/>
                    <a:pt x="8109" y="43593"/>
                  </a:cubicBezTo>
                  <a:cubicBezTo>
                    <a:pt x="6474" y="40552"/>
                    <a:pt x="4872" y="37511"/>
                    <a:pt x="3499" y="34372"/>
                  </a:cubicBezTo>
                  <a:cubicBezTo>
                    <a:pt x="3139" y="33522"/>
                    <a:pt x="2387" y="32312"/>
                    <a:pt x="2322" y="31396"/>
                  </a:cubicBezTo>
                  <a:cubicBezTo>
                    <a:pt x="2322" y="30775"/>
                    <a:pt x="2747" y="29892"/>
                    <a:pt x="2910" y="29304"/>
                  </a:cubicBezTo>
                  <a:lnTo>
                    <a:pt x="5036" y="21816"/>
                  </a:lnTo>
                  <a:cubicBezTo>
                    <a:pt x="5428" y="20344"/>
                    <a:pt x="7096" y="19985"/>
                    <a:pt x="8404" y="19232"/>
                  </a:cubicBezTo>
                  <a:cubicBezTo>
                    <a:pt x="10791" y="17925"/>
                    <a:pt x="13178" y="16617"/>
                    <a:pt x="15597" y="15341"/>
                  </a:cubicBezTo>
                  <a:cubicBezTo>
                    <a:pt x="25733" y="10008"/>
                    <a:pt x="36167" y="5241"/>
                    <a:pt x="46841" y="1038"/>
                  </a:cubicBezTo>
                  <a:close/>
                  <a:moveTo>
                    <a:pt x="47745" y="0"/>
                  </a:moveTo>
                  <a:cubicBezTo>
                    <a:pt x="47314" y="0"/>
                    <a:pt x="46839" y="99"/>
                    <a:pt x="46628" y="169"/>
                  </a:cubicBezTo>
                  <a:cubicBezTo>
                    <a:pt x="36328" y="4159"/>
                    <a:pt x="26257" y="8704"/>
                    <a:pt x="16447" y="13739"/>
                  </a:cubicBezTo>
                  <a:cubicBezTo>
                    <a:pt x="14257" y="14851"/>
                    <a:pt x="12099" y="16028"/>
                    <a:pt x="9908" y="17205"/>
                  </a:cubicBezTo>
                  <a:cubicBezTo>
                    <a:pt x="8600" y="17925"/>
                    <a:pt x="7292" y="18644"/>
                    <a:pt x="5984" y="19363"/>
                  </a:cubicBezTo>
                  <a:cubicBezTo>
                    <a:pt x="5232" y="19788"/>
                    <a:pt x="3695" y="20344"/>
                    <a:pt x="3205" y="20998"/>
                  </a:cubicBezTo>
                  <a:cubicBezTo>
                    <a:pt x="2878" y="21456"/>
                    <a:pt x="2812" y="22404"/>
                    <a:pt x="2681" y="22927"/>
                  </a:cubicBezTo>
                  <a:lnTo>
                    <a:pt x="1537" y="26982"/>
                  </a:lnTo>
                  <a:cubicBezTo>
                    <a:pt x="1047" y="28780"/>
                    <a:pt x="0" y="30710"/>
                    <a:pt x="687" y="32508"/>
                  </a:cubicBezTo>
                  <a:cubicBezTo>
                    <a:pt x="1766" y="35222"/>
                    <a:pt x="2976" y="37838"/>
                    <a:pt x="4349" y="40421"/>
                  </a:cubicBezTo>
                  <a:cubicBezTo>
                    <a:pt x="8142" y="47745"/>
                    <a:pt x="12327" y="54873"/>
                    <a:pt x="16578" y="61969"/>
                  </a:cubicBezTo>
                  <a:cubicBezTo>
                    <a:pt x="20666" y="68770"/>
                    <a:pt x="24785" y="75571"/>
                    <a:pt x="29069" y="82275"/>
                  </a:cubicBezTo>
                  <a:cubicBezTo>
                    <a:pt x="29160" y="82412"/>
                    <a:pt x="29448" y="82465"/>
                    <a:pt x="29776" y="82465"/>
                  </a:cubicBezTo>
                  <a:cubicBezTo>
                    <a:pt x="30015" y="82465"/>
                    <a:pt x="30275" y="82437"/>
                    <a:pt x="30497" y="82392"/>
                  </a:cubicBezTo>
                  <a:lnTo>
                    <a:pt x="30497" y="82392"/>
                  </a:lnTo>
                  <a:cubicBezTo>
                    <a:pt x="30683" y="82384"/>
                    <a:pt x="30840" y="82357"/>
                    <a:pt x="30933" y="82307"/>
                  </a:cubicBezTo>
                  <a:cubicBezTo>
                    <a:pt x="41527" y="76618"/>
                    <a:pt x="52383" y="71223"/>
                    <a:pt x="63762" y="67201"/>
                  </a:cubicBezTo>
                  <a:cubicBezTo>
                    <a:pt x="67032" y="66056"/>
                    <a:pt x="70432" y="64781"/>
                    <a:pt x="73866" y="64291"/>
                  </a:cubicBezTo>
                  <a:cubicBezTo>
                    <a:pt x="73996" y="64291"/>
                    <a:pt x="74454" y="64192"/>
                    <a:pt x="74323" y="63964"/>
                  </a:cubicBezTo>
                  <a:cubicBezTo>
                    <a:pt x="73506" y="62558"/>
                    <a:pt x="71838" y="60628"/>
                    <a:pt x="71707" y="59026"/>
                  </a:cubicBezTo>
                  <a:cubicBezTo>
                    <a:pt x="71577" y="57326"/>
                    <a:pt x="72394" y="55102"/>
                    <a:pt x="72950" y="53467"/>
                  </a:cubicBezTo>
                  <a:cubicBezTo>
                    <a:pt x="73048" y="53140"/>
                    <a:pt x="73179" y="52388"/>
                    <a:pt x="73440" y="52127"/>
                  </a:cubicBezTo>
                  <a:cubicBezTo>
                    <a:pt x="73833" y="51767"/>
                    <a:pt x="75337" y="51636"/>
                    <a:pt x="75893" y="51506"/>
                  </a:cubicBezTo>
                  <a:cubicBezTo>
                    <a:pt x="76056" y="51473"/>
                    <a:pt x="76253" y="51375"/>
                    <a:pt x="76154" y="51211"/>
                  </a:cubicBezTo>
                  <a:cubicBezTo>
                    <a:pt x="67032" y="34241"/>
                    <a:pt x="56666" y="17826"/>
                    <a:pt x="48557" y="300"/>
                  </a:cubicBezTo>
                  <a:cubicBezTo>
                    <a:pt x="48451" y="73"/>
                    <a:pt x="48115" y="0"/>
                    <a:pt x="47745" y="0"/>
                  </a:cubicBezTo>
                  <a:close/>
                </a:path>
              </a:pathLst>
            </a:custGeom>
            <a:solidFill>
              <a:schemeClr val="lt2"/>
            </a:solidFill>
            <a:ln w="762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33"/>
            <p:cNvSpPr/>
            <p:nvPr/>
          </p:nvSpPr>
          <p:spPr>
            <a:xfrm>
              <a:off x="-3039400" y="2247775"/>
              <a:ext cx="1800875" cy="1529475"/>
            </a:xfrm>
            <a:custGeom>
              <a:avLst/>
              <a:gdLst/>
              <a:ahLst/>
              <a:cxnLst/>
              <a:rect l="l" t="t" r="r" b="b"/>
              <a:pathLst>
                <a:path w="72035" h="61179" extrusionOk="0">
                  <a:moveTo>
                    <a:pt x="2943" y="0"/>
                  </a:moveTo>
                  <a:lnTo>
                    <a:pt x="0" y="10398"/>
                  </a:lnTo>
                  <a:cubicBezTo>
                    <a:pt x="8731" y="29919"/>
                    <a:pt x="28709" y="61178"/>
                    <a:pt x="28709" y="61178"/>
                  </a:cubicBezTo>
                  <a:cubicBezTo>
                    <a:pt x="58955" y="44927"/>
                    <a:pt x="72034" y="43064"/>
                    <a:pt x="72034" y="43064"/>
                  </a:cubicBezTo>
                  <a:lnTo>
                    <a:pt x="69288" y="38322"/>
                  </a:lnTo>
                  <a:lnTo>
                    <a:pt x="61473" y="33777"/>
                  </a:lnTo>
                  <a:lnTo>
                    <a:pt x="294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33"/>
            <p:cNvSpPr/>
            <p:nvPr/>
          </p:nvSpPr>
          <p:spPr>
            <a:xfrm>
              <a:off x="-3039400" y="2247775"/>
              <a:ext cx="777425" cy="1529475"/>
            </a:xfrm>
            <a:custGeom>
              <a:avLst/>
              <a:gdLst/>
              <a:ahLst/>
              <a:cxnLst/>
              <a:rect l="l" t="t" r="r" b="b"/>
              <a:pathLst>
                <a:path w="31097" h="61179" extrusionOk="0">
                  <a:moveTo>
                    <a:pt x="2943" y="0"/>
                  </a:moveTo>
                  <a:lnTo>
                    <a:pt x="0" y="10398"/>
                  </a:lnTo>
                  <a:cubicBezTo>
                    <a:pt x="3859" y="22039"/>
                    <a:pt x="28742" y="61178"/>
                    <a:pt x="28742" y="61178"/>
                  </a:cubicBezTo>
                  <a:lnTo>
                    <a:pt x="31096" y="49963"/>
                  </a:lnTo>
                  <a:lnTo>
                    <a:pt x="294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33"/>
            <p:cNvSpPr/>
            <p:nvPr/>
          </p:nvSpPr>
          <p:spPr>
            <a:xfrm>
              <a:off x="-2306975" y="3022725"/>
              <a:ext cx="1047200" cy="685050"/>
            </a:xfrm>
            <a:custGeom>
              <a:avLst/>
              <a:gdLst/>
              <a:ahLst/>
              <a:cxnLst/>
              <a:rect l="l" t="t" r="r" b="b"/>
              <a:pathLst>
                <a:path w="41888" h="27402" extrusionOk="0">
                  <a:moveTo>
                    <a:pt x="41887" y="0"/>
                  </a:moveTo>
                  <a:lnTo>
                    <a:pt x="41887" y="0"/>
                  </a:lnTo>
                  <a:cubicBezTo>
                    <a:pt x="20045" y="4480"/>
                    <a:pt x="1799" y="18965"/>
                    <a:pt x="1799" y="18965"/>
                  </a:cubicBezTo>
                  <a:lnTo>
                    <a:pt x="1" y="27401"/>
                  </a:lnTo>
                  <a:cubicBezTo>
                    <a:pt x="16677" y="15466"/>
                    <a:pt x="39958" y="9908"/>
                    <a:pt x="39958" y="9908"/>
                  </a:cubicBezTo>
                  <a:cubicBezTo>
                    <a:pt x="39925" y="6507"/>
                    <a:pt x="40579" y="3139"/>
                    <a:pt x="418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33"/>
            <p:cNvSpPr/>
            <p:nvPr/>
          </p:nvSpPr>
          <p:spPr>
            <a:xfrm>
              <a:off x="-2965850" y="1730325"/>
              <a:ext cx="1773925" cy="1766525"/>
            </a:xfrm>
            <a:custGeom>
              <a:avLst/>
              <a:gdLst/>
              <a:ahLst/>
              <a:cxnLst/>
              <a:rect l="l" t="t" r="r" b="b"/>
              <a:pathLst>
                <a:path w="70957" h="70661" extrusionOk="0">
                  <a:moveTo>
                    <a:pt x="43261" y="0"/>
                  </a:moveTo>
                  <a:cubicBezTo>
                    <a:pt x="28350" y="5755"/>
                    <a:pt x="13865" y="12687"/>
                    <a:pt x="1" y="20698"/>
                  </a:cubicBezTo>
                  <a:cubicBezTo>
                    <a:pt x="9353" y="37211"/>
                    <a:pt x="18802" y="54148"/>
                    <a:pt x="28154" y="70661"/>
                  </a:cubicBezTo>
                  <a:cubicBezTo>
                    <a:pt x="40808" y="61636"/>
                    <a:pt x="55817" y="54639"/>
                    <a:pt x="70956" y="51009"/>
                  </a:cubicBezTo>
                  <a:cubicBezTo>
                    <a:pt x="61931" y="34170"/>
                    <a:pt x="51272" y="17363"/>
                    <a:pt x="4326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33"/>
            <p:cNvSpPr/>
            <p:nvPr/>
          </p:nvSpPr>
          <p:spPr>
            <a:xfrm>
              <a:off x="-2886550" y="2209350"/>
              <a:ext cx="521100" cy="871475"/>
            </a:xfrm>
            <a:custGeom>
              <a:avLst/>
              <a:gdLst/>
              <a:ahLst/>
              <a:cxnLst/>
              <a:rect l="l" t="t" r="r" b="b"/>
              <a:pathLst>
                <a:path w="20844" h="34859" extrusionOk="0">
                  <a:moveTo>
                    <a:pt x="1" y="0"/>
                  </a:moveTo>
                  <a:cubicBezTo>
                    <a:pt x="1" y="4"/>
                    <a:pt x="2" y="7"/>
                    <a:pt x="5" y="12"/>
                  </a:cubicBezTo>
                  <a:lnTo>
                    <a:pt x="5" y="12"/>
                  </a:lnTo>
                  <a:cubicBezTo>
                    <a:pt x="4" y="8"/>
                    <a:pt x="2" y="4"/>
                    <a:pt x="1" y="0"/>
                  </a:cubicBezTo>
                  <a:close/>
                  <a:moveTo>
                    <a:pt x="5" y="12"/>
                  </a:moveTo>
                  <a:cubicBezTo>
                    <a:pt x="2458" y="5827"/>
                    <a:pt x="5987" y="11121"/>
                    <a:pt x="9254" y="16513"/>
                  </a:cubicBezTo>
                  <a:lnTo>
                    <a:pt x="20110" y="34333"/>
                  </a:lnTo>
                  <a:cubicBezTo>
                    <a:pt x="20194" y="34501"/>
                    <a:pt x="20730" y="34859"/>
                    <a:pt x="20824" y="34859"/>
                  </a:cubicBezTo>
                  <a:cubicBezTo>
                    <a:pt x="20841" y="34859"/>
                    <a:pt x="20844" y="34848"/>
                    <a:pt x="20830" y="34824"/>
                  </a:cubicBezTo>
                  <a:lnTo>
                    <a:pt x="10399" y="17657"/>
                  </a:lnTo>
                  <a:cubicBezTo>
                    <a:pt x="7031" y="12099"/>
                    <a:pt x="3336" y="6605"/>
                    <a:pt x="753" y="589"/>
                  </a:cubicBezTo>
                  <a:cubicBezTo>
                    <a:pt x="660" y="340"/>
                    <a:pt x="65" y="92"/>
                    <a:pt x="5" y="12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33"/>
            <p:cNvSpPr/>
            <p:nvPr/>
          </p:nvSpPr>
          <p:spPr>
            <a:xfrm>
              <a:off x="-2356000" y="3126800"/>
              <a:ext cx="187175" cy="295325"/>
            </a:xfrm>
            <a:custGeom>
              <a:avLst/>
              <a:gdLst/>
              <a:ahLst/>
              <a:cxnLst/>
              <a:rect l="l" t="t" r="r" b="b"/>
              <a:pathLst>
                <a:path w="7487" h="11813" extrusionOk="0">
                  <a:moveTo>
                    <a:pt x="310" y="1"/>
                  </a:moveTo>
                  <a:cubicBezTo>
                    <a:pt x="123" y="1"/>
                    <a:pt x="0" y="65"/>
                    <a:pt x="98" y="219"/>
                  </a:cubicBezTo>
                  <a:cubicBezTo>
                    <a:pt x="2420" y="3881"/>
                    <a:pt x="4545" y="7641"/>
                    <a:pt x="6474" y="11532"/>
                  </a:cubicBezTo>
                  <a:cubicBezTo>
                    <a:pt x="6569" y="11683"/>
                    <a:pt x="6937" y="11813"/>
                    <a:pt x="7186" y="11813"/>
                  </a:cubicBezTo>
                  <a:cubicBezTo>
                    <a:pt x="7368" y="11813"/>
                    <a:pt x="7486" y="11744"/>
                    <a:pt x="7390" y="11565"/>
                  </a:cubicBezTo>
                  <a:cubicBezTo>
                    <a:pt x="5461" y="7706"/>
                    <a:pt x="3335" y="3946"/>
                    <a:pt x="1014" y="284"/>
                  </a:cubicBezTo>
                  <a:cubicBezTo>
                    <a:pt x="920" y="116"/>
                    <a:pt x="559" y="1"/>
                    <a:pt x="31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33"/>
            <p:cNvSpPr/>
            <p:nvPr/>
          </p:nvSpPr>
          <p:spPr>
            <a:xfrm>
              <a:off x="-2136150" y="3325425"/>
              <a:ext cx="533200" cy="234200"/>
            </a:xfrm>
            <a:custGeom>
              <a:avLst/>
              <a:gdLst/>
              <a:ahLst/>
              <a:cxnLst/>
              <a:rect l="l" t="t" r="r" b="b"/>
              <a:pathLst>
                <a:path w="21328" h="9368" extrusionOk="0">
                  <a:moveTo>
                    <a:pt x="20953" y="1"/>
                  </a:moveTo>
                  <a:cubicBezTo>
                    <a:pt x="20904" y="1"/>
                    <a:pt x="20841" y="8"/>
                    <a:pt x="20765" y="23"/>
                  </a:cubicBezTo>
                  <a:cubicBezTo>
                    <a:pt x="13277" y="1429"/>
                    <a:pt x="6247" y="4568"/>
                    <a:pt x="198" y="9179"/>
                  </a:cubicBezTo>
                  <a:cubicBezTo>
                    <a:pt x="0" y="9315"/>
                    <a:pt x="107" y="9367"/>
                    <a:pt x="297" y="9367"/>
                  </a:cubicBezTo>
                  <a:cubicBezTo>
                    <a:pt x="516" y="9367"/>
                    <a:pt x="845" y="9299"/>
                    <a:pt x="950" y="9211"/>
                  </a:cubicBezTo>
                  <a:cubicBezTo>
                    <a:pt x="6738" y="4797"/>
                    <a:pt x="13473" y="1821"/>
                    <a:pt x="20602" y="448"/>
                  </a:cubicBezTo>
                  <a:cubicBezTo>
                    <a:pt x="20977" y="390"/>
                    <a:pt x="21327" y="1"/>
                    <a:pt x="209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33"/>
            <p:cNvSpPr/>
            <p:nvPr/>
          </p:nvSpPr>
          <p:spPr>
            <a:xfrm>
              <a:off x="-2036900" y="3209500"/>
              <a:ext cx="589400" cy="247425"/>
            </a:xfrm>
            <a:custGeom>
              <a:avLst/>
              <a:gdLst/>
              <a:ahLst/>
              <a:cxnLst/>
              <a:rect l="l" t="t" r="r" b="b"/>
              <a:pathLst>
                <a:path w="23576" h="9897" extrusionOk="0">
                  <a:moveTo>
                    <a:pt x="22788" y="0"/>
                  </a:moveTo>
                  <a:cubicBezTo>
                    <a:pt x="22743" y="0"/>
                    <a:pt x="22696" y="6"/>
                    <a:pt x="22648" y="17"/>
                  </a:cubicBezTo>
                  <a:cubicBezTo>
                    <a:pt x="14833" y="1979"/>
                    <a:pt x="7378" y="5085"/>
                    <a:pt x="479" y="9205"/>
                  </a:cubicBezTo>
                  <a:cubicBezTo>
                    <a:pt x="1" y="9497"/>
                    <a:pt x="364" y="9897"/>
                    <a:pt x="762" y="9897"/>
                  </a:cubicBezTo>
                  <a:cubicBezTo>
                    <a:pt x="854" y="9897"/>
                    <a:pt x="948" y="9876"/>
                    <a:pt x="1035" y="9826"/>
                  </a:cubicBezTo>
                  <a:cubicBezTo>
                    <a:pt x="7868" y="5739"/>
                    <a:pt x="15258" y="2665"/>
                    <a:pt x="23008" y="736"/>
                  </a:cubicBezTo>
                  <a:cubicBezTo>
                    <a:pt x="23576" y="587"/>
                    <a:pt x="23269" y="0"/>
                    <a:pt x="2278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33"/>
            <p:cNvSpPr/>
            <p:nvPr/>
          </p:nvSpPr>
          <p:spPr>
            <a:xfrm>
              <a:off x="-1832375" y="3147225"/>
              <a:ext cx="463700" cy="154125"/>
            </a:xfrm>
            <a:custGeom>
              <a:avLst/>
              <a:gdLst/>
              <a:ahLst/>
              <a:cxnLst/>
              <a:rect l="l" t="t" r="r" b="b"/>
              <a:pathLst>
                <a:path w="18548" h="6165" extrusionOk="0">
                  <a:moveTo>
                    <a:pt x="18087" y="1"/>
                  </a:moveTo>
                  <a:cubicBezTo>
                    <a:pt x="18031" y="1"/>
                    <a:pt x="17969" y="8"/>
                    <a:pt x="17900" y="23"/>
                  </a:cubicBezTo>
                  <a:cubicBezTo>
                    <a:pt x="11851" y="1167"/>
                    <a:pt x="5998" y="3129"/>
                    <a:pt x="440" y="5810"/>
                  </a:cubicBezTo>
                  <a:cubicBezTo>
                    <a:pt x="0" y="6006"/>
                    <a:pt x="381" y="6164"/>
                    <a:pt x="738" y="6164"/>
                  </a:cubicBezTo>
                  <a:cubicBezTo>
                    <a:pt x="859" y="6164"/>
                    <a:pt x="978" y="6146"/>
                    <a:pt x="1061" y="6105"/>
                  </a:cubicBezTo>
                  <a:cubicBezTo>
                    <a:pt x="6456" y="3489"/>
                    <a:pt x="12146" y="1625"/>
                    <a:pt x="17999" y="481"/>
                  </a:cubicBezTo>
                  <a:cubicBezTo>
                    <a:pt x="18548" y="394"/>
                    <a:pt x="18509" y="1"/>
                    <a:pt x="180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33"/>
            <p:cNvSpPr/>
            <p:nvPr/>
          </p:nvSpPr>
          <p:spPr>
            <a:xfrm>
              <a:off x="-2968750" y="2504325"/>
              <a:ext cx="621750" cy="1016000"/>
            </a:xfrm>
            <a:custGeom>
              <a:avLst/>
              <a:gdLst/>
              <a:ahLst/>
              <a:cxnLst/>
              <a:rect l="l" t="t" r="r" b="b"/>
              <a:pathLst>
                <a:path w="24870" h="40640" extrusionOk="0">
                  <a:moveTo>
                    <a:pt x="1275" y="1"/>
                  </a:moveTo>
                  <a:cubicBezTo>
                    <a:pt x="1" y="1"/>
                    <a:pt x="1138" y="3007"/>
                    <a:pt x="1523" y="3570"/>
                  </a:cubicBezTo>
                  <a:cubicBezTo>
                    <a:pt x="2177" y="4649"/>
                    <a:pt x="2635" y="5858"/>
                    <a:pt x="3191" y="7003"/>
                  </a:cubicBezTo>
                  <a:cubicBezTo>
                    <a:pt x="4368" y="9259"/>
                    <a:pt x="5545" y="11515"/>
                    <a:pt x="6787" y="13771"/>
                  </a:cubicBezTo>
                  <a:cubicBezTo>
                    <a:pt x="9240" y="18251"/>
                    <a:pt x="11823" y="22665"/>
                    <a:pt x="14472" y="27047"/>
                  </a:cubicBezTo>
                  <a:cubicBezTo>
                    <a:pt x="16662" y="30676"/>
                    <a:pt x="18886" y="34273"/>
                    <a:pt x="21109" y="37870"/>
                  </a:cubicBezTo>
                  <a:cubicBezTo>
                    <a:pt x="21520" y="38544"/>
                    <a:pt x="22535" y="40639"/>
                    <a:pt x="23661" y="40639"/>
                  </a:cubicBezTo>
                  <a:cubicBezTo>
                    <a:pt x="23790" y="40639"/>
                    <a:pt x="23921" y="40612"/>
                    <a:pt x="24052" y="40551"/>
                  </a:cubicBezTo>
                  <a:cubicBezTo>
                    <a:pt x="24575" y="40257"/>
                    <a:pt x="24870" y="39636"/>
                    <a:pt x="24739" y="39047"/>
                  </a:cubicBezTo>
                  <a:cubicBezTo>
                    <a:pt x="24641" y="38458"/>
                    <a:pt x="24379" y="37903"/>
                    <a:pt x="24019" y="37412"/>
                  </a:cubicBezTo>
                  <a:cubicBezTo>
                    <a:pt x="18559" y="28682"/>
                    <a:pt x="13294" y="19853"/>
                    <a:pt x="8259" y="10861"/>
                  </a:cubicBezTo>
                  <a:cubicBezTo>
                    <a:pt x="7213" y="8965"/>
                    <a:pt x="6166" y="7036"/>
                    <a:pt x="5120" y="5139"/>
                  </a:cubicBezTo>
                  <a:cubicBezTo>
                    <a:pt x="4302" y="3668"/>
                    <a:pt x="3812" y="2163"/>
                    <a:pt x="2700" y="856"/>
                  </a:cubicBezTo>
                  <a:cubicBezTo>
                    <a:pt x="2471" y="529"/>
                    <a:pt x="2144" y="267"/>
                    <a:pt x="1752" y="104"/>
                  </a:cubicBezTo>
                  <a:cubicBezTo>
                    <a:pt x="1565" y="33"/>
                    <a:pt x="1407" y="1"/>
                    <a:pt x="127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33"/>
            <p:cNvSpPr/>
            <p:nvPr/>
          </p:nvSpPr>
          <p:spPr>
            <a:xfrm>
              <a:off x="-2396075" y="2100550"/>
              <a:ext cx="425100" cy="512750"/>
            </a:xfrm>
            <a:custGeom>
              <a:avLst/>
              <a:gdLst/>
              <a:ahLst/>
              <a:cxnLst/>
              <a:rect l="l" t="t" r="r" b="b"/>
              <a:pathLst>
                <a:path w="17004" h="20510" extrusionOk="0">
                  <a:moveTo>
                    <a:pt x="5495" y="1"/>
                  </a:moveTo>
                  <a:cubicBezTo>
                    <a:pt x="3972" y="1"/>
                    <a:pt x="2414" y="704"/>
                    <a:pt x="1472" y="1933"/>
                  </a:cubicBezTo>
                  <a:cubicBezTo>
                    <a:pt x="1" y="3895"/>
                    <a:pt x="393" y="6085"/>
                    <a:pt x="1439" y="8113"/>
                  </a:cubicBezTo>
                  <a:cubicBezTo>
                    <a:pt x="2682" y="10565"/>
                    <a:pt x="4153" y="12919"/>
                    <a:pt x="5592" y="15274"/>
                  </a:cubicBezTo>
                  <a:cubicBezTo>
                    <a:pt x="6181" y="16418"/>
                    <a:pt x="6933" y="17464"/>
                    <a:pt x="7783" y="18445"/>
                  </a:cubicBezTo>
                  <a:cubicBezTo>
                    <a:pt x="8633" y="19426"/>
                    <a:pt x="9745" y="20146"/>
                    <a:pt x="11020" y="20440"/>
                  </a:cubicBezTo>
                  <a:cubicBezTo>
                    <a:pt x="11293" y="20487"/>
                    <a:pt x="11565" y="20509"/>
                    <a:pt x="11833" y="20509"/>
                  </a:cubicBezTo>
                  <a:cubicBezTo>
                    <a:pt x="14002" y="20509"/>
                    <a:pt x="15928" y="19029"/>
                    <a:pt x="16481" y="16876"/>
                  </a:cubicBezTo>
                  <a:cubicBezTo>
                    <a:pt x="17004" y="14489"/>
                    <a:pt x="15630" y="12135"/>
                    <a:pt x="14323" y="10075"/>
                  </a:cubicBezTo>
                  <a:cubicBezTo>
                    <a:pt x="12949" y="7916"/>
                    <a:pt x="11641" y="5758"/>
                    <a:pt x="10333" y="3600"/>
                  </a:cubicBezTo>
                  <a:cubicBezTo>
                    <a:pt x="9712" y="2554"/>
                    <a:pt x="9025" y="1475"/>
                    <a:pt x="8044" y="788"/>
                  </a:cubicBezTo>
                  <a:cubicBezTo>
                    <a:pt x="7299" y="251"/>
                    <a:pt x="6404" y="1"/>
                    <a:pt x="54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33"/>
            <p:cNvSpPr/>
            <p:nvPr/>
          </p:nvSpPr>
          <p:spPr>
            <a:xfrm>
              <a:off x="-2496625" y="2092500"/>
              <a:ext cx="622125" cy="529450"/>
            </a:xfrm>
            <a:custGeom>
              <a:avLst/>
              <a:gdLst/>
              <a:ahLst/>
              <a:cxnLst/>
              <a:rect l="l" t="t" r="r" b="b"/>
              <a:pathLst>
                <a:path w="24885" h="21178" extrusionOk="0">
                  <a:moveTo>
                    <a:pt x="9189" y="15301"/>
                  </a:moveTo>
                  <a:cubicBezTo>
                    <a:pt x="9191" y="15305"/>
                    <a:pt x="9193" y="15308"/>
                    <a:pt x="9195" y="15312"/>
                  </a:cubicBezTo>
                  <a:lnTo>
                    <a:pt x="9195" y="15312"/>
                  </a:lnTo>
                  <a:cubicBezTo>
                    <a:pt x="9193" y="15308"/>
                    <a:pt x="9191" y="15305"/>
                    <a:pt x="9189" y="15301"/>
                  </a:cubicBezTo>
                  <a:close/>
                  <a:moveTo>
                    <a:pt x="9740" y="708"/>
                  </a:moveTo>
                  <a:cubicBezTo>
                    <a:pt x="11949" y="708"/>
                    <a:pt x="13362" y="2641"/>
                    <a:pt x="14552" y="4642"/>
                  </a:cubicBezTo>
                  <a:cubicBezTo>
                    <a:pt x="15565" y="6277"/>
                    <a:pt x="16579" y="7911"/>
                    <a:pt x="17592" y="9546"/>
                  </a:cubicBezTo>
                  <a:cubicBezTo>
                    <a:pt x="18737" y="11410"/>
                    <a:pt x="20110" y="13372"/>
                    <a:pt x="20208" y="15628"/>
                  </a:cubicBezTo>
                  <a:cubicBezTo>
                    <a:pt x="20306" y="17394"/>
                    <a:pt x="19391" y="19062"/>
                    <a:pt x="17854" y="19912"/>
                  </a:cubicBezTo>
                  <a:cubicBezTo>
                    <a:pt x="17152" y="20315"/>
                    <a:pt x="16467" y="20491"/>
                    <a:pt x="15809" y="20491"/>
                  </a:cubicBezTo>
                  <a:cubicBezTo>
                    <a:pt x="13373" y="20491"/>
                    <a:pt x="11301" y="18085"/>
                    <a:pt x="10039" y="15923"/>
                  </a:cubicBezTo>
                  <a:cubicBezTo>
                    <a:pt x="8927" y="14091"/>
                    <a:pt x="7783" y="12293"/>
                    <a:pt x="6769" y="10429"/>
                  </a:cubicBezTo>
                  <a:cubicBezTo>
                    <a:pt x="5723" y="8533"/>
                    <a:pt x="4611" y="6604"/>
                    <a:pt x="5069" y="4413"/>
                  </a:cubicBezTo>
                  <a:cubicBezTo>
                    <a:pt x="5461" y="2778"/>
                    <a:pt x="6671" y="1470"/>
                    <a:pt x="8241" y="979"/>
                  </a:cubicBezTo>
                  <a:cubicBezTo>
                    <a:pt x="8779" y="793"/>
                    <a:pt x="9277" y="708"/>
                    <a:pt x="9740" y="708"/>
                  </a:cubicBezTo>
                  <a:close/>
                  <a:moveTo>
                    <a:pt x="9169" y="1"/>
                  </a:moveTo>
                  <a:cubicBezTo>
                    <a:pt x="8703" y="1"/>
                    <a:pt x="8210" y="72"/>
                    <a:pt x="7685" y="227"/>
                  </a:cubicBezTo>
                  <a:cubicBezTo>
                    <a:pt x="1" y="2451"/>
                    <a:pt x="7031" y="11672"/>
                    <a:pt x="9222" y="15367"/>
                  </a:cubicBezTo>
                  <a:cubicBezTo>
                    <a:pt x="9232" y="15384"/>
                    <a:pt x="9244" y="15402"/>
                    <a:pt x="9259" y="15419"/>
                  </a:cubicBezTo>
                  <a:lnTo>
                    <a:pt x="9259" y="15419"/>
                  </a:lnTo>
                  <a:cubicBezTo>
                    <a:pt x="10744" y="17898"/>
                    <a:pt x="13157" y="21177"/>
                    <a:pt x="16243" y="21177"/>
                  </a:cubicBezTo>
                  <a:cubicBezTo>
                    <a:pt x="16852" y="21177"/>
                    <a:pt x="17488" y="21049"/>
                    <a:pt x="18148" y="20762"/>
                  </a:cubicBezTo>
                  <a:cubicBezTo>
                    <a:pt x="24884" y="17819"/>
                    <a:pt x="17887" y="9383"/>
                    <a:pt x="15729" y="5819"/>
                  </a:cubicBezTo>
                  <a:cubicBezTo>
                    <a:pt x="14190" y="3282"/>
                    <a:pt x="12328" y="1"/>
                    <a:pt x="91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33"/>
            <p:cNvSpPr/>
            <p:nvPr/>
          </p:nvSpPr>
          <p:spPr>
            <a:xfrm>
              <a:off x="-2144000" y="2774100"/>
              <a:ext cx="528525" cy="227575"/>
            </a:xfrm>
            <a:custGeom>
              <a:avLst/>
              <a:gdLst/>
              <a:ahLst/>
              <a:cxnLst/>
              <a:rect l="l" t="t" r="r" b="b"/>
              <a:pathLst>
                <a:path w="21141" h="9103" extrusionOk="0">
                  <a:moveTo>
                    <a:pt x="20445" y="1"/>
                  </a:moveTo>
                  <a:cubicBezTo>
                    <a:pt x="20374" y="1"/>
                    <a:pt x="20300" y="12"/>
                    <a:pt x="20229" y="37"/>
                  </a:cubicBezTo>
                  <a:cubicBezTo>
                    <a:pt x="13330" y="2163"/>
                    <a:pt x="6659" y="5073"/>
                    <a:pt x="414" y="8670"/>
                  </a:cubicBezTo>
                  <a:cubicBezTo>
                    <a:pt x="0" y="8913"/>
                    <a:pt x="347" y="9102"/>
                    <a:pt x="686" y="9102"/>
                  </a:cubicBezTo>
                  <a:cubicBezTo>
                    <a:pt x="803" y="9102"/>
                    <a:pt x="919" y="9080"/>
                    <a:pt x="1002" y="9029"/>
                  </a:cubicBezTo>
                  <a:lnTo>
                    <a:pt x="1035" y="9029"/>
                  </a:lnTo>
                  <a:cubicBezTo>
                    <a:pt x="7215" y="5465"/>
                    <a:pt x="13755" y="2588"/>
                    <a:pt x="20589" y="495"/>
                  </a:cubicBezTo>
                  <a:cubicBezTo>
                    <a:pt x="21141" y="330"/>
                    <a:pt x="20831" y="1"/>
                    <a:pt x="204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33"/>
            <p:cNvSpPr/>
            <p:nvPr/>
          </p:nvSpPr>
          <p:spPr>
            <a:xfrm>
              <a:off x="-2077525" y="2888525"/>
              <a:ext cx="514725" cy="263500"/>
            </a:xfrm>
            <a:custGeom>
              <a:avLst/>
              <a:gdLst/>
              <a:ahLst/>
              <a:cxnLst/>
              <a:rect l="l" t="t" r="r" b="b"/>
              <a:pathLst>
                <a:path w="20589" h="10540" extrusionOk="0">
                  <a:moveTo>
                    <a:pt x="19828" y="1"/>
                  </a:moveTo>
                  <a:cubicBezTo>
                    <a:pt x="19774" y="1"/>
                    <a:pt x="19718" y="12"/>
                    <a:pt x="19663" y="38"/>
                  </a:cubicBezTo>
                  <a:lnTo>
                    <a:pt x="436" y="9586"/>
                  </a:lnTo>
                  <a:cubicBezTo>
                    <a:pt x="1" y="9818"/>
                    <a:pt x="338" y="10539"/>
                    <a:pt x="785" y="10539"/>
                  </a:cubicBezTo>
                  <a:cubicBezTo>
                    <a:pt x="842" y="10539"/>
                    <a:pt x="900" y="10527"/>
                    <a:pt x="959" y="10502"/>
                  </a:cubicBezTo>
                  <a:lnTo>
                    <a:pt x="20153" y="921"/>
                  </a:lnTo>
                  <a:cubicBezTo>
                    <a:pt x="20588" y="718"/>
                    <a:pt x="20252" y="1"/>
                    <a:pt x="1982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1065212"/>
            <a:ext cx="3886200" cy="73501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943100"/>
            <a:ext cx="3200400" cy="8763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6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2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30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6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2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4284227"/>
      </p:ext>
    </p:extLst>
  </p:cSld>
  <p:clrMapOvr>
    <a:masterClrMapping/>
  </p:clrMapOvr>
  <p:transition spd="med">
    <p:randomBar dir="vert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2580171"/>
      </p:ext>
    </p:extLst>
  </p:cSld>
  <p:clrMapOvr>
    <a:masterClrMapping/>
  </p:clrMapOvr>
  <p:transition spd="med">
    <p:randomBar dir="vert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1157" y="2203451"/>
            <a:ext cx="3886200" cy="681038"/>
          </a:xfrm>
        </p:spPr>
        <p:txBody>
          <a:bodyPr anchor="t"/>
          <a:lstStyle>
            <a:lvl1pPr algn="l">
              <a:defRPr sz="2001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1157" y="1453357"/>
            <a:ext cx="3886200" cy="750094"/>
          </a:xfrm>
        </p:spPr>
        <p:txBody>
          <a:bodyPr anchor="b"/>
          <a:lstStyle>
            <a:lvl1pPr marL="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1pPr>
            <a:lvl2pPr marL="228612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57223" indent="0">
              <a:buNone/>
              <a:defRPr sz="801">
                <a:solidFill>
                  <a:schemeClr val="tx1">
                    <a:tint val="75000"/>
                  </a:schemeClr>
                </a:solidFill>
              </a:defRPr>
            </a:lvl3pPr>
            <a:lvl4pPr marL="685835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914446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143057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371669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600281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828892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924266"/>
      </p:ext>
    </p:extLst>
  </p:cSld>
  <p:clrMapOvr>
    <a:masterClrMapping/>
  </p:clrMapOvr>
  <p:transition spd="med">
    <p:randomBar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6"/>
          <p:cNvSpPr/>
          <p:nvPr/>
        </p:nvSpPr>
        <p:spPr>
          <a:xfrm rot="10800000" flipH="1">
            <a:off x="7741150" y="-542700"/>
            <a:ext cx="2152248" cy="1334759"/>
          </a:xfrm>
          <a:custGeom>
            <a:avLst/>
            <a:gdLst/>
            <a:ahLst/>
            <a:cxnLst/>
            <a:rect l="l" t="t" r="r" b="b"/>
            <a:pathLst>
              <a:path w="106179" h="65849" extrusionOk="0">
                <a:moveTo>
                  <a:pt x="46680" y="1"/>
                </a:moveTo>
                <a:cubicBezTo>
                  <a:pt x="44271" y="1"/>
                  <a:pt x="41889" y="638"/>
                  <a:pt x="39780" y="1855"/>
                </a:cubicBezTo>
                <a:cubicBezTo>
                  <a:pt x="36450" y="3766"/>
                  <a:pt x="35091" y="6564"/>
                  <a:pt x="33790" y="10052"/>
                </a:cubicBezTo>
                <a:cubicBezTo>
                  <a:pt x="31998" y="8232"/>
                  <a:pt x="29497" y="7370"/>
                  <a:pt x="26953" y="7370"/>
                </a:cubicBezTo>
                <a:cubicBezTo>
                  <a:pt x="24099" y="7370"/>
                  <a:pt x="21192" y="8454"/>
                  <a:pt x="19171" y="10485"/>
                </a:cubicBezTo>
                <a:cubicBezTo>
                  <a:pt x="15368" y="14327"/>
                  <a:pt x="14738" y="20671"/>
                  <a:pt x="17004" y="25597"/>
                </a:cubicBezTo>
                <a:cubicBezTo>
                  <a:pt x="8374" y="26641"/>
                  <a:pt x="0" y="33754"/>
                  <a:pt x="2128" y="43192"/>
                </a:cubicBezTo>
                <a:cubicBezTo>
                  <a:pt x="2995" y="47034"/>
                  <a:pt x="6167" y="49950"/>
                  <a:pt x="9576" y="51920"/>
                </a:cubicBezTo>
                <a:cubicBezTo>
                  <a:pt x="13086" y="53959"/>
                  <a:pt x="17103" y="55238"/>
                  <a:pt x="21142" y="55238"/>
                </a:cubicBezTo>
                <a:cubicBezTo>
                  <a:pt x="21319" y="55238"/>
                  <a:pt x="21496" y="55235"/>
                  <a:pt x="21673" y="55230"/>
                </a:cubicBezTo>
                <a:cubicBezTo>
                  <a:pt x="25909" y="55132"/>
                  <a:pt x="30185" y="53516"/>
                  <a:pt x="33140" y="50482"/>
                </a:cubicBezTo>
                <a:cubicBezTo>
                  <a:pt x="34145" y="54422"/>
                  <a:pt x="37692" y="58599"/>
                  <a:pt x="40923" y="61023"/>
                </a:cubicBezTo>
                <a:cubicBezTo>
                  <a:pt x="44410" y="63604"/>
                  <a:pt x="48528" y="65219"/>
                  <a:pt x="52843" y="65712"/>
                </a:cubicBezTo>
                <a:cubicBezTo>
                  <a:pt x="53446" y="65803"/>
                  <a:pt x="54052" y="65848"/>
                  <a:pt x="54657" y="65848"/>
                </a:cubicBezTo>
                <a:cubicBezTo>
                  <a:pt x="56149" y="65848"/>
                  <a:pt x="57634" y="65575"/>
                  <a:pt x="59049" y="65042"/>
                </a:cubicBezTo>
                <a:cubicBezTo>
                  <a:pt x="66064" y="62638"/>
                  <a:pt x="71541" y="57260"/>
                  <a:pt x="72507" y="49694"/>
                </a:cubicBezTo>
                <a:cubicBezTo>
                  <a:pt x="75541" y="53401"/>
                  <a:pt x="80417" y="54654"/>
                  <a:pt x="85358" y="54654"/>
                </a:cubicBezTo>
                <a:cubicBezTo>
                  <a:pt x="87217" y="54654"/>
                  <a:pt x="89086" y="54477"/>
                  <a:pt x="90870" y="54186"/>
                </a:cubicBezTo>
                <a:cubicBezTo>
                  <a:pt x="95066" y="53516"/>
                  <a:pt x="99421" y="52216"/>
                  <a:pt x="102238" y="49083"/>
                </a:cubicBezTo>
                <a:cubicBezTo>
                  <a:pt x="104701" y="46324"/>
                  <a:pt x="105647" y="42522"/>
                  <a:pt x="105942" y="38857"/>
                </a:cubicBezTo>
                <a:cubicBezTo>
                  <a:pt x="106179" y="36197"/>
                  <a:pt x="106100" y="33459"/>
                  <a:pt x="105075" y="30996"/>
                </a:cubicBezTo>
                <a:cubicBezTo>
                  <a:pt x="104189" y="28848"/>
                  <a:pt x="102750" y="27745"/>
                  <a:pt x="100898" y="26503"/>
                </a:cubicBezTo>
                <a:cubicBezTo>
                  <a:pt x="99578" y="25617"/>
                  <a:pt x="99834" y="26405"/>
                  <a:pt x="99421" y="24908"/>
                </a:cubicBezTo>
                <a:cubicBezTo>
                  <a:pt x="99145" y="23982"/>
                  <a:pt x="99401" y="22622"/>
                  <a:pt x="99283" y="21637"/>
                </a:cubicBezTo>
                <a:cubicBezTo>
                  <a:pt x="98711" y="17283"/>
                  <a:pt x="96839" y="13184"/>
                  <a:pt x="93923" y="9894"/>
                </a:cubicBezTo>
                <a:cubicBezTo>
                  <a:pt x="90062" y="5540"/>
                  <a:pt x="84565" y="2762"/>
                  <a:pt x="78792" y="1914"/>
                </a:cubicBezTo>
                <a:cubicBezTo>
                  <a:pt x="77932" y="1796"/>
                  <a:pt x="77061" y="1713"/>
                  <a:pt x="76195" y="1713"/>
                </a:cubicBezTo>
                <a:cubicBezTo>
                  <a:pt x="75471" y="1713"/>
                  <a:pt x="74751" y="1771"/>
                  <a:pt x="74043" y="1914"/>
                </a:cubicBezTo>
                <a:cubicBezTo>
                  <a:pt x="72487" y="2230"/>
                  <a:pt x="70970" y="2998"/>
                  <a:pt x="69590" y="3845"/>
                </a:cubicBezTo>
                <a:cubicBezTo>
                  <a:pt x="66064" y="6013"/>
                  <a:pt x="63029" y="8909"/>
                  <a:pt x="60724" y="12337"/>
                </a:cubicBezTo>
                <a:cubicBezTo>
                  <a:pt x="58872" y="6781"/>
                  <a:pt x="55641" y="1639"/>
                  <a:pt x="49513" y="299"/>
                </a:cubicBezTo>
                <a:cubicBezTo>
                  <a:pt x="48575" y="99"/>
                  <a:pt x="47626" y="1"/>
                  <a:pt x="46680" y="1"/>
                </a:cubicBezTo>
                <a:close/>
              </a:path>
            </a:pathLst>
          </a:custGeom>
          <a:solidFill>
            <a:srgbClr val="8DCED4">
              <a:alpha val="6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8;p6"/>
          <p:cNvSpPr/>
          <p:nvPr/>
        </p:nvSpPr>
        <p:spPr>
          <a:xfrm>
            <a:off x="8576925" y="970701"/>
            <a:ext cx="283484" cy="360430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6"/>
          <p:cNvSpPr/>
          <p:nvPr/>
        </p:nvSpPr>
        <p:spPr>
          <a:xfrm>
            <a:off x="7515002" y="157502"/>
            <a:ext cx="168825" cy="214609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40;p6"/>
          <p:cNvSpPr/>
          <p:nvPr/>
        </p:nvSpPr>
        <p:spPr>
          <a:xfrm>
            <a:off x="532888" y="4784613"/>
            <a:ext cx="1272350" cy="347275"/>
          </a:xfrm>
          <a:custGeom>
            <a:avLst/>
            <a:gdLst/>
            <a:ahLst/>
            <a:cxnLst/>
            <a:rect l="l" t="t" r="r" b="b"/>
            <a:pathLst>
              <a:path w="50894" h="13891" extrusionOk="0">
                <a:moveTo>
                  <a:pt x="47961" y="461"/>
                </a:moveTo>
                <a:cubicBezTo>
                  <a:pt x="48959" y="461"/>
                  <a:pt x="50307" y="1231"/>
                  <a:pt x="49593" y="2377"/>
                </a:cubicBezTo>
                <a:cubicBezTo>
                  <a:pt x="49317" y="2752"/>
                  <a:pt x="48923" y="3047"/>
                  <a:pt x="48490" y="3224"/>
                </a:cubicBezTo>
                <a:cubicBezTo>
                  <a:pt x="46756" y="4012"/>
                  <a:pt x="44588" y="4210"/>
                  <a:pt x="42756" y="4623"/>
                </a:cubicBezTo>
                <a:cubicBezTo>
                  <a:pt x="41416" y="4919"/>
                  <a:pt x="38599" y="4998"/>
                  <a:pt x="37909" y="6436"/>
                </a:cubicBezTo>
                <a:cubicBezTo>
                  <a:pt x="37732" y="6771"/>
                  <a:pt x="37712" y="7165"/>
                  <a:pt x="37850" y="7520"/>
                </a:cubicBezTo>
                <a:cubicBezTo>
                  <a:pt x="37909" y="7717"/>
                  <a:pt x="38027" y="7874"/>
                  <a:pt x="38185" y="8012"/>
                </a:cubicBezTo>
                <a:cubicBezTo>
                  <a:pt x="38658" y="8505"/>
                  <a:pt x="38855" y="8308"/>
                  <a:pt x="38894" y="9155"/>
                </a:cubicBezTo>
                <a:cubicBezTo>
                  <a:pt x="38934" y="9982"/>
                  <a:pt x="38658" y="10160"/>
                  <a:pt x="37830" y="10376"/>
                </a:cubicBezTo>
                <a:cubicBezTo>
                  <a:pt x="37377" y="10475"/>
                  <a:pt x="36904" y="10554"/>
                  <a:pt x="36451" y="10613"/>
                </a:cubicBezTo>
                <a:lnTo>
                  <a:pt x="33082" y="11125"/>
                </a:lnTo>
                <a:lnTo>
                  <a:pt x="25378" y="12307"/>
                </a:lnTo>
                <a:lnTo>
                  <a:pt x="21556" y="12898"/>
                </a:lnTo>
                <a:cubicBezTo>
                  <a:pt x="20949" y="12994"/>
                  <a:pt x="19423" y="13377"/>
                  <a:pt x="18141" y="13377"/>
                </a:cubicBezTo>
                <a:cubicBezTo>
                  <a:pt x="17050" y="13377"/>
                  <a:pt x="16136" y="13100"/>
                  <a:pt x="16118" y="12130"/>
                </a:cubicBezTo>
                <a:cubicBezTo>
                  <a:pt x="16118" y="12126"/>
                  <a:pt x="16118" y="12122"/>
                  <a:pt x="16117" y="12117"/>
                </a:cubicBezTo>
                <a:lnTo>
                  <a:pt x="16117" y="12117"/>
                </a:lnTo>
                <a:cubicBezTo>
                  <a:pt x="16433" y="11003"/>
                  <a:pt x="17377" y="11375"/>
                  <a:pt x="18226" y="11086"/>
                </a:cubicBezTo>
                <a:cubicBezTo>
                  <a:pt x="18699" y="10928"/>
                  <a:pt x="18679" y="10830"/>
                  <a:pt x="19014" y="10514"/>
                </a:cubicBezTo>
                <a:cubicBezTo>
                  <a:pt x="19290" y="10239"/>
                  <a:pt x="19625" y="10160"/>
                  <a:pt x="19940" y="9923"/>
                </a:cubicBezTo>
                <a:cubicBezTo>
                  <a:pt x="20689" y="9352"/>
                  <a:pt x="20374" y="8524"/>
                  <a:pt x="19566" y="8229"/>
                </a:cubicBezTo>
                <a:cubicBezTo>
                  <a:pt x="19386" y="8163"/>
                  <a:pt x="19196" y="8136"/>
                  <a:pt x="19001" y="8136"/>
                </a:cubicBezTo>
                <a:cubicBezTo>
                  <a:pt x="18322" y="8136"/>
                  <a:pt x="17582" y="8461"/>
                  <a:pt x="16985" y="8584"/>
                </a:cubicBezTo>
                <a:cubicBezTo>
                  <a:pt x="15822" y="8820"/>
                  <a:pt x="14660" y="9037"/>
                  <a:pt x="13478" y="9194"/>
                </a:cubicBezTo>
                <a:cubicBezTo>
                  <a:pt x="11188" y="9529"/>
                  <a:pt x="8882" y="9689"/>
                  <a:pt x="6574" y="9689"/>
                </a:cubicBezTo>
                <a:cubicBezTo>
                  <a:pt x="6439" y="9689"/>
                  <a:pt x="6303" y="9688"/>
                  <a:pt x="6168" y="9687"/>
                </a:cubicBezTo>
                <a:cubicBezTo>
                  <a:pt x="5776" y="9687"/>
                  <a:pt x="5354" y="9699"/>
                  <a:pt x="4926" y="9699"/>
                </a:cubicBezTo>
                <a:cubicBezTo>
                  <a:pt x="3997" y="9699"/>
                  <a:pt x="3035" y="9643"/>
                  <a:pt x="2267" y="9293"/>
                </a:cubicBezTo>
                <a:cubicBezTo>
                  <a:pt x="533" y="8505"/>
                  <a:pt x="40" y="6574"/>
                  <a:pt x="1656" y="5411"/>
                </a:cubicBezTo>
                <a:cubicBezTo>
                  <a:pt x="2621" y="4702"/>
                  <a:pt x="3882" y="4663"/>
                  <a:pt x="5025" y="4604"/>
                </a:cubicBezTo>
                <a:cubicBezTo>
                  <a:pt x="6286" y="4505"/>
                  <a:pt x="7547" y="4426"/>
                  <a:pt x="8828" y="4328"/>
                </a:cubicBezTo>
                <a:cubicBezTo>
                  <a:pt x="13359" y="3914"/>
                  <a:pt x="17871" y="3264"/>
                  <a:pt x="22324" y="2377"/>
                </a:cubicBezTo>
                <a:cubicBezTo>
                  <a:pt x="23566" y="2141"/>
                  <a:pt x="24807" y="1865"/>
                  <a:pt x="26048" y="1569"/>
                </a:cubicBezTo>
                <a:cubicBezTo>
                  <a:pt x="27113" y="1333"/>
                  <a:pt x="28467" y="835"/>
                  <a:pt x="29627" y="835"/>
                </a:cubicBezTo>
                <a:cubicBezTo>
                  <a:pt x="29819" y="835"/>
                  <a:pt x="30006" y="849"/>
                  <a:pt x="30186" y="880"/>
                </a:cubicBezTo>
                <a:cubicBezTo>
                  <a:pt x="30796" y="998"/>
                  <a:pt x="32274" y="683"/>
                  <a:pt x="31939" y="2062"/>
                </a:cubicBezTo>
                <a:cubicBezTo>
                  <a:pt x="31841" y="2456"/>
                  <a:pt x="31328" y="2811"/>
                  <a:pt x="30993" y="2949"/>
                </a:cubicBezTo>
                <a:cubicBezTo>
                  <a:pt x="30540" y="3086"/>
                  <a:pt x="30087" y="3185"/>
                  <a:pt x="29614" y="3264"/>
                </a:cubicBezTo>
                <a:cubicBezTo>
                  <a:pt x="28885" y="3441"/>
                  <a:pt x="28274" y="3756"/>
                  <a:pt x="27999" y="4485"/>
                </a:cubicBezTo>
                <a:cubicBezTo>
                  <a:pt x="27940" y="4604"/>
                  <a:pt x="28117" y="4761"/>
                  <a:pt x="28196" y="4820"/>
                </a:cubicBezTo>
                <a:cubicBezTo>
                  <a:pt x="28961" y="5354"/>
                  <a:pt x="29784" y="5564"/>
                  <a:pt x="30650" y="5564"/>
                </a:cubicBezTo>
                <a:cubicBezTo>
                  <a:pt x="31032" y="5564"/>
                  <a:pt x="31423" y="5523"/>
                  <a:pt x="31821" y="5451"/>
                </a:cubicBezTo>
                <a:cubicBezTo>
                  <a:pt x="33949" y="5057"/>
                  <a:pt x="36018" y="4170"/>
                  <a:pt x="38067" y="3500"/>
                </a:cubicBezTo>
                <a:lnTo>
                  <a:pt x="44608" y="1372"/>
                </a:lnTo>
                <a:cubicBezTo>
                  <a:pt x="45652" y="1037"/>
                  <a:pt x="46736" y="545"/>
                  <a:pt x="47820" y="466"/>
                </a:cubicBezTo>
                <a:cubicBezTo>
                  <a:pt x="47866" y="462"/>
                  <a:pt x="47913" y="461"/>
                  <a:pt x="47961" y="461"/>
                </a:cubicBezTo>
                <a:close/>
                <a:moveTo>
                  <a:pt x="47887" y="1"/>
                </a:moveTo>
                <a:cubicBezTo>
                  <a:pt x="47346" y="1"/>
                  <a:pt x="46785" y="115"/>
                  <a:pt x="46263" y="269"/>
                </a:cubicBezTo>
                <a:cubicBezTo>
                  <a:pt x="43308" y="1136"/>
                  <a:pt x="40392" y="2180"/>
                  <a:pt x="37456" y="3126"/>
                </a:cubicBezTo>
                <a:cubicBezTo>
                  <a:pt x="35939" y="3618"/>
                  <a:pt x="34422" y="4150"/>
                  <a:pt x="32905" y="4604"/>
                </a:cubicBezTo>
                <a:cubicBezTo>
                  <a:pt x="32057" y="4864"/>
                  <a:pt x="31161" y="5107"/>
                  <a:pt x="30294" y="5107"/>
                </a:cubicBezTo>
                <a:cubicBezTo>
                  <a:pt x="29690" y="5107"/>
                  <a:pt x="29099" y="4990"/>
                  <a:pt x="28548" y="4678"/>
                </a:cubicBezTo>
                <a:lnTo>
                  <a:pt x="28548" y="4678"/>
                </a:lnTo>
                <a:cubicBezTo>
                  <a:pt x="29329" y="3332"/>
                  <a:pt x="32773" y="3918"/>
                  <a:pt x="32412" y="1944"/>
                </a:cubicBezTo>
                <a:cubicBezTo>
                  <a:pt x="32213" y="702"/>
                  <a:pt x="30749" y="420"/>
                  <a:pt x="29620" y="420"/>
                </a:cubicBezTo>
                <a:cubicBezTo>
                  <a:pt x="29405" y="420"/>
                  <a:pt x="29203" y="431"/>
                  <a:pt x="29023" y="446"/>
                </a:cubicBezTo>
                <a:cubicBezTo>
                  <a:pt x="26501" y="663"/>
                  <a:pt x="23960" y="1530"/>
                  <a:pt x="21477" y="2023"/>
                </a:cubicBezTo>
                <a:cubicBezTo>
                  <a:pt x="18738" y="2554"/>
                  <a:pt x="16000" y="2988"/>
                  <a:pt x="13222" y="3343"/>
                </a:cubicBezTo>
                <a:cubicBezTo>
                  <a:pt x="10404" y="3697"/>
                  <a:pt x="7567" y="3953"/>
                  <a:pt x="4730" y="4131"/>
                </a:cubicBezTo>
                <a:cubicBezTo>
                  <a:pt x="2996" y="4229"/>
                  <a:pt x="277" y="4544"/>
                  <a:pt x="99" y="6791"/>
                </a:cubicBezTo>
                <a:cubicBezTo>
                  <a:pt x="1" y="8150"/>
                  <a:pt x="1163" y="9253"/>
                  <a:pt x="2346" y="9726"/>
                </a:cubicBezTo>
                <a:cubicBezTo>
                  <a:pt x="3420" y="10144"/>
                  <a:pt x="4676" y="10266"/>
                  <a:pt x="5943" y="10266"/>
                </a:cubicBezTo>
                <a:cubicBezTo>
                  <a:pt x="7184" y="10266"/>
                  <a:pt x="8435" y="10149"/>
                  <a:pt x="9537" y="10081"/>
                </a:cubicBezTo>
                <a:cubicBezTo>
                  <a:pt x="10897" y="10002"/>
                  <a:pt x="12256" y="9884"/>
                  <a:pt x="13616" y="9687"/>
                </a:cubicBezTo>
                <a:cubicBezTo>
                  <a:pt x="15172" y="9490"/>
                  <a:pt x="16748" y="8958"/>
                  <a:pt x="18285" y="8840"/>
                </a:cubicBezTo>
                <a:lnTo>
                  <a:pt x="18758" y="8721"/>
                </a:lnTo>
                <a:lnTo>
                  <a:pt x="19743" y="9293"/>
                </a:lnTo>
                <a:cubicBezTo>
                  <a:pt x="19763" y="9588"/>
                  <a:pt x="19073" y="9608"/>
                  <a:pt x="18896" y="9746"/>
                </a:cubicBezTo>
                <a:cubicBezTo>
                  <a:pt x="18187" y="10298"/>
                  <a:pt x="18108" y="10554"/>
                  <a:pt x="17142" y="10692"/>
                </a:cubicBezTo>
                <a:cubicBezTo>
                  <a:pt x="16354" y="10810"/>
                  <a:pt x="15822" y="11007"/>
                  <a:pt x="15606" y="11834"/>
                </a:cubicBezTo>
                <a:cubicBezTo>
                  <a:pt x="15599" y="11866"/>
                  <a:pt x="15608" y="11903"/>
                  <a:pt x="15627" y="11942"/>
                </a:cubicBezTo>
                <a:lnTo>
                  <a:pt x="15627" y="11942"/>
                </a:lnTo>
                <a:cubicBezTo>
                  <a:pt x="15687" y="13288"/>
                  <a:pt x="16980" y="13890"/>
                  <a:pt x="18200" y="13890"/>
                </a:cubicBezTo>
                <a:cubicBezTo>
                  <a:pt x="18275" y="13890"/>
                  <a:pt x="18349" y="13888"/>
                  <a:pt x="18423" y="13884"/>
                </a:cubicBezTo>
                <a:cubicBezTo>
                  <a:pt x="21103" y="13726"/>
                  <a:pt x="23841" y="13076"/>
                  <a:pt x="26501" y="12682"/>
                </a:cubicBezTo>
                <a:lnTo>
                  <a:pt x="34678" y="11421"/>
                </a:lnTo>
                <a:cubicBezTo>
                  <a:pt x="35880" y="11224"/>
                  <a:pt x="37200" y="11165"/>
                  <a:pt x="38362" y="10810"/>
                </a:cubicBezTo>
                <a:cubicBezTo>
                  <a:pt x="39032" y="10613"/>
                  <a:pt x="39702" y="10140"/>
                  <a:pt x="39682" y="9372"/>
                </a:cubicBezTo>
                <a:cubicBezTo>
                  <a:pt x="39682" y="8781"/>
                  <a:pt x="39269" y="8603"/>
                  <a:pt x="38934" y="8209"/>
                </a:cubicBezTo>
                <a:cubicBezTo>
                  <a:pt x="38382" y="7579"/>
                  <a:pt x="38047" y="7047"/>
                  <a:pt x="38737" y="6377"/>
                </a:cubicBezTo>
                <a:cubicBezTo>
                  <a:pt x="39269" y="5865"/>
                  <a:pt x="40175" y="5766"/>
                  <a:pt x="40845" y="5608"/>
                </a:cubicBezTo>
                <a:cubicBezTo>
                  <a:pt x="43308" y="5057"/>
                  <a:pt x="45889" y="4663"/>
                  <a:pt x="48293" y="3914"/>
                </a:cubicBezTo>
                <a:cubicBezTo>
                  <a:pt x="49494" y="3520"/>
                  <a:pt x="50893" y="2515"/>
                  <a:pt x="50046" y="1136"/>
                </a:cubicBezTo>
                <a:cubicBezTo>
                  <a:pt x="49529" y="282"/>
                  <a:pt x="48733" y="1"/>
                  <a:pt x="4788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41;p6"/>
          <p:cNvSpPr/>
          <p:nvPr/>
        </p:nvSpPr>
        <p:spPr>
          <a:xfrm>
            <a:off x="-462500" y="4499455"/>
            <a:ext cx="1707295" cy="1152378"/>
          </a:xfrm>
          <a:custGeom>
            <a:avLst/>
            <a:gdLst/>
            <a:ahLst/>
            <a:cxnLst/>
            <a:rect l="l" t="t" r="r" b="b"/>
            <a:pathLst>
              <a:path w="116898" h="78903" extrusionOk="0">
                <a:moveTo>
                  <a:pt x="38363" y="0"/>
                </a:moveTo>
                <a:cubicBezTo>
                  <a:pt x="33439" y="0"/>
                  <a:pt x="28504" y="1238"/>
                  <a:pt x="24255" y="3746"/>
                </a:cubicBezTo>
                <a:cubicBezTo>
                  <a:pt x="19979" y="6268"/>
                  <a:pt x="16571" y="10012"/>
                  <a:pt x="14443" y="14504"/>
                </a:cubicBezTo>
                <a:cubicBezTo>
                  <a:pt x="13970" y="15528"/>
                  <a:pt x="13773" y="17065"/>
                  <a:pt x="13162" y="17972"/>
                </a:cubicBezTo>
                <a:cubicBezTo>
                  <a:pt x="12177" y="19430"/>
                  <a:pt x="12728" y="18681"/>
                  <a:pt x="10995" y="19173"/>
                </a:cubicBezTo>
                <a:cubicBezTo>
                  <a:pt x="8571" y="19863"/>
                  <a:pt x="6660" y="20553"/>
                  <a:pt x="4926" y="22543"/>
                </a:cubicBezTo>
                <a:cubicBezTo>
                  <a:pt x="2976" y="24828"/>
                  <a:pt x="1951" y="27764"/>
                  <a:pt x="1261" y="30680"/>
                </a:cubicBezTo>
                <a:cubicBezTo>
                  <a:pt x="316" y="34739"/>
                  <a:pt x="0" y="39152"/>
                  <a:pt x="1695" y="42935"/>
                </a:cubicBezTo>
                <a:cubicBezTo>
                  <a:pt x="3626" y="47329"/>
                  <a:pt x="7862" y="50205"/>
                  <a:pt x="12137" y="52392"/>
                </a:cubicBezTo>
                <a:cubicBezTo>
                  <a:pt x="16231" y="54494"/>
                  <a:pt x="20991" y="56131"/>
                  <a:pt x="25509" y="56131"/>
                </a:cubicBezTo>
                <a:cubicBezTo>
                  <a:pt x="28318" y="56131"/>
                  <a:pt x="31034" y="55498"/>
                  <a:pt x="33436" y="53949"/>
                </a:cubicBezTo>
                <a:lnTo>
                  <a:pt x="33436" y="53949"/>
                </a:lnTo>
                <a:cubicBezTo>
                  <a:pt x="31840" y="62421"/>
                  <a:pt x="35860" y="70105"/>
                  <a:pt x="42578" y="75129"/>
                </a:cubicBezTo>
                <a:cubicBezTo>
                  <a:pt x="43544" y="75878"/>
                  <a:pt x="44608" y="76528"/>
                  <a:pt x="45711" y="77040"/>
                </a:cubicBezTo>
                <a:cubicBezTo>
                  <a:pt x="46775" y="77474"/>
                  <a:pt x="47878" y="77789"/>
                  <a:pt x="49021" y="77986"/>
                </a:cubicBezTo>
                <a:cubicBezTo>
                  <a:pt x="50880" y="78355"/>
                  <a:pt x="52781" y="78544"/>
                  <a:pt x="54682" y="78544"/>
                </a:cubicBezTo>
                <a:cubicBezTo>
                  <a:pt x="57656" y="78544"/>
                  <a:pt x="60631" y="78081"/>
                  <a:pt x="63444" y="77119"/>
                </a:cubicBezTo>
                <a:cubicBezTo>
                  <a:pt x="67758" y="75642"/>
                  <a:pt x="73019" y="72371"/>
                  <a:pt x="75482" y="68489"/>
                </a:cubicBezTo>
                <a:cubicBezTo>
                  <a:pt x="77610" y="72785"/>
                  <a:pt x="81629" y="75996"/>
                  <a:pt x="86141" y="77592"/>
                </a:cubicBezTo>
                <a:cubicBezTo>
                  <a:pt x="88703" y="78498"/>
                  <a:pt x="91410" y="78903"/>
                  <a:pt x="94131" y="78903"/>
                </a:cubicBezTo>
                <a:cubicBezTo>
                  <a:pt x="96202" y="78903"/>
                  <a:pt x="98281" y="78668"/>
                  <a:pt x="100307" y="78242"/>
                </a:cubicBezTo>
                <a:cubicBezTo>
                  <a:pt x="104662" y="77316"/>
                  <a:pt x="109075" y="75267"/>
                  <a:pt x="111341" y="71445"/>
                </a:cubicBezTo>
                <a:cubicBezTo>
                  <a:pt x="116897" y="62047"/>
                  <a:pt x="110395" y="51466"/>
                  <a:pt x="101470" y="47348"/>
                </a:cubicBezTo>
                <a:cubicBezTo>
                  <a:pt x="105627" y="42876"/>
                  <a:pt x="107164" y="35822"/>
                  <a:pt x="104386" y="30365"/>
                </a:cubicBezTo>
                <a:cubicBezTo>
                  <a:pt x="102359" y="26355"/>
                  <a:pt x="97844" y="23717"/>
                  <a:pt x="93442" y="23717"/>
                </a:cubicBezTo>
                <a:cubicBezTo>
                  <a:pt x="91853" y="23717"/>
                  <a:pt x="90278" y="24061"/>
                  <a:pt x="88840" y="24808"/>
                </a:cubicBezTo>
                <a:cubicBezTo>
                  <a:pt x="88624" y="19824"/>
                  <a:pt x="87954" y="14031"/>
                  <a:pt x="83737" y="11332"/>
                </a:cubicBezTo>
                <a:cubicBezTo>
                  <a:pt x="82536" y="10622"/>
                  <a:pt x="81215" y="10130"/>
                  <a:pt x="79836" y="9874"/>
                </a:cubicBezTo>
                <a:cubicBezTo>
                  <a:pt x="78573" y="9620"/>
                  <a:pt x="77288" y="9498"/>
                  <a:pt x="76004" y="9498"/>
                </a:cubicBezTo>
                <a:cubicBezTo>
                  <a:pt x="69495" y="9498"/>
                  <a:pt x="62976" y="12647"/>
                  <a:pt x="59109" y="17912"/>
                </a:cubicBezTo>
                <a:cubicBezTo>
                  <a:pt x="57809" y="13420"/>
                  <a:pt x="55562" y="9243"/>
                  <a:pt x="52528" y="5697"/>
                </a:cubicBezTo>
                <a:cubicBezTo>
                  <a:pt x="51326" y="4298"/>
                  <a:pt x="49986" y="2978"/>
                  <a:pt x="48410" y="2091"/>
                </a:cubicBezTo>
                <a:cubicBezTo>
                  <a:pt x="46854" y="1185"/>
                  <a:pt x="45080" y="732"/>
                  <a:pt x="43288" y="416"/>
                </a:cubicBezTo>
                <a:cubicBezTo>
                  <a:pt x="41665" y="139"/>
                  <a:pt x="40015" y="0"/>
                  <a:pt x="38363" y="0"/>
                </a:cubicBezTo>
                <a:close/>
              </a:path>
            </a:pathLst>
          </a:custGeom>
          <a:solidFill>
            <a:srgbClr val="FBBC3F">
              <a:alpha val="6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6"/>
          <p:cNvSpPr/>
          <p:nvPr/>
        </p:nvSpPr>
        <p:spPr>
          <a:xfrm>
            <a:off x="249413" y="3944426"/>
            <a:ext cx="283484" cy="360430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800101"/>
            <a:ext cx="2019300" cy="2262982"/>
          </a:xfrm>
        </p:spPr>
        <p:txBody>
          <a:bodyPr/>
          <a:lstStyle>
            <a:lvl1pPr>
              <a:defRPr sz="1401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24100" y="800101"/>
            <a:ext cx="2019300" cy="2262982"/>
          </a:xfrm>
        </p:spPr>
        <p:txBody>
          <a:bodyPr/>
          <a:lstStyle>
            <a:lvl1pPr>
              <a:defRPr sz="1401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9686446"/>
      </p:ext>
    </p:extLst>
  </p:cSld>
  <p:clrMapOvr>
    <a:masterClrMapping/>
  </p:clrMapOvr>
  <p:transition spd="med">
    <p:randomBar dir="vert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1" y="767557"/>
            <a:ext cx="2020095" cy="319881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12" indent="0">
              <a:buNone/>
              <a:defRPr sz="1000" b="1"/>
            </a:lvl2pPr>
            <a:lvl3pPr marL="457223" indent="0">
              <a:buNone/>
              <a:defRPr sz="900" b="1"/>
            </a:lvl3pPr>
            <a:lvl4pPr marL="685835" indent="0">
              <a:buNone/>
              <a:defRPr sz="801" b="1"/>
            </a:lvl4pPr>
            <a:lvl5pPr marL="914446" indent="0">
              <a:buNone/>
              <a:defRPr sz="801" b="1"/>
            </a:lvl5pPr>
            <a:lvl6pPr marL="1143057" indent="0">
              <a:buNone/>
              <a:defRPr sz="801" b="1"/>
            </a:lvl6pPr>
            <a:lvl7pPr marL="1371669" indent="0">
              <a:buNone/>
              <a:defRPr sz="801" b="1"/>
            </a:lvl7pPr>
            <a:lvl8pPr marL="1600281" indent="0">
              <a:buNone/>
              <a:defRPr sz="801" b="1"/>
            </a:lvl8pPr>
            <a:lvl9pPr marL="1828892" indent="0">
              <a:buNone/>
              <a:defRPr sz="801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8601" y="1087438"/>
            <a:ext cx="2020095" cy="1975644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1"/>
            </a:lvl4pPr>
            <a:lvl5pPr>
              <a:defRPr sz="801"/>
            </a:lvl5pPr>
            <a:lvl6pPr>
              <a:defRPr sz="801"/>
            </a:lvl6pPr>
            <a:lvl7pPr>
              <a:defRPr sz="801"/>
            </a:lvl7pPr>
            <a:lvl8pPr>
              <a:defRPr sz="801"/>
            </a:lvl8pPr>
            <a:lvl9pPr>
              <a:defRPr sz="80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322514" y="767557"/>
            <a:ext cx="2020888" cy="319881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12" indent="0">
              <a:buNone/>
              <a:defRPr sz="1000" b="1"/>
            </a:lvl2pPr>
            <a:lvl3pPr marL="457223" indent="0">
              <a:buNone/>
              <a:defRPr sz="900" b="1"/>
            </a:lvl3pPr>
            <a:lvl4pPr marL="685835" indent="0">
              <a:buNone/>
              <a:defRPr sz="801" b="1"/>
            </a:lvl4pPr>
            <a:lvl5pPr marL="914446" indent="0">
              <a:buNone/>
              <a:defRPr sz="801" b="1"/>
            </a:lvl5pPr>
            <a:lvl6pPr marL="1143057" indent="0">
              <a:buNone/>
              <a:defRPr sz="801" b="1"/>
            </a:lvl6pPr>
            <a:lvl7pPr marL="1371669" indent="0">
              <a:buNone/>
              <a:defRPr sz="801" b="1"/>
            </a:lvl7pPr>
            <a:lvl8pPr marL="1600281" indent="0">
              <a:buNone/>
              <a:defRPr sz="801" b="1"/>
            </a:lvl8pPr>
            <a:lvl9pPr marL="1828892" indent="0">
              <a:buNone/>
              <a:defRPr sz="801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322514" y="1087438"/>
            <a:ext cx="2020888" cy="1975644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1"/>
            </a:lvl4pPr>
            <a:lvl5pPr>
              <a:defRPr sz="801"/>
            </a:lvl5pPr>
            <a:lvl6pPr>
              <a:defRPr sz="801"/>
            </a:lvl6pPr>
            <a:lvl7pPr>
              <a:defRPr sz="801"/>
            </a:lvl7pPr>
            <a:lvl8pPr>
              <a:defRPr sz="801"/>
            </a:lvl8pPr>
            <a:lvl9pPr>
              <a:defRPr sz="80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678319"/>
      </p:ext>
    </p:extLst>
  </p:cSld>
  <p:clrMapOvr>
    <a:masterClrMapping/>
  </p:clrMapOvr>
  <p:transition spd="med">
    <p:randomBar dir="vert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0468864"/>
      </p:ext>
    </p:extLst>
  </p:cSld>
  <p:clrMapOvr>
    <a:masterClrMapping/>
  </p:clrMapOvr>
  <p:transition spd="med">
    <p:randomBar dir="vert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1926853"/>
      </p:ext>
    </p:extLst>
  </p:cSld>
  <p:clrMapOvr>
    <a:masterClrMapping/>
  </p:clrMapOvr>
  <p:transition spd="med">
    <p:randomBar dir="vert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36525"/>
            <a:ext cx="1504157" cy="581025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87526" y="136526"/>
            <a:ext cx="2555875" cy="2926557"/>
          </a:xfrm>
        </p:spPr>
        <p:txBody>
          <a:bodyPr/>
          <a:lstStyle>
            <a:lvl1pPr>
              <a:defRPr sz="1600"/>
            </a:lvl1pPr>
            <a:lvl2pPr>
              <a:defRPr sz="1401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717551"/>
            <a:ext cx="1504157" cy="2345532"/>
          </a:xfrm>
        </p:spPr>
        <p:txBody>
          <a:bodyPr/>
          <a:lstStyle>
            <a:lvl1pPr marL="0" indent="0">
              <a:buNone/>
              <a:defRPr sz="700"/>
            </a:lvl1pPr>
            <a:lvl2pPr marL="228612" indent="0">
              <a:buNone/>
              <a:defRPr sz="600"/>
            </a:lvl2pPr>
            <a:lvl3pPr marL="457223" indent="0">
              <a:buNone/>
              <a:defRPr sz="501"/>
            </a:lvl3pPr>
            <a:lvl4pPr marL="685835" indent="0">
              <a:buNone/>
              <a:defRPr sz="450"/>
            </a:lvl4pPr>
            <a:lvl5pPr marL="914446" indent="0">
              <a:buNone/>
              <a:defRPr sz="450"/>
            </a:lvl5pPr>
            <a:lvl6pPr marL="1143057" indent="0">
              <a:buNone/>
              <a:defRPr sz="450"/>
            </a:lvl6pPr>
            <a:lvl7pPr marL="1371669" indent="0">
              <a:buNone/>
              <a:defRPr sz="450"/>
            </a:lvl7pPr>
            <a:lvl8pPr marL="1600281" indent="0">
              <a:buNone/>
              <a:defRPr sz="450"/>
            </a:lvl8pPr>
            <a:lvl9pPr marL="1828892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3128923"/>
      </p:ext>
    </p:extLst>
  </p:cSld>
  <p:clrMapOvr>
    <a:masterClrMapping/>
  </p:clrMapOvr>
  <p:transition spd="med">
    <p:randomBar dir="vert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6145" y="2400301"/>
            <a:ext cx="2743200" cy="283369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96145" y="306388"/>
            <a:ext cx="2743200" cy="2057400"/>
          </a:xfrm>
        </p:spPr>
        <p:txBody>
          <a:bodyPr/>
          <a:lstStyle>
            <a:lvl1pPr marL="0" indent="0">
              <a:buNone/>
              <a:defRPr sz="1600"/>
            </a:lvl1pPr>
            <a:lvl2pPr marL="228612" indent="0">
              <a:buNone/>
              <a:defRPr sz="1401"/>
            </a:lvl2pPr>
            <a:lvl3pPr marL="457223" indent="0">
              <a:buNone/>
              <a:defRPr sz="1200"/>
            </a:lvl3pPr>
            <a:lvl4pPr marL="685835" indent="0">
              <a:buNone/>
              <a:defRPr sz="1000"/>
            </a:lvl4pPr>
            <a:lvl5pPr marL="914446" indent="0">
              <a:buNone/>
              <a:defRPr sz="1000"/>
            </a:lvl5pPr>
            <a:lvl6pPr marL="1143057" indent="0">
              <a:buNone/>
              <a:defRPr sz="1000"/>
            </a:lvl6pPr>
            <a:lvl7pPr marL="1371669" indent="0">
              <a:buNone/>
              <a:defRPr sz="1000"/>
            </a:lvl7pPr>
            <a:lvl8pPr marL="1600281" indent="0">
              <a:buNone/>
              <a:defRPr sz="1000"/>
            </a:lvl8pPr>
            <a:lvl9pPr marL="1828892" indent="0">
              <a:buNone/>
              <a:defRPr sz="1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6145" y="2683669"/>
            <a:ext cx="2743200" cy="402432"/>
          </a:xfrm>
        </p:spPr>
        <p:txBody>
          <a:bodyPr/>
          <a:lstStyle>
            <a:lvl1pPr marL="0" indent="0">
              <a:buNone/>
              <a:defRPr sz="700"/>
            </a:lvl1pPr>
            <a:lvl2pPr marL="228612" indent="0">
              <a:buNone/>
              <a:defRPr sz="600"/>
            </a:lvl2pPr>
            <a:lvl3pPr marL="457223" indent="0">
              <a:buNone/>
              <a:defRPr sz="501"/>
            </a:lvl3pPr>
            <a:lvl4pPr marL="685835" indent="0">
              <a:buNone/>
              <a:defRPr sz="450"/>
            </a:lvl4pPr>
            <a:lvl5pPr marL="914446" indent="0">
              <a:buNone/>
              <a:defRPr sz="450"/>
            </a:lvl5pPr>
            <a:lvl6pPr marL="1143057" indent="0">
              <a:buNone/>
              <a:defRPr sz="450"/>
            </a:lvl6pPr>
            <a:lvl7pPr marL="1371669" indent="0">
              <a:buNone/>
              <a:defRPr sz="450"/>
            </a:lvl7pPr>
            <a:lvl8pPr marL="1600281" indent="0">
              <a:buNone/>
              <a:defRPr sz="450"/>
            </a:lvl8pPr>
            <a:lvl9pPr marL="1828892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253036"/>
      </p:ext>
    </p:extLst>
  </p:cSld>
  <p:clrMapOvr>
    <a:masterClrMapping/>
  </p:clrMapOvr>
  <p:transition spd="med">
    <p:randomBar dir="vert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7139704"/>
      </p:ext>
    </p:extLst>
  </p:cSld>
  <p:clrMapOvr>
    <a:masterClrMapping/>
  </p:clrMapOvr>
  <p:transition spd="med">
    <p:randomBar dir="vert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314700" y="137320"/>
            <a:ext cx="1028700" cy="29257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37320"/>
            <a:ext cx="3009900" cy="29257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7959785"/>
      </p:ext>
    </p:extLst>
  </p:cSld>
  <p:clrMapOvr>
    <a:masterClrMapping/>
  </p:clrMapOvr>
  <p:transition spd="med">
    <p:randomBar dir="vert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1065212"/>
            <a:ext cx="3886200" cy="73501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943100"/>
            <a:ext cx="3200400" cy="8763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6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2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30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6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2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6972652"/>
      </p:ext>
    </p:extLst>
  </p:cSld>
  <p:clrMapOvr>
    <a:masterClrMapping/>
  </p:clrMapOvr>
  <p:transition spd="med">
    <p:randomBar dir="vert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646087"/>
      </p:ext>
    </p:extLst>
  </p:cSld>
  <p:clrMapOvr>
    <a:masterClrMapping/>
  </p:clrMapOvr>
  <p:transition spd="med">
    <p:randomBar dir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7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10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7"/>
          <p:cNvSpPr/>
          <p:nvPr/>
        </p:nvSpPr>
        <p:spPr>
          <a:xfrm>
            <a:off x="713225" y="4604000"/>
            <a:ext cx="1153600" cy="321450"/>
          </a:xfrm>
          <a:custGeom>
            <a:avLst/>
            <a:gdLst/>
            <a:ahLst/>
            <a:cxnLst/>
            <a:rect l="l" t="t" r="r" b="b"/>
            <a:pathLst>
              <a:path w="46144" h="12858" extrusionOk="0">
                <a:moveTo>
                  <a:pt x="43926" y="479"/>
                </a:moveTo>
                <a:cubicBezTo>
                  <a:pt x="44509" y="479"/>
                  <a:pt x="44950" y="712"/>
                  <a:pt x="44942" y="1436"/>
                </a:cubicBezTo>
                <a:cubicBezTo>
                  <a:pt x="44942" y="2618"/>
                  <a:pt x="42913" y="3150"/>
                  <a:pt x="42046" y="3525"/>
                </a:cubicBezTo>
                <a:lnTo>
                  <a:pt x="39484" y="4687"/>
                </a:lnTo>
                <a:cubicBezTo>
                  <a:pt x="37613" y="5534"/>
                  <a:pt x="35741" y="6382"/>
                  <a:pt x="33869" y="7209"/>
                </a:cubicBezTo>
                <a:cubicBezTo>
                  <a:pt x="32372" y="7899"/>
                  <a:pt x="30835" y="8490"/>
                  <a:pt x="29239" y="8943"/>
                </a:cubicBezTo>
                <a:cubicBezTo>
                  <a:pt x="28171" y="9235"/>
                  <a:pt x="27162" y="9366"/>
                  <a:pt x="26159" y="9366"/>
                </a:cubicBezTo>
                <a:cubicBezTo>
                  <a:pt x="24998" y="9366"/>
                  <a:pt x="23845" y="9190"/>
                  <a:pt x="22619" y="8884"/>
                </a:cubicBezTo>
                <a:cubicBezTo>
                  <a:pt x="22143" y="8763"/>
                  <a:pt x="21680" y="8709"/>
                  <a:pt x="21228" y="8709"/>
                </a:cubicBezTo>
                <a:cubicBezTo>
                  <a:pt x="18660" y="8709"/>
                  <a:pt x="16412" y="10424"/>
                  <a:pt x="13950" y="11228"/>
                </a:cubicBezTo>
                <a:cubicBezTo>
                  <a:pt x="12176" y="11819"/>
                  <a:pt x="10324" y="12174"/>
                  <a:pt x="8433" y="12273"/>
                </a:cubicBezTo>
                <a:lnTo>
                  <a:pt x="7743" y="12312"/>
                </a:lnTo>
                <a:cubicBezTo>
                  <a:pt x="6758" y="11701"/>
                  <a:pt x="6660" y="11130"/>
                  <a:pt x="7448" y="10578"/>
                </a:cubicBezTo>
                <a:cubicBezTo>
                  <a:pt x="7743" y="10401"/>
                  <a:pt x="8058" y="10263"/>
                  <a:pt x="8374" y="10184"/>
                </a:cubicBezTo>
                <a:cubicBezTo>
                  <a:pt x="8886" y="10027"/>
                  <a:pt x="9457" y="9908"/>
                  <a:pt x="9911" y="9593"/>
                </a:cubicBezTo>
                <a:cubicBezTo>
                  <a:pt x="10305" y="9317"/>
                  <a:pt x="11073" y="8509"/>
                  <a:pt x="10600" y="8037"/>
                </a:cubicBezTo>
                <a:cubicBezTo>
                  <a:pt x="10408" y="7854"/>
                  <a:pt x="9980" y="7794"/>
                  <a:pt x="9523" y="7794"/>
                </a:cubicBezTo>
                <a:cubicBezTo>
                  <a:pt x="8992" y="7794"/>
                  <a:pt x="8423" y="7875"/>
                  <a:pt x="8137" y="7938"/>
                </a:cubicBezTo>
                <a:cubicBezTo>
                  <a:pt x="7448" y="8076"/>
                  <a:pt x="6916" y="8450"/>
                  <a:pt x="6305" y="8805"/>
                </a:cubicBezTo>
                <a:cubicBezTo>
                  <a:pt x="5341" y="9339"/>
                  <a:pt x="4241" y="9737"/>
                  <a:pt x="3138" y="9737"/>
                </a:cubicBezTo>
                <a:cubicBezTo>
                  <a:pt x="2978" y="9737"/>
                  <a:pt x="2819" y="9729"/>
                  <a:pt x="2660" y="9711"/>
                </a:cubicBezTo>
                <a:cubicBezTo>
                  <a:pt x="1517" y="9593"/>
                  <a:pt x="630" y="8174"/>
                  <a:pt x="1754" y="7465"/>
                </a:cubicBezTo>
                <a:cubicBezTo>
                  <a:pt x="2207" y="7170"/>
                  <a:pt x="2758" y="6933"/>
                  <a:pt x="3251" y="6677"/>
                </a:cubicBezTo>
                <a:cubicBezTo>
                  <a:pt x="4256" y="6106"/>
                  <a:pt x="5320" y="5613"/>
                  <a:pt x="6403" y="5219"/>
                </a:cubicBezTo>
                <a:cubicBezTo>
                  <a:pt x="8177" y="4687"/>
                  <a:pt x="9970" y="4155"/>
                  <a:pt x="11743" y="3643"/>
                </a:cubicBezTo>
                <a:cubicBezTo>
                  <a:pt x="13634" y="3111"/>
                  <a:pt x="15565" y="2441"/>
                  <a:pt x="17476" y="2008"/>
                </a:cubicBezTo>
                <a:cubicBezTo>
                  <a:pt x="17663" y="1967"/>
                  <a:pt x="17854" y="1947"/>
                  <a:pt x="18045" y="1947"/>
                </a:cubicBezTo>
                <a:cubicBezTo>
                  <a:pt x="18599" y="1947"/>
                  <a:pt x="19155" y="2113"/>
                  <a:pt x="19624" y="2421"/>
                </a:cubicBezTo>
                <a:cubicBezTo>
                  <a:pt x="19900" y="2579"/>
                  <a:pt x="19860" y="2658"/>
                  <a:pt x="20195" y="2796"/>
                </a:cubicBezTo>
                <a:cubicBezTo>
                  <a:pt x="20485" y="2918"/>
                  <a:pt x="20799" y="2993"/>
                  <a:pt x="21118" y="2993"/>
                </a:cubicBezTo>
                <a:cubicBezTo>
                  <a:pt x="21211" y="2993"/>
                  <a:pt x="21304" y="2986"/>
                  <a:pt x="21397" y="2973"/>
                </a:cubicBezTo>
                <a:cubicBezTo>
                  <a:pt x="21969" y="2914"/>
                  <a:pt x="22520" y="2776"/>
                  <a:pt x="23052" y="2599"/>
                </a:cubicBezTo>
                <a:cubicBezTo>
                  <a:pt x="23960" y="2334"/>
                  <a:pt x="25250" y="1669"/>
                  <a:pt x="26224" y="1669"/>
                </a:cubicBezTo>
                <a:cubicBezTo>
                  <a:pt x="26264" y="1669"/>
                  <a:pt x="26304" y="1670"/>
                  <a:pt x="26343" y="1673"/>
                </a:cubicBezTo>
                <a:cubicBezTo>
                  <a:pt x="28096" y="1791"/>
                  <a:pt x="27643" y="2717"/>
                  <a:pt x="28293" y="3584"/>
                </a:cubicBezTo>
                <a:cubicBezTo>
                  <a:pt x="28608" y="3958"/>
                  <a:pt x="29003" y="4234"/>
                  <a:pt x="29456" y="4411"/>
                </a:cubicBezTo>
                <a:cubicBezTo>
                  <a:pt x="29840" y="4552"/>
                  <a:pt x="30230" y="4609"/>
                  <a:pt x="30621" y="4609"/>
                </a:cubicBezTo>
                <a:cubicBezTo>
                  <a:pt x="31654" y="4609"/>
                  <a:pt x="32695" y="4208"/>
                  <a:pt x="33652" y="3879"/>
                </a:cubicBezTo>
                <a:lnTo>
                  <a:pt x="38637" y="2145"/>
                </a:lnTo>
                <a:lnTo>
                  <a:pt x="41337" y="1200"/>
                </a:lnTo>
                <a:cubicBezTo>
                  <a:pt x="41768" y="1044"/>
                  <a:pt x="43018" y="479"/>
                  <a:pt x="43926" y="479"/>
                </a:cubicBezTo>
                <a:close/>
                <a:moveTo>
                  <a:pt x="43950" y="1"/>
                </a:moveTo>
                <a:cubicBezTo>
                  <a:pt x="43632" y="1"/>
                  <a:pt x="43311" y="49"/>
                  <a:pt x="43031" y="116"/>
                </a:cubicBezTo>
                <a:cubicBezTo>
                  <a:pt x="40844" y="609"/>
                  <a:pt x="38677" y="1594"/>
                  <a:pt x="36549" y="2323"/>
                </a:cubicBezTo>
                <a:lnTo>
                  <a:pt x="33377" y="3426"/>
                </a:lnTo>
                <a:cubicBezTo>
                  <a:pt x="32535" y="3720"/>
                  <a:pt x="31560" y="4120"/>
                  <a:pt x="30636" y="4120"/>
                </a:cubicBezTo>
                <a:cubicBezTo>
                  <a:pt x="30132" y="4120"/>
                  <a:pt x="29644" y="4002"/>
                  <a:pt x="29200" y="3682"/>
                </a:cubicBezTo>
                <a:cubicBezTo>
                  <a:pt x="28392" y="3111"/>
                  <a:pt x="28549" y="1948"/>
                  <a:pt x="27722" y="1416"/>
                </a:cubicBezTo>
                <a:cubicBezTo>
                  <a:pt x="27415" y="1230"/>
                  <a:pt x="27065" y="1166"/>
                  <a:pt x="26710" y="1166"/>
                </a:cubicBezTo>
                <a:cubicBezTo>
                  <a:pt x="26427" y="1166"/>
                  <a:pt x="26141" y="1206"/>
                  <a:pt x="25870" y="1259"/>
                </a:cubicBezTo>
                <a:cubicBezTo>
                  <a:pt x="24826" y="1456"/>
                  <a:pt x="23801" y="1850"/>
                  <a:pt x="22776" y="2145"/>
                </a:cubicBezTo>
                <a:cubicBezTo>
                  <a:pt x="22216" y="2304"/>
                  <a:pt x="21729" y="2463"/>
                  <a:pt x="21248" y="2463"/>
                </a:cubicBezTo>
                <a:cubicBezTo>
                  <a:pt x="20834" y="2463"/>
                  <a:pt x="20426" y="2345"/>
                  <a:pt x="19979" y="2008"/>
                </a:cubicBezTo>
                <a:cubicBezTo>
                  <a:pt x="19742" y="1791"/>
                  <a:pt x="19486" y="1594"/>
                  <a:pt x="19210" y="1416"/>
                </a:cubicBezTo>
                <a:cubicBezTo>
                  <a:pt x="18965" y="1314"/>
                  <a:pt x="18729" y="1273"/>
                  <a:pt x="18497" y="1273"/>
                </a:cubicBezTo>
                <a:cubicBezTo>
                  <a:pt x="18060" y="1273"/>
                  <a:pt x="17639" y="1419"/>
                  <a:pt x="17201" y="1574"/>
                </a:cubicBezTo>
                <a:cubicBezTo>
                  <a:pt x="16038" y="1968"/>
                  <a:pt x="14876" y="2264"/>
                  <a:pt x="13693" y="2579"/>
                </a:cubicBezTo>
                <a:cubicBezTo>
                  <a:pt x="11189" y="3239"/>
                  <a:pt x="8723" y="3995"/>
                  <a:pt x="6238" y="4752"/>
                </a:cubicBezTo>
                <a:lnTo>
                  <a:pt x="6238" y="4752"/>
                </a:lnTo>
                <a:cubicBezTo>
                  <a:pt x="6233" y="4752"/>
                  <a:pt x="6228" y="4751"/>
                  <a:pt x="6223" y="4751"/>
                </a:cubicBezTo>
                <a:cubicBezTo>
                  <a:pt x="6191" y="4751"/>
                  <a:pt x="6159" y="4756"/>
                  <a:pt x="6128" y="4766"/>
                </a:cubicBezTo>
                <a:cubicBezTo>
                  <a:pt x="5261" y="5061"/>
                  <a:pt x="4433" y="5436"/>
                  <a:pt x="3625" y="5869"/>
                </a:cubicBezTo>
                <a:cubicBezTo>
                  <a:pt x="2758" y="6303"/>
                  <a:pt x="1714" y="6677"/>
                  <a:pt x="985" y="7288"/>
                </a:cubicBezTo>
                <a:cubicBezTo>
                  <a:pt x="0" y="8115"/>
                  <a:pt x="414" y="9376"/>
                  <a:pt x="1458" y="9908"/>
                </a:cubicBezTo>
                <a:cubicBezTo>
                  <a:pt x="1935" y="10143"/>
                  <a:pt x="2478" y="10239"/>
                  <a:pt x="3038" y="10239"/>
                </a:cubicBezTo>
                <a:cubicBezTo>
                  <a:pt x="4029" y="10239"/>
                  <a:pt x="5073" y="9938"/>
                  <a:pt x="5891" y="9573"/>
                </a:cubicBezTo>
                <a:cubicBezTo>
                  <a:pt x="6837" y="9140"/>
                  <a:pt x="7645" y="8431"/>
                  <a:pt x="8728" y="8332"/>
                </a:cubicBezTo>
                <a:cubicBezTo>
                  <a:pt x="8821" y="8327"/>
                  <a:pt x="8953" y="8323"/>
                  <a:pt x="9098" y="8323"/>
                </a:cubicBezTo>
                <a:cubicBezTo>
                  <a:pt x="9508" y="8323"/>
                  <a:pt x="10024" y="8354"/>
                  <a:pt x="10068" y="8470"/>
                </a:cubicBezTo>
                <a:cubicBezTo>
                  <a:pt x="10364" y="9120"/>
                  <a:pt x="7034" y="10086"/>
                  <a:pt x="6640" y="10559"/>
                </a:cubicBezTo>
                <a:cubicBezTo>
                  <a:pt x="5931" y="11425"/>
                  <a:pt x="6226" y="12489"/>
                  <a:pt x="7329" y="12746"/>
                </a:cubicBezTo>
                <a:cubicBezTo>
                  <a:pt x="7674" y="12824"/>
                  <a:pt x="8046" y="12857"/>
                  <a:pt x="8433" y="12857"/>
                </a:cubicBezTo>
                <a:cubicBezTo>
                  <a:pt x="9797" y="12857"/>
                  <a:pt x="11349" y="12446"/>
                  <a:pt x="12531" y="12154"/>
                </a:cubicBezTo>
                <a:cubicBezTo>
                  <a:pt x="14698" y="11622"/>
                  <a:pt x="16590" y="10696"/>
                  <a:pt x="18599" y="9790"/>
                </a:cubicBezTo>
                <a:cubicBezTo>
                  <a:pt x="19454" y="9403"/>
                  <a:pt x="20273" y="9178"/>
                  <a:pt x="21135" y="9178"/>
                </a:cubicBezTo>
                <a:cubicBezTo>
                  <a:pt x="21545" y="9178"/>
                  <a:pt x="21964" y="9229"/>
                  <a:pt x="22402" y="9337"/>
                </a:cubicBezTo>
                <a:cubicBezTo>
                  <a:pt x="23368" y="9593"/>
                  <a:pt x="24274" y="9849"/>
                  <a:pt x="25259" y="9908"/>
                </a:cubicBezTo>
                <a:cubicBezTo>
                  <a:pt x="25470" y="9922"/>
                  <a:pt x="25681" y="9928"/>
                  <a:pt x="25891" y="9928"/>
                </a:cubicBezTo>
                <a:cubicBezTo>
                  <a:pt x="27567" y="9928"/>
                  <a:pt x="29220" y="9527"/>
                  <a:pt x="30796" y="9002"/>
                </a:cubicBezTo>
                <a:cubicBezTo>
                  <a:pt x="35110" y="7524"/>
                  <a:pt x="39268" y="5357"/>
                  <a:pt x="43425" y="3505"/>
                </a:cubicBezTo>
                <a:cubicBezTo>
                  <a:pt x="44410" y="3052"/>
                  <a:pt x="46144" y="2165"/>
                  <a:pt x="45474" y="786"/>
                </a:cubicBezTo>
                <a:cubicBezTo>
                  <a:pt x="45187" y="186"/>
                  <a:pt x="44573" y="1"/>
                  <a:pt x="4395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46;p7"/>
          <p:cNvSpPr/>
          <p:nvPr/>
        </p:nvSpPr>
        <p:spPr>
          <a:xfrm>
            <a:off x="370375" y="3845688"/>
            <a:ext cx="283484" cy="360463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7"/>
          <p:cNvSpPr/>
          <p:nvPr/>
        </p:nvSpPr>
        <p:spPr>
          <a:xfrm>
            <a:off x="-462500" y="4499455"/>
            <a:ext cx="1707295" cy="1152378"/>
          </a:xfrm>
          <a:custGeom>
            <a:avLst/>
            <a:gdLst/>
            <a:ahLst/>
            <a:cxnLst/>
            <a:rect l="l" t="t" r="r" b="b"/>
            <a:pathLst>
              <a:path w="116898" h="78903" extrusionOk="0">
                <a:moveTo>
                  <a:pt x="38363" y="0"/>
                </a:moveTo>
                <a:cubicBezTo>
                  <a:pt x="33439" y="0"/>
                  <a:pt x="28504" y="1238"/>
                  <a:pt x="24255" y="3746"/>
                </a:cubicBezTo>
                <a:cubicBezTo>
                  <a:pt x="19979" y="6268"/>
                  <a:pt x="16571" y="10012"/>
                  <a:pt x="14443" y="14504"/>
                </a:cubicBezTo>
                <a:cubicBezTo>
                  <a:pt x="13970" y="15528"/>
                  <a:pt x="13773" y="17065"/>
                  <a:pt x="13162" y="17972"/>
                </a:cubicBezTo>
                <a:cubicBezTo>
                  <a:pt x="12177" y="19430"/>
                  <a:pt x="12728" y="18681"/>
                  <a:pt x="10995" y="19173"/>
                </a:cubicBezTo>
                <a:cubicBezTo>
                  <a:pt x="8571" y="19863"/>
                  <a:pt x="6660" y="20553"/>
                  <a:pt x="4926" y="22543"/>
                </a:cubicBezTo>
                <a:cubicBezTo>
                  <a:pt x="2976" y="24828"/>
                  <a:pt x="1951" y="27764"/>
                  <a:pt x="1261" y="30680"/>
                </a:cubicBezTo>
                <a:cubicBezTo>
                  <a:pt x="316" y="34739"/>
                  <a:pt x="0" y="39152"/>
                  <a:pt x="1695" y="42935"/>
                </a:cubicBezTo>
                <a:cubicBezTo>
                  <a:pt x="3626" y="47329"/>
                  <a:pt x="7862" y="50205"/>
                  <a:pt x="12137" y="52392"/>
                </a:cubicBezTo>
                <a:cubicBezTo>
                  <a:pt x="16231" y="54494"/>
                  <a:pt x="20991" y="56131"/>
                  <a:pt x="25509" y="56131"/>
                </a:cubicBezTo>
                <a:cubicBezTo>
                  <a:pt x="28318" y="56131"/>
                  <a:pt x="31034" y="55498"/>
                  <a:pt x="33436" y="53949"/>
                </a:cubicBezTo>
                <a:lnTo>
                  <a:pt x="33436" y="53949"/>
                </a:lnTo>
                <a:cubicBezTo>
                  <a:pt x="31840" y="62421"/>
                  <a:pt x="35860" y="70105"/>
                  <a:pt x="42578" y="75129"/>
                </a:cubicBezTo>
                <a:cubicBezTo>
                  <a:pt x="43544" y="75878"/>
                  <a:pt x="44608" y="76528"/>
                  <a:pt x="45711" y="77040"/>
                </a:cubicBezTo>
                <a:cubicBezTo>
                  <a:pt x="46775" y="77474"/>
                  <a:pt x="47878" y="77789"/>
                  <a:pt x="49021" y="77986"/>
                </a:cubicBezTo>
                <a:cubicBezTo>
                  <a:pt x="50880" y="78355"/>
                  <a:pt x="52781" y="78544"/>
                  <a:pt x="54682" y="78544"/>
                </a:cubicBezTo>
                <a:cubicBezTo>
                  <a:pt x="57656" y="78544"/>
                  <a:pt x="60631" y="78081"/>
                  <a:pt x="63444" y="77119"/>
                </a:cubicBezTo>
                <a:cubicBezTo>
                  <a:pt x="67758" y="75642"/>
                  <a:pt x="73019" y="72371"/>
                  <a:pt x="75482" y="68489"/>
                </a:cubicBezTo>
                <a:cubicBezTo>
                  <a:pt x="77610" y="72785"/>
                  <a:pt x="81629" y="75996"/>
                  <a:pt x="86141" y="77592"/>
                </a:cubicBezTo>
                <a:cubicBezTo>
                  <a:pt x="88703" y="78498"/>
                  <a:pt x="91410" y="78903"/>
                  <a:pt x="94131" y="78903"/>
                </a:cubicBezTo>
                <a:cubicBezTo>
                  <a:pt x="96202" y="78903"/>
                  <a:pt x="98281" y="78668"/>
                  <a:pt x="100307" y="78242"/>
                </a:cubicBezTo>
                <a:cubicBezTo>
                  <a:pt x="104662" y="77316"/>
                  <a:pt x="109075" y="75267"/>
                  <a:pt x="111341" y="71445"/>
                </a:cubicBezTo>
                <a:cubicBezTo>
                  <a:pt x="116897" y="62047"/>
                  <a:pt x="110395" y="51466"/>
                  <a:pt x="101470" y="47348"/>
                </a:cubicBezTo>
                <a:cubicBezTo>
                  <a:pt x="105627" y="42876"/>
                  <a:pt x="107164" y="35822"/>
                  <a:pt x="104386" y="30365"/>
                </a:cubicBezTo>
                <a:cubicBezTo>
                  <a:pt x="102359" y="26355"/>
                  <a:pt x="97844" y="23717"/>
                  <a:pt x="93442" y="23717"/>
                </a:cubicBezTo>
                <a:cubicBezTo>
                  <a:pt x="91853" y="23717"/>
                  <a:pt x="90278" y="24061"/>
                  <a:pt x="88840" y="24808"/>
                </a:cubicBezTo>
                <a:cubicBezTo>
                  <a:pt x="88624" y="19824"/>
                  <a:pt x="87954" y="14031"/>
                  <a:pt x="83737" y="11332"/>
                </a:cubicBezTo>
                <a:cubicBezTo>
                  <a:pt x="82536" y="10622"/>
                  <a:pt x="81215" y="10130"/>
                  <a:pt x="79836" y="9874"/>
                </a:cubicBezTo>
                <a:cubicBezTo>
                  <a:pt x="78573" y="9620"/>
                  <a:pt x="77288" y="9498"/>
                  <a:pt x="76004" y="9498"/>
                </a:cubicBezTo>
                <a:cubicBezTo>
                  <a:pt x="69495" y="9498"/>
                  <a:pt x="62976" y="12647"/>
                  <a:pt x="59109" y="17912"/>
                </a:cubicBezTo>
                <a:cubicBezTo>
                  <a:pt x="57809" y="13420"/>
                  <a:pt x="55562" y="9243"/>
                  <a:pt x="52528" y="5697"/>
                </a:cubicBezTo>
                <a:cubicBezTo>
                  <a:pt x="51326" y="4298"/>
                  <a:pt x="49986" y="2978"/>
                  <a:pt x="48410" y="2091"/>
                </a:cubicBezTo>
                <a:cubicBezTo>
                  <a:pt x="46854" y="1185"/>
                  <a:pt x="45080" y="732"/>
                  <a:pt x="43288" y="416"/>
                </a:cubicBezTo>
                <a:cubicBezTo>
                  <a:pt x="41665" y="139"/>
                  <a:pt x="40015" y="0"/>
                  <a:pt x="38363" y="0"/>
                </a:cubicBezTo>
                <a:close/>
              </a:path>
            </a:pathLst>
          </a:custGeom>
          <a:solidFill>
            <a:srgbClr val="FBBC3F">
              <a:alpha val="6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body" idx="1"/>
          </p:nvPr>
        </p:nvSpPr>
        <p:spPr>
          <a:xfrm>
            <a:off x="713225" y="1661713"/>
            <a:ext cx="4146000" cy="229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Figtree Medium"/>
              <a:buChar char="■"/>
              <a:defRPr>
                <a:solidFill>
                  <a:schemeClr val="lt1"/>
                </a:solidFill>
                <a:latin typeface="Figtree Medium"/>
                <a:ea typeface="Figtree Medium"/>
                <a:cs typeface="Figtree Medium"/>
                <a:sym typeface="Figtree Medium"/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gtree Medium"/>
              <a:buChar char="○"/>
              <a:defRPr>
                <a:solidFill>
                  <a:schemeClr val="lt1"/>
                </a:solidFill>
                <a:latin typeface="Figtree Medium"/>
                <a:ea typeface="Figtree Medium"/>
                <a:cs typeface="Figtree Medium"/>
                <a:sym typeface="Figtree Medium"/>
              </a:defRPr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gtree Medium"/>
              <a:buChar char="■"/>
              <a:defRPr>
                <a:solidFill>
                  <a:schemeClr val="lt1"/>
                </a:solidFill>
                <a:latin typeface="Figtree Medium"/>
                <a:ea typeface="Figtree Medium"/>
                <a:cs typeface="Figtree Medium"/>
                <a:sym typeface="Figtree Medium"/>
              </a:defRPr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gtree Medium"/>
              <a:buChar char="●"/>
              <a:defRPr>
                <a:solidFill>
                  <a:schemeClr val="lt1"/>
                </a:solidFill>
                <a:latin typeface="Figtree Medium"/>
                <a:ea typeface="Figtree Medium"/>
                <a:cs typeface="Figtree Medium"/>
                <a:sym typeface="Figtree Medium"/>
              </a:defRPr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gtree Medium"/>
              <a:buChar char="○"/>
              <a:defRPr>
                <a:solidFill>
                  <a:schemeClr val="lt1"/>
                </a:solidFill>
                <a:latin typeface="Figtree Medium"/>
                <a:ea typeface="Figtree Medium"/>
                <a:cs typeface="Figtree Medium"/>
                <a:sym typeface="Figtree Medium"/>
              </a:defRPr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gtree Medium"/>
              <a:buChar char="■"/>
              <a:defRPr>
                <a:solidFill>
                  <a:schemeClr val="lt1"/>
                </a:solidFill>
                <a:latin typeface="Figtree Medium"/>
                <a:ea typeface="Figtree Medium"/>
                <a:cs typeface="Figtree Medium"/>
                <a:sym typeface="Figtree Medium"/>
              </a:defRPr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gtree Medium"/>
              <a:buChar char="●"/>
              <a:defRPr>
                <a:solidFill>
                  <a:schemeClr val="lt1"/>
                </a:solidFill>
                <a:latin typeface="Figtree Medium"/>
                <a:ea typeface="Figtree Medium"/>
                <a:cs typeface="Figtree Medium"/>
                <a:sym typeface="Figtree Medium"/>
              </a:defRPr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gtree Medium"/>
              <a:buChar char="○"/>
              <a:defRPr>
                <a:solidFill>
                  <a:schemeClr val="lt1"/>
                </a:solidFill>
                <a:latin typeface="Figtree Medium"/>
                <a:ea typeface="Figtree Medium"/>
                <a:cs typeface="Figtree Medium"/>
                <a:sym typeface="Figtree Medium"/>
              </a:defRPr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gtree Medium"/>
              <a:buChar char="■"/>
              <a:defRPr>
                <a:solidFill>
                  <a:schemeClr val="lt1"/>
                </a:solidFill>
                <a:latin typeface="Figtree Medium"/>
                <a:ea typeface="Figtree Medium"/>
                <a:cs typeface="Figtree Medium"/>
                <a:sym typeface="Figtree Medium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1157" y="2203451"/>
            <a:ext cx="3886200" cy="681038"/>
          </a:xfrm>
        </p:spPr>
        <p:txBody>
          <a:bodyPr anchor="t"/>
          <a:lstStyle>
            <a:lvl1pPr algn="l">
              <a:defRPr sz="2001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1157" y="1453357"/>
            <a:ext cx="3886200" cy="750094"/>
          </a:xfrm>
        </p:spPr>
        <p:txBody>
          <a:bodyPr anchor="b"/>
          <a:lstStyle>
            <a:lvl1pPr marL="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1pPr>
            <a:lvl2pPr marL="228612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57223" indent="0">
              <a:buNone/>
              <a:defRPr sz="801">
                <a:solidFill>
                  <a:schemeClr val="tx1">
                    <a:tint val="75000"/>
                  </a:schemeClr>
                </a:solidFill>
              </a:defRPr>
            </a:lvl3pPr>
            <a:lvl4pPr marL="685835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914446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143057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371669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600281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828892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2301140"/>
      </p:ext>
    </p:extLst>
  </p:cSld>
  <p:clrMapOvr>
    <a:masterClrMapping/>
  </p:clrMapOvr>
  <p:transition spd="med">
    <p:randomBar dir="vert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800101"/>
            <a:ext cx="2019300" cy="2262982"/>
          </a:xfrm>
        </p:spPr>
        <p:txBody>
          <a:bodyPr/>
          <a:lstStyle>
            <a:lvl1pPr>
              <a:defRPr sz="1401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24100" y="800101"/>
            <a:ext cx="2019300" cy="2262982"/>
          </a:xfrm>
        </p:spPr>
        <p:txBody>
          <a:bodyPr/>
          <a:lstStyle>
            <a:lvl1pPr>
              <a:defRPr sz="1401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6096493"/>
      </p:ext>
    </p:extLst>
  </p:cSld>
  <p:clrMapOvr>
    <a:masterClrMapping/>
  </p:clrMapOvr>
  <p:transition spd="med">
    <p:randomBar dir="vert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1" y="767557"/>
            <a:ext cx="2020095" cy="319881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12" indent="0">
              <a:buNone/>
              <a:defRPr sz="1000" b="1"/>
            </a:lvl2pPr>
            <a:lvl3pPr marL="457223" indent="0">
              <a:buNone/>
              <a:defRPr sz="900" b="1"/>
            </a:lvl3pPr>
            <a:lvl4pPr marL="685835" indent="0">
              <a:buNone/>
              <a:defRPr sz="801" b="1"/>
            </a:lvl4pPr>
            <a:lvl5pPr marL="914446" indent="0">
              <a:buNone/>
              <a:defRPr sz="801" b="1"/>
            </a:lvl5pPr>
            <a:lvl6pPr marL="1143057" indent="0">
              <a:buNone/>
              <a:defRPr sz="801" b="1"/>
            </a:lvl6pPr>
            <a:lvl7pPr marL="1371669" indent="0">
              <a:buNone/>
              <a:defRPr sz="801" b="1"/>
            </a:lvl7pPr>
            <a:lvl8pPr marL="1600281" indent="0">
              <a:buNone/>
              <a:defRPr sz="801" b="1"/>
            </a:lvl8pPr>
            <a:lvl9pPr marL="1828892" indent="0">
              <a:buNone/>
              <a:defRPr sz="801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8601" y="1087438"/>
            <a:ext cx="2020095" cy="1975644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1"/>
            </a:lvl4pPr>
            <a:lvl5pPr>
              <a:defRPr sz="801"/>
            </a:lvl5pPr>
            <a:lvl6pPr>
              <a:defRPr sz="801"/>
            </a:lvl6pPr>
            <a:lvl7pPr>
              <a:defRPr sz="801"/>
            </a:lvl7pPr>
            <a:lvl8pPr>
              <a:defRPr sz="801"/>
            </a:lvl8pPr>
            <a:lvl9pPr>
              <a:defRPr sz="80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322514" y="767557"/>
            <a:ext cx="2020888" cy="319881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12" indent="0">
              <a:buNone/>
              <a:defRPr sz="1000" b="1"/>
            </a:lvl2pPr>
            <a:lvl3pPr marL="457223" indent="0">
              <a:buNone/>
              <a:defRPr sz="900" b="1"/>
            </a:lvl3pPr>
            <a:lvl4pPr marL="685835" indent="0">
              <a:buNone/>
              <a:defRPr sz="801" b="1"/>
            </a:lvl4pPr>
            <a:lvl5pPr marL="914446" indent="0">
              <a:buNone/>
              <a:defRPr sz="801" b="1"/>
            </a:lvl5pPr>
            <a:lvl6pPr marL="1143057" indent="0">
              <a:buNone/>
              <a:defRPr sz="801" b="1"/>
            </a:lvl6pPr>
            <a:lvl7pPr marL="1371669" indent="0">
              <a:buNone/>
              <a:defRPr sz="801" b="1"/>
            </a:lvl7pPr>
            <a:lvl8pPr marL="1600281" indent="0">
              <a:buNone/>
              <a:defRPr sz="801" b="1"/>
            </a:lvl8pPr>
            <a:lvl9pPr marL="1828892" indent="0">
              <a:buNone/>
              <a:defRPr sz="801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322514" y="1087438"/>
            <a:ext cx="2020888" cy="1975644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1"/>
            </a:lvl4pPr>
            <a:lvl5pPr>
              <a:defRPr sz="801"/>
            </a:lvl5pPr>
            <a:lvl6pPr>
              <a:defRPr sz="801"/>
            </a:lvl6pPr>
            <a:lvl7pPr>
              <a:defRPr sz="801"/>
            </a:lvl7pPr>
            <a:lvl8pPr>
              <a:defRPr sz="801"/>
            </a:lvl8pPr>
            <a:lvl9pPr>
              <a:defRPr sz="80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2621438"/>
      </p:ext>
    </p:extLst>
  </p:cSld>
  <p:clrMapOvr>
    <a:masterClrMapping/>
  </p:clrMapOvr>
  <p:transition spd="med">
    <p:randomBar dir="vert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201880"/>
      </p:ext>
    </p:extLst>
  </p:cSld>
  <p:clrMapOvr>
    <a:masterClrMapping/>
  </p:clrMapOvr>
  <p:transition spd="med">
    <p:randomBar dir="vert"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3248062"/>
      </p:ext>
    </p:extLst>
  </p:cSld>
  <p:clrMapOvr>
    <a:masterClrMapping/>
  </p:clrMapOvr>
  <p:transition spd="med">
    <p:randomBar dir="vert"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36525"/>
            <a:ext cx="1504157" cy="581025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87526" y="136526"/>
            <a:ext cx="2555875" cy="2926557"/>
          </a:xfrm>
        </p:spPr>
        <p:txBody>
          <a:bodyPr/>
          <a:lstStyle>
            <a:lvl1pPr>
              <a:defRPr sz="1600"/>
            </a:lvl1pPr>
            <a:lvl2pPr>
              <a:defRPr sz="1401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717551"/>
            <a:ext cx="1504157" cy="2345532"/>
          </a:xfrm>
        </p:spPr>
        <p:txBody>
          <a:bodyPr/>
          <a:lstStyle>
            <a:lvl1pPr marL="0" indent="0">
              <a:buNone/>
              <a:defRPr sz="700"/>
            </a:lvl1pPr>
            <a:lvl2pPr marL="228612" indent="0">
              <a:buNone/>
              <a:defRPr sz="600"/>
            </a:lvl2pPr>
            <a:lvl3pPr marL="457223" indent="0">
              <a:buNone/>
              <a:defRPr sz="501"/>
            </a:lvl3pPr>
            <a:lvl4pPr marL="685835" indent="0">
              <a:buNone/>
              <a:defRPr sz="450"/>
            </a:lvl4pPr>
            <a:lvl5pPr marL="914446" indent="0">
              <a:buNone/>
              <a:defRPr sz="450"/>
            </a:lvl5pPr>
            <a:lvl6pPr marL="1143057" indent="0">
              <a:buNone/>
              <a:defRPr sz="450"/>
            </a:lvl6pPr>
            <a:lvl7pPr marL="1371669" indent="0">
              <a:buNone/>
              <a:defRPr sz="450"/>
            </a:lvl7pPr>
            <a:lvl8pPr marL="1600281" indent="0">
              <a:buNone/>
              <a:defRPr sz="450"/>
            </a:lvl8pPr>
            <a:lvl9pPr marL="1828892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5672669"/>
      </p:ext>
    </p:extLst>
  </p:cSld>
  <p:clrMapOvr>
    <a:masterClrMapping/>
  </p:clrMapOvr>
  <p:transition spd="med">
    <p:randomBar dir="vert"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6145" y="2400301"/>
            <a:ext cx="2743200" cy="283369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96145" y="306388"/>
            <a:ext cx="2743200" cy="2057400"/>
          </a:xfrm>
        </p:spPr>
        <p:txBody>
          <a:bodyPr/>
          <a:lstStyle>
            <a:lvl1pPr marL="0" indent="0">
              <a:buNone/>
              <a:defRPr sz="1600"/>
            </a:lvl1pPr>
            <a:lvl2pPr marL="228612" indent="0">
              <a:buNone/>
              <a:defRPr sz="1401"/>
            </a:lvl2pPr>
            <a:lvl3pPr marL="457223" indent="0">
              <a:buNone/>
              <a:defRPr sz="1200"/>
            </a:lvl3pPr>
            <a:lvl4pPr marL="685835" indent="0">
              <a:buNone/>
              <a:defRPr sz="1000"/>
            </a:lvl4pPr>
            <a:lvl5pPr marL="914446" indent="0">
              <a:buNone/>
              <a:defRPr sz="1000"/>
            </a:lvl5pPr>
            <a:lvl6pPr marL="1143057" indent="0">
              <a:buNone/>
              <a:defRPr sz="1000"/>
            </a:lvl6pPr>
            <a:lvl7pPr marL="1371669" indent="0">
              <a:buNone/>
              <a:defRPr sz="1000"/>
            </a:lvl7pPr>
            <a:lvl8pPr marL="1600281" indent="0">
              <a:buNone/>
              <a:defRPr sz="1000"/>
            </a:lvl8pPr>
            <a:lvl9pPr marL="1828892" indent="0">
              <a:buNone/>
              <a:defRPr sz="1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6145" y="2683669"/>
            <a:ext cx="2743200" cy="402432"/>
          </a:xfrm>
        </p:spPr>
        <p:txBody>
          <a:bodyPr/>
          <a:lstStyle>
            <a:lvl1pPr marL="0" indent="0">
              <a:buNone/>
              <a:defRPr sz="700"/>
            </a:lvl1pPr>
            <a:lvl2pPr marL="228612" indent="0">
              <a:buNone/>
              <a:defRPr sz="600"/>
            </a:lvl2pPr>
            <a:lvl3pPr marL="457223" indent="0">
              <a:buNone/>
              <a:defRPr sz="501"/>
            </a:lvl3pPr>
            <a:lvl4pPr marL="685835" indent="0">
              <a:buNone/>
              <a:defRPr sz="450"/>
            </a:lvl4pPr>
            <a:lvl5pPr marL="914446" indent="0">
              <a:buNone/>
              <a:defRPr sz="450"/>
            </a:lvl5pPr>
            <a:lvl6pPr marL="1143057" indent="0">
              <a:buNone/>
              <a:defRPr sz="450"/>
            </a:lvl6pPr>
            <a:lvl7pPr marL="1371669" indent="0">
              <a:buNone/>
              <a:defRPr sz="450"/>
            </a:lvl7pPr>
            <a:lvl8pPr marL="1600281" indent="0">
              <a:buNone/>
              <a:defRPr sz="450"/>
            </a:lvl8pPr>
            <a:lvl9pPr marL="1828892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224811"/>
      </p:ext>
    </p:extLst>
  </p:cSld>
  <p:clrMapOvr>
    <a:masterClrMapping/>
  </p:clrMapOvr>
  <p:transition spd="med">
    <p:randomBar dir="vert"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2387102"/>
      </p:ext>
    </p:extLst>
  </p:cSld>
  <p:clrMapOvr>
    <a:masterClrMapping/>
  </p:clrMapOvr>
  <p:transition spd="med">
    <p:randomBar dir="vert"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314700" y="137320"/>
            <a:ext cx="1028700" cy="29257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37320"/>
            <a:ext cx="3009900" cy="29257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2574517"/>
      </p:ext>
    </p:extLst>
  </p:cSld>
  <p:clrMapOvr>
    <a:masterClrMapping/>
  </p:clrMapOvr>
  <p:transition spd="med">
    <p:randomBar dir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9"/>
          <p:cNvSpPr txBox="1">
            <a:spLocks noGrp="1"/>
          </p:cNvSpPr>
          <p:nvPr>
            <p:ph type="title"/>
          </p:nvPr>
        </p:nvSpPr>
        <p:spPr>
          <a:xfrm>
            <a:off x="1997550" y="1271750"/>
            <a:ext cx="5148900" cy="139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8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9"/>
          <p:cNvSpPr txBox="1">
            <a:spLocks noGrp="1"/>
          </p:cNvSpPr>
          <p:nvPr>
            <p:ph type="subTitle" idx="1"/>
          </p:nvPr>
        </p:nvSpPr>
        <p:spPr>
          <a:xfrm>
            <a:off x="1997550" y="2435750"/>
            <a:ext cx="5148900" cy="671400"/>
          </a:xfrm>
          <a:prstGeom prst="rect">
            <a:avLst/>
          </a:prstGeom>
          <a:solidFill>
            <a:schemeClr val="lt2"/>
          </a:solidFill>
          <a:ln w="38100" cap="rnd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9"/>
          <p:cNvSpPr/>
          <p:nvPr/>
        </p:nvSpPr>
        <p:spPr>
          <a:xfrm rot="3313477" flipH="1">
            <a:off x="-911572" y="-280111"/>
            <a:ext cx="2312077" cy="1920959"/>
          </a:xfrm>
          <a:custGeom>
            <a:avLst/>
            <a:gdLst/>
            <a:ahLst/>
            <a:cxnLst/>
            <a:rect l="l" t="t" r="r" b="b"/>
            <a:pathLst>
              <a:path w="41120" h="34164" extrusionOk="0">
                <a:moveTo>
                  <a:pt x="14866" y="0"/>
                </a:moveTo>
                <a:cubicBezTo>
                  <a:pt x="13670" y="0"/>
                  <a:pt x="12502" y="620"/>
                  <a:pt x="11920" y="1757"/>
                </a:cubicBezTo>
                <a:cubicBezTo>
                  <a:pt x="11000" y="1086"/>
                  <a:pt x="9879" y="778"/>
                  <a:pt x="8738" y="778"/>
                </a:cubicBezTo>
                <a:cubicBezTo>
                  <a:pt x="7536" y="778"/>
                  <a:pt x="6312" y="1120"/>
                  <a:pt x="5280" y="1737"/>
                </a:cubicBezTo>
                <a:cubicBezTo>
                  <a:pt x="3271" y="2939"/>
                  <a:pt x="1911" y="5027"/>
                  <a:pt x="1123" y="7234"/>
                </a:cubicBezTo>
                <a:cubicBezTo>
                  <a:pt x="177" y="9835"/>
                  <a:pt x="0" y="12948"/>
                  <a:pt x="1675" y="15135"/>
                </a:cubicBezTo>
                <a:cubicBezTo>
                  <a:pt x="2761" y="16515"/>
                  <a:pt x="4407" y="17291"/>
                  <a:pt x="6135" y="17291"/>
                </a:cubicBezTo>
                <a:cubicBezTo>
                  <a:pt x="6381" y="17291"/>
                  <a:pt x="6628" y="17275"/>
                  <a:pt x="6876" y="17243"/>
                </a:cubicBezTo>
                <a:lnTo>
                  <a:pt x="6876" y="17243"/>
                </a:lnTo>
                <a:cubicBezTo>
                  <a:pt x="4827" y="18701"/>
                  <a:pt x="3763" y="21341"/>
                  <a:pt x="4000" y="23844"/>
                </a:cubicBezTo>
                <a:cubicBezTo>
                  <a:pt x="4157" y="25282"/>
                  <a:pt x="4709" y="26661"/>
                  <a:pt x="5576" y="27824"/>
                </a:cubicBezTo>
                <a:cubicBezTo>
                  <a:pt x="6226" y="28730"/>
                  <a:pt x="7054" y="29814"/>
                  <a:pt x="8118" y="30227"/>
                </a:cubicBezTo>
                <a:cubicBezTo>
                  <a:pt x="8981" y="30545"/>
                  <a:pt x="9881" y="30701"/>
                  <a:pt x="10776" y="30701"/>
                </a:cubicBezTo>
                <a:cubicBezTo>
                  <a:pt x="12432" y="30701"/>
                  <a:pt x="14071" y="30167"/>
                  <a:pt x="15427" y="29144"/>
                </a:cubicBezTo>
                <a:lnTo>
                  <a:pt x="15427" y="29144"/>
                </a:lnTo>
                <a:cubicBezTo>
                  <a:pt x="15309" y="30917"/>
                  <a:pt x="16412" y="32651"/>
                  <a:pt x="17989" y="33478"/>
                </a:cubicBezTo>
                <a:cubicBezTo>
                  <a:pt x="18895" y="33954"/>
                  <a:pt x="19844" y="34163"/>
                  <a:pt x="20801" y="34163"/>
                </a:cubicBezTo>
                <a:cubicBezTo>
                  <a:pt x="24757" y="34163"/>
                  <a:pt x="28861" y="30597"/>
                  <a:pt x="30717" y="27567"/>
                </a:cubicBezTo>
                <a:cubicBezTo>
                  <a:pt x="31584" y="28828"/>
                  <a:pt x="32923" y="29676"/>
                  <a:pt x="34441" y="29912"/>
                </a:cubicBezTo>
                <a:cubicBezTo>
                  <a:pt x="34667" y="29947"/>
                  <a:pt x="34894" y="29965"/>
                  <a:pt x="35120" y="29965"/>
                </a:cubicBezTo>
                <a:cubicBezTo>
                  <a:pt x="36405" y="29965"/>
                  <a:pt x="37647" y="29403"/>
                  <a:pt x="38519" y="28415"/>
                </a:cubicBezTo>
                <a:cubicBezTo>
                  <a:pt x="39012" y="27784"/>
                  <a:pt x="39366" y="27016"/>
                  <a:pt x="39544" y="26228"/>
                </a:cubicBezTo>
                <a:cubicBezTo>
                  <a:pt x="40135" y="23587"/>
                  <a:pt x="38874" y="20435"/>
                  <a:pt x="36312" y="19647"/>
                </a:cubicBezTo>
                <a:cubicBezTo>
                  <a:pt x="41120" y="17086"/>
                  <a:pt x="37199" y="10741"/>
                  <a:pt x="33790" y="8948"/>
                </a:cubicBezTo>
                <a:cubicBezTo>
                  <a:pt x="32750" y="8399"/>
                  <a:pt x="31464" y="8092"/>
                  <a:pt x="30181" y="8092"/>
                </a:cubicBezTo>
                <a:cubicBezTo>
                  <a:pt x="28378" y="8092"/>
                  <a:pt x="26581" y="8698"/>
                  <a:pt x="25476" y="10091"/>
                </a:cubicBezTo>
                <a:cubicBezTo>
                  <a:pt x="25890" y="8653"/>
                  <a:pt x="25752" y="7116"/>
                  <a:pt x="25062" y="5776"/>
                </a:cubicBezTo>
                <a:cubicBezTo>
                  <a:pt x="24392" y="4495"/>
                  <a:pt x="23368" y="3451"/>
                  <a:pt x="22087" y="2762"/>
                </a:cubicBezTo>
                <a:cubicBezTo>
                  <a:pt x="21456" y="2407"/>
                  <a:pt x="20767" y="2131"/>
                  <a:pt x="20057" y="1973"/>
                </a:cubicBezTo>
                <a:cubicBezTo>
                  <a:pt x="19703" y="1895"/>
                  <a:pt x="19348" y="1855"/>
                  <a:pt x="18994" y="1836"/>
                </a:cubicBezTo>
                <a:cubicBezTo>
                  <a:pt x="18974" y="1832"/>
                  <a:pt x="18920" y="1830"/>
                  <a:pt x="18847" y="1830"/>
                </a:cubicBezTo>
                <a:cubicBezTo>
                  <a:pt x="18555" y="1830"/>
                  <a:pt x="17949" y="1855"/>
                  <a:pt x="17949" y="1855"/>
                </a:cubicBezTo>
                <a:cubicBezTo>
                  <a:pt x="17595" y="1205"/>
                  <a:pt x="17043" y="673"/>
                  <a:pt x="16353" y="338"/>
                </a:cubicBezTo>
                <a:cubicBezTo>
                  <a:pt x="15880" y="110"/>
                  <a:pt x="15371" y="0"/>
                  <a:pt x="14866" y="0"/>
                </a:cubicBezTo>
                <a:close/>
              </a:path>
            </a:pathLst>
          </a:custGeom>
          <a:solidFill>
            <a:srgbClr val="FBBC3F">
              <a:alpha val="6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9"/>
          <p:cNvSpPr/>
          <p:nvPr/>
        </p:nvSpPr>
        <p:spPr>
          <a:xfrm>
            <a:off x="7165450" y="-830087"/>
            <a:ext cx="3433829" cy="2129557"/>
          </a:xfrm>
          <a:custGeom>
            <a:avLst/>
            <a:gdLst/>
            <a:ahLst/>
            <a:cxnLst/>
            <a:rect l="l" t="t" r="r" b="b"/>
            <a:pathLst>
              <a:path w="106179" h="65849" extrusionOk="0">
                <a:moveTo>
                  <a:pt x="46680" y="1"/>
                </a:moveTo>
                <a:cubicBezTo>
                  <a:pt x="44271" y="1"/>
                  <a:pt x="41889" y="638"/>
                  <a:pt x="39780" y="1855"/>
                </a:cubicBezTo>
                <a:cubicBezTo>
                  <a:pt x="36450" y="3766"/>
                  <a:pt x="35091" y="6564"/>
                  <a:pt x="33790" y="10052"/>
                </a:cubicBezTo>
                <a:cubicBezTo>
                  <a:pt x="31998" y="8232"/>
                  <a:pt x="29497" y="7370"/>
                  <a:pt x="26953" y="7370"/>
                </a:cubicBezTo>
                <a:cubicBezTo>
                  <a:pt x="24099" y="7370"/>
                  <a:pt x="21192" y="8454"/>
                  <a:pt x="19171" y="10485"/>
                </a:cubicBezTo>
                <a:cubicBezTo>
                  <a:pt x="15368" y="14327"/>
                  <a:pt x="14738" y="20671"/>
                  <a:pt x="17004" y="25597"/>
                </a:cubicBezTo>
                <a:cubicBezTo>
                  <a:pt x="8374" y="26641"/>
                  <a:pt x="0" y="33754"/>
                  <a:pt x="2128" y="43192"/>
                </a:cubicBezTo>
                <a:cubicBezTo>
                  <a:pt x="2995" y="47034"/>
                  <a:pt x="6167" y="49950"/>
                  <a:pt x="9576" y="51920"/>
                </a:cubicBezTo>
                <a:cubicBezTo>
                  <a:pt x="13086" y="53959"/>
                  <a:pt x="17103" y="55238"/>
                  <a:pt x="21142" y="55238"/>
                </a:cubicBezTo>
                <a:cubicBezTo>
                  <a:pt x="21319" y="55238"/>
                  <a:pt x="21496" y="55235"/>
                  <a:pt x="21673" y="55230"/>
                </a:cubicBezTo>
                <a:cubicBezTo>
                  <a:pt x="25909" y="55132"/>
                  <a:pt x="30185" y="53516"/>
                  <a:pt x="33140" y="50482"/>
                </a:cubicBezTo>
                <a:cubicBezTo>
                  <a:pt x="34145" y="54422"/>
                  <a:pt x="37692" y="58599"/>
                  <a:pt x="40923" y="61023"/>
                </a:cubicBezTo>
                <a:cubicBezTo>
                  <a:pt x="44410" y="63604"/>
                  <a:pt x="48528" y="65219"/>
                  <a:pt x="52843" y="65712"/>
                </a:cubicBezTo>
                <a:cubicBezTo>
                  <a:pt x="53446" y="65803"/>
                  <a:pt x="54052" y="65848"/>
                  <a:pt x="54657" y="65848"/>
                </a:cubicBezTo>
                <a:cubicBezTo>
                  <a:pt x="56149" y="65848"/>
                  <a:pt x="57634" y="65575"/>
                  <a:pt x="59049" y="65042"/>
                </a:cubicBezTo>
                <a:cubicBezTo>
                  <a:pt x="66064" y="62638"/>
                  <a:pt x="71541" y="57260"/>
                  <a:pt x="72507" y="49694"/>
                </a:cubicBezTo>
                <a:cubicBezTo>
                  <a:pt x="75541" y="53401"/>
                  <a:pt x="80417" y="54654"/>
                  <a:pt x="85358" y="54654"/>
                </a:cubicBezTo>
                <a:cubicBezTo>
                  <a:pt x="87217" y="54654"/>
                  <a:pt x="89086" y="54477"/>
                  <a:pt x="90870" y="54186"/>
                </a:cubicBezTo>
                <a:cubicBezTo>
                  <a:pt x="95066" y="53516"/>
                  <a:pt x="99421" y="52216"/>
                  <a:pt x="102238" y="49083"/>
                </a:cubicBezTo>
                <a:cubicBezTo>
                  <a:pt x="104701" y="46324"/>
                  <a:pt x="105647" y="42522"/>
                  <a:pt x="105942" y="38857"/>
                </a:cubicBezTo>
                <a:cubicBezTo>
                  <a:pt x="106179" y="36197"/>
                  <a:pt x="106100" y="33459"/>
                  <a:pt x="105075" y="30996"/>
                </a:cubicBezTo>
                <a:cubicBezTo>
                  <a:pt x="104189" y="28848"/>
                  <a:pt x="102750" y="27745"/>
                  <a:pt x="100898" y="26503"/>
                </a:cubicBezTo>
                <a:cubicBezTo>
                  <a:pt x="99578" y="25617"/>
                  <a:pt x="99834" y="26405"/>
                  <a:pt x="99421" y="24908"/>
                </a:cubicBezTo>
                <a:cubicBezTo>
                  <a:pt x="99145" y="23982"/>
                  <a:pt x="99401" y="22622"/>
                  <a:pt x="99283" y="21637"/>
                </a:cubicBezTo>
                <a:cubicBezTo>
                  <a:pt x="98711" y="17283"/>
                  <a:pt x="96839" y="13184"/>
                  <a:pt x="93923" y="9894"/>
                </a:cubicBezTo>
                <a:cubicBezTo>
                  <a:pt x="90062" y="5540"/>
                  <a:pt x="84565" y="2762"/>
                  <a:pt x="78792" y="1914"/>
                </a:cubicBezTo>
                <a:cubicBezTo>
                  <a:pt x="77932" y="1796"/>
                  <a:pt x="77061" y="1713"/>
                  <a:pt x="76195" y="1713"/>
                </a:cubicBezTo>
                <a:cubicBezTo>
                  <a:pt x="75471" y="1713"/>
                  <a:pt x="74751" y="1771"/>
                  <a:pt x="74043" y="1914"/>
                </a:cubicBezTo>
                <a:cubicBezTo>
                  <a:pt x="72487" y="2230"/>
                  <a:pt x="70970" y="2998"/>
                  <a:pt x="69590" y="3845"/>
                </a:cubicBezTo>
                <a:cubicBezTo>
                  <a:pt x="66064" y="6013"/>
                  <a:pt x="63029" y="8909"/>
                  <a:pt x="60724" y="12337"/>
                </a:cubicBezTo>
                <a:cubicBezTo>
                  <a:pt x="58872" y="6781"/>
                  <a:pt x="55641" y="1639"/>
                  <a:pt x="49513" y="299"/>
                </a:cubicBezTo>
                <a:cubicBezTo>
                  <a:pt x="48575" y="99"/>
                  <a:pt x="47626" y="1"/>
                  <a:pt x="46680" y="1"/>
                </a:cubicBezTo>
                <a:close/>
              </a:path>
            </a:pathLst>
          </a:custGeom>
          <a:solidFill>
            <a:srgbClr val="8DCED4">
              <a:alpha val="6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1"/>
          <p:cNvSpPr txBox="1">
            <a:spLocks noGrp="1"/>
          </p:cNvSpPr>
          <p:nvPr>
            <p:ph type="title" hasCustomPrompt="1"/>
          </p:nvPr>
        </p:nvSpPr>
        <p:spPr>
          <a:xfrm>
            <a:off x="2149525" y="1746263"/>
            <a:ext cx="4845000" cy="115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61" name="Google Shape;61;p11"/>
          <p:cNvSpPr txBox="1">
            <a:spLocks noGrp="1"/>
          </p:cNvSpPr>
          <p:nvPr>
            <p:ph type="subTitle" idx="1"/>
          </p:nvPr>
        </p:nvSpPr>
        <p:spPr>
          <a:xfrm>
            <a:off x="2149525" y="2900137"/>
            <a:ext cx="4845000" cy="49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62" name="Google Shape;62;p11"/>
          <p:cNvSpPr/>
          <p:nvPr/>
        </p:nvSpPr>
        <p:spPr>
          <a:xfrm rot="599051">
            <a:off x="8342926" y="3517563"/>
            <a:ext cx="1059551" cy="1802665"/>
          </a:xfrm>
          <a:custGeom>
            <a:avLst/>
            <a:gdLst/>
            <a:ahLst/>
            <a:cxnLst/>
            <a:rect l="l" t="t" r="r" b="b"/>
            <a:pathLst>
              <a:path w="37994" h="64641" extrusionOk="0">
                <a:moveTo>
                  <a:pt x="28427" y="1"/>
                </a:moveTo>
                <a:lnTo>
                  <a:pt x="28621" y="2438"/>
                </a:lnTo>
                <a:lnTo>
                  <a:pt x="28621" y="2438"/>
                </a:lnTo>
                <a:cubicBezTo>
                  <a:pt x="28634" y="1631"/>
                  <a:pt x="28573" y="817"/>
                  <a:pt x="28427" y="1"/>
                </a:cubicBezTo>
                <a:close/>
                <a:moveTo>
                  <a:pt x="28621" y="2438"/>
                </a:moveTo>
                <a:lnTo>
                  <a:pt x="28621" y="2438"/>
                </a:lnTo>
                <a:cubicBezTo>
                  <a:pt x="28537" y="7654"/>
                  <a:pt x="25336" y="12571"/>
                  <a:pt x="21547" y="15995"/>
                </a:cubicBezTo>
                <a:cubicBezTo>
                  <a:pt x="17141" y="19948"/>
                  <a:pt x="11830" y="22664"/>
                  <a:pt x="7545" y="26738"/>
                </a:cubicBezTo>
                <a:cubicBezTo>
                  <a:pt x="3259" y="30842"/>
                  <a:pt x="0" y="37119"/>
                  <a:pt x="1569" y="43094"/>
                </a:cubicBezTo>
                <a:cubicBezTo>
                  <a:pt x="2897" y="48043"/>
                  <a:pt x="7213" y="51543"/>
                  <a:pt x="11739" y="53354"/>
                </a:cubicBezTo>
                <a:cubicBezTo>
                  <a:pt x="16236" y="55164"/>
                  <a:pt x="21094" y="55677"/>
                  <a:pt x="25772" y="56945"/>
                </a:cubicBezTo>
                <a:cubicBezTo>
                  <a:pt x="30449" y="58212"/>
                  <a:pt x="35187" y="60415"/>
                  <a:pt x="37993" y="64640"/>
                </a:cubicBezTo>
                <a:cubicBezTo>
                  <a:pt x="33255" y="44512"/>
                  <a:pt x="28457" y="24082"/>
                  <a:pt x="28699" y="3411"/>
                </a:cubicBezTo>
                <a:lnTo>
                  <a:pt x="28621" y="2438"/>
                </a:lnTo>
                <a:close/>
              </a:path>
            </a:pathLst>
          </a:custGeom>
          <a:solidFill>
            <a:srgbClr val="FE8F86">
              <a:alpha val="6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63;p11"/>
          <p:cNvSpPr/>
          <p:nvPr/>
        </p:nvSpPr>
        <p:spPr>
          <a:xfrm>
            <a:off x="8539163" y="2723538"/>
            <a:ext cx="283484" cy="360463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64;p11"/>
          <p:cNvSpPr/>
          <p:nvPr/>
        </p:nvSpPr>
        <p:spPr>
          <a:xfrm>
            <a:off x="8854163" y="179046"/>
            <a:ext cx="192795" cy="245160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_1_1_1_1_1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3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13"/>
          <p:cNvSpPr txBox="1">
            <a:spLocks noGrp="1"/>
          </p:cNvSpPr>
          <p:nvPr>
            <p:ph type="subTitle" idx="1"/>
          </p:nvPr>
        </p:nvSpPr>
        <p:spPr>
          <a:xfrm>
            <a:off x="3007013" y="1499627"/>
            <a:ext cx="4181100" cy="40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13"/>
          <p:cNvSpPr txBox="1">
            <a:spLocks noGrp="1"/>
          </p:cNvSpPr>
          <p:nvPr>
            <p:ph type="subTitle" idx="2"/>
          </p:nvPr>
        </p:nvSpPr>
        <p:spPr>
          <a:xfrm>
            <a:off x="3007063" y="2399803"/>
            <a:ext cx="4181100" cy="40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3"/>
          <p:cNvSpPr txBox="1">
            <a:spLocks noGrp="1"/>
          </p:cNvSpPr>
          <p:nvPr>
            <p:ph type="subTitle" idx="3"/>
          </p:nvPr>
        </p:nvSpPr>
        <p:spPr>
          <a:xfrm>
            <a:off x="3007013" y="3300499"/>
            <a:ext cx="4181100" cy="40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3"/>
          <p:cNvSpPr txBox="1">
            <a:spLocks noGrp="1"/>
          </p:cNvSpPr>
          <p:nvPr>
            <p:ph type="subTitle" idx="4"/>
          </p:nvPr>
        </p:nvSpPr>
        <p:spPr>
          <a:xfrm>
            <a:off x="3007063" y="4205000"/>
            <a:ext cx="4181100" cy="40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3"/>
          <p:cNvSpPr txBox="1">
            <a:spLocks noGrp="1"/>
          </p:cNvSpPr>
          <p:nvPr>
            <p:ph type="title" idx="5" hasCustomPrompt="1"/>
          </p:nvPr>
        </p:nvSpPr>
        <p:spPr>
          <a:xfrm>
            <a:off x="1938041" y="1211775"/>
            <a:ext cx="770400" cy="645000"/>
          </a:xfrm>
          <a:prstGeom prst="rect">
            <a:avLst/>
          </a:prstGeom>
          <a:solidFill>
            <a:schemeClr val="accent4"/>
          </a:solidFill>
          <a:ln w="38100" cap="rnd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73" name="Google Shape;73;p13"/>
          <p:cNvSpPr txBox="1">
            <a:spLocks noGrp="1"/>
          </p:cNvSpPr>
          <p:nvPr>
            <p:ph type="title" idx="6" hasCustomPrompt="1"/>
          </p:nvPr>
        </p:nvSpPr>
        <p:spPr>
          <a:xfrm>
            <a:off x="1938026" y="3012105"/>
            <a:ext cx="770400" cy="645300"/>
          </a:xfrm>
          <a:prstGeom prst="rect">
            <a:avLst/>
          </a:prstGeom>
          <a:solidFill>
            <a:schemeClr val="accent6"/>
          </a:solidFill>
          <a:ln w="38100" cap="rnd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74" name="Google Shape;74;p13"/>
          <p:cNvSpPr txBox="1">
            <a:spLocks noGrp="1"/>
          </p:cNvSpPr>
          <p:nvPr>
            <p:ph type="title" idx="7" hasCustomPrompt="1"/>
          </p:nvPr>
        </p:nvSpPr>
        <p:spPr>
          <a:xfrm>
            <a:off x="1938026" y="2111932"/>
            <a:ext cx="770400" cy="645300"/>
          </a:xfrm>
          <a:prstGeom prst="rect">
            <a:avLst/>
          </a:prstGeom>
          <a:solidFill>
            <a:schemeClr val="accent2"/>
          </a:solidFill>
          <a:ln w="38100" cap="rnd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75" name="Google Shape;75;p13"/>
          <p:cNvSpPr txBox="1">
            <a:spLocks noGrp="1"/>
          </p:cNvSpPr>
          <p:nvPr>
            <p:ph type="title" idx="8" hasCustomPrompt="1"/>
          </p:nvPr>
        </p:nvSpPr>
        <p:spPr>
          <a:xfrm>
            <a:off x="1938026" y="3916602"/>
            <a:ext cx="770400" cy="645300"/>
          </a:xfrm>
          <a:prstGeom prst="rect">
            <a:avLst/>
          </a:prstGeom>
          <a:solidFill>
            <a:schemeClr val="accent1"/>
          </a:solidFill>
          <a:ln w="38100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76" name="Google Shape;76;p13"/>
          <p:cNvSpPr txBox="1">
            <a:spLocks noGrp="1"/>
          </p:cNvSpPr>
          <p:nvPr>
            <p:ph type="subTitle" idx="9"/>
          </p:nvPr>
        </p:nvSpPr>
        <p:spPr>
          <a:xfrm>
            <a:off x="3007013" y="1167750"/>
            <a:ext cx="4181100" cy="4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Kumbh Sans SemiBold"/>
                <a:ea typeface="Kumbh Sans SemiBold"/>
                <a:cs typeface="Kumbh Sans SemiBold"/>
                <a:sym typeface="Kumbh Sans SemiBol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7" name="Google Shape;77;p13"/>
          <p:cNvSpPr txBox="1">
            <a:spLocks noGrp="1"/>
          </p:cNvSpPr>
          <p:nvPr>
            <p:ph type="subTitle" idx="13"/>
          </p:nvPr>
        </p:nvSpPr>
        <p:spPr>
          <a:xfrm>
            <a:off x="3007051" y="2067928"/>
            <a:ext cx="4181100" cy="4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Kumbh Sans SemiBold"/>
                <a:ea typeface="Kumbh Sans SemiBold"/>
                <a:cs typeface="Kumbh Sans SemiBold"/>
                <a:sym typeface="Kumbh Sans SemiBol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8" name="Google Shape;78;p13"/>
          <p:cNvSpPr txBox="1">
            <a:spLocks noGrp="1"/>
          </p:cNvSpPr>
          <p:nvPr>
            <p:ph type="subTitle" idx="14"/>
          </p:nvPr>
        </p:nvSpPr>
        <p:spPr>
          <a:xfrm>
            <a:off x="3007013" y="2968095"/>
            <a:ext cx="4181100" cy="4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Kumbh Sans SemiBold"/>
                <a:ea typeface="Kumbh Sans SemiBold"/>
                <a:cs typeface="Kumbh Sans SemiBold"/>
                <a:sym typeface="Kumbh Sans SemiBol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9" name="Google Shape;79;p13"/>
          <p:cNvSpPr txBox="1">
            <a:spLocks noGrp="1"/>
          </p:cNvSpPr>
          <p:nvPr>
            <p:ph type="subTitle" idx="15"/>
          </p:nvPr>
        </p:nvSpPr>
        <p:spPr>
          <a:xfrm>
            <a:off x="3007051" y="3872598"/>
            <a:ext cx="4181100" cy="4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Kumbh Sans SemiBold"/>
                <a:ea typeface="Kumbh Sans SemiBold"/>
                <a:cs typeface="Kumbh Sans SemiBold"/>
                <a:sym typeface="Kumbh Sans SemiBol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80" name="Google Shape;80;p13"/>
          <p:cNvSpPr/>
          <p:nvPr/>
        </p:nvSpPr>
        <p:spPr>
          <a:xfrm>
            <a:off x="351175" y="4642713"/>
            <a:ext cx="1153600" cy="321450"/>
          </a:xfrm>
          <a:custGeom>
            <a:avLst/>
            <a:gdLst/>
            <a:ahLst/>
            <a:cxnLst/>
            <a:rect l="l" t="t" r="r" b="b"/>
            <a:pathLst>
              <a:path w="46144" h="12858" extrusionOk="0">
                <a:moveTo>
                  <a:pt x="43926" y="479"/>
                </a:moveTo>
                <a:cubicBezTo>
                  <a:pt x="44509" y="479"/>
                  <a:pt x="44950" y="712"/>
                  <a:pt x="44942" y="1436"/>
                </a:cubicBezTo>
                <a:cubicBezTo>
                  <a:pt x="44942" y="2618"/>
                  <a:pt x="42913" y="3150"/>
                  <a:pt x="42046" y="3525"/>
                </a:cubicBezTo>
                <a:lnTo>
                  <a:pt x="39484" y="4687"/>
                </a:lnTo>
                <a:cubicBezTo>
                  <a:pt x="37613" y="5534"/>
                  <a:pt x="35741" y="6382"/>
                  <a:pt x="33869" y="7209"/>
                </a:cubicBezTo>
                <a:cubicBezTo>
                  <a:pt x="32372" y="7899"/>
                  <a:pt x="30835" y="8490"/>
                  <a:pt x="29239" y="8943"/>
                </a:cubicBezTo>
                <a:cubicBezTo>
                  <a:pt x="28171" y="9235"/>
                  <a:pt x="27162" y="9366"/>
                  <a:pt x="26159" y="9366"/>
                </a:cubicBezTo>
                <a:cubicBezTo>
                  <a:pt x="24998" y="9366"/>
                  <a:pt x="23845" y="9190"/>
                  <a:pt x="22619" y="8884"/>
                </a:cubicBezTo>
                <a:cubicBezTo>
                  <a:pt x="22143" y="8763"/>
                  <a:pt x="21680" y="8709"/>
                  <a:pt x="21228" y="8709"/>
                </a:cubicBezTo>
                <a:cubicBezTo>
                  <a:pt x="18660" y="8709"/>
                  <a:pt x="16412" y="10424"/>
                  <a:pt x="13950" y="11228"/>
                </a:cubicBezTo>
                <a:cubicBezTo>
                  <a:pt x="12176" y="11819"/>
                  <a:pt x="10324" y="12174"/>
                  <a:pt x="8433" y="12273"/>
                </a:cubicBezTo>
                <a:lnTo>
                  <a:pt x="7743" y="12312"/>
                </a:lnTo>
                <a:cubicBezTo>
                  <a:pt x="6758" y="11701"/>
                  <a:pt x="6660" y="11130"/>
                  <a:pt x="7448" y="10578"/>
                </a:cubicBezTo>
                <a:cubicBezTo>
                  <a:pt x="7743" y="10401"/>
                  <a:pt x="8058" y="10263"/>
                  <a:pt x="8374" y="10184"/>
                </a:cubicBezTo>
                <a:cubicBezTo>
                  <a:pt x="8886" y="10027"/>
                  <a:pt x="9457" y="9908"/>
                  <a:pt x="9911" y="9593"/>
                </a:cubicBezTo>
                <a:cubicBezTo>
                  <a:pt x="10305" y="9317"/>
                  <a:pt x="11073" y="8509"/>
                  <a:pt x="10600" y="8037"/>
                </a:cubicBezTo>
                <a:cubicBezTo>
                  <a:pt x="10408" y="7854"/>
                  <a:pt x="9980" y="7794"/>
                  <a:pt x="9523" y="7794"/>
                </a:cubicBezTo>
                <a:cubicBezTo>
                  <a:pt x="8992" y="7794"/>
                  <a:pt x="8423" y="7875"/>
                  <a:pt x="8137" y="7938"/>
                </a:cubicBezTo>
                <a:cubicBezTo>
                  <a:pt x="7448" y="8076"/>
                  <a:pt x="6916" y="8450"/>
                  <a:pt x="6305" y="8805"/>
                </a:cubicBezTo>
                <a:cubicBezTo>
                  <a:pt x="5341" y="9339"/>
                  <a:pt x="4241" y="9737"/>
                  <a:pt x="3138" y="9737"/>
                </a:cubicBezTo>
                <a:cubicBezTo>
                  <a:pt x="2978" y="9737"/>
                  <a:pt x="2819" y="9729"/>
                  <a:pt x="2660" y="9711"/>
                </a:cubicBezTo>
                <a:cubicBezTo>
                  <a:pt x="1517" y="9593"/>
                  <a:pt x="630" y="8174"/>
                  <a:pt x="1754" y="7465"/>
                </a:cubicBezTo>
                <a:cubicBezTo>
                  <a:pt x="2207" y="7170"/>
                  <a:pt x="2758" y="6933"/>
                  <a:pt x="3251" y="6677"/>
                </a:cubicBezTo>
                <a:cubicBezTo>
                  <a:pt x="4256" y="6106"/>
                  <a:pt x="5320" y="5613"/>
                  <a:pt x="6403" y="5219"/>
                </a:cubicBezTo>
                <a:cubicBezTo>
                  <a:pt x="8177" y="4687"/>
                  <a:pt x="9970" y="4155"/>
                  <a:pt x="11743" y="3643"/>
                </a:cubicBezTo>
                <a:cubicBezTo>
                  <a:pt x="13634" y="3111"/>
                  <a:pt x="15565" y="2441"/>
                  <a:pt x="17476" y="2008"/>
                </a:cubicBezTo>
                <a:cubicBezTo>
                  <a:pt x="17663" y="1967"/>
                  <a:pt x="17854" y="1947"/>
                  <a:pt x="18045" y="1947"/>
                </a:cubicBezTo>
                <a:cubicBezTo>
                  <a:pt x="18599" y="1947"/>
                  <a:pt x="19155" y="2113"/>
                  <a:pt x="19624" y="2421"/>
                </a:cubicBezTo>
                <a:cubicBezTo>
                  <a:pt x="19900" y="2579"/>
                  <a:pt x="19860" y="2658"/>
                  <a:pt x="20195" y="2796"/>
                </a:cubicBezTo>
                <a:cubicBezTo>
                  <a:pt x="20485" y="2918"/>
                  <a:pt x="20799" y="2993"/>
                  <a:pt x="21118" y="2993"/>
                </a:cubicBezTo>
                <a:cubicBezTo>
                  <a:pt x="21211" y="2993"/>
                  <a:pt x="21304" y="2986"/>
                  <a:pt x="21397" y="2973"/>
                </a:cubicBezTo>
                <a:cubicBezTo>
                  <a:pt x="21969" y="2914"/>
                  <a:pt x="22520" y="2776"/>
                  <a:pt x="23052" y="2599"/>
                </a:cubicBezTo>
                <a:cubicBezTo>
                  <a:pt x="23960" y="2334"/>
                  <a:pt x="25250" y="1669"/>
                  <a:pt x="26224" y="1669"/>
                </a:cubicBezTo>
                <a:cubicBezTo>
                  <a:pt x="26264" y="1669"/>
                  <a:pt x="26304" y="1670"/>
                  <a:pt x="26343" y="1673"/>
                </a:cubicBezTo>
                <a:cubicBezTo>
                  <a:pt x="28096" y="1791"/>
                  <a:pt x="27643" y="2717"/>
                  <a:pt x="28293" y="3584"/>
                </a:cubicBezTo>
                <a:cubicBezTo>
                  <a:pt x="28608" y="3958"/>
                  <a:pt x="29003" y="4234"/>
                  <a:pt x="29456" y="4411"/>
                </a:cubicBezTo>
                <a:cubicBezTo>
                  <a:pt x="29840" y="4552"/>
                  <a:pt x="30230" y="4609"/>
                  <a:pt x="30621" y="4609"/>
                </a:cubicBezTo>
                <a:cubicBezTo>
                  <a:pt x="31654" y="4609"/>
                  <a:pt x="32695" y="4208"/>
                  <a:pt x="33652" y="3879"/>
                </a:cubicBezTo>
                <a:lnTo>
                  <a:pt x="38637" y="2145"/>
                </a:lnTo>
                <a:lnTo>
                  <a:pt x="41337" y="1200"/>
                </a:lnTo>
                <a:cubicBezTo>
                  <a:pt x="41768" y="1044"/>
                  <a:pt x="43018" y="479"/>
                  <a:pt x="43926" y="479"/>
                </a:cubicBezTo>
                <a:close/>
                <a:moveTo>
                  <a:pt x="43950" y="1"/>
                </a:moveTo>
                <a:cubicBezTo>
                  <a:pt x="43632" y="1"/>
                  <a:pt x="43311" y="49"/>
                  <a:pt x="43031" y="116"/>
                </a:cubicBezTo>
                <a:cubicBezTo>
                  <a:pt x="40844" y="609"/>
                  <a:pt x="38677" y="1594"/>
                  <a:pt x="36549" y="2323"/>
                </a:cubicBezTo>
                <a:lnTo>
                  <a:pt x="33377" y="3426"/>
                </a:lnTo>
                <a:cubicBezTo>
                  <a:pt x="32535" y="3720"/>
                  <a:pt x="31560" y="4120"/>
                  <a:pt x="30636" y="4120"/>
                </a:cubicBezTo>
                <a:cubicBezTo>
                  <a:pt x="30132" y="4120"/>
                  <a:pt x="29644" y="4002"/>
                  <a:pt x="29200" y="3682"/>
                </a:cubicBezTo>
                <a:cubicBezTo>
                  <a:pt x="28392" y="3111"/>
                  <a:pt x="28549" y="1948"/>
                  <a:pt x="27722" y="1416"/>
                </a:cubicBezTo>
                <a:cubicBezTo>
                  <a:pt x="27415" y="1230"/>
                  <a:pt x="27065" y="1166"/>
                  <a:pt x="26710" y="1166"/>
                </a:cubicBezTo>
                <a:cubicBezTo>
                  <a:pt x="26427" y="1166"/>
                  <a:pt x="26141" y="1206"/>
                  <a:pt x="25870" y="1259"/>
                </a:cubicBezTo>
                <a:cubicBezTo>
                  <a:pt x="24826" y="1456"/>
                  <a:pt x="23801" y="1850"/>
                  <a:pt x="22776" y="2145"/>
                </a:cubicBezTo>
                <a:cubicBezTo>
                  <a:pt x="22216" y="2304"/>
                  <a:pt x="21729" y="2463"/>
                  <a:pt x="21248" y="2463"/>
                </a:cubicBezTo>
                <a:cubicBezTo>
                  <a:pt x="20834" y="2463"/>
                  <a:pt x="20426" y="2345"/>
                  <a:pt x="19979" y="2008"/>
                </a:cubicBezTo>
                <a:cubicBezTo>
                  <a:pt x="19742" y="1791"/>
                  <a:pt x="19486" y="1594"/>
                  <a:pt x="19210" y="1416"/>
                </a:cubicBezTo>
                <a:cubicBezTo>
                  <a:pt x="18965" y="1314"/>
                  <a:pt x="18729" y="1273"/>
                  <a:pt x="18497" y="1273"/>
                </a:cubicBezTo>
                <a:cubicBezTo>
                  <a:pt x="18060" y="1273"/>
                  <a:pt x="17639" y="1419"/>
                  <a:pt x="17201" y="1574"/>
                </a:cubicBezTo>
                <a:cubicBezTo>
                  <a:pt x="16038" y="1968"/>
                  <a:pt x="14876" y="2264"/>
                  <a:pt x="13693" y="2579"/>
                </a:cubicBezTo>
                <a:cubicBezTo>
                  <a:pt x="11189" y="3239"/>
                  <a:pt x="8723" y="3995"/>
                  <a:pt x="6238" y="4752"/>
                </a:cubicBezTo>
                <a:lnTo>
                  <a:pt x="6238" y="4752"/>
                </a:lnTo>
                <a:cubicBezTo>
                  <a:pt x="6233" y="4752"/>
                  <a:pt x="6228" y="4751"/>
                  <a:pt x="6223" y="4751"/>
                </a:cubicBezTo>
                <a:cubicBezTo>
                  <a:pt x="6191" y="4751"/>
                  <a:pt x="6159" y="4756"/>
                  <a:pt x="6128" y="4766"/>
                </a:cubicBezTo>
                <a:cubicBezTo>
                  <a:pt x="5261" y="5061"/>
                  <a:pt x="4433" y="5436"/>
                  <a:pt x="3625" y="5869"/>
                </a:cubicBezTo>
                <a:cubicBezTo>
                  <a:pt x="2758" y="6303"/>
                  <a:pt x="1714" y="6677"/>
                  <a:pt x="985" y="7288"/>
                </a:cubicBezTo>
                <a:cubicBezTo>
                  <a:pt x="0" y="8115"/>
                  <a:pt x="414" y="9376"/>
                  <a:pt x="1458" y="9908"/>
                </a:cubicBezTo>
                <a:cubicBezTo>
                  <a:pt x="1935" y="10143"/>
                  <a:pt x="2478" y="10239"/>
                  <a:pt x="3038" y="10239"/>
                </a:cubicBezTo>
                <a:cubicBezTo>
                  <a:pt x="4029" y="10239"/>
                  <a:pt x="5073" y="9938"/>
                  <a:pt x="5891" y="9573"/>
                </a:cubicBezTo>
                <a:cubicBezTo>
                  <a:pt x="6837" y="9140"/>
                  <a:pt x="7645" y="8431"/>
                  <a:pt x="8728" y="8332"/>
                </a:cubicBezTo>
                <a:cubicBezTo>
                  <a:pt x="8821" y="8327"/>
                  <a:pt x="8953" y="8323"/>
                  <a:pt x="9098" y="8323"/>
                </a:cubicBezTo>
                <a:cubicBezTo>
                  <a:pt x="9508" y="8323"/>
                  <a:pt x="10024" y="8354"/>
                  <a:pt x="10068" y="8470"/>
                </a:cubicBezTo>
                <a:cubicBezTo>
                  <a:pt x="10364" y="9120"/>
                  <a:pt x="7034" y="10086"/>
                  <a:pt x="6640" y="10559"/>
                </a:cubicBezTo>
                <a:cubicBezTo>
                  <a:pt x="5931" y="11425"/>
                  <a:pt x="6226" y="12489"/>
                  <a:pt x="7329" y="12746"/>
                </a:cubicBezTo>
                <a:cubicBezTo>
                  <a:pt x="7674" y="12824"/>
                  <a:pt x="8046" y="12857"/>
                  <a:pt x="8433" y="12857"/>
                </a:cubicBezTo>
                <a:cubicBezTo>
                  <a:pt x="9797" y="12857"/>
                  <a:pt x="11349" y="12446"/>
                  <a:pt x="12531" y="12154"/>
                </a:cubicBezTo>
                <a:cubicBezTo>
                  <a:pt x="14698" y="11622"/>
                  <a:pt x="16590" y="10696"/>
                  <a:pt x="18599" y="9790"/>
                </a:cubicBezTo>
                <a:cubicBezTo>
                  <a:pt x="19454" y="9403"/>
                  <a:pt x="20273" y="9178"/>
                  <a:pt x="21135" y="9178"/>
                </a:cubicBezTo>
                <a:cubicBezTo>
                  <a:pt x="21545" y="9178"/>
                  <a:pt x="21964" y="9229"/>
                  <a:pt x="22402" y="9337"/>
                </a:cubicBezTo>
                <a:cubicBezTo>
                  <a:pt x="23368" y="9593"/>
                  <a:pt x="24274" y="9849"/>
                  <a:pt x="25259" y="9908"/>
                </a:cubicBezTo>
                <a:cubicBezTo>
                  <a:pt x="25470" y="9922"/>
                  <a:pt x="25681" y="9928"/>
                  <a:pt x="25891" y="9928"/>
                </a:cubicBezTo>
                <a:cubicBezTo>
                  <a:pt x="27567" y="9928"/>
                  <a:pt x="29220" y="9527"/>
                  <a:pt x="30796" y="9002"/>
                </a:cubicBezTo>
                <a:cubicBezTo>
                  <a:pt x="35110" y="7524"/>
                  <a:pt x="39268" y="5357"/>
                  <a:pt x="43425" y="3505"/>
                </a:cubicBezTo>
                <a:cubicBezTo>
                  <a:pt x="44410" y="3052"/>
                  <a:pt x="46144" y="2165"/>
                  <a:pt x="45474" y="786"/>
                </a:cubicBezTo>
                <a:cubicBezTo>
                  <a:pt x="45187" y="186"/>
                  <a:pt x="44573" y="1"/>
                  <a:pt x="4395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81;p13"/>
          <p:cNvSpPr/>
          <p:nvPr/>
        </p:nvSpPr>
        <p:spPr>
          <a:xfrm>
            <a:off x="8521400" y="2722588"/>
            <a:ext cx="283484" cy="360463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3"/>
          <p:cNvSpPr/>
          <p:nvPr/>
        </p:nvSpPr>
        <p:spPr>
          <a:xfrm>
            <a:off x="7330000" y="153101"/>
            <a:ext cx="225289" cy="286386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p13"/>
          <p:cNvSpPr/>
          <p:nvPr/>
        </p:nvSpPr>
        <p:spPr>
          <a:xfrm>
            <a:off x="623225" y="3170110"/>
            <a:ext cx="180035" cy="228866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84;p13"/>
          <p:cNvSpPr/>
          <p:nvPr/>
        </p:nvSpPr>
        <p:spPr>
          <a:xfrm rot="9899796">
            <a:off x="7920947" y="-879719"/>
            <a:ext cx="1683535" cy="2352049"/>
          </a:xfrm>
          <a:custGeom>
            <a:avLst/>
            <a:gdLst/>
            <a:ahLst/>
            <a:cxnLst/>
            <a:rect l="l" t="t" r="r" b="b"/>
            <a:pathLst>
              <a:path w="149256" h="208524" extrusionOk="0">
                <a:moveTo>
                  <a:pt x="0" y="0"/>
                </a:moveTo>
                <a:lnTo>
                  <a:pt x="0" y="186163"/>
                </a:lnTo>
                <a:lnTo>
                  <a:pt x="121493" y="208524"/>
                </a:lnTo>
                <a:cubicBezTo>
                  <a:pt x="115578" y="203183"/>
                  <a:pt x="112289" y="194974"/>
                  <a:pt x="113194" y="187913"/>
                </a:cubicBezTo>
                <a:cubicBezTo>
                  <a:pt x="113979" y="181998"/>
                  <a:pt x="117419" y="177200"/>
                  <a:pt x="121493" y="173368"/>
                </a:cubicBezTo>
                <a:cubicBezTo>
                  <a:pt x="125567" y="169565"/>
                  <a:pt x="130305" y="166487"/>
                  <a:pt x="134379" y="162685"/>
                </a:cubicBezTo>
                <a:cubicBezTo>
                  <a:pt x="141863" y="155744"/>
                  <a:pt x="147113" y="146178"/>
                  <a:pt x="148200" y="135224"/>
                </a:cubicBezTo>
                <a:cubicBezTo>
                  <a:pt x="149256" y="124269"/>
                  <a:pt x="145876" y="111957"/>
                  <a:pt x="138241" y="102331"/>
                </a:cubicBezTo>
                <a:cubicBezTo>
                  <a:pt x="128645" y="90260"/>
                  <a:pt x="113919" y="83892"/>
                  <a:pt x="99916" y="79456"/>
                </a:cubicBezTo>
                <a:cubicBezTo>
                  <a:pt x="81237" y="73542"/>
                  <a:pt x="61622" y="65333"/>
                  <a:pt x="47951" y="48646"/>
                </a:cubicBezTo>
                <a:cubicBezTo>
                  <a:pt x="38144" y="36665"/>
                  <a:pt x="33074" y="20158"/>
                  <a:pt x="38234" y="7967"/>
                </a:cubicBezTo>
                <a:lnTo>
                  <a:pt x="0" y="0"/>
                </a:lnTo>
                <a:close/>
              </a:path>
            </a:pathLst>
          </a:custGeom>
          <a:solidFill>
            <a:srgbClr val="8DCED4">
              <a:alpha val="6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_HEADER_1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4"/>
          <p:cNvSpPr txBox="1">
            <a:spLocks noGrp="1"/>
          </p:cNvSpPr>
          <p:nvPr>
            <p:ph type="title"/>
          </p:nvPr>
        </p:nvSpPr>
        <p:spPr>
          <a:xfrm>
            <a:off x="2342250" y="2629100"/>
            <a:ext cx="4459500" cy="1078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87" name="Google Shape;87;p14"/>
          <p:cNvSpPr txBox="1">
            <a:spLocks noGrp="1"/>
          </p:cNvSpPr>
          <p:nvPr>
            <p:ph type="title" idx="2" hasCustomPrompt="1"/>
          </p:nvPr>
        </p:nvSpPr>
        <p:spPr>
          <a:xfrm>
            <a:off x="3801450" y="976298"/>
            <a:ext cx="1541100" cy="1538100"/>
          </a:xfrm>
          <a:prstGeom prst="rect">
            <a:avLst/>
          </a:prstGeom>
          <a:solidFill>
            <a:schemeClr val="accent2"/>
          </a:solidFill>
          <a:ln w="38100" cap="rnd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6000"/>
              <a:buNone/>
              <a:defRPr sz="7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88" name="Google Shape;88;p14"/>
          <p:cNvSpPr txBox="1">
            <a:spLocks noGrp="1"/>
          </p:cNvSpPr>
          <p:nvPr>
            <p:ph type="subTitle" idx="1"/>
          </p:nvPr>
        </p:nvSpPr>
        <p:spPr>
          <a:xfrm>
            <a:off x="2342250" y="3707602"/>
            <a:ext cx="4459500" cy="459600"/>
          </a:xfrm>
          <a:prstGeom prst="rect">
            <a:avLst/>
          </a:prstGeom>
          <a:solidFill>
            <a:schemeClr val="lt2"/>
          </a:solidFill>
          <a:ln w="38100" cap="rnd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umbh Sans"/>
              <a:buNone/>
              <a:defRPr sz="3500" b="1">
                <a:solidFill>
                  <a:schemeClr val="dk1"/>
                </a:solidFill>
                <a:latin typeface="Kumbh Sans"/>
                <a:ea typeface="Kumbh Sans"/>
                <a:cs typeface="Kumbh Sans"/>
                <a:sym typeface="Kumbh Sans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Figtree Medium"/>
              <a:buChar char="■"/>
              <a:defRPr>
                <a:solidFill>
                  <a:schemeClr val="lt1"/>
                </a:solidFill>
                <a:latin typeface="Figtree Medium"/>
                <a:ea typeface="Figtree Medium"/>
                <a:cs typeface="Figtree Medium"/>
                <a:sym typeface="Figtree Medium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gtree Medium"/>
              <a:buChar char="○"/>
              <a:defRPr>
                <a:solidFill>
                  <a:schemeClr val="lt1"/>
                </a:solidFill>
                <a:latin typeface="Figtree Medium"/>
                <a:ea typeface="Figtree Medium"/>
                <a:cs typeface="Figtree Medium"/>
                <a:sym typeface="Figtree Medium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gtree Medium"/>
              <a:buChar char="■"/>
              <a:defRPr>
                <a:solidFill>
                  <a:schemeClr val="lt1"/>
                </a:solidFill>
                <a:latin typeface="Figtree Medium"/>
                <a:ea typeface="Figtree Medium"/>
                <a:cs typeface="Figtree Medium"/>
                <a:sym typeface="Figtree Medium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gtree Medium"/>
              <a:buChar char="●"/>
              <a:defRPr>
                <a:solidFill>
                  <a:schemeClr val="lt1"/>
                </a:solidFill>
                <a:latin typeface="Figtree Medium"/>
                <a:ea typeface="Figtree Medium"/>
                <a:cs typeface="Figtree Medium"/>
                <a:sym typeface="Figtree Medium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gtree Medium"/>
              <a:buChar char="○"/>
              <a:defRPr>
                <a:solidFill>
                  <a:schemeClr val="lt1"/>
                </a:solidFill>
                <a:latin typeface="Figtree Medium"/>
                <a:ea typeface="Figtree Medium"/>
                <a:cs typeface="Figtree Medium"/>
                <a:sym typeface="Figtree Medium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gtree Medium"/>
              <a:buChar char="■"/>
              <a:defRPr>
                <a:solidFill>
                  <a:schemeClr val="lt1"/>
                </a:solidFill>
                <a:latin typeface="Figtree Medium"/>
                <a:ea typeface="Figtree Medium"/>
                <a:cs typeface="Figtree Medium"/>
                <a:sym typeface="Figtree Medium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gtree Medium"/>
              <a:buChar char="●"/>
              <a:defRPr>
                <a:solidFill>
                  <a:schemeClr val="lt1"/>
                </a:solidFill>
                <a:latin typeface="Figtree Medium"/>
                <a:ea typeface="Figtree Medium"/>
                <a:cs typeface="Figtree Medium"/>
                <a:sym typeface="Figtree Medium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gtree Medium"/>
              <a:buChar char="○"/>
              <a:defRPr>
                <a:solidFill>
                  <a:schemeClr val="lt1"/>
                </a:solidFill>
                <a:latin typeface="Figtree Medium"/>
                <a:ea typeface="Figtree Medium"/>
                <a:cs typeface="Figtree Medium"/>
                <a:sym typeface="Figtree Medium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gtree Medium"/>
              <a:buChar char="■"/>
              <a:defRPr>
                <a:solidFill>
                  <a:schemeClr val="lt1"/>
                </a:solidFill>
                <a:latin typeface="Figtree Medium"/>
                <a:ea typeface="Figtree Medium"/>
                <a:cs typeface="Figtree Medium"/>
                <a:sym typeface="Figtree Medium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2" r:id="rId3"/>
    <p:sldLayoutId id="2147483653" r:id="rId4"/>
    <p:sldLayoutId id="2147483655" r:id="rId5"/>
    <p:sldLayoutId id="2147483657" r:id="rId6"/>
    <p:sldLayoutId id="2147483658" r:id="rId7"/>
    <p:sldLayoutId id="2147483659" r:id="rId8"/>
    <p:sldLayoutId id="2147483660" r:id="rId9"/>
    <p:sldLayoutId id="2147483662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68" r:id="rId16"/>
    <p:sldLayoutId id="2147483670" r:id="rId17"/>
    <p:sldLayoutId id="2147483671" r:id="rId18"/>
    <p:sldLayoutId id="2147483672" r:id="rId19"/>
    <p:sldLayoutId id="2147483673" r:id="rId20"/>
    <p:sldLayoutId id="2147483674" r:id="rId21"/>
    <p:sldLayoutId id="2147483675" r:id="rId22"/>
    <p:sldLayoutId id="2147483676" r:id="rId23"/>
    <p:sldLayoutId id="2147483677" r:id="rId24"/>
    <p:sldLayoutId id="2147483678" r:id="rId25"/>
    <p:sldLayoutId id="2147483679" r:id="rId26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800101"/>
            <a:ext cx="4114800" cy="22629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3178176"/>
            <a:ext cx="1066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62100" y="3178176"/>
            <a:ext cx="1447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276600" y="3178176"/>
            <a:ext cx="1066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10986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</p:sldLayoutIdLst>
  <p:transition spd="med">
    <p:randomBar dir="vert"/>
  </p:transition>
  <p:txStyles>
    <p:titleStyle>
      <a:lvl1pPr algn="ctr" defTabSz="457223" rtl="0" eaLnBrk="1" latinLnBrk="0" hangingPunct="1"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9" indent="-171459" algn="l" defTabSz="457223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94" indent="-142883" algn="l" defTabSz="457223" rtl="0" eaLnBrk="1" latinLnBrk="0" hangingPunct="1">
        <a:spcBef>
          <a:spcPct val="20000"/>
        </a:spcBef>
        <a:buFont typeface="Arial" pitchFamily="34" charset="0"/>
        <a:buChar char="–"/>
        <a:defRPr sz="1401" kern="1200">
          <a:solidFill>
            <a:schemeClr val="tx1"/>
          </a:solidFill>
          <a:latin typeface="+mn-lt"/>
          <a:ea typeface="+mn-ea"/>
          <a:cs typeface="+mn-cs"/>
        </a:defRPr>
      </a:lvl2pPr>
      <a:lvl3pPr marL="571529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40" indent="-114306" algn="l" defTabSz="457223" rtl="0" eaLnBrk="1" latinLnBrk="0" hangingPunct="1">
        <a:spcBef>
          <a:spcPct val="20000"/>
        </a:spcBef>
        <a:buFont typeface="Arial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52" indent="-114306" algn="l" defTabSz="457223" rtl="0" eaLnBrk="1" latinLnBrk="0" hangingPunct="1">
        <a:spcBef>
          <a:spcPct val="20000"/>
        </a:spcBef>
        <a:buFont typeface="Arial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63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75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86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98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12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23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35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46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57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69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81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92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800101"/>
            <a:ext cx="4114800" cy="22629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3178176"/>
            <a:ext cx="1066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62100" y="3178176"/>
            <a:ext cx="1447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276600" y="3178176"/>
            <a:ext cx="1066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72927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</p:sldLayoutIdLst>
  <p:transition spd="med">
    <p:randomBar dir="vert"/>
  </p:transition>
  <p:txStyles>
    <p:titleStyle>
      <a:lvl1pPr algn="ctr" defTabSz="457223" rtl="0" eaLnBrk="1" latinLnBrk="0" hangingPunct="1"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9" indent="-171459" algn="l" defTabSz="457223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94" indent="-142883" algn="l" defTabSz="457223" rtl="0" eaLnBrk="1" latinLnBrk="0" hangingPunct="1">
        <a:spcBef>
          <a:spcPct val="20000"/>
        </a:spcBef>
        <a:buFont typeface="Arial" pitchFamily="34" charset="0"/>
        <a:buChar char="–"/>
        <a:defRPr sz="1401" kern="1200">
          <a:solidFill>
            <a:schemeClr val="tx1"/>
          </a:solidFill>
          <a:latin typeface="+mn-lt"/>
          <a:ea typeface="+mn-ea"/>
          <a:cs typeface="+mn-cs"/>
        </a:defRPr>
      </a:lvl2pPr>
      <a:lvl3pPr marL="571529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40" indent="-114306" algn="l" defTabSz="457223" rtl="0" eaLnBrk="1" latinLnBrk="0" hangingPunct="1">
        <a:spcBef>
          <a:spcPct val="20000"/>
        </a:spcBef>
        <a:buFont typeface="Arial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52" indent="-114306" algn="l" defTabSz="457223" rtl="0" eaLnBrk="1" latinLnBrk="0" hangingPunct="1">
        <a:spcBef>
          <a:spcPct val="20000"/>
        </a:spcBef>
        <a:buFont typeface="Arial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63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75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86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98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12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23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35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46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57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69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81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92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20.png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3.png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20.png"/><Relationship Id="rId4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12" Type="http://schemas.microsoft.com/office/2007/relationships/hdphoto" Target="../media/hdphoto1.wdp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6.png"/><Relationship Id="rId11" Type="http://schemas.openxmlformats.org/officeDocument/2006/relationships/image" Target="../media/image30.png"/><Relationship Id="rId5" Type="http://schemas.openxmlformats.org/officeDocument/2006/relationships/image" Target="../media/image25.png"/><Relationship Id="rId10" Type="http://schemas.openxmlformats.org/officeDocument/2006/relationships/image" Target="../media/image13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sv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55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28.png"/><Relationship Id="rId7" Type="http://schemas.microsoft.com/office/2007/relationships/hdphoto" Target="../media/hdphoto1.wdp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0.png"/><Relationship Id="rId5" Type="http://schemas.openxmlformats.org/officeDocument/2006/relationships/image" Target="../media/image13.png"/><Relationship Id="rId10" Type="http://schemas.openxmlformats.org/officeDocument/2006/relationships/image" Target="../media/image25.png"/><Relationship Id="rId4" Type="http://schemas.openxmlformats.org/officeDocument/2006/relationships/image" Target="../media/image56.png"/><Relationship Id="rId9" Type="http://schemas.openxmlformats.org/officeDocument/2006/relationships/image" Target="../media/image5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5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69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svg"/><Relationship Id="rId3" Type="http://schemas.openxmlformats.org/officeDocument/2006/relationships/image" Target="../media/image74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81.png"/><Relationship Id="rId4" Type="http://schemas.openxmlformats.org/officeDocument/2006/relationships/image" Target="../media/image79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82.png"/><Relationship Id="rId7" Type="http://schemas.openxmlformats.org/officeDocument/2006/relationships/image" Target="../media/image85.png"/><Relationship Id="rId12" Type="http://schemas.openxmlformats.org/officeDocument/2006/relationships/image" Target="../media/image8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84.png"/><Relationship Id="rId11" Type="http://schemas.openxmlformats.org/officeDocument/2006/relationships/image" Target="../media/image13.png"/><Relationship Id="rId5" Type="http://schemas.openxmlformats.org/officeDocument/2006/relationships/image" Target="../media/image25.png"/><Relationship Id="rId10" Type="http://schemas.microsoft.com/office/2007/relationships/hdphoto" Target="../media/hdphoto1.wdp"/><Relationship Id="rId4" Type="http://schemas.openxmlformats.org/officeDocument/2006/relationships/image" Target="../media/image83.png"/><Relationship Id="rId9" Type="http://schemas.openxmlformats.org/officeDocument/2006/relationships/image" Target="../media/image3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91.png"/><Relationship Id="rId5" Type="http://schemas.openxmlformats.org/officeDocument/2006/relationships/image" Target="../media/image86.png"/><Relationship Id="rId4" Type="http://schemas.openxmlformats.org/officeDocument/2006/relationships/image" Target="../media/image8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98.png"/><Relationship Id="rId5" Type="http://schemas.openxmlformats.org/officeDocument/2006/relationships/image" Target="../media/image59.png"/><Relationship Id="rId4" Type="http://schemas.openxmlformats.org/officeDocument/2006/relationships/image" Target="../media/image9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0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3.svg"/><Relationship Id="rId5" Type="http://schemas.openxmlformats.org/officeDocument/2006/relationships/image" Target="../media/image52.png"/><Relationship Id="rId4" Type="http://schemas.openxmlformats.org/officeDocument/2006/relationships/image" Target="../media/image10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5.png"/><Relationship Id="rId4" Type="http://schemas.openxmlformats.org/officeDocument/2006/relationships/image" Target="../media/image10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08.png"/><Relationship Id="rId4" Type="http://schemas.openxmlformats.org/officeDocument/2006/relationships/image" Target="../media/image10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10.png"/><Relationship Id="rId4" Type="http://schemas.openxmlformats.org/officeDocument/2006/relationships/image" Target="../media/image109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png"/><Relationship Id="rId3" Type="http://schemas.openxmlformats.org/officeDocument/2006/relationships/image" Target="../media/image111.png"/><Relationship Id="rId7" Type="http://schemas.openxmlformats.org/officeDocument/2006/relationships/image" Target="../media/image85.png"/><Relationship Id="rId12" Type="http://schemas.openxmlformats.org/officeDocument/2006/relationships/image" Target="../media/image115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13.png"/><Relationship Id="rId11" Type="http://schemas.openxmlformats.org/officeDocument/2006/relationships/image" Target="../media/image13.png"/><Relationship Id="rId5" Type="http://schemas.openxmlformats.org/officeDocument/2006/relationships/image" Target="../media/image25.png"/><Relationship Id="rId10" Type="http://schemas.microsoft.com/office/2007/relationships/hdphoto" Target="../media/hdphoto1.wdp"/><Relationship Id="rId4" Type="http://schemas.openxmlformats.org/officeDocument/2006/relationships/image" Target="../media/image112.png"/><Relationship Id="rId9" Type="http://schemas.openxmlformats.org/officeDocument/2006/relationships/image" Target="../media/image30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18.png"/><Relationship Id="rId4" Type="http://schemas.openxmlformats.org/officeDocument/2006/relationships/image" Target="../media/image117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10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23.png"/><Relationship Id="rId5" Type="http://schemas.openxmlformats.org/officeDocument/2006/relationships/image" Target="../media/image59.png"/><Relationship Id="rId4" Type="http://schemas.openxmlformats.org/officeDocument/2006/relationships/image" Target="../media/image122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png"/><Relationship Id="rId3" Type="http://schemas.openxmlformats.org/officeDocument/2006/relationships/image" Target="../media/image52.png"/><Relationship Id="rId7" Type="http://schemas.openxmlformats.org/officeDocument/2006/relationships/image" Target="../media/image126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25.png"/><Relationship Id="rId5" Type="http://schemas.openxmlformats.org/officeDocument/2006/relationships/image" Target="../media/image124.png"/><Relationship Id="rId4" Type="http://schemas.openxmlformats.org/officeDocument/2006/relationships/image" Target="../media/image53.sv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29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31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7.png"/><Relationship Id="rId13" Type="http://schemas.openxmlformats.org/officeDocument/2006/relationships/image" Target="../media/image141.png"/><Relationship Id="rId3" Type="http://schemas.openxmlformats.org/officeDocument/2006/relationships/image" Target="../media/image132.png"/><Relationship Id="rId7" Type="http://schemas.openxmlformats.org/officeDocument/2006/relationships/image" Target="../media/image136.png"/><Relationship Id="rId12" Type="http://schemas.openxmlformats.org/officeDocument/2006/relationships/image" Target="../media/image142.sv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135.png"/><Relationship Id="rId11" Type="http://schemas.openxmlformats.org/officeDocument/2006/relationships/image" Target="../media/image140.png"/><Relationship Id="rId5" Type="http://schemas.openxmlformats.org/officeDocument/2006/relationships/image" Target="../media/image134.png"/><Relationship Id="rId10" Type="http://schemas.openxmlformats.org/officeDocument/2006/relationships/image" Target="../media/image139.png"/><Relationship Id="rId4" Type="http://schemas.openxmlformats.org/officeDocument/2006/relationships/image" Target="../media/image133.png"/><Relationship Id="rId9" Type="http://schemas.openxmlformats.org/officeDocument/2006/relationships/image" Target="../media/image13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6.png"/><Relationship Id="rId13" Type="http://schemas.openxmlformats.org/officeDocument/2006/relationships/slide" Target="slide51.xml"/><Relationship Id="rId18" Type="http://schemas.openxmlformats.org/officeDocument/2006/relationships/image" Target="../media/image151.png"/><Relationship Id="rId3" Type="http://schemas.openxmlformats.org/officeDocument/2006/relationships/image" Target="../media/image142.png"/><Relationship Id="rId21" Type="http://schemas.openxmlformats.org/officeDocument/2006/relationships/slide" Target="slide55.xml"/><Relationship Id="rId7" Type="http://schemas.openxmlformats.org/officeDocument/2006/relationships/image" Target="../media/image145.png"/><Relationship Id="rId12" Type="http://schemas.openxmlformats.org/officeDocument/2006/relationships/image" Target="../media/image151.svg"/><Relationship Id="rId17" Type="http://schemas.openxmlformats.org/officeDocument/2006/relationships/slide" Target="slide53.xml"/><Relationship Id="rId2" Type="http://schemas.openxmlformats.org/officeDocument/2006/relationships/image" Target="../media/image120.png"/><Relationship Id="rId16" Type="http://schemas.openxmlformats.org/officeDocument/2006/relationships/image" Target="../media/image150.png"/><Relationship Id="rId20" Type="http://schemas.openxmlformats.org/officeDocument/2006/relationships/image" Target="../media/image152.png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144.png"/><Relationship Id="rId11" Type="http://schemas.openxmlformats.org/officeDocument/2006/relationships/image" Target="../media/image148.png"/><Relationship Id="rId5" Type="http://schemas.openxmlformats.org/officeDocument/2006/relationships/image" Target="../media/image139.png"/><Relationship Id="rId15" Type="http://schemas.openxmlformats.org/officeDocument/2006/relationships/slide" Target="slide52.xml"/><Relationship Id="rId10" Type="http://schemas.openxmlformats.org/officeDocument/2006/relationships/slide" Target="slide56.xml"/><Relationship Id="rId19" Type="http://schemas.openxmlformats.org/officeDocument/2006/relationships/slide" Target="slide54.xml"/><Relationship Id="rId4" Type="http://schemas.openxmlformats.org/officeDocument/2006/relationships/image" Target="../media/image143.png"/><Relationship Id="rId9" Type="http://schemas.openxmlformats.org/officeDocument/2006/relationships/image" Target="../media/image147.png"/><Relationship Id="rId14" Type="http://schemas.openxmlformats.org/officeDocument/2006/relationships/image" Target="../media/image149.png"/><Relationship Id="rId22" Type="http://schemas.openxmlformats.org/officeDocument/2006/relationships/image" Target="../media/image153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0.png"/><Relationship Id="rId13" Type="http://schemas.openxmlformats.org/officeDocument/2006/relationships/image" Target="../media/image155.png"/><Relationship Id="rId3" Type="http://schemas.openxmlformats.org/officeDocument/2006/relationships/image" Target="../media/image120.png"/><Relationship Id="rId7" Type="http://schemas.openxmlformats.org/officeDocument/2006/relationships/image" Target="../media/image159.png"/><Relationship Id="rId12" Type="http://schemas.openxmlformats.org/officeDocument/2006/relationships/slide" Target="slide50.xml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158.png"/><Relationship Id="rId11" Type="http://schemas.openxmlformats.org/officeDocument/2006/relationships/image" Target="../media/image163.png"/><Relationship Id="rId5" Type="http://schemas.openxmlformats.org/officeDocument/2006/relationships/image" Target="../media/image154.png"/><Relationship Id="rId15" Type="http://schemas.openxmlformats.org/officeDocument/2006/relationships/image" Target="../media/image139.png"/><Relationship Id="rId10" Type="http://schemas.openxmlformats.org/officeDocument/2006/relationships/image" Target="../media/image162.png"/><Relationship Id="rId4" Type="http://schemas.openxmlformats.org/officeDocument/2006/relationships/image" Target="../media/image147.png"/><Relationship Id="rId9" Type="http://schemas.openxmlformats.org/officeDocument/2006/relationships/image" Target="../media/image161.png"/><Relationship Id="rId14" Type="http://schemas.openxmlformats.org/officeDocument/2006/relationships/image" Target="../media/image156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8.png"/><Relationship Id="rId13" Type="http://schemas.openxmlformats.org/officeDocument/2006/relationships/image" Target="../media/image155.png"/><Relationship Id="rId3" Type="http://schemas.openxmlformats.org/officeDocument/2006/relationships/image" Target="../media/image120.png"/><Relationship Id="rId7" Type="http://schemas.openxmlformats.org/officeDocument/2006/relationships/image" Target="../media/image167.png"/><Relationship Id="rId12" Type="http://schemas.openxmlformats.org/officeDocument/2006/relationships/slide" Target="slide50.xml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166.png"/><Relationship Id="rId11" Type="http://schemas.openxmlformats.org/officeDocument/2006/relationships/image" Target="../media/image171.png"/><Relationship Id="rId5" Type="http://schemas.openxmlformats.org/officeDocument/2006/relationships/image" Target="../media/image154.png"/><Relationship Id="rId15" Type="http://schemas.openxmlformats.org/officeDocument/2006/relationships/image" Target="../media/image139.png"/><Relationship Id="rId10" Type="http://schemas.openxmlformats.org/officeDocument/2006/relationships/image" Target="../media/image170.png"/><Relationship Id="rId4" Type="http://schemas.openxmlformats.org/officeDocument/2006/relationships/image" Target="../media/image147.png"/><Relationship Id="rId9" Type="http://schemas.openxmlformats.org/officeDocument/2006/relationships/image" Target="../media/image169.png"/><Relationship Id="rId14" Type="http://schemas.openxmlformats.org/officeDocument/2006/relationships/image" Target="../media/image156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5.png"/><Relationship Id="rId13" Type="http://schemas.openxmlformats.org/officeDocument/2006/relationships/image" Target="../media/image156.png"/><Relationship Id="rId3" Type="http://schemas.openxmlformats.org/officeDocument/2006/relationships/image" Target="../media/image147.png"/><Relationship Id="rId7" Type="http://schemas.openxmlformats.org/officeDocument/2006/relationships/image" Target="../media/image174.png"/><Relationship Id="rId12" Type="http://schemas.openxmlformats.org/officeDocument/2006/relationships/image" Target="../media/image155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173.png"/><Relationship Id="rId11" Type="http://schemas.openxmlformats.org/officeDocument/2006/relationships/slide" Target="slide50.xml"/><Relationship Id="rId5" Type="http://schemas.openxmlformats.org/officeDocument/2006/relationships/image" Target="../media/image172.png"/><Relationship Id="rId10" Type="http://schemas.openxmlformats.org/officeDocument/2006/relationships/image" Target="../media/image177.png"/><Relationship Id="rId4" Type="http://schemas.openxmlformats.org/officeDocument/2006/relationships/image" Target="../media/image154.png"/><Relationship Id="rId9" Type="http://schemas.openxmlformats.org/officeDocument/2006/relationships/image" Target="../media/image176.png"/><Relationship Id="rId14" Type="http://schemas.openxmlformats.org/officeDocument/2006/relationships/image" Target="../media/image139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1.png"/><Relationship Id="rId13" Type="http://schemas.openxmlformats.org/officeDocument/2006/relationships/image" Target="../media/image156.png"/><Relationship Id="rId3" Type="http://schemas.openxmlformats.org/officeDocument/2006/relationships/image" Target="../media/image147.png"/><Relationship Id="rId7" Type="http://schemas.openxmlformats.org/officeDocument/2006/relationships/image" Target="../media/image180.png"/><Relationship Id="rId12" Type="http://schemas.openxmlformats.org/officeDocument/2006/relationships/image" Target="../media/image155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179.png"/><Relationship Id="rId11" Type="http://schemas.openxmlformats.org/officeDocument/2006/relationships/slide" Target="slide50.xml"/><Relationship Id="rId5" Type="http://schemas.openxmlformats.org/officeDocument/2006/relationships/image" Target="../media/image178.png"/><Relationship Id="rId10" Type="http://schemas.openxmlformats.org/officeDocument/2006/relationships/image" Target="../media/image183.png"/><Relationship Id="rId4" Type="http://schemas.openxmlformats.org/officeDocument/2006/relationships/image" Target="../media/image154.png"/><Relationship Id="rId9" Type="http://schemas.openxmlformats.org/officeDocument/2006/relationships/image" Target="../media/image182.png"/><Relationship Id="rId14" Type="http://schemas.openxmlformats.org/officeDocument/2006/relationships/image" Target="../media/image139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7.png"/><Relationship Id="rId13" Type="http://schemas.openxmlformats.org/officeDocument/2006/relationships/image" Target="../media/image156.png"/><Relationship Id="rId3" Type="http://schemas.openxmlformats.org/officeDocument/2006/relationships/image" Target="../media/image147.png"/><Relationship Id="rId7" Type="http://schemas.openxmlformats.org/officeDocument/2006/relationships/image" Target="../media/image186.png"/><Relationship Id="rId12" Type="http://schemas.openxmlformats.org/officeDocument/2006/relationships/image" Target="../media/image155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185.png"/><Relationship Id="rId11" Type="http://schemas.openxmlformats.org/officeDocument/2006/relationships/slide" Target="slide50.xml"/><Relationship Id="rId5" Type="http://schemas.openxmlformats.org/officeDocument/2006/relationships/image" Target="../media/image184.png"/><Relationship Id="rId10" Type="http://schemas.openxmlformats.org/officeDocument/2006/relationships/image" Target="../media/image189.png"/><Relationship Id="rId4" Type="http://schemas.openxmlformats.org/officeDocument/2006/relationships/image" Target="../media/image154.png"/><Relationship Id="rId9" Type="http://schemas.openxmlformats.org/officeDocument/2006/relationships/image" Target="../media/image188.png"/><Relationship Id="rId14" Type="http://schemas.openxmlformats.org/officeDocument/2006/relationships/image" Target="../media/image139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57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2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64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91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5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6.png"/><Relationship Id="rId5" Type="http://schemas.openxmlformats.org/officeDocument/2006/relationships/image" Target="../media/image194.png"/><Relationship Id="rId4" Type="http://schemas.openxmlformats.org/officeDocument/2006/relationships/image" Target="../media/image19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5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8.png"/><Relationship Id="rId5" Type="http://schemas.openxmlformats.org/officeDocument/2006/relationships/image" Target="../media/image197.png"/><Relationship Id="rId4" Type="http://schemas.openxmlformats.org/officeDocument/2006/relationships/image" Target="../media/image194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9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1.png"/><Relationship Id="rId5" Type="http://schemas.openxmlformats.org/officeDocument/2006/relationships/image" Target="../media/image200.png"/><Relationship Id="rId4" Type="http://schemas.openxmlformats.org/officeDocument/2006/relationships/image" Target="../media/image194.pn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3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02.png"/><Relationship Id="rId4" Type="http://schemas.openxmlformats.org/officeDocument/2006/relationships/image" Target="../media/image204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3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06.png"/><Relationship Id="rId5" Type="http://schemas.openxmlformats.org/officeDocument/2006/relationships/image" Target="../media/image205.png"/><Relationship Id="rId4" Type="http://schemas.openxmlformats.org/officeDocument/2006/relationships/image" Target="../media/image204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8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.png"/><Relationship Id="rId4" Type="http://schemas.openxmlformats.org/officeDocument/2006/relationships/image" Target="../media/image209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7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0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2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4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0.png"/><Relationship Id="rId4" Type="http://schemas.openxmlformats.org/officeDocument/2006/relationships/image" Target="../media/image211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5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17.png"/><Relationship Id="rId4" Type="http://schemas.openxmlformats.org/officeDocument/2006/relationships/image" Target="../media/image216.png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1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37"/>
          <p:cNvSpPr/>
          <p:nvPr/>
        </p:nvSpPr>
        <p:spPr>
          <a:xfrm>
            <a:off x="7111900" y="447438"/>
            <a:ext cx="1153600" cy="321450"/>
          </a:xfrm>
          <a:custGeom>
            <a:avLst/>
            <a:gdLst/>
            <a:ahLst/>
            <a:cxnLst/>
            <a:rect l="l" t="t" r="r" b="b"/>
            <a:pathLst>
              <a:path w="46144" h="12858" extrusionOk="0">
                <a:moveTo>
                  <a:pt x="43926" y="479"/>
                </a:moveTo>
                <a:cubicBezTo>
                  <a:pt x="44509" y="479"/>
                  <a:pt x="44950" y="712"/>
                  <a:pt x="44942" y="1436"/>
                </a:cubicBezTo>
                <a:cubicBezTo>
                  <a:pt x="44942" y="2618"/>
                  <a:pt x="42913" y="3150"/>
                  <a:pt x="42046" y="3525"/>
                </a:cubicBezTo>
                <a:lnTo>
                  <a:pt x="39484" y="4687"/>
                </a:lnTo>
                <a:cubicBezTo>
                  <a:pt x="37613" y="5534"/>
                  <a:pt x="35741" y="6382"/>
                  <a:pt x="33869" y="7209"/>
                </a:cubicBezTo>
                <a:cubicBezTo>
                  <a:pt x="32372" y="7899"/>
                  <a:pt x="30835" y="8490"/>
                  <a:pt x="29239" y="8943"/>
                </a:cubicBezTo>
                <a:cubicBezTo>
                  <a:pt x="28171" y="9235"/>
                  <a:pt x="27162" y="9366"/>
                  <a:pt x="26159" y="9366"/>
                </a:cubicBezTo>
                <a:cubicBezTo>
                  <a:pt x="24998" y="9366"/>
                  <a:pt x="23845" y="9190"/>
                  <a:pt x="22619" y="8884"/>
                </a:cubicBezTo>
                <a:cubicBezTo>
                  <a:pt x="22143" y="8763"/>
                  <a:pt x="21680" y="8709"/>
                  <a:pt x="21228" y="8709"/>
                </a:cubicBezTo>
                <a:cubicBezTo>
                  <a:pt x="18660" y="8709"/>
                  <a:pt x="16412" y="10424"/>
                  <a:pt x="13950" y="11228"/>
                </a:cubicBezTo>
                <a:cubicBezTo>
                  <a:pt x="12176" y="11819"/>
                  <a:pt x="10324" y="12174"/>
                  <a:pt x="8433" y="12273"/>
                </a:cubicBezTo>
                <a:lnTo>
                  <a:pt x="7743" y="12312"/>
                </a:lnTo>
                <a:cubicBezTo>
                  <a:pt x="6758" y="11701"/>
                  <a:pt x="6660" y="11130"/>
                  <a:pt x="7448" y="10578"/>
                </a:cubicBezTo>
                <a:cubicBezTo>
                  <a:pt x="7743" y="10401"/>
                  <a:pt x="8058" y="10263"/>
                  <a:pt x="8374" y="10184"/>
                </a:cubicBezTo>
                <a:cubicBezTo>
                  <a:pt x="8886" y="10027"/>
                  <a:pt x="9457" y="9908"/>
                  <a:pt x="9911" y="9593"/>
                </a:cubicBezTo>
                <a:cubicBezTo>
                  <a:pt x="10305" y="9317"/>
                  <a:pt x="11073" y="8509"/>
                  <a:pt x="10600" y="8037"/>
                </a:cubicBezTo>
                <a:cubicBezTo>
                  <a:pt x="10408" y="7854"/>
                  <a:pt x="9980" y="7794"/>
                  <a:pt x="9523" y="7794"/>
                </a:cubicBezTo>
                <a:cubicBezTo>
                  <a:pt x="8992" y="7794"/>
                  <a:pt x="8423" y="7875"/>
                  <a:pt x="8137" y="7938"/>
                </a:cubicBezTo>
                <a:cubicBezTo>
                  <a:pt x="7448" y="8076"/>
                  <a:pt x="6916" y="8450"/>
                  <a:pt x="6305" y="8805"/>
                </a:cubicBezTo>
                <a:cubicBezTo>
                  <a:pt x="5341" y="9339"/>
                  <a:pt x="4241" y="9737"/>
                  <a:pt x="3138" y="9737"/>
                </a:cubicBezTo>
                <a:cubicBezTo>
                  <a:pt x="2978" y="9737"/>
                  <a:pt x="2819" y="9729"/>
                  <a:pt x="2660" y="9711"/>
                </a:cubicBezTo>
                <a:cubicBezTo>
                  <a:pt x="1517" y="9593"/>
                  <a:pt x="630" y="8174"/>
                  <a:pt x="1754" y="7465"/>
                </a:cubicBezTo>
                <a:cubicBezTo>
                  <a:pt x="2207" y="7170"/>
                  <a:pt x="2758" y="6933"/>
                  <a:pt x="3251" y="6677"/>
                </a:cubicBezTo>
                <a:cubicBezTo>
                  <a:pt x="4256" y="6106"/>
                  <a:pt x="5320" y="5613"/>
                  <a:pt x="6403" y="5219"/>
                </a:cubicBezTo>
                <a:cubicBezTo>
                  <a:pt x="8177" y="4687"/>
                  <a:pt x="9970" y="4155"/>
                  <a:pt x="11743" y="3643"/>
                </a:cubicBezTo>
                <a:cubicBezTo>
                  <a:pt x="13634" y="3111"/>
                  <a:pt x="15565" y="2441"/>
                  <a:pt x="17476" y="2008"/>
                </a:cubicBezTo>
                <a:cubicBezTo>
                  <a:pt x="17663" y="1967"/>
                  <a:pt x="17854" y="1947"/>
                  <a:pt x="18045" y="1947"/>
                </a:cubicBezTo>
                <a:cubicBezTo>
                  <a:pt x="18599" y="1947"/>
                  <a:pt x="19155" y="2113"/>
                  <a:pt x="19624" y="2421"/>
                </a:cubicBezTo>
                <a:cubicBezTo>
                  <a:pt x="19900" y="2579"/>
                  <a:pt x="19860" y="2658"/>
                  <a:pt x="20195" y="2796"/>
                </a:cubicBezTo>
                <a:cubicBezTo>
                  <a:pt x="20485" y="2918"/>
                  <a:pt x="20799" y="2993"/>
                  <a:pt x="21118" y="2993"/>
                </a:cubicBezTo>
                <a:cubicBezTo>
                  <a:pt x="21211" y="2993"/>
                  <a:pt x="21304" y="2986"/>
                  <a:pt x="21397" y="2973"/>
                </a:cubicBezTo>
                <a:cubicBezTo>
                  <a:pt x="21969" y="2914"/>
                  <a:pt x="22520" y="2776"/>
                  <a:pt x="23052" y="2599"/>
                </a:cubicBezTo>
                <a:cubicBezTo>
                  <a:pt x="23960" y="2334"/>
                  <a:pt x="25250" y="1669"/>
                  <a:pt x="26224" y="1669"/>
                </a:cubicBezTo>
                <a:cubicBezTo>
                  <a:pt x="26264" y="1669"/>
                  <a:pt x="26304" y="1670"/>
                  <a:pt x="26343" y="1673"/>
                </a:cubicBezTo>
                <a:cubicBezTo>
                  <a:pt x="28096" y="1791"/>
                  <a:pt x="27643" y="2717"/>
                  <a:pt x="28293" y="3584"/>
                </a:cubicBezTo>
                <a:cubicBezTo>
                  <a:pt x="28608" y="3958"/>
                  <a:pt x="29003" y="4234"/>
                  <a:pt x="29456" y="4411"/>
                </a:cubicBezTo>
                <a:cubicBezTo>
                  <a:pt x="29840" y="4552"/>
                  <a:pt x="30230" y="4609"/>
                  <a:pt x="30621" y="4609"/>
                </a:cubicBezTo>
                <a:cubicBezTo>
                  <a:pt x="31654" y="4609"/>
                  <a:pt x="32695" y="4208"/>
                  <a:pt x="33652" y="3879"/>
                </a:cubicBezTo>
                <a:lnTo>
                  <a:pt x="38637" y="2145"/>
                </a:lnTo>
                <a:lnTo>
                  <a:pt x="41337" y="1200"/>
                </a:lnTo>
                <a:cubicBezTo>
                  <a:pt x="41768" y="1044"/>
                  <a:pt x="43018" y="479"/>
                  <a:pt x="43926" y="479"/>
                </a:cubicBezTo>
                <a:close/>
                <a:moveTo>
                  <a:pt x="43950" y="1"/>
                </a:moveTo>
                <a:cubicBezTo>
                  <a:pt x="43632" y="1"/>
                  <a:pt x="43311" y="49"/>
                  <a:pt x="43031" y="116"/>
                </a:cubicBezTo>
                <a:cubicBezTo>
                  <a:pt x="40844" y="609"/>
                  <a:pt x="38677" y="1594"/>
                  <a:pt x="36549" y="2323"/>
                </a:cubicBezTo>
                <a:lnTo>
                  <a:pt x="33377" y="3426"/>
                </a:lnTo>
                <a:cubicBezTo>
                  <a:pt x="32535" y="3720"/>
                  <a:pt x="31560" y="4120"/>
                  <a:pt x="30636" y="4120"/>
                </a:cubicBezTo>
                <a:cubicBezTo>
                  <a:pt x="30132" y="4120"/>
                  <a:pt x="29644" y="4002"/>
                  <a:pt x="29200" y="3682"/>
                </a:cubicBezTo>
                <a:cubicBezTo>
                  <a:pt x="28392" y="3111"/>
                  <a:pt x="28549" y="1948"/>
                  <a:pt x="27722" y="1416"/>
                </a:cubicBezTo>
                <a:cubicBezTo>
                  <a:pt x="27415" y="1230"/>
                  <a:pt x="27065" y="1166"/>
                  <a:pt x="26710" y="1166"/>
                </a:cubicBezTo>
                <a:cubicBezTo>
                  <a:pt x="26427" y="1166"/>
                  <a:pt x="26141" y="1206"/>
                  <a:pt x="25870" y="1259"/>
                </a:cubicBezTo>
                <a:cubicBezTo>
                  <a:pt x="24826" y="1456"/>
                  <a:pt x="23801" y="1850"/>
                  <a:pt x="22776" y="2145"/>
                </a:cubicBezTo>
                <a:cubicBezTo>
                  <a:pt x="22216" y="2304"/>
                  <a:pt x="21729" y="2463"/>
                  <a:pt x="21248" y="2463"/>
                </a:cubicBezTo>
                <a:cubicBezTo>
                  <a:pt x="20834" y="2463"/>
                  <a:pt x="20426" y="2345"/>
                  <a:pt x="19979" y="2008"/>
                </a:cubicBezTo>
                <a:cubicBezTo>
                  <a:pt x="19742" y="1791"/>
                  <a:pt x="19486" y="1594"/>
                  <a:pt x="19210" y="1416"/>
                </a:cubicBezTo>
                <a:cubicBezTo>
                  <a:pt x="18965" y="1314"/>
                  <a:pt x="18729" y="1273"/>
                  <a:pt x="18497" y="1273"/>
                </a:cubicBezTo>
                <a:cubicBezTo>
                  <a:pt x="18060" y="1273"/>
                  <a:pt x="17639" y="1419"/>
                  <a:pt x="17201" y="1574"/>
                </a:cubicBezTo>
                <a:cubicBezTo>
                  <a:pt x="16038" y="1968"/>
                  <a:pt x="14876" y="2264"/>
                  <a:pt x="13693" y="2579"/>
                </a:cubicBezTo>
                <a:cubicBezTo>
                  <a:pt x="11189" y="3239"/>
                  <a:pt x="8723" y="3995"/>
                  <a:pt x="6238" y="4752"/>
                </a:cubicBezTo>
                <a:lnTo>
                  <a:pt x="6238" y="4752"/>
                </a:lnTo>
                <a:cubicBezTo>
                  <a:pt x="6233" y="4752"/>
                  <a:pt x="6228" y="4751"/>
                  <a:pt x="6223" y="4751"/>
                </a:cubicBezTo>
                <a:cubicBezTo>
                  <a:pt x="6191" y="4751"/>
                  <a:pt x="6159" y="4756"/>
                  <a:pt x="6128" y="4766"/>
                </a:cubicBezTo>
                <a:cubicBezTo>
                  <a:pt x="5261" y="5061"/>
                  <a:pt x="4433" y="5436"/>
                  <a:pt x="3625" y="5869"/>
                </a:cubicBezTo>
                <a:cubicBezTo>
                  <a:pt x="2758" y="6303"/>
                  <a:pt x="1714" y="6677"/>
                  <a:pt x="985" y="7288"/>
                </a:cubicBezTo>
                <a:cubicBezTo>
                  <a:pt x="0" y="8115"/>
                  <a:pt x="414" y="9376"/>
                  <a:pt x="1458" y="9908"/>
                </a:cubicBezTo>
                <a:cubicBezTo>
                  <a:pt x="1935" y="10143"/>
                  <a:pt x="2478" y="10239"/>
                  <a:pt x="3038" y="10239"/>
                </a:cubicBezTo>
                <a:cubicBezTo>
                  <a:pt x="4029" y="10239"/>
                  <a:pt x="5073" y="9938"/>
                  <a:pt x="5891" y="9573"/>
                </a:cubicBezTo>
                <a:cubicBezTo>
                  <a:pt x="6837" y="9140"/>
                  <a:pt x="7645" y="8431"/>
                  <a:pt x="8728" y="8332"/>
                </a:cubicBezTo>
                <a:cubicBezTo>
                  <a:pt x="8821" y="8327"/>
                  <a:pt x="8953" y="8323"/>
                  <a:pt x="9098" y="8323"/>
                </a:cubicBezTo>
                <a:cubicBezTo>
                  <a:pt x="9508" y="8323"/>
                  <a:pt x="10024" y="8354"/>
                  <a:pt x="10068" y="8470"/>
                </a:cubicBezTo>
                <a:cubicBezTo>
                  <a:pt x="10364" y="9120"/>
                  <a:pt x="7034" y="10086"/>
                  <a:pt x="6640" y="10559"/>
                </a:cubicBezTo>
                <a:cubicBezTo>
                  <a:pt x="5931" y="11425"/>
                  <a:pt x="6226" y="12489"/>
                  <a:pt x="7329" y="12746"/>
                </a:cubicBezTo>
                <a:cubicBezTo>
                  <a:pt x="7674" y="12824"/>
                  <a:pt x="8046" y="12857"/>
                  <a:pt x="8433" y="12857"/>
                </a:cubicBezTo>
                <a:cubicBezTo>
                  <a:pt x="9797" y="12857"/>
                  <a:pt x="11349" y="12446"/>
                  <a:pt x="12531" y="12154"/>
                </a:cubicBezTo>
                <a:cubicBezTo>
                  <a:pt x="14698" y="11622"/>
                  <a:pt x="16590" y="10696"/>
                  <a:pt x="18599" y="9790"/>
                </a:cubicBezTo>
                <a:cubicBezTo>
                  <a:pt x="19454" y="9403"/>
                  <a:pt x="20273" y="9178"/>
                  <a:pt x="21135" y="9178"/>
                </a:cubicBezTo>
                <a:cubicBezTo>
                  <a:pt x="21545" y="9178"/>
                  <a:pt x="21964" y="9229"/>
                  <a:pt x="22402" y="9337"/>
                </a:cubicBezTo>
                <a:cubicBezTo>
                  <a:pt x="23368" y="9593"/>
                  <a:pt x="24274" y="9849"/>
                  <a:pt x="25259" y="9908"/>
                </a:cubicBezTo>
                <a:cubicBezTo>
                  <a:pt x="25470" y="9922"/>
                  <a:pt x="25681" y="9928"/>
                  <a:pt x="25891" y="9928"/>
                </a:cubicBezTo>
                <a:cubicBezTo>
                  <a:pt x="27567" y="9928"/>
                  <a:pt x="29220" y="9527"/>
                  <a:pt x="30796" y="9002"/>
                </a:cubicBezTo>
                <a:cubicBezTo>
                  <a:pt x="35110" y="7524"/>
                  <a:pt x="39268" y="5357"/>
                  <a:pt x="43425" y="3505"/>
                </a:cubicBezTo>
                <a:cubicBezTo>
                  <a:pt x="44410" y="3052"/>
                  <a:pt x="46144" y="2165"/>
                  <a:pt x="45474" y="786"/>
                </a:cubicBezTo>
                <a:cubicBezTo>
                  <a:pt x="45187" y="186"/>
                  <a:pt x="44573" y="1"/>
                  <a:pt x="4395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5" name="Google Shape;355;p37"/>
          <p:cNvSpPr/>
          <p:nvPr/>
        </p:nvSpPr>
        <p:spPr>
          <a:xfrm>
            <a:off x="0" y="76200"/>
            <a:ext cx="2122135" cy="2464172"/>
          </a:xfrm>
          <a:custGeom>
            <a:avLst/>
            <a:gdLst/>
            <a:ahLst/>
            <a:cxnLst/>
            <a:rect l="l" t="t" r="r" b="b"/>
            <a:pathLst>
              <a:path w="82413" h="95696" extrusionOk="0">
                <a:moveTo>
                  <a:pt x="0" y="0"/>
                </a:moveTo>
                <a:lnTo>
                  <a:pt x="0" y="70492"/>
                </a:lnTo>
                <a:cubicBezTo>
                  <a:pt x="10133" y="86005"/>
                  <a:pt x="25239" y="95695"/>
                  <a:pt x="40079" y="95695"/>
                </a:cubicBezTo>
                <a:cubicBezTo>
                  <a:pt x="43020" y="95695"/>
                  <a:pt x="45950" y="95315"/>
                  <a:pt x="48829" y="94524"/>
                </a:cubicBezTo>
                <a:cubicBezTo>
                  <a:pt x="71478" y="88299"/>
                  <a:pt x="82412" y="59013"/>
                  <a:pt x="73244" y="29109"/>
                </a:cubicBezTo>
                <a:cubicBezTo>
                  <a:pt x="69683" y="17513"/>
                  <a:pt x="63619" y="7520"/>
                  <a:pt x="56217" y="0"/>
                </a:cubicBezTo>
                <a:close/>
              </a:path>
            </a:pathLst>
          </a:custGeom>
          <a:solidFill>
            <a:srgbClr val="8DCED4">
              <a:alpha val="6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6" name="Google Shape;356;p37"/>
          <p:cNvSpPr txBox="1">
            <a:spLocks noGrp="1"/>
          </p:cNvSpPr>
          <p:nvPr>
            <p:ph type="ctrTitle"/>
          </p:nvPr>
        </p:nvSpPr>
        <p:spPr>
          <a:xfrm>
            <a:off x="1099250" y="1589064"/>
            <a:ext cx="6958163" cy="1677604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 dirty="0">
                <a:solidFill>
                  <a:srgbClr val="312F61"/>
                </a:solidFill>
                <a:latin typeface="+mj-lt"/>
              </a:rPr>
              <a:t>CHÀO MỪNG CÁC EM</a:t>
            </a:r>
            <a:br>
              <a:rPr lang="en" sz="3500" dirty="0">
                <a:solidFill>
                  <a:srgbClr val="312F61"/>
                </a:solidFill>
                <a:latin typeface="+mj-lt"/>
              </a:rPr>
            </a:br>
            <a:r>
              <a:rPr lang="en" sz="3500" dirty="0">
                <a:solidFill>
                  <a:srgbClr val="312F61"/>
                </a:solidFill>
                <a:latin typeface="+mj-lt"/>
              </a:rPr>
              <a:t>ĐẾN VỚI BÀI GIẢNG HÔM NAY</a:t>
            </a:r>
            <a:endParaRPr sz="3500" dirty="0">
              <a:solidFill>
                <a:srgbClr val="312F61"/>
              </a:solidFill>
              <a:latin typeface="+mj-lt"/>
            </a:endParaRPr>
          </a:p>
        </p:txBody>
      </p:sp>
      <p:grpSp>
        <p:nvGrpSpPr>
          <p:cNvPr id="358" name="Google Shape;358;p37"/>
          <p:cNvGrpSpPr/>
          <p:nvPr/>
        </p:nvGrpSpPr>
        <p:grpSpPr>
          <a:xfrm>
            <a:off x="7531886" y="201361"/>
            <a:ext cx="1356047" cy="813604"/>
            <a:chOff x="6798725" y="2381225"/>
            <a:chExt cx="560350" cy="336200"/>
          </a:xfrm>
        </p:grpSpPr>
        <p:sp>
          <p:nvSpPr>
            <p:cNvPr id="359" name="Google Shape;359;p37"/>
            <p:cNvSpPr/>
            <p:nvPr/>
          </p:nvSpPr>
          <p:spPr>
            <a:xfrm>
              <a:off x="6900275" y="2381225"/>
              <a:ext cx="356900" cy="336200"/>
            </a:xfrm>
            <a:custGeom>
              <a:avLst/>
              <a:gdLst/>
              <a:ahLst/>
              <a:cxnLst/>
              <a:rect l="l" t="t" r="r" b="b"/>
              <a:pathLst>
                <a:path w="14276" h="13448" extrusionOk="0">
                  <a:moveTo>
                    <a:pt x="7153" y="1"/>
                  </a:moveTo>
                  <a:cubicBezTo>
                    <a:pt x="6861" y="1"/>
                    <a:pt x="6566" y="20"/>
                    <a:pt x="6269" y="59"/>
                  </a:cubicBezTo>
                  <a:cubicBezTo>
                    <a:pt x="2590" y="530"/>
                    <a:pt x="0" y="3900"/>
                    <a:pt x="471" y="7594"/>
                  </a:cubicBezTo>
                  <a:cubicBezTo>
                    <a:pt x="918" y="10982"/>
                    <a:pt x="3813" y="13447"/>
                    <a:pt x="7142" y="13447"/>
                  </a:cubicBezTo>
                  <a:cubicBezTo>
                    <a:pt x="7427" y="13447"/>
                    <a:pt x="7716" y="13429"/>
                    <a:pt x="8006" y="13392"/>
                  </a:cubicBezTo>
                  <a:cubicBezTo>
                    <a:pt x="11685" y="12906"/>
                    <a:pt x="14275" y="9536"/>
                    <a:pt x="13804" y="5857"/>
                  </a:cubicBezTo>
                  <a:cubicBezTo>
                    <a:pt x="13358" y="2475"/>
                    <a:pt x="10474" y="1"/>
                    <a:pt x="715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37"/>
            <p:cNvSpPr/>
            <p:nvPr/>
          </p:nvSpPr>
          <p:spPr>
            <a:xfrm>
              <a:off x="6798725" y="2421125"/>
              <a:ext cx="560350" cy="258375"/>
            </a:xfrm>
            <a:custGeom>
              <a:avLst/>
              <a:gdLst/>
              <a:ahLst/>
              <a:cxnLst/>
              <a:rect l="l" t="t" r="r" b="b"/>
              <a:pathLst>
                <a:path w="22414" h="10335" extrusionOk="0">
                  <a:moveTo>
                    <a:pt x="18578" y="0"/>
                  </a:moveTo>
                  <a:cubicBezTo>
                    <a:pt x="17765" y="0"/>
                    <a:pt x="16829" y="87"/>
                    <a:pt x="15806" y="258"/>
                  </a:cubicBezTo>
                  <a:cubicBezTo>
                    <a:pt x="15865" y="303"/>
                    <a:pt x="15909" y="361"/>
                    <a:pt x="15968" y="406"/>
                  </a:cubicBezTo>
                  <a:cubicBezTo>
                    <a:pt x="16298" y="377"/>
                    <a:pt x="16612" y="363"/>
                    <a:pt x="16906" y="363"/>
                  </a:cubicBezTo>
                  <a:cubicBezTo>
                    <a:pt x="18273" y="363"/>
                    <a:pt x="19211" y="673"/>
                    <a:pt x="19441" y="1303"/>
                  </a:cubicBezTo>
                  <a:cubicBezTo>
                    <a:pt x="20000" y="2760"/>
                    <a:pt x="16586" y="5380"/>
                    <a:pt x="11847" y="7175"/>
                  </a:cubicBezTo>
                  <a:cubicBezTo>
                    <a:pt x="9156" y="8186"/>
                    <a:pt x="6608" y="8713"/>
                    <a:pt x="4808" y="8713"/>
                  </a:cubicBezTo>
                  <a:cubicBezTo>
                    <a:pt x="3438" y="8713"/>
                    <a:pt x="2502" y="8408"/>
                    <a:pt x="2267" y="7778"/>
                  </a:cubicBezTo>
                  <a:cubicBezTo>
                    <a:pt x="1958" y="6984"/>
                    <a:pt x="2855" y="5821"/>
                    <a:pt x="4504" y="4644"/>
                  </a:cubicBezTo>
                  <a:cubicBezTo>
                    <a:pt x="4504" y="4585"/>
                    <a:pt x="4518" y="4511"/>
                    <a:pt x="4518" y="4453"/>
                  </a:cubicBezTo>
                  <a:lnTo>
                    <a:pt x="4518" y="4453"/>
                  </a:lnTo>
                  <a:cubicBezTo>
                    <a:pt x="1663" y="6174"/>
                    <a:pt x="0" y="7984"/>
                    <a:pt x="442" y="9177"/>
                  </a:cubicBezTo>
                  <a:cubicBezTo>
                    <a:pt x="742" y="9955"/>
                    <a:pt x="1909" y="10335"/>
                    <a:pt x="3614" y="10335"/>
                  </a:cubicBezTo>
                  <a:cubicBezTo>
                    <a:pt x="5844" y="10335"/>
                    <a:pt x="8991" y="9685"/>
                    <a:pt x="12318" y="8426"/>
                  </a:cubicBezTo>
                  <a:cubicBezTo>
                    <a:pt x="18205" y="6204"/>
                    <a:pt x="22414" y="2951"/>
                    <a:pt x="21737" y="1156"/>
                  </a:cubicBezTo>
                  <a:cubicBezTo>
                    <a:pt x="21438" y="379"/>
                    <a:pt x="20277" y="0"/>
                    <a:pt x="1857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61" name="Google Shape;361;p37"/>
          <p:cNvSpPr/>
          <p:nvPr/>
        </p:nvSpPr>
        <p:spPr>
          <a:xfrm>
            <a:off x="8441438" y="2239113"/>
            <a:ext cx="283484" cy="360463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2" name="Google Shape;362;p37"/>
          <p:cNvSpPr/>
          <p:nvPr/>
        </p:nvSpPr>
        <p:spPr>
          <a:xfrm>
            <a:off x="1350625" y="4499763"/>
            <a:ext cx="283484" cy="360463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3" name="Google Shape;363;p37"/>
          <p:cNvSpPr/>
          <p:nvPr/>
        </p:nvSpPr>
        <p:spPr>
          <a:xfrm>
            <a:off x="903713" y="4035988"/>
            <a:ext cx="1272350" cy="347275"/>
          </a:xfrm>
          <a:custGeom>
            <a:avLst/>
            <a:gdLst/>
            <a:ahLst/>
            <a:cxnLst/>
            <a:rect l="l" t="t" r="r" b="b"/>
            <a:pathLst>
              <a:path w="50894" h="13891" extrusionOk="0">
                <a:moveTo>
                  <a:pt x="47961" y="461"/>
                </a:moveTo>
                <a:cubicBezTo>
                  <a:pt x="48959" y="461"/>
                  <a:pt x="50307" y="1231"/>
                  <a:pt x="49593" y="2377"/>
                </a:cubicBezTo>
                <a:cubicBezTo>
                  <a:pt x="49317" y="2752"/>
                  <a:pt x="48923" y="3047"/>
                  <a:pt x="48490" y="3224"/>
                </a:cubicBezTo>
                <a:cubicBezTo>
                  <a:pt x="46756" y="4012"/>
                  <a:pt x="44588" y="4210"/>
                  <a:pt x="42756" y="4623"/>
                </a:cubicBezTo>
                <a:cubicBezTo>
                  <a:pt x="41416" y="4919"/>
                  <a:pt x="38599" y="4998"/>
                  <a:pt x="37909" y="6436"/>
                </a:cubicBezTo>
                <a:cubicBezTo>
                  <a:pt x="37732" y="6771"/>
                  <a:pt x="37712" y="7165"/>
                  <a:pt x="37850" y="7520"/>
                </a:cubicBezTo>
                <a:cubicBezTo>
                  <a:pt x="37909" y="7717"/>
                  <a:pt x="38027" y="7874"/>
                  <a:pt x="38185" y="8012"/>
                </a:cubicBezTo>
                <a:cubicBezTo>
                  <a:pt x="38658" y="8505"/>
                  <a:pt x="38855" y="8308"/>
                  <a:pt x="38894" y="9155"/>
                </a:cubicBezTo>
                <a:cubicBezTo>
                  <a:pt x="38934" y="9982"/>
                  <a:pt x="38658" y="10160"/>
                  <a:pt x="37830" y="10376"/>
                </a:cubicBezTo>
                <a:cubicBezTo>
                  <a:pt x="37377" y="10475"/>
                  <a:pt x="36904" y="10554"/>
                  <a:pt x="36451" y="10613"/>
                </a:cubicBezTo>
                <a:lnTo>
                  <a:pt x="33082" y="11125"/>
                </a:lnTo>
                <a:lnTo>
                  <a:pt x="25378" y="12307"/>
                </a:lnTo>
                <a:lnTo>
                  <a:pt x="21556" y="12898"/>
                </a:lnTo>
                <a:cubicBezTo>
                  <a:pt x="20949" y="12994"/>
                  <a:pt x="19423" y="13377"/>
                  <a:pt x="18141" y="13377"/>
                </a:cubicBezTo>
                <a:cubicBezTo>
                  <a:pt x="17050" y="13377"/>
                  <a:pt x="16136" y="13100"/>
                  <a:pt x="16118" y="12130"/>
                </a:cubicBezTo>
                <a:cubicBezTo>
                  <a:pt x="16118" y="12126"/>
                  <a:pt x="16118" y="12122"/>
                  <a:pt x="16117" y="12117"/>
                </a:cubicBezTo>
                <a:lnTo>
                  <a:pt x="16117" y="12117"/>
                </a:lnTo>
                <a:cubicBezTo>
                  <a:pt x="16433" y="11003"/>
                  <a:pt x="17377" y="11375"/>
                  <a:pt x="18226" y="11086"/>
                </a:cubicBezTo>
                <a:cubicBezTo>
                  <a:pt x="18699" y="10928"/>
                  <a:pt x="18679" y="10830"/>
                  <a:pt x="19014" y="10514"/>
                </a:cubicBezTo>
                <a:cubicBezTo>
                  <a:pt x="19290" y="10239"/>
                  <a:pt x="19625" y="10160"/>
                  <a:pt x="19940" y="9923"/>
                </a:cubicBezTo>
                <a:cubicBezTo>
                  <a:pt x="20689" y="9352"/>
                  <a:pt x="20374" y="8524"/>
                  <a:pt x="19566" y="8229"/>
                </a:cubicBezTo>
                <a:cubicBezTo>
                  <a:pt x="19386" y="8163"/>
                  <a:pt x="19196" y="8136"/>
                  <a:pt x="19001" y="8136"/>
                </a:cubicBezTo>
                <a:cubicBezTo>
                  <a:pt x="18322" y="8136"/>
                  <a:pt x="17582" y="8461"/>
                  <a:pt x="16985" y="8584"/>
                </a:cubicBezTo>
                <a:cubicBezTo>
                  <a:pt x="15822" y="8820"/>
                  <a:pt x="14660" y="9037"/>
                  <a:pt x="13478" y="9194"/>
                </a:cubicBezTo>
                <a:cubicBezTo>
                  <a:pt x="11188" y="9529"/>
                  <a:pt x="8882" y="9689"/>
                  <a:pt x="6574" y="9689"/>
                </a:cubicBezTo>
                <a:cubicBezTo>
                  <a:pt x="6439" y="9689"/>
                  <a:pt x="6303" y="9688"/>
                  <a:pt x="6168" y="9687"/>
                </a:cubicBezTo>
                <a:cubicBezTo>
                  <a:pt x="5776" y="9687"/>
                  <a:pt x="5354" y="9699"/>
                  <a:pt x="4926" y="9699"/>
                </a:cubicBezTo>
                <a:cubicBezTo>
                  <a:pt x="3997" y="9699"/>
                  <a:pt x="3035" y="9643"/>
                  <a:pt x="2267" y="9293"/>
                </a:cubicBezTo>
                <a:cubicBezTo>
                  <a:pt x="533" y="8505"/>
                  <a:pt x="40" y="6574"/>
                  <a:pt x="1656" y="5411"/>
                </a:cubicBezTo>
                <a:cubicBezTo>
                  <a:pt x="2621" y="4702"/>
                  <a:pt x="3882" y="4663"/>
                  <a:pt x="5025" y="4604"/>
                </a:cubicBezTo>
                <a:cubicBezTo>
                  <a:pt x="6286" y="4505"/>
                  <a:pt x="7547" y="4426"/>
                  <a:pt x="8828" y="4328"/>
                </a:cubicBezTo>
                <a:cubicBezTo>
                  <a:pt x="13359" y="3914"/>
                  <a:pt x="17871" y="3264"/>
                  <a:pt x="22324" y="2377"/>
                </a:cubicBezTo>
                <a:cubicBezTo>
                  <a:pt x="23566" y="2141"/>
                  <a:pt x="24807" y="1865"/>
                  <a:pt x="26048" y="1569"/>
                </a:cubicBezTo>
                <a:cubicBezTo>
                  <a:pt x="27113" y="1333"/>
                  <a:pt x="28467" y="835"/>
                  <a:pt x="29627" y="835"/>
                </a:cubicBezTo>
                <a:cubicBezTo>
                  <a:pt x="29819" y="835"/>
                  <a:pt x="30006" y="849"/>
                  <a:pt x="30186" y="880"/>
                </a:cubicBezTo>
                <a:cubicBezTo>
                  <a:pt x="30796" y="998"/>
                  <a:pt x="32274" y="683"/>
                  <a:pt x="31939" y="2062"/>
                </a:cubicBezTo>
                <a:cubicBezTo>
                  <a:pt x="31841" y="2456"/>
                  <a:pt x="31328" y="2811"/>
                  <a:pt x="30993" y="2949"/>
                </a:cubicBezTo>
                <a:cubicBezTo>
                  <a:pt x="30540" y="3086"/>
                  <a:pt x="30087" y="3185"/>
                  <a:pt x="29614" y="3264"/>
                </a:cubicBezTo>
                <a:cubicBezTo>
                  <a:pt x="28885" y="3441"/>
                  <a:pt x="28274" y="3756"/>
                  <a:pt x="27999" y="4485"/>
                </a:cubicBezTo>
                <a:cubicBezTo>
                  <a:pt x="27940" y="4604"/>
                  <a:pt x="28117" y="4761"/>
                  <a:pt x="28196" y="4820"/>
                </a:cubicBezTo>
                <a:cubicBezTo>
                  <a:pt x="28961" y="5354"/>
                  <a:pt x="29784" y="5564"/>
                  <a:pt x="30650" y="5564"/>
                </a:cubicBezTo>
                <a:cubicBezTo>
                  <a:pt x="31032" y="5564"/>
                  <a:pt x="31423" y="5523"/>
                  <a:pt x="31821" y="5451"/>
                </a:cubicBezTo>
                <a:cubicBezTo>
                  <a:pt x="33949" y="5057"/>
                  <a:pt x="36018" y="4170"/>
                  <a:pt x="38067" y="3500"/>
                </a:cubicBezTo>
                <a:lnTo>
                  <a:pt x="44608" y="1372"/>
                </a:lnTo>
                <a:cubicBezTo>
                  <a:pt x="45652" y="1037"/>
                  <a:pt x="46736" y="545"/>
                  <a:pt x="47820" y="466"/>
                </a:cubicBezTo>
                <a:cubicBezTo>
                  <a:pt x="47866" y="462"/>
                  <a:pt x="47913" y="461"/>
                  <a:pt x="47961" y="461"/>
                </a:cubicBezTo>
                <a:close/>
                <a:moveTo>
                  <a:pt x="47887" y="1"/>
                </a:moveTo>
                <a:cubicBezTo>
                  <a:pt x="47346" y="1"/>
                  <a:pt x="46785" y="115"/>
                  <a:pt x="46263" y="269"/>
                </a:cubicBezTo>
                <a:cubicBezTo>
                  <a:pt x="43308" y="1136"/>
                  <a:pt x="40392" y="2180"/>
                  <a:pt x="37456" y="3126"/>
                </a:cubicBezTo>
                <a:cubicBezTo>
                  <a:pt x="35939" y="3618"/>
                  <a:pt x="34422" y="4150"/>
                  <a:pt x="32905" y="4604"/>
                </a:cubicBezTo>
                <a:cubicBezTo>
                  <a:pt x="32057" y="4864"/>
                  <a:pt x="31161" y="5107"/>
                  <a:pt x="30294" y="5107"/>
                </a:cubicBezTo>
                <a:cubicBezTo>
                  <a:pt x="29690" y="5107"/>
                  <a:pt x="29099" y="4990"/>
                  <a:pt x="28548" y="4678"/>
                </a:cubicBezTo>
                <a:lnTo>
                  <a:pt x="28548" y="4678"/>
                </a:lnTo>
                <a:cubicBezTo>
                  <a:pt x="29329" y="3332"/>
                  <a:pt x="32773" y="3918"/>
                  <a:pt x="32412" y="1944"/>
                </a:cubicBezTo>
                <a:cubicBezTo>
                  <a:pt x="32213" y="702"/>
                  <a:pt x="30749" y="420"/>
                  <a:pt x="29620" y="420"/>
                </a:cubicBezTo>
                <a:cubicBezTo>
                  <a:pt x="29405" y="420"/>
                  <a:pt x="29203" y="431"/>
                  <a:pt x="29023" y="446"/>
                </a:cubicBezTo>
                <a:cubicBezTo>
                  <a:pt x="26501" y="663"/>
                  <a:pt x="23960" y="1530"/>
                  <a:pt x="21477" y="2023"/>
                </a:cubicBezTo>
                <a:cubicBezTo>
                  <a:pt x="18738" y="2554"/>
                  <a:pt x="16000" y="2988"/>
                  <a:pt x="13222" y="3343"/>
                </a:cubicBezTo>
                <a:cubicBezTo>
                  <a:pt x="10404" y="3697"/>
                  <a:pt x="7567" y="3953"/>
                  <a:pt x="4730" y="4131"/>
                </a:cubicBezTo>
                <a:cubicBezTo>
                  <a:pt x="2996" y="4229"/>
                  <a:pt x="277" y="4544"/>
                  <a:pt x="99" y="6791"/>
                </a:cubicBezTo>
                <a:cubicBezTo>
                  <a:pt x="1" y="8150"/>
                  <a:pt x="1163" y="9253"/>
                  <a:pt x="2346" y="9726"/>
                </a:cubicBezTo>
                <a:cubicBezTo>
                  <a:pt x="3420" y="10144"/>
                  <a:pt x="4676" y="10266"/>
                  <a:pt x="5943" y="10266"/>
                </a:cubicBezTo>
                <a:cubicBezTo>
                  <a:pt x="7184" y="10266"/>
                  <a:pt x="8435" y="10149"/>
                  <a:pt x="9537" y="10081"/>
                </a:cubicBezTo>
                <a:cubicBezTo>
                  <a:pt x="10897" y="10002"/>
                  <a:pt x="12256" y="9884"/>
                  <a:pt x="13616" y="9687"/>
                </a:cubicBezTo>
                <a:cubicBezTo>
                  <a:pt x="15172" y="9490"/>
                  <a:pt x="16748" y="8958"/>
                  <a:pt x="18285" y="8840"/>
                </a:cubicBezTo>
                <a:lnTo>
                  <a:pt x="18758" y="8721"/>
                </a:lnTo>
                <a:lnTo>
                  <a:pt x="19743" y="9293"/>
                </a:lnTo>
                <a:cubicBezTo>
                  <a:pt x="19763" y="9588"/>
                  <a:pt x="19073" y="9608"/>
                  <a:pt x="18896" y="9746"/>
                </a:cubicBezTo>
                <a:cubicBezTo>
                  <a:pt x="18187" y="10298"/>
                  <a:pt x="18108" y="10554"/>
                  <a:pt x="17142" y="10692"/>
                </a:cubicBezTo>
                <a:cubicBezTo>
                  <a:pt x="16354" y="10810"/>
                  <a:pt x="15822" y="11007"/>
                  <a:pt x="15606" y="11834"/>
                </a:cubicBezTo>
                <a:cubicBezTo>
                  <a:pt x="15599" y="11866"/>
                  <a:pt x="15608" y="11903"/>
                  <a:pt x="15627" y="11942"/>
                </a:cubicBezTo>
                <a:lnTo>
                  <a:pt x="15627" y="11942"/>
                </a:lnTo>
                <a:cubicBezTo>
                  <a:pt x="15687" y="13288"/>
                  <a:pt x="16980" y="13890"/>
                  <a:pt x="18200" y="13890"/>
                </a:cubicBezTo>
                <a:cubicBezTo>
                  <a:pt x="18275" y="13890"/>
                  <a:pt x="18349" y="13888"/>
                  <a:pt x="18423" y="13884"/>
                </a:cubicBezTo>
                <a:cubicBezTo>
                  <a:pt x="21103" y="13726"/>
                  <a:pt x="23841" y="13076"/>
                  <a:pt x="26501" y="12682"/>
                </a:cubicBezTo>
                <a:lnTo>
                  <a:pt x="34678" y="11421"/>
                </a:lnTo>
                <a:cubicBezTo>
                  <a:pt x="35880" y="11224"/>
                  <a:pt x="37200" y="11165"/>
                  <a:pt x="38362" y="10810"/>
                </a:cubicBezTo>
                <a:cubicBezTo>
                  <a:pt x="39032" y="10613"/>
                  <a:pt x="39702" y="10140"/>
                  <a:pt x="39682" y="9372"/>
                </a:cubicBezTo>
                <a:cubicBezTo>
                  <a:pt x="39682" y="8781"/>
                  <a:pt x="39269" y="8603"/>
                  <a:pt x="38934" y="8209"/>
                </a:cubicBezTo>
                <a:cubicBezTo>
                  <a:pt x="38382" y="7579"/>
                  <a:pt x="38047" y="7047"/>
                  <a:pt x="38737" y="6377"/>
                </a:cubicBezTo>
                <a:cubicBezTo>
                  <a:pt x="39269" y="5865"/>
                  <a:pt x="40175" y="5766"/>
                  <a:pt x="40845" y="5608"/>
                </a:cubicBezTo>
                <a:cubicBezTo>
                  <a:pt x="43308" y="5057"/>
                  <a:pt x="45889" y="4663"/>
                  <a:pt x="48293" y="3914"/>
                </a:cubicBezTo>
                <a:cubicBezTo>
                  <a:pt x="49494" y="3520"/>
                  <a:pt x="50893" y="2515"/>
                  <a:pt x="50046" y="1136"/>
                </a:cubicBezTo>
                <a:cubicBezTo>
                  <a:pt x="49529" y="282"/>
                  <a:pt x="48733" y="1"/>
                  <a:pt x="4788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4" name="Google Shape;364;p37"/>
          <p:cNvSpPr/>
          <p:nvPr/>
        </p:nvSpPr>
        <p:spPr>
          <a:xfrm>
            <a:off x="157625" y="1839571"/>
            <a:ext cx="192795" cy="245160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5" name="Google Shape;365;p37"/>
          <p:cNvSpPr/>
          <p:nvPr/>
        </p:nvSpPr>
        <p:spPr>
          <a:xfrm>
            <a:off x="1532850" y="416926"/>
            <a:ext cx="283484" cy="360430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66" name="Google Shape;366;p37"/>
          <p:cNvGrpSpPr/>
          <p:nvPr/>
        </p:nvGrpSpPr>
        <p:grpSpPr>
          <a:xfrm>
            <a:off x="7360920" y="3383280"/>
            <a:ext cx="1463609" cy="1581118"/>
            <a:chOff x="9898625" y="1841950"/>
            <a:chExt cx="2427040" cy="3301545"/>
          </a:xfrm>
        </p:grpSpPr>
        <p:sp>
          <p:nvSpPr>
            <p:cNvPr id="367" name="Google Shape;367;p37"/>
            <p:cNvSpPr/>
            <p:nvPr/>
          </p:nvSpPr>
          <p:spPr>
            <a:xfrm>
              <a:off x="9926420" y="1865357"/>
              <a:ext cx="2368968" cy="3254668"/>
            </a:xfrm>
            <a:custGeom>
              <a:avLst/>
              <a:gdLst/>
              <a:ahLst/>
              <a:cxnLst/>
              <a:rect l="l" t="t" r="r" b="b"/>
              <a:pathLst>
                <a:path w="37245" h="51170" extrusionOk="0">
                  <a:moveTo>
                    <a:pt x="21505" y="1"/>
                  </a:moveTo>
                  <a:cubicBezTo>
                    <a:pt x="15199" y="2073"/>
                    <a:pt x="9035" y="4569"/>
                    <a:pt x="3064" y="7491"/>
                  </a:cubicBezTo>
                  <a:cubicBezTo>
                    <a:pt x="2240" y="8507"/>
                    <a:pt x="1931" y="9743"/>
                    <a:pt x="2214" y="10862"/>
                  </a:cubicBezTo>
                  <a:lnTo>
                    <a:pt x="2253" y="11030"/>
                  </a:lnTo>
                  <a:cubicBezTo>
                    <a:pt x="3038" y="12342"/>
                    <a:pt x="5058" y="14697"/>
                    <a:pt x="7401" y="17233"/>
                  </a:cubicBezTo>
                  <a:cubicBezTo>
                    <a:pt x="6912" y="17825"/>
                    <a:pt x="6423" y="18417"/>
                    <a:pt x="5921" y="19009"/>
                  </a:cubicBezTo>
                  <a:cubicBezTo>
                    <a:pt x="4930" y="19575"/>
                    <a:pt x="3926" y="20154"/>
                    <a:pt x="2935" y="20759"/>
                  </a:cubicBezTo>
                  <a:cubicBezTo>
                    <a:pt x="2510" y="21480"/>
                    <a:pt x="2330" y="22316"/>
                    <a:pt x="2433" y="23153"/>
                  </a:cubicBezTo>
                  <a:cubicBezTo>
                    <a:pt x="1609" y="24156"/>
                    <a:pt x="786" y="25134"/>
                    <a:pt x="1" y="26125"/>
                  </a:cubicBezTo>
                  <a:cubicBezTo>
                    <a:pt x="400" y="26190"/>
                    <a:pt x="799" y="26267"/>
                    <a:pt x="1198" y="26331"/>
                  </a:cubicBezTo>
                  <a:cubicBezTo>
                    <a:pt x="1558" y="27129"/>
                    <a:pt x="1751" y="27979"/>
                    <a:pt x="1777" y="28854"/>
                  </a:cubicBezTo>
                  <a:lnTo>
                    <a:pt x="400" y="30449"/>
                  </a:lnTo>
                  <a:cubicBezTo>
                    <a:pt x="400" y="30449"/>
                    <a:pt x="1017" y="30501"/>
                    <a:pt x="2291" y="30745"/>
                  </a:cubicBezTo>
                  <a:cubicBezTo>
                    <a:pt x="2291" y="31196"/>
                    <a:pt x="2356" y="31646"/>
                    <a:pt x="2485" y="32084"/>
                  </a:cubicBezTo>
                  <a:lnTo>
                    <a:pt x="2536" y="32264"/>
                  </a:lnTo>
                  <a:cubicBezTo>
                    <a:pt x="2626" y="32418"/>
                    <a:pt x="2729" y="32586"/>
                    <a:pt x="2858" y="32766"/>
                  </a:cubicBezTo>
                  <a:cubicBezTo>
                    <a:pt x="2613" y="33049"/>
                    <a:pt x="2382" y="33332"/>
                    <a:pt x="2137" y="33628"/>
                  </a:cubicBezTo>
                  <a:cubicBezTo>
                    <a:pt x="2497" y="33705"/>
                    <a:pt x="2871" y="33795"/>
                    <a:pt x="3244" y="33886"/>
                  </a:cubicBezTo>
                  <a:cubicBezTo>
                    <a:pt x="3488" y="34786"/>
                    <a:pt x="3566" y="35726"/>
                    <a:pt x="3463" y="36652"/>
                  </a:cubicBezTo>
                  <a:lnTo>
                    <a:pt x="1931" y="38377"/>
                  </a:lnTo>
                  <a:cubicBezTo>
                    <a:pt x="1931" y="38377"/>
                    <a:pt x="3089" y="38531"/>
                    <a:pt x="5483" y="39265"/>
                  </a:cubicBezTo>
                  <a:lnTo>
                    <a:pt x="5226" y="40784"/>
                  </a:lnTo>
                  <a:lnTo>
                    <a:pt x="5226" y="40784"/>
                  </a:lnTo>
                  <a:lnTo>
                    <a:pt x="6255" y="40320"/>
                  </a:lnTo>
                  <a:lnTo>
                    <a:pt x="7182" y="41581"/>
                  </a:lnTo>
                  <a:lnTo>
                    <a:pt x="7401" y="39908"/>
                  </a:lnTo>
                  <a:cubicBezTo>
                    <a:pt x="7967" y="40101"/>
                    <a:pt x="8572" y="40333"/>
                    <a:pt x="9228" y="40590"/>
                  </a:cubicBezTo>
                  <a:cubicBezTo>
                    <a:pt x="11828" y="43538"/>
                    <a:pt x="14607" y="46549"/>
                    <a:pt x="16512" y="48595"/>
                  </a:cubicBezTo>
                  <a:cubicBezTo>
                    <a:pt x="17992" y="50191"/>
                    <a:pt x="18931" y="51169"/>
                    <a:pt x="18931" y="51169"/>
                  </a:cubicBezTo>
                  <a:cubicBezTo>
                    <a:pt x="19807" y="50731"/>
                    <a:pt x="20643" y="50307"/>
                    <a:pt x="21441" y="49921"/>
                  </a:cubicBezTo>
                  <a:lnTo>
                    <a:pt x="21583" y="50474"/>
                  </a:lnTo>
                  <a:lnTo>
                    <a:pt x="23075" y="49612"/>
                  </a:lnTo>
                  <a:lnTo>
                    <a:pt x="22972" y="49187"/>
                  </a:lnTo>
                  <a:cubicBezTo>
                    <a:pt x="31981" y="44953"/>
                    <a:pt x="36228" y="44426"/>
                    <a:pt x="36228" y="44426"/>
                  </a:cubicBezTo>
                  <a:lnTo>
                    <a:pt x="34709" y="42701"/>
                  </a:lnTo>
                  <a:cubicBezTo>
                    <a:pt x="34606" y="41774"/>
                    <a:pt x="34684" y="40835"/>
                    <a:pt x="34915" y="39934"/>
                  </a:cubicBezTo>
                  <a:cubicBezTo>
                    <a:pt x="35288" y="39844"/>
                    <a:pt x="35662" y="39754"/>
                    <a:pt x="36035" y="39677"/>
                  </a:cubicBezTo>
                  <a:cubicBezTo>
                    <a:pt x="34593" y="37952"/>
                    <a:pt x="33101" y="36215"/>
                    <a:pt x="31582" y="34478"/>
                  </a:cubicBezTo>
                  <a:cubicBezTo>
                    <a:pt x="35378" y="32895"/>
                    <a:pt x="37244" y="32521"/>
                    <a:pt x="37244" y="32521"/>
                  </a:cubicBezTo>
                  <a:lnTo>
                    <a:pt x="35597" y="31093"/>
                  </a:lnTo>
                  <a:cubicBezTo>
                    <a:pt x="35430" y="30256"/>
                    <a:pt x="35430" y="29407"/>
                    <a:pt x="35610" y="28571"/>
                  </a:cubicBezTo>
                  <a:cubicBezTo>
                    <a:pt x="35970" y="28468"/>
                    <a:pt x="36331" y="28365"/>
                    <a:pt x="36704" y="28249"/>
                  </a:cubicBezTo>
                  <a:cubicBezTo>
                    <a:pt x="36202" y="27798"/>
                    <a:pt x="35700" y="27335"/>
                    <a:pt x="35185" y="26885"/>
                  </a:cubicBezTo>
                  <a:cubicBezTo>
                    <a:pt x="35353" y="26640"/>
                    <a:pt x="35507" y="26409"/>
                    <a:pt x="35623" y="26203"/>
                  </a:cubicBezTo>
                  <a:lnTo>
                    <a:pt x="35674" y="26022"/>
                  </a:lnTo>
                  <a:cubicBezTo>
                    <a:pt x="36061" y="24774"/>
                    <a:pt x="35880" y="23423"/>
                    <a:pt x="35185" y="22329"/>
                  </a:cubicBezTo>
                  <a:cubicBezTo>
                    <a:pt x="34799" y="22110"/>
                    <a:pt x="34413" y="21904"/>
                    <a:pt x="34040" y="21698"/>
                  </a:cubicBezTo>
                  <a:cubicBezTo>
                    <a:pt x="34761" y="21505"/>
                    <a:pt x="35507" y="21338"/>
                    <a:pt x="36254" y="21222"/>
                  </a:cubicBezTo>
                  <a:lnTo>
                    <a:pt x="34825" y="19678"/>
                  </a:lnTo>
                  <a:cubicBezTo>
                    <a:pt x="34799" y="18816"/>
                    <a:pt x="34954" y="17953"/>
                    <a:pt x="35288" y="17156"/>
                  </a:cubicBezTo>
                  <a:cubicBezTo>
                    <a:pt x="35674" y="17053"/>
                    <a:pt x="36073" y="16975"/>
                    <a:pt x="36472" y="16885"/>
                  </a:cubicBezTo>
                  <a:cubicBezTo>
                    <a:pt x="31569" y="11300"/>
                    <a:pt x="25958" y="5753"/>
                    <a:pt x="2150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37"/>
            <p:cNvSpPr/>
            <p:nvPr/>
          </p:nvSpPr>
          <p:spPr>
            <a:xfrm>
              <a:off x="9898625" y="1841950"/>
              <a:ext cx="2427040" cy="3301545"/>
            </a:xfrm>
            <a:custGeom>
              <a:avLst/>
              <a:gdLst/>
              <a:ahLst/>
              <a:cxnLst/>
              <a:rect l="l" t="t" r="r" b="b"/>
              <a:pathLst>
                <a:path w="38158" h="51907" extrusionOk="0">
                  <a:moveTo>
                    <a:pt x="21913" y="794"/>
                  </a:moveTo>
                  <a:cubicBezTo>
                    <a:pt x="26356" y="6491"/>
                    <a:pt x="31485" y="11582"/>
                    <a:pt x="36269" y="16976"/>
                  </a:cubicBezTo>
                  <a:lnTo>
                    <a:pt x="36269" y="16976"/>
                  </a:lnTo>
                  <a:cubicBezTo>
                    <a:pt x="35820" y="17048"/>
                    <a:pt x="35461" y="17137"/>
                    <a:pt x="35288" y="17626"/>
                  </a:cubicBezTo>
                  <a:cubicBezTo>
                    <a:pt x="35056" y="18296"/>
                    <a:pt x="34760" y="19338"/>
                    <a:pt x="34940" y="20007"/>
                  </a:cubicBezTo>
                  <a:cubicBezTo>
                    <a:pt x="35030" y="20329"/>
                    <a:pt x="35365" y="20586"/>
                    <a:pt x="35584" y="20831"/>
                  </a:cubicBezTo>
                  <a:lnTo>
                    <a:pt x="36036" y="21315"/>
                  </a:lnTo>
                  <a:lnTo>
                    <a:pt x="36036" y="21315"/>
                  </a:lnTo>
                  <a:cubicBezTo>
                    <a:pt x="35457" y="21422"/>
                    <a:pt x="34880" y="21556"/>
                    <a:pt x="34310" y="21706"/>
                  </a:cubicBezTo>
                  <a:cubicBezTo>
                    <a:pt x="33949" y="21796"/>
                    <a:pt x="34233" y="22311"/>
                    <a:pt x="34438" y="22427"/>
                  </a:cubicBezTo>
                  <a:cubicBezTo>
                    <a:pt x="34760" y="22594"/>
                    <a:pt x="35172" y="22748"/>
                    <a:pt x="35429" y="22993"/>
                  </a:cubicBezTo>
                  <a:cubicBezTo>
                    <a:pt x="35751" y="23315"/>
                    <a:pt x="35893" y="24010"/>
                    <a:pt x="35944" y="24434"/>
                  </a:cubicBezTo>
                  <a:cubicBezTo>
                    <a:pt x="36073" y="25322"/>
                    <a:pt x="35867" y="26223"/>
                    <a:pt x="35352" y="26957"/>
                  </a:cubicBezTo>
                  <a:cubicBezTo>
                    <a:pt x="35211" y="27163"/>
                    <a:pt x="35365" y="27420"/>
                    <a:pt x="35519" y="27549"/>
                  </a:cubicBezTo>
                  <a:cubicBezTo>
                    <a:pt x="35825" y="27823"/>
                    <a:pt x="36130" y="28102"/>
                    <a:pt x="36436" y="28382"/>
                  </a:cubicBezTo>
                  <a:lnTo>
                    <a:pt x="36436" y="28382"/>
                  </a:lnTo>
                  <a:cubicBezTo>
                    <a:pt x="36044" y="28472"/>
                    <a:pt x="35733" y="28590"/>
                    <a:pt x="35661" y="29067"/>
                  </a:cubicBezTo>
                  <a:cubicBezTo>
                    <a:pt x="35558" y="29736"/>
                    <a:pt x="35429" y="30856"/>
                    <a:pt x="35738" y="31500"/>
                  </a:cubicBezTo>
                  <a:cubicBezTo>
                    <a:pt x="35893" y="31834"/>
                    <a:pt x="36304" y="32092"/>
                    <a:pt x="36575" y="32323"/>
                  </a:cubicBezTo>
                  <a:lnTo>
                    <a:pt x="36954" y="32654"/>
                  </a:lnTo>
                  <a:lnTo>
                    <a:pt x="36954" y="32654"/>
                  </a:lnTo>
                  <a:cubicBezTo>
                    <a:pt x="35184" y="33075"/>
                    <a:pt x="33449" y="33813"/>
                    <a:pt x="31787" y="34498"/>
                  </a:cubicBezTo>
                  <a:cubicBezTo>
                    <a:pt x="31569" y="34588"/>
                    <a:pt x="31749" y="34961"/>
                    <a:pt x="31839" y="35064"/>
                  </a:cubicBezTo>
                  <a:cubicBezTo>
                    <a:pt x="33187" y="36622"/>
                    <a:pt x="34535" y="38179"/>
                    <a:pt x="35864" y="39755"/>
                  </a:cubicBezTo>
                  <a:lnTo>
                    <a:pt x="35864" y="39755"/>
                  </a:lnTo>
                  <a:cubicBezTo>
                    <a:pt x="35403" y="39832"/>
                    <a:pt x="35059" y="39912"/>
                    <a:pt x="34940" y="40444"/>
                  </a:cubicBezTo>
                  <a:cubicBezTo>
                    <a:pt x="34773" y="41293"/>
                    <a:pt x="34734" y="42155"/>
                    <a:pt x="34825" y="43018"/>
                  </a:cubicBezTo>
                  <a:cubicBezTo>
                    <a:pt x="34842" y="43145"/>
                    <a:pt x="34920" y="43257"/>
                    <a:pt x="35017" y="43331"/>
                  </a:cubicBezTo>
                  <a:lnTo>
                    <a:pt x="35017" y="43331"/>
                  </a:lnTo>
                  <a:lnTo>
                    <a:pt x="36034" y="44495"/>
                  </a:lnTo>
                  <a:lnTo>
                    <a:pt x="36034" y="44495"/>
                  </a:lnTo>
                  <a:cubicBezTo>
                    <a:pt x="35078" y="44663"/>
                    <a:pt x="34126" y="44958"/>
                    <a:pt x="33203" y="45244"/>
                  </a:cubicBezTo>
                  <a:cubicBezTo>
                    <a:pt x="29767" y="46286"/>
                    <a:pt x="26447" y="47689"/>
                    <a:pt x="23204" y="49208"/>
                  </a:cubicBezTo>
                  <a:cubicBezTo>
                    <a:pt x="23101" y="49259"/>
                    <a:pt x="23088" y="49414"/>
                    <a:pt x="23101" y="49504"/>
                  </a:cubicBezTo>
                  <a:lnTo>
                    <a:pt x="23159" y="49718"/>
                  </a:lnTo>
                  <a:lnTo>
                    <a:pt x="23159" y="49718"/>
                  </a:lnTo>
                  <a:lnTo>
                    <a:pt x="22171" y="50288"/>
                  </a:lnTo>
                  <a:lnTo>
                    <a:pt x="22171" y="50288"/>
                  </a:lnTo>
                  <a:cubicBezTo>
                    <a:pt x="22114" y="50120"/>
                    <a:pt x="21972" y="49912"/>
                    <a:pt x="21790" y="49912"/>
                  </a:cubicBezTo>
                  <a:cubicBezTo>
                    <a:pt x="21752" y="49912"/>
                    <a:pt x="21713" y="49921"/>
                    <a:pt x="21672" y="49941"/>
                  </a:cubicBezTo>
                  <a:cubicBezTo>
                    <a:pt x="20894" y="50324"/>
                    <a:pt x="20117" y="50707"/>
                    <a:pt x="19339" y="51110"/>
                  </a:cubicBezTo>
                  <a:lnTo>
                    <a:pt x="19339" y="51110"/>
                  </a:lnTo>
                  <a:cubicBezTo>
                    <a:pt x="17836" y="49518"/>
                    <a:pt x="16345" y="47915"/>
                    <a:pt x="14877" y="46299"/>
                  </a:cubicBezTo>
                  <a:cubicBezTo>
                    <a:pt x="13757" y="45090"/>
                    <a:pt x="12651" y="43880"/>
                    <a:pt x="11557" y="42657"/>
                  </a:cubicBezTo>
                  <a:cubicBezTo>
                    <a:pt x="11003" y="42040"/>
                    <a:pt x="10489" y="41229"/>
                    <a:pt x="9845" y="40727"/>
                  </a:cubicBezTo>
                  <a:cubicBezTo>
                    <a:pt x="9318" y="40315"/>
                    <a:pt x="8481" y="40148"/>
                    <a:pt x="7863" y="39929"/>
                  </a:cubicBezTo>
                  <a:cubicBezTo>
                    <a:pt x="7828" y="39911"/>
                    <a:pt x="7790" y="39903"/>
                    <a:pt x="7755" y="39903"/>
                  </a:cubicBezTo>
                  <a:cubicBezTo>
                    <a:pt x="7636" y="39903"/>
                    <a:pt x="7532" y="39993"/>
                    <a:pt x="7542" y="40122"/>
                  </a:cubicBezTo>
                  <a:lnTo>
                    <a:pt x="7395" y="41181"/>
                  </a:lnTo>
                  <a:lnTo>
                    <a:pt x="7395" y="41181"/>
                  </a:lnTo>
                  <a:lnTo>
                    <a:pt x="6924" y="40547"/>
                  </a:lnTo>
                  <a:cubicBezTo>
                    <a:pt x="6842" y="40434"/>
                    <a:pt x="6728" y="40314"/>
                    <a:pt x="6595" y="40314"/>
                  </a:cubicBezTo>
                  <a:cubicBezTo>
                    <a:pt x="6560" y="40314"/>
                    <a:pt x="6524" y="40322"/>
                    <a:pt x="6486" y="40341"/>
                  </a:cubicBezTo>
                  <a:lnTo>
                    <a:pt x="6105" y="40508"/>
                  </a:lnTo>
                  <a:lnTo>
                    <a:pt x="6105" y="40508"/>
                  </a:lnTo>
                  <a:lnTo>
                    <a:pt x="6216" y="39852"/>
                  </a:lnTo>
                  <a:cubicBezTo>
                    <a:pt x="6268" y="39594"/>
                    <a:pt x="6113" y="39337"/>
                    <a:pt x="5856" y="39260"/>
                  </a:cubicBezTo>
                  <a:cubicBezTo>
                    <a:pt x="4965" y="38992"/>
                    <a:pt x="4058" y="38702"/>
                    <a:pt x="3137" y="38512"/>
                  </a:cubicBezTo>
                  <a:lnTo>
                    <a:pt x="3137" y="38512"/>
                  </a:lnTo>
                  <a:cubicBezTo>
                    <a:pt x="3639" y="38024"/>
                    <a:pt x="4184" y="37473"/>
                    <a:pt x="4221" y="36853"/>
                  </a:cubicBezTo>
                  <a:cubicBezTo>
                    <a:pt x="4299" y="36042"/>
                    <a:pt x="4221" y="35219"/>
                    <a:pt x="4015" y="34434"/>
                  </a:cubicBezTo>
                  <a:cubicBezTo>
                    <a:pt x="3899" y="34006"/>
                    <a:pt x="3608" y="33851"/>
                    <a:pt x="3252" y="33761"/>
                  </a:cubicBezTo>
                  <a:lnTo>
                    <a:pt x="3252" y="33761"/>
                  </a:lnTo>
                  <a:lnTo>
                    <a:pt x="3539" y="33417"/>
                  </a:lnTo>
                  <a:cubicBezTo>
                    <a:pt x="3642" y="33301"/>
                    <a:pt x="3578" y="33095"/>
                    <a:pt x="3513" y="32980"/>
                  </a:cubicBezTo>
                  <a:cubicBezTo>
                    <a:pt x="3179" y="32465"/>
                    <a:pt x="3012" y="31860"/>
                    <a:pt x="3024" y="31255"/>
                  </a:cubicBezTo>
                  <a:cubicBezTo>
                    <a:pt x="3037" y="31011"/>
                    <a:pt x="2883" y="30805"/>
                    <a:pt x="2651" y="30740"/>
                  </a:cubicBezTo>
                  <a:cubicBezTo>
                    <a:pt x="2308" y="30676"/>
                    <a:pt x="1961" y="30608"/>
                    <a:pt x="1612" y="30549"/>
                  </a:cubicBezTo>
                  <a:lnTo>
                    <a:pt x="1612" y="30549"/>
                  </a:lnTo>
                  <a:cubicBezTo>
                    <a:pt x="2068" y="30084"/>
                    <a:pt x="2530" y="29563"/>
                    <a:pt x="2484" y="28977"/>
                  </a:cubicBezTo>
                  <a:cubicBezTo>
                    <a:pt x="2445" y="28218"/>
                    <a:pt x="2265" y="27484"/>
                    <a:pt x="1969" y="26789"/>
                  </a:cubicBezTo>
                  <a:cubicBezTo>
                    <a:pt x="1796" y="26420"/>
                    <a:pt x="1495" y="26294"/>
                    <a:pt x="1149" y="26232"/>
                  </a:cubicBezTo>
                  <a:lnTo>
                    <a:pt x="1149" y="26232"/>
                  </a:lnTo>
                  <a:cubicBezTo>
                    <a:pt x="1615" y="25658"/>
                    <a:pt x="2082" y="25085"/>
                    <a:pt x="2548" y="24512"/>
                  </a:cubicBezTo>
                  <a:cubicBezTo>
                    <a:pt x="2754" y="24254"/>
                    <a:pt x="3076" y="23997"/>
                    <a:pt x="3166" y="23675"/>
                  </a:cubicBezTo>
                  <a:cubicBezTo>
                    <a:pt x="3230" y="23456"/>
                    <a:pt x="3127" y="23096"/>
                    <a:pt x="3153" y="22864"/>
                  </a:cubicBezTo>
                  <a:cubicBezTo>
                    <a:pt x="3166" y="22568"/>
                    <a:pt x="3243" y="22272"/>
                    <a:pt x="3346" y="22002"/>
                  </a:cubicBezTo>
                  <a:cubicBezTo>
                    <a:pt x="3784" y="21024"/>
                    <a:pt x="5238" y="20483"/>
                    <a:pt x="6139" y="19969"/>
                  </a:cubicBezTo>
                  <a:cubicBezTo>
                    <a:pt x="6950" y="19505"/>
                    <a:pt x="7490" y="18630"/>
                    <a:pt x="8082" y="17910"/>
                  </a:cubicBezTo>
                  <a:cubicBezTo>
                    <a:pt x="8211" y="17768"/>
                    <a:pt x="8095" y="17511"/>
                    <a:pt x="7992" y="17395"/>
                  </a:cubicBezTo>
                  <a:cubicBezTo>
                    <a:pt x="6345" y="15606"/>
                    <a:pt x="4620" y="13804"/>
                    <a:pt x="3243" y="11797"/>
                  </a:cubicBezTo>
                  <a:cubicBezTo>
                    <a:pt x="2638" y="10896"/>
                    <a:pt x="2793" y="9776"/>
                    <a:pt x="3282" y="8837"/>
                  </a:cubicBezTo>
                  <a:cubicBezTo>
                    <a:pt x="3668" y="8129"/>
                    <a:pt x="4324" y="7884"/>
                    <a:pt x="5019" y="7563"/>
                  </a:cubicBezTo>
                  <a:cubicBezTo>
                    <a:pt x="5637" y="7267"/>
                    <a:pt x="6242" y="6984"/>
                    <a:pt x="6872" y="6700"/>
                  </a:cubicBezTo>
                  <a:cubicBezTo>
                    <a:pt x="11777" y="4459"/>
                    <a:pt x="16794" y="2494"/>
                    <a:pt x="21913" y="794"/>
                  </a:cubicBezTo>
                  <a:close/>
                  <a:moveTo>
                    <a:pt x="21850" y="0"/>
                  </a:moveTo>
                  <a:cubicBezTo>
                    <a:pt x="21833" y="0"/>
                    <a:pt x="21816" y="3"/>
                    <a:pt x="21801" y="8"/>
                  </a:cubicBezTo>
                  <a:cubicBezTo>
                    <a:pt x="16074" y="1900"/>
                    <a:pt x="10463" y="4127"/>
                    <a:pt x="5006" y="6688"/>
                  </a:cubicBezTo>
                  <a:cubicBezTo>
                    <a:pt x="4453" y="6945"/>
                    <a:pt x="3694" y="7164"/>
                    <a:pt x="3230" y="7563"/>
                  </a:cubicBezTo>
                  <a:cubicBezTo>
                    <a:pt x="2793" y="7923"/>
                    <a:pt x="2484" y="8747"/>
                    <a:pt x="2355" y="9274"/>
                  </a:cubicBezTo>
                  <a:cubicBezTo>
                    <a:pt x="2136" y="10149"/>
                    <a:pt x="2162" y="11115"/>
                    <a:pt x="2651" y="11861"/>
                  </a:cubicBezTo>
                  <a:cubicBezTo>
                    <a:pt x="3992" y="13921"/>
                    <a:pt x="5725" y="15738"/>
                    <a:pt x="7380" y="17542"/>
                  </a:cubicBezTo>
                  <a:lnTo>
                    <a:pt x="7380" y="17542"/>
                  </a:lnTo>
                  <a:lnTo>
                    <a:pt x="6551" y="18540"/>
                  </a:lnTo>
                  <a:cubicBezTo>
                    <a:pt x="6126" y="19042"/>
                    <a:pt x="5624" y="19351"/>
                    <a:pt x="5058" y="19673"/>
                  </a:cubicBezTo>
                  <a:cubicBezTo>
                    <a:pt x="4311" y="20097"/>
                    <a:pt x="3230" y="20471"/>
                    <a:pt x="2870" y="21294"/>
                  </a:cubicBezTo>
                  <a:cubicBezTo>
                    <a:pt x="2523" y="22079"/>
                    <a:pt x="2728" y="23019"/>
                    <a:pt x="2227" y="23688"/>
                  </a:cubicBezTo>
                  <a:cubicBezTo>
                    <a:pt x="1583" y="24550"/>
                    <a:pt x="850" y="25361"/>
                    <a:pt x="180" y="26197"/>
                  </a:cubicBezTo>
                  <a:cubicBezTo>
                    <a:pt x="0" y="26416"/>
                    <a:pt x="270" y="26828"/>
                    <a:pt x="502" y="26867"/>
                  </a:cubicBezTo>
                  <a:cubicBezTo>
                    <a:pt x="829" y="26919"/>
                    <a:pt x="1157" y="26972"/>
                    <a:pt x="1484" y="27032"/>
                  </a:cubicBezTo>
                  <a:lnTo>
                    <a:pt x="1484" y="27032"/>
                  </a:lnTo>
                  <a:cubicBezTo>
                    <a:pt x="1763" y="27661"/>
                    <a:pt x="2067" y="28595"/>
                    <a:pt x="1802" y="29093"/>
                  </a:cubicBezTo>
                  <a:cubicBezTo>
                    <a:pt x="1519" y="29608"/>
                    <a:pt x="965" y="30071"/>
                    <a:pt x="579" y="30521"/>
                  </a:cubicBezTo>
                  <a:cubicBezTo>
                    <a:pt x="399" y="30727"/>
                    <a:pt x="669" y="31165"/>
                    <a:pt x="901" y="31178"/>
                  </a:cubicBezTo>
                  <a:cubicBezTo>
                    <a:pt x="1417" y="31230"/>
                    <a:pt x="1932" y="31317"/>
                    <a:pt x="2441" y="31418"/>
                  </a:cubicBezTo>
                  <a:lnTo>
                    <a:pt x="2441" y="31418"/>
                  </a:lnTo>
                  <a:cubicBezTo>
                    <a:pt x="2489" y="31984"/>
                    <a:pt x="2621" y="32489"/>
                    <a:pt x="2898" y="32991"/>
                  </a:cubicBezTo>
                  <a:lnTo>
                    <a:pt x="2898" y="32991"/>
                  </a:lnTo>
                  <a:lnTo>
                    <a:pt x="2304" y="33713"/>
                  </a:lnTo>
                  <a:cubicBezTo>
                    <a:pt x="2111" y="33932"/>
                    <a:pt x="2394" y="34318"/>
                    <a:pt x="2626" y="34369"/>
                  </a:cubicBezTo>
                  <a:cubicBezTo>
                    <a:pt x="2911" y="34428"/>
                    <a:pt x="3188" y="34495"/>
                    <a:pt x="3470" y="34563"/>
                  </a:cubicBezTo>
                  <a:lnTo>
                    <a:pt x="3470" y="34563"/>
                  </a:lnTo>
                  <a:cubicBezTo>
                    <a:pt x="3664" y="35313"/>
                    <a:pt x="3825" y="36406"/>
                    <a:pt x="3423" y="36956"/>
                  </a:cubicBezTo>
                  <a:cubicBezTo>
                    <a:pt x="3024" y="37497"/>
                    <a:pt x="2535" y="37960"/>
                    <a:pt x="2098" y="38462"/>
                  </a:cubicBezTo>
                  <a:cubicBezTo>
                    <a:pt x="1918" y="38668"/>
                    <a:pt x="2188" y="39092"/>
                    <a:pt x="2420" y="39118"/>
                  </a:cubicBezTo>
                  <a:cubicBezTo>
                    <a:pt x="3477" y="39264"/>
                    <a:pt x="4515" y="39568"/>
                    <a:pt x="5533" y="39874"/>
                  </a:cubicBezTo>
                  <a:lnTo>
                    <a:pt x="5533" y="39874"/>
                  </a:lnTo>
                  <a:lnTo>
                    <a:pt x="5354" y="40933"/>
                  </a:lnTo>
                  <a:cubicBezTo>
                    <a:pt x="5309" y="41156"/>
                    <a:pt x="5478" y="41526"/>
                    <a:pt x="5734" y="41526"/>
                  </a:cubicBezTo>
                  <a:cubicBezTo>
                    <a:pt x="5773" y="41526"/>
                    <a:pt x="5814" y="41518"/>
                    <a:pt x="5856" y="41499"/>
                  </a:cubicBezTo>
                  <a:lnTo>
                    <a:pt x="6665" y="41135"/>
                  </a:lnTo>
                  <a:lnTo>
                    <a:pt x="6665" y="41135"/>
                  </a:lnTo>
                  <a:lnTo>
                    <a:pt x="7374" y="42091"/>
                  </a:lnTo>
                  <a:cubicBezTo>
                    <a:pt x="7455" y="42208"/>
                    <a:pt x="7602" y="42313"/>
                    <a:pt x="7723" y="42313"/>
                  </a:cubicBezTo>
                  <a:cubicBezTo>
                    <a:pt x="7815" y="42313"/>
                    <a:pt x="7893" y="42252"/>
                    <a:pt x="7915" y="42091"/>
                  </a:cubicBezTo>
                  <a:lnTo>
                    <a:pt x="8117" y="40710"/>
                  </a:lnTo>
                  <a:lnTo>
                    <a:pt x="8117" y="40710"/>
                  </a:lnTo>
                  <a:cubicBezTo>
                    <a:pt x="8768" y="40933"/>
                    <a:pt x="9439" y="41133"/>
                    <a:pt x="9922" y="41628"/>
                  </a:cubicBezTo>
                  <a:cubicBezTo>
                    <a:pt x="10514" y="42245"/>
                    <a:pt x="11068" y="42915"/>
                    <a:pt x="11634" y="43558"/>
                  </a:cubicBezTo>
                  <a:cubicBezTo>
                    <a:pt x="12689" y="44729"/>
                    <a:pt x="13745" y="45900"/>
                    <a:pt x="14813" y="47059"/>
                  </a:cubicBezTo>
                  <a:cubicBezTo>
                    <a:pt x="16254" y="48641"/>
                    <a:pt x="17721" y="50224"/>
                    <a:pt x="19214" y="51782"/>
                  </a:cubicBezTo>
                  <a:cubicBezTo>
                    <a:pt x="19269" y="51864"/>
                    <a:pt x="19362" y="51907"/>
                    <a:pt x="19462" y="51907"/>
                  </a:cubicBezTo>
                  <a:cubicBezTo>
                    <a:pt x="19504" y="51907"/>
                    <a:pt x="19546" y="51900"/>
                    <a:pt x="19587" y="51885"/>
                  </a:cubicBezTo>
                  <a:cubicBezTo>
                    <a:pt x="20291" y="51522"/>
                    <a:pt x="21005" y="51159"/>
                    <a:pt x="21727" y="50804"/>
                  </a:cubicBezTo>
                  <a:lnTo>
                    <a:pt x="21727" y="50804"/>
                  </a:lnTo>
                  <a:cubicBezTo>
                    <a:pt x="21775" y="50955"/>
                    <a:pt x="21930" y="51214"/>
                    <a:pt x="22117" y="51214"/>
                  </a:cubicBezTo>
                  <a:cubicBezTo>
                    <a:pt x="22156" y="51214"/>
                    <a:pt x="22197" y="51203"/>
                    <a:pt x="22238" y="51177"/>
                  </a:cubicBezTo>
                  <a:lnTo>
                    <a:pt x="23731" y="50327"/>
                  </a:lnTo>
                  <a:cubicBezTo>
                    <a:pt x="23821" y="50250"/>
                    <a:pt x="23860" y="50134"/>
                    <a:pt x="23821" y="50031"/>
                  </a:cubicBezTo>
                  <a:lnTo>
                    <a:pt x="23772" y="49830"/>
                  </a:lnTo>
                  <a:lnTo>
                    <a:pt x="23772" y="49830"/>
                  </a:lnTo>
                  <a:cubicBezTo>
                    <a:pt x="26978" y="48339"/>
                    <a:pt x="30247" y="46952"/>
                    <a:pt x="33628" y="45939"/>
                  </a:cubicBezTo>
                  <a:cubicBezTo>
                    <a:pt x="34657" y="45630"/>
                    <a:pt x="35738" y="45295"/>
                    <a:pt x="36806" y="45167"/>
                  </a:cubicBezTo>
                  <a:cubicBezTo>
                    <a:pt x="37102" y="45128"/>
                    <a:pt x="36948" y="44691"/>
                    <a:pt x="36832" y="44562"/>
                  </a:cubicBezTo>
                  <a:lnTo>
                    <a:pt x="35442" y="42983"/>
                  </a:lnTo>
                  <a:lnTo>
                    <a:pt x="35442" y="42983"/>
                  </a:lnTo>
                  <a:cubicBezTo>
                    <a:pt x="35383" y="42293"/>
                    <a:pt x="35425" y="41583"/>
                    <a:pt x="35558" y="40907"/>
                  </a:cubicBezTo>
                  <a:cubicBezTo>
                    <a:pt x="35571" y="40843"/>
                    <a:pt x="35597" y="40598"/>
                    <a:pt x="35648" y="40547"/>
                  </a:cubicBezTo>
                  <a:cubicBezTo>
                    <a:pt x="35706" y="40592"/>
                    <a:pt x="35777" y="40614"/>
                    <a:pt x="35849" y="40614"/>
                  </a:cubicBezTo>
                  <a:cubicBezTo>
                    <a:pt x="35922" y="40614"/>
                    <a:pt x="35996" y="40592"/>
                    <a:pt x="36060" y="40547"/>
                  </a:cubicBezTo>
                  <a:lnTo>
                    <a:pt x="36613" y="40418"/>
                  </a:lnTo>
                  <a:cubicBezTo>
                    <a:pt x="36909" y="40354"/>
                    <a:pt x="36768" y="39968"/>
                    <a:pt x="36639" y="39826"/>
                  </a:cubicBezTo>
                  <a:cubicBezTo>
                    <a:pt x="35293" y="38221"/>
                    <a:pt x="33926" y="36637"/>
                    <a:pt x="32557" y="35055"/>
                  </a:cubicBezTo>
                  <a:lnTo>
                    <a:pt x="32557" y="35055"/>
                  </a:lnTo>
                  <a:cubicBezTo>
                    <a:pt x="34257" y="34350"/>
                    <a:pt x="36023" y="33625"/>
                    <a:pt x="37823" y="33263"/>
                  </a:cubicBezTo>
                  <a:cubicBezTo>
                    <a:pt x="38158" y="33198"/>
                    <a:pt x="37926" y="32735"/>
                    <a:pt x="37772" y="32606"/>
                  </a:cubicBezTo>
                  <a:cubicBezTo>
                    <a:pt x="37295" y="32182"/>
                    <a:pt x="36626" y="31783"/>
                    <a:pt x="36253" y="31281"/>
                  </a:cubicBezTo>
                  <a:cubicBezTo>
                    <a:pt x="36214" y="31233"/>
                    <a:pt x="36192" y="31211"/>
                    <a:pt x="36181" y="31201"/>
                  </a:cubicBezTo>
                  <a:lnTo>
                    <a:pt x="36181" y="31201"/>
                  </a:lnTo>
                  <a:cubicBezTo>
                    <a:pt x="36185" y="31203"/>
                    <a:pt x="36190" y="31205"/>
                    <a:pt x="36196" y="31205"/>
                  </a:cubicBezTo>
                  <a:cubicBezTo>
                    <a:pt x="36218" y="31205"/>
                    <a:pt x="36250" y="31183"/>
                    <a:pt x="36266" y="31075"/>
                  </a:cubicBezTo>
                  <a:cubicBezTo>
                    <a:pt x="36330" y="30689"/>
                    <a:pt x="36214" y="30238"/>
                    <a:pt x="36240" y="29827"/>
                  </a:cubicBezTo>
                  <a:cubicBezTo>
                    <a:pt x="36253" y="29698"/>
                    <a:pt x="36240" y="29350"/>
                    <a:pt x="36317" y="29247"/>
                  </a:cubicBezTo>
                  <a:cubicBezTo>
                    <a:pt x="36407" y="29144"/>
                    <a:pt x="37102" y="29054"/>
                    <a:pt x="37283" y="29003"/>
                  </a:cubicBezTo>
                  <a:cubicBezTo>
                    <a:pt x="37604" y="28900"/>
                    <a:pt x="37386" y="28475"/>
                    <a:pt x="37231" y="28334"/>
                  </a:cubicBezTo>
                  <a:cubicBezTo>
                    <a:pt x="36843" y="27976"/>
                    <a:pt x="36456" y="27626"/>
                    <a:pt x="36068" y="27271"/>
                  </a:cubicBezTo>
                  <a:lnTo>
                    <a:pt x="36068" y="27271"/>
                  </a:lnTo>
                  <a:cubicBezTo>
                    <a:pt x="36589" y="26374"/>
                    <a:pt x="36757" y="25318"/>
                    <a:pt x="36536" y="24293"/>
                  </a:cubicBezTo>
                  <a:cubicBezTo>
                    <a:pt x="36433" y="23727"/>
                    <a:pt x="36227" y="23173"/>
                    <a:pt x="35918" y="22671"/>
                  </a:cubicBezTo>
                  <a:cubicBezTo>
                    <a:pt x="35801" y="22491"/>
                    <a:pt x="35638" y="22351"/>
                    <a:pt x="35454" y="22233"/>
                  </a:cubicBezTo>
                  <a:lnTo>
                    <a:pt x="35454" y="22233"/>
                  </a:lnTo>
                  <a:cubicBezTo>
                    <a:pt x="35912" y="22127"/>
                    <a:pt x="36374" y="22035"/>
                    <a:pt x="36845" y="21963"/>
                  </a:cubicBezTo>
                  <a:cubicBezTo>
                    <a:pt x="37128" y="21925"/>
                    <a:pt x="36987" y="21500"/>
                    <a:pt x="36871" y="21371"/>
                  </a:cubicBezTo>
                  <a:lnTo>
                    <a:pt x="36317" y="20767"/>
                  </a:lnTo>
                  <a:cubicBezTo>
                    <a:pt x="36099" y="20548"/>
                    <a:pt x="35622" y="20187"/>
                    <a:pt x="35494" y="19904"/>
                  </a:cubicBezTo>
                  <a:cubicBezTo>
                    <a:pt x="35479" y="19860"/>
                    <a:pt x="35477" y="19848"/>
                    <a:pt x="35481" y="19848"/>
                  </a:cubicBezTo>
                  <a:cubicBezTo>
                    <a:pt x="35486" y="19848"/>
                    <a:pt x="35499" y="19870"/>
                    <a:pt x="35505" y="19870"/>
                  </a:cubicBezTo>
                  <a:cubicBezTo>
                    <a:pt x="35506" y="19870"/>
                    <a:pt x="35507" y="19869"/>
                    <a:pt x="35507" y="19866"/>
                  </a:cubicBezTo>
                  <a:cubicBezTo>
                    <a:pt x="35508" y="19881"/>
                    <a:pt x="35511" y="19888"/>
                    <a:pt x="35514" y="19888"/>
                  </a:cubicBezTo>
                  <a:cubicBezTo>
                    <a:pt x="35537" y="19888"/>
                    <a:pt x="35597" y="19525"/>
                    <a:pt x="35597" y="19480"/>
                  </a:cubicBezTo>
                  <a:cubicBezTo>
                    <a:pt x="35635" y="19081"/>
                    <a:pt x="35712" y="18695"/>
                    <a:pt x="35828" y="18309"/>
                  </a:cubicBezTo>
                  <a:cubicBezTo>
                    <a:pt x="35867" y="18193"/>
                    <a:pt x="35906" y="17897"/>
                    <a:pt x="35996" y="17819"/>
                  </a:cubicBezTo>
                  <a:cubicBezTo>
                    <a:pt x="36073" y="17742"/>
                    <a:pt x="36845" y="17678"/>
                    <a:pt x="37051" y="17639"/>
                  </a:cubicBezTo>
                  <a:cubicBezTo>
                    <a:pt x="37334" y="17575"/>
                    <a:pt x="37205" y="17189"/>
                    <a:pt x="37077" y="17034"/>
                  </a:cubicBezTo>
                  <a:cubicBezTo>
                    <a:pt x="32109" y="11385"/>
                    <a:pt x="26717" y="6096"/>
                    <a:pt x="22110" y="150"/>
                  </a:cubicBezTo>
                  <a:cubicBezTo>
                    <a:pt x="22066" y="84"/>
                    <a:pt x="21948" y="0"/>
                    <a:pt x="21850" y="0"/>
                  </a:cubicBezTo>
                  <a:close/>
                </a:path>
              </a:pathLst>
            </a:custGeom>
            <a:solidFill>
              <a:schemeClr val="lt2"/>
            </a:solidFill>
            <a:ln w="762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37"/>
            <p:cNvSpPr/>
            <p:nvPr/>
          </p:nvSpPr>
          <p:spPr>
            <a:xfrm>
              <a:off x="10087658" y="3671092"/>
              <a:ext cx="2143870" cy="1450512"/>
            </a:xfrm>
            <a:custGeom>
              <a:avLst/>
              <a:gdLst/>
              <a:ahLst/>
              <a:cxnLst/>
              <a:rect l="l" t="t" r="r" b="b"/>
              <a:pathLst>
                <a:path w="33706" h="22805" extrusionOk="0">
                  <a:moveTo>
                    <a:pt x="439" y="0"/>
                  </a:moveTo>
                  <a:lnTo>
                    <a:pt x="1" y="3887"/>
                  </a:lnTo>
                  <a:cubicBezTo>
                    <a:pt x="5303" y="11158"/>
                    <a:pt x="16409" y="22805"/>
                    <a:pt x="16409" y="22805"/>
                  </a:cubicBezTo>
                  <a:cubicBezTo>
                    <a:pt x="28185" y="16743"/>
                    <a:pt x="33706" y="16048"/>
                    <a:pt x="33706" y="16048"/>
                  </a:cubicBezTo>
                  <a:lnTo>
                    <a:pt x="32136" y="14285"/>
                  </a:lnTo>
                  <a:lnTo>
                    <a:pt x="28404" y="12599"/>
                  </a:lnTo>
                  <a:lnTo>
                    <a:pt x="43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37"/>
            <p:cNvSpPr/>
            <p:nvPr/>
          </p:nvSpPr>
          <p:spPr>
            <a:xfrm>
              <a:off x="11073211" y="4405343"/>
              <a:ext cx="1074861" cy="690878"/>
            </a:xfrm>
            <a:custGeom>
              <a:avLst/>
              <a:gdLst/>
              <a:ahLst/>
              <a:cxnLst/>
              <a:rect l="l" t="t" r="r" b="b"/>
              <a:pathLst>
                <a:path w="16899" h="10862" extrusionOk="0">
                  <a:moveTo>
                    <a:pt x="16898" y="0"/>
                  </a:moveTo>
                  <a:cubicBezTo>
                    <a:pt x="7799" y="1673"/>
                    <a:pt x="1" y="7065"/>
                    <a:pt x="1" y="7065"/>
                  </a:cubicBezTo>
                  <a:lnTo>
                    <a:pt x="541" y="10862"/>
                  </a:lnTo>
                  <a:cubicBezTo>
                    <a:pt x="5457" y="7413"/>
                    <a:pt x="16834" y="3707"/>
                    <a:pt x="16834" y="3707"/>
                  </a:cubicBezTo>
                  <a:cubicBezTo>
                    <a:pt x="16551" y="2484"/>
                    <a:pt x="16563" y="1210"/>
                    <a:pt x="168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37"/>
            <p:cNvSpPr/>
            <p:nvPr/>
          </p:nvSpPr>
          <p:spPr>
            <a:xfrm>
              <a:off x="10115517" y="3180764"/>
              <a:ext cx="2102909" cy="1674020"/>
            </a:xfrm>
            <a:custGeom>
              <a:avLst/>
              <a:gdLst/>
              <a:ahLst/>
              <a:cxnLst/>
              <a:rect l="l" t="t" r="r" b="b"/>
              <a:pathLst>
                <a:path w="33062" h="26319" extrusionOk="0">
                  <a:moveTo>
                    <a:pt x="17091" y="1"/>
                  </a:moveTo>
                  <a:cubicBezTo>
                    <a:pt x="11197" y="2098"/>
                    <a:pt x="5483" y="4672"/>
                    <a:pt x="1" y="7697"/>
                  </a:cubicBezTo>
                  <a:cubicBezTo>
                    <a:pt x="5341" y="13861"/>
                    <a:pt x="10759" y="20167"/>
                    <a:pt x="16100" y="26318"/>
                  </a:cubicBezTo>
                  <a:cubicBezTo>
                    <a:pt x="20875" y="22960"/>
                    <a:pt x="26807" y="20347"/>
                    <a:pt x="33062" y="18996"/>
                  </a:cubicBezTo>
                  <a:cubicBezTo>
                    <a:pt x="27837" y="12716"/>
                    <a:pt x="21917" y="6461"/>
                    <a:pt x="170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37"/>
            <p:cNvSpPr/>
            <p:nvPr/>
          </p:nvSpPr>
          <p:spPr>
            <a:xfrm>
              <a:off x="10170026" y="3646795"/>
              <a:ext cx="743797" cy="833862"/>
            </a:xfrm>
            <a:custGeom>
              <a:avLst/>
              <a:gdLst/>
              <a:ahLst/>
              <a:cxnLst/>
              <a:rect l="l" t="t" r="r" b="b"/>
              <a:pathLst>
                <a:path w="11694" h="13110" extrusionOk="0">
                  <a:moveTo>
                    <a:pt x="106" y="0"/>
                  </a:moveTo>
                  <a:cubicBezTo>
                    <a:pt x="34" y="0"/>
                    <a:pt x="1" y="92"/>
                    <a:pt x="83" y="215"/>
                  </a:cubicBezTo>
                  <a:lnTo>
                    <a:pt x="96" y="215"/>
                  </a:lnTo>
                  <a:cubicBezTo>
                    <a:pt x="1679" y="2467"/>
                    <a:pt x="3635" y="4436"/>
                    <a:pt x="5488" y="6457"/>
                  </a:cubicBezTo>
                  <a:lnTo>
                    <a:pt x="11511" y="13033"/>
                  </a:lnTo>
                  <a:cubicBezTo>
                    <a:pt x="11559" y="13088"/>
                    <a:pt x="11596" y="13110"/>
                    <a:pt x="11622" y="13110"/>
                  </a:cubicBezTo>
                  <a:cubicBezTo>
                    <a:pt x="11694" y="13110"/>
                    <a:pt x="11683" y="12944"/>
                    <a:pt x="11588" y="12840"/>
                  </a:cubicBezTo>
                  <a:lnTo>
                    <a:pt x="5784" y="6495"/>
                  </a:lnTo>
                  <a:cubicBezTo>
                    <a:pt x="3892" y="4423"/>
                    <a:pt x="1872" y="2416"/>
                    <a:pt x="250" y="99"/>
                  </a:cubicBezTo>
                  <a:cubicBezTo>
                    <a:pt x="199" y="29"/>
                    <a:pt x="146" y="0"/>
                    <a:pt x="106" y="0"/>
                  </a:cubicBezTo>
                  <a:close/>
                </a:path>
              </a:pathLst>
            </a:custGeom>
            <a:solidFill>
              <a:srgbClr val="4DB3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37"/>
            <p:cNvSpPr/>
            <p:nvPr/>
          </p:nvSpPr>
          <p:spPr>
            <a:xfrm>
              <a:off x="10941804" y="4516015"/>
              <a:ext cx="254992" cy="285650"/>
            </a:xfrm>
            <a:custGeom>
              <a:avLst/>
              <a:gdLst/>
              <a:ahLst/>
              <a:cxnLst/>
              <a:rect l="l" t="t" r="r" b="b"/>
              <a:pathLst>
                <a:path w="4009" h="4491" extrusionOk="0">
                  <a:moveTo>
                    <a:pt x="92" y="1"/>
                  </a:moveTo>
                  <a:cubicBezTo>
                    <a:pt x="19" y="1"/>
                    <a:pt x="0" y="97"/>
                    <a:pt x="110" y="216"/>
                  </a:cubicBezTo>
                  <a:cubicBezTo>
                    <a:pt x="1372" y="1555"/>
                    <a:pt x="2569" y="2945"/>
                    <a:pt x="3714" y="4386"/>
                  </a:cubicBezTo>
                  <a:cubicBezTo>
                    <a:pt x="3769" y="4453"/>
                    <a:pt x="3855" y="4491"/>
                    <a:pt x="3913" y="4491"/>
                  </a:cubicBezTo>
                  <a:cubicBezTo>
                    <a:pt x="3978" y="4491"/>
                    <a:pt x="4008" y="4443"/>
                    <a:pt x="3920" y="4334"/>
                  </a:cubicBezTo>
                  <a:cubicBezTo>
                    <a:pt x="2749" y="2867"/>
                    <a:pt x="1526" y="1452"/>
                    <a:pt x="239" y="88"/>
                  </a:cubicBezTo>
                  <a:cubicBezTo>
                    <a:pt x="182" y="26"/>
                    <a:pt x="130" y="1"/>
                    <a:pt x="9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37"/>
            <p:cNvSpPr/>
            <p:nvPr/>
          </p:nvSpPr>
          <p:spPr>
            <a:xfrm>
              <a:off x="11384111" y="4580383"/>
              <a:ext cx="590064" cy="238264"/>
            </a:xfrm>
            <a:custGeom>
              <a:avLst/>
              <a:gdLst/>
              <a:ahLst/>
              <a:cxnLst/>
              <a:rect l="l" t="t" r="r" b="b"/>
              <a:pathLst>
                <a:path w="9277" h="3746" extrusionOk="0">
                  <a:moveTo>
                    <a:pt x="8962" y="1"/>
                  </a:moveTo>
                  <a:cubicBezTo>
                    <a:pt x="8957" y="1"/>
                    <a:pt x="8952" y="1"/>
                    <a:pt x="8947" y="2"/>
                  </a:cubicBezTo>
                  <a:cubicBezTo>
                    <a:pt x="5846" y="697"/>
                    <a:pt x="2860" y="1842"/>
                    <a:pt x="93" y="3413"/>
                  </a:cubicBezTo>
                  <a:cubicBezTo>
                    <a:pt x="1" y="3470"/>
                    <a:pt x="178" y="3746"/>
                    <a:pt x="308" y="3746"/>
                  </a:cubicBezTo>
                  <a:cubicBezTo>
                    <a:pt x="323" y="3746"/>
                    <a:pt x="337" y="3742"/>
                    <a:pt x="350" y="3734"/>
                  </a:cubicBezTo>
                  <a:cubicBezTo>
                    <a:pt x="3092" y="2164"/>
                    <a:pt x="6064" y="1019"/>
                    <a:pt x="9140" y="337"/>
                  </a:cubicBezTo>
                  <a:cubicBezTo>
                    <a:pt x="9276" y="312"/>
                    <a:pt x="9091" y="1"/>
                    <a:pt x="896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37"/>
            <p:cNvSpPr/>
            <p:nvPr/>
          </p:nvSpPr>
          <p:spPr>
            <a:xfrm>
              <a:off x="11579250" y="4521167"/>
              <a:ext cx="475575" cy="150998"/>
            </a:xfrm>
            <a:custGeom>
              <a:avLst/>
              <a:gdLst/>
              <a:ahLst/>
              <a:cxnLst/>
              <a:rect l="l" t="t" r="r" b="b"/>
              <a:pathLst>
                <a:path w="7477" h="2374" extrusionOk="0">
                  <a:moveTo>
                    <a:pt x="7313" y="0"/>
                  </a:moveTo>
                  <a:cubicBezTo>
                    <a:pt x="7297" y="0"/>
                    <a:pt x="7278" y="2"/>
                    <a:pt x="7256" y="7"/>
                  </a:cubicBezTo>
                  <a:cubicBezTo>
                    <a:pt x="4811" y="418"/>
                    <a:pt x="2443" y="1139"/>
                    <a:pt x="178" y="2156"/>
                  </a:cubicBezTo>
                  <a:cubicBezTo>
                    <a:pt x="1" y="2239"/>
                    <a:pt x="26" y="2373"/>
                    <a:pt x="159" y="2373"/>
                  </a:cubicBezTo>
                  <a:cubicBezTo>
                    <a:pt x="190" y="2373"/>
                    <a:pt x="227" y="2366"/>
                    <a:pt x="268" y="2349"/>
                  </a:cubicBezTo>
                  <a:lnTo>
                    <a:pt x="255" y="2349"/>
                  </a:lnTo>
                  <a:cubicBezTo>
                    <a:pt x="2456" y="1358"/>
                    <a:pt x="4772" y="650"/>
                    <a:pt x="7140" y="251"/>
                  </a:cubicBezTo>
                  <a:cubicBezTo>
                    <a:pt x="7281" y="228"/>
                    <a:pt x="7476" y="0"/>
                    <a:pt x="731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37"/>
            <p:cNvSpPr/>
            <p:nvPr/>
          </p:nvSpPr>
          <p:spPr>
            <a:xfrm>
              <a:off x="10059863" y="3670265"/>
              <a:ext cx="1079758" cy="1450512"/>
            </a:xfrm>
            <a:custGeom>
              <a:avLst/>
              <a:gdLst/>
              <a:ahLst/>
              <a:cxnLst/>
              <a:rect l="l" t="t" r="r" b="b"/>
              <a:pathLst>
                <a:path w="16976" h="22805" extrusionOk="0">
                  <a:moveTo>
                    <a:pt x="876" y="1"/>
                  </a:moveTo>
                  <a:cubicBezTo>
                    <a:pt x="181" y="1107"/>
                    <a:pt x="0" y="2459"/>
                    <a:pt x="374" y="3707"/>
                  </a:cubicBezTo>
                  <a:lnTo>
                    <a:pt x="438" y="3887"/>
                  </a:lnTo>
                  <a:cubicBezTo>
                    <a:pt x="3012" y="8224"/>
                    <a:pt x="16846" y="22805"/>
                    <a:pt x="16846" y="22805"/>
                  </a:cubicBezTo>
                  <a:cubicBezTo>
                    <a:pt x="16512" y="22097"/>
                    <a:pt x="16344" y="21325"/>
                    <a:pt x="16344" y="20540"/>
                  </a:cubicBezTo>
                  <a:cubicBezTo>
                    <a:pt x="16370" y="19858"/>
                    <a:pt x="16589" y="19189"/>
                    <a:pt x="16975" y="18622"/>
                  </a:cubicBezTo>
                  <a:lnTo>
                    <a:pt x="87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37"/>
            <p:cNvSpPr/>
            <p:nvPr/>
          </p:nvSpPr>
          <p:spPr>
            <a:xfrm>
              <a:off x="11245962" y="4812159"/>
              <a:ext cx="149027" cy="263643"/>
            </a:xfrm>
            <a:custGeom>
              <a:avLst/>
              <a:gdLst/>
              <a:ahLst/>
              <a:cxnLst/>
              <a:rect l="l" t="t" r="r" b="b"/>
              <a:pathLst>
                <a:path w="2343" h="4145" extrusionOk="0">
                  <a:moveTo>
                    <a:pt x="1493" y="0"/>
                  </a:moveTo>
                  <a:lnTo>
                    <a:pt x="0" y="850"/>
                  </a:lnTo>
                  <a:lnTo>
                    <a:pt x="849" y="4144"/>
                  </a:lnTo>
                  <a:lnTo>
                    <a:pt x="2342" y="3282"/>
                  </a:lnTo>
                  <a:lnTo>
                    <a:pt x="149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37"/>
            <p:cNvSpPr/>
            <p:nvPr/>
          </p:nvSpPr>
          <p:spPr>
            <a:xfrm>
              <a:off x="11698890" y="4329145"/>
              <a:ext cx="320506" cy="115697"/>
            </a:xfrm>
            <a:custGeom>
              <a:avLst/>
              <a:gdLst/>
              <a:ahLst/>
              <a:cxnLst/>
              <a:rect l="l" t="t" r="r" b="b"/>
              <a:pathLst>
                <a:path w="5039" h="1819" extrusionOk="0">
                  <a:moveTo>
                    <a:pt x="4906" y="1"/>
                  </a:moveTo>
                  <a:cubicBezTo>
                    <a:pt x="4903" y="1"/>
                    <a:pt x="4901" y="1"/>
                    <a:pt x="4899" y="1"/>
                  </a:cubicBezTo>
                  <a:cubicBezTo>
                    <a:pt x="3239" y="413"/>
                    <a:pt x="1630" y="966"/>
                    <a:pt x="60" y="1636"/>
                  </a:cubicBezTo>
                  <a:cubicBezTo>
                    <a:pt x="0" y="1660"/>
                    <a:pt x="75" y="1818"/>
                    <a:pt x="127" y="1818"/>
                  </a:cubicBezTo>
                  <a:cubicBezTo>
                    <a:pt x="130" y="1818"/>
                    <a:pt x="134" y="1818"/>
                    <a:pt x="137" y="1816"/>
                  </a:cubicBezTo>
                  <a:cubicBezTo>
                    <a:pt x="1707" y="1147"/>
                    <a:pt x="3329" y="593"/>
                    <a:pt x="4989" y="194"/>
                  </a:cubicBezTo>
                  <a:cubicBezTo>
                    <a:pt x="5039" y="169"/>
                    <a:pt x="4968" y="1"/>
                    <a:pt x="490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37"/>
            <p:cNvSpPr/>
            <p:nvPr/>
          </p:nvSpPr>
          <p:spPr>
            <a:xfrm>
              <a:off x="11923542" y="4235837"/>
              <a:ext cx="98270" cy="97316"/>
            </a:xfrm>
            <a:custGeom>
              <a:avLst/>
              <a:gdLst/>
              <a:ahLst/>
              <a:cxnLst/>
              <a:rect l="l" t="t" r="r" b="b"/>
              <a:pathLst>
                <a:path w="1545" h="1530" extrusionOk="0">
                  <a:moveTo>
                    <a:pt x="105" y="0"/>
                  </a:moveTo>
                  <a:cubicBezTo>
                    <a:pt x="47" y="0"/>
                    <a:pt x="1" y="29"/>
                    <a:pt x="67" y="78"/>
                  </a:cubicBezTo>
                  <a:cubicBezTo>
                    <a:pt x="569" y="477"/>
                    <a:pt x="994" y="954"/>
                    <a:pt x="1341" y="1481"/>
                  </a:cubicBezTo>
                  <a:cubicBezTo>
                    <a:pt x="1362" y="1509"/>
                    <a:pt x="1430" y="1530"/>
                    <a:pt x="1478" y="1530"/>
                  </a:cubicBezTo>
                  <a:cubicBezTo>
                    <a:pt x="1518" y="1530"/>
                    <a:pt x="1545" y="1516"/>
                    <a:pt x="1521" y="1481"/>
                  </a:cubicBezTo>
                  <a:lnTo>
                    <a:pt x="1521" y="1468"/>
                  </a:lnTo>
                  <a:cubicBezTo>
                    <a:pt x="1161" y="928"/>
                    <a:pt x="711" y="439"/>
                    <a:pt x="196" y="27"/>
                  </a:cubicBezTo>
                  <a:cubicBezTo>
                    <a:pt x="173" y="9"/>
                    <a:pt x="137" y="0"/>
                    <a:pt x="10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37"/>
            <p:cNvSpPr/>
            <p:nvPr/>
          </p:nvSpPr>
          <p:spPr>
            <a:xfrm>
              <a:off x="11624409" y="4231576"/>
              <a:ext cx="317453" cy="117924"/>
            </a:xfrm>
            <a:custGeom>
              <a:avLst/>
              <a:gdLst/>
              <a:ahLst/>
              <a:cxnLst/>
              <a:rect l="l" t="t" r="r" b="b"/>
              <a:pathLst>
                <a:path w="4991" h="1854" extrusionOk="0">
                  <a:moveTo>
                    <a:pt x="4795" y="0"/>
                  </a:moveTo>
                  <a:cubicBezTo>
                    <a:pt x="4786" y="0"/>
                    <a:pt x="4778" y="1"/>
                    <a:pt x="4770" y="4"/>
                  </a:cubicBezTo>
                  <a:cubicBezTo>
                    <a:pt x="3136" y="377"/>
                    <a:pt x="1566" y="969"/>
                    <a:pt x="86" y="1741"/>
                  </a:cubicBezTo>
                  <a:cubicBezTo>
                    <a:pt x="0" y="1784"/>
                    <a:pt x="110" y="1854"/>
                    <a:pt x="187" y="1854"/>
                  </a:cubicBezTo>
                  <a:cubicBezTo>
                    <a:pt x="202" y="1854"/>
                    <a:pt x="216" y="1851"/>
                    <a:pt x="227" y="1844"/>
                  </a:cubicBezTo>
                  <a:cubicBezTo>
                    <a:pt x="1707" y="1085"/>
                    <a:pt x="3264" y="506"/>
                    <a:pt x="4886" y="120"/>
                  </a:cubicBezTo>
                  <a:cubicBezTo>
                    <a:pt x="4990" y="96"/>
                    <a:pt x="4875" y="0"/>
                    <a:pt x="479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37"/>
            <p:cNvSpPr/>
            <p:nvPr/>
          </p:nvSpPr>
          <p:spPr>
            <a:xfrm>
              <a:off x="11617095" y="4344156"/>
              <a:ext cx="94835" cy="99987"/>
            </a:xfrm>
            <a:custGeom>
              <a:avLst/>
              <a:gdLst/>
              <a:ahLst/>
              <a:cxnLst/>
              <a:rect l="l" t="t" r="r" b="b"/>
              <a:pathLst>
                <a:path w="1491" h="1572" extrusionOk="0">
                  <a:moveTo>
                    <a:pt x="86" y="0"/>
                  </a:moveTo>
                  <a:cubicBezTo>
                    <a:pt x="27" y="0"/>
                    <a:pt x="0" y="103"/>
                    <a:pt x="72" y="164"/>
                  </a:cubicBezTo>
                  <a:cubicBezTo>
                    <a:pt x="535" y="563"/>
                    <a:pt x="960" y="1026"/>
                    <a:pt x="1333" y="1528"/>
                  </a:cubicBezTo>
                  <a:cubicBezTo>
                    <a:pt x="1352" y="1559"/>
                    <a:pt x="1376" y="1571"/>
                    <a:pt x="1398" y="1571"/>
                  </a:cubicBezTo>
                  <a:cubicBezTo>
                    <a:pt x="1449" y="1571"/>
                    <a:pt x="1491" y="1502"/>
                    <a:pt x="1436" y="1438"/>
                  </a:cubicBezTo>
                  <a:lnTo>
                    <a:pt x="1449" y="1438"/>
                  </a:lnTo>
                  <a:cubicBezTo>
                    <a:pt x="1063" y="911"/>
                    <a:pt x="625" y="447"/>
                    <a:pt x="136" y="23"/>
                  </a:cubicBezTo>
                  <a:cubicBezTo>
                    <a:pt x="118" y="7"/>
                    <a:pt x="101" y="0"/>
                    <a:pt x="8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37"/>
            <p:cNvSpPr/>
            <p:nvPr/>
          </p:nvSpPr>
          <p:spPr>
            <a:xfrm>
              <a:off x="10049241" y="3286347"/>
              <a:ext cx="2143807" cy="1450576"/>
            </a:xfrm>
            <a:custGeom>
              <a:avLst/>
              <a:gdLst/>
              <a:ahLst/>
              <a:cxnLst/>
              <a:rect l="l" t="t" r="r" b="b"/>
              <a:pathLst>
                <a:path w="33705" h="22806" extrusionOk="0">
                  <a:moveTo>
                    <a:pt x="33254" y="1"/>
                  </a:moveTo>
                  <a:lnTo>
                    <a:pt x="5289" y="12574"/>
                  </a:lnTo>
                  <a:lnTo>
                    <a:pt x="1557" y="14273"/>
                  </a:lnTo>
                  <a:lnTo>
                    <a:pt x="0" y="16049"/>
                  </a:lnTo>
                  <a:cubicBezTo>
                    <a:pt x="0" y="16049"/>
                    <a:pt x="5508" y="16731"/>
                    <a:pt x="17296" y="22805"/>
                  </a:cubicBezTo>
                  <a:cubicBezTo>
                    <a:pt x="17296" y="22805"/>
                    <a:pt x="28390" y="11146"/>
                    <a:pt x="33705" y="3887"/>
                  </a:cubicBezTo>
                  <a:lnTo>
                    <a:pt x="3325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37"/>
            <p:cNvSpPr/>
            <p:nvPr/>
          </p:nvSpPr>
          <p:spPr>
            <a:xfrm>
              <a:off x="10132690" y="4020599"/>
              <a:ext cx="1074034" cy="690941"/>
            </a:xfrm>
            <a:custGeom>
              <a:avLst/>
              <a:gdLst/>
              <a:ahLst/>
              <a:cxnLst/>
              <a:rect l="l" t="t" r="r" b="b"/>
              <a:pathLst>
                <a:path w="16886" h="10863" extrusionOk="0">
                  <a:moveTo>
                    <a:pt x="1" y="1"/>
                  </a:moveTo>
                  <a:lnTo>
                    <a:pt x="1" y="1"/>
                  </a:lnTo>
                  <a:cubicBezTo>
                    <a:pt x="323" y="1210"/>
                    <a:pt x="335" y="2471"/>
                    <a:pt x="52" y="3694"/>
                  </a:cubicBezTo>
                  <a:cubicBezTo>
                    <a:pt x="52" y="3694"/>
                    <a:pt x="11429" y="7413"/>
                    <a:pt x="16345" y="10862"/>
                  </a:cubicBezTo>
                  <a:lnTo>
                    <a:pt x="16885" y="7066"/>
                  </a:lnTo>
                  <a:cubicBezTo>
                    <a:pt x="16885" y="7066"/>
                    <a:pt x="9099" y="1661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37"/>
            <p:cNvSpPr/>
            <p:nvPr/>
          </p:nvSpPr>
          <p:spPr>
            <a:xfrm>
              <a:off x="10061516" y="2795256"/>
              <a:ext cx="2102909" cy="1674783"/>
            </a:xfrm>
            <a:custGeom>
              <a:avLst/>
              <a:gdLst/>
              <a:ahLst/>
              <a:cxnLst/>
              <a:rect l="l" t="t" r="r" b="b"/>
              <a:pathLst>
                <a:path w="33062" h="26331" extrusionOk="0">
                  <a:moveTo>
                    <a:pt x="15971" y="0"/>
                  </a:moveTo>
                  <a:cubicBezTo>
                    <a:pt x="11145" y="6474"/>
                    <a:pt x="5225" y="12728"/>
                    <a:pt x="0" y="19008"/>
                  </a:cubicBezTo>
                  <a:cubicBezTo>
                    <a:pt x="6268" y="20359"/>
                    <a:pt x="12200" y="22959"/>
                    <a:pt x="16962" y="26331"/>
                  </a:cubicBezTo>
                  <a:cubicBezTo>
                    <a:pt x="22303" y="20166"/>
                    <a:pt x="27721" y="13860"/>
                    <a:pt x="33061" y="7709"/>
                  </a:cubicBezTo>
                  <a:cubicBezTo>
                    <a:pt x="27579" y="4685"/>
                    <a:pt x="21865" y="2111"/>
                    <a:pt x="159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37"/>
            <p:cNvSpPr/>
            <p:nvPr/>
          </p:nvSpPr>
          <p:spPr>
            <a:xfrm>
              <a:off x="10300606" y="4199710"/>
              <a:ext cx="599986" cy="229550"/>
            </a:xfrm>
            <a:custGeom>
              <a:avLst/>
              <a:gdLst/>
              <a:ahLst/>
              <a:cxnLst/>
              <a:rect l="l" t="t" r="r" b="b"/>
              <a:pathLst>
                <a:path w="9433" h="3609" extrusionOk="0">
                  <a:moveTo>
                    <a:pt x="411" y="0"/>
                  </a:moveTo>
                  <a:cubicBezTo>
                    <a:pt x="279" y="0"/>
                    <a:pt x="1" y="161"/>
                    <a:pt x="205" y="209"/>
                  </a:cubicBezTo>
                  <a:cubicBezTo>
                    <a:pt x="3281" y="891"/>
                    <a:pt x="6241" y="2036"/>
                    <a:pt x="8982" y="3593"/>
                  </a:cubicBezTo>
                  <a:cubicBezTo>
                    <a:pt x="9001" y="3604"/>
                    <a:pt x="9027" y="3609"/>
                    <a:pt x="9055" y="3609"/>
                  </a:cubicBezTo>
                  <a:cubicBezTo>
                    <a:pt x="9202" y="3609"/>
                    <a:pt x="9433" y="3489"/>
                    <a:pt x="9304" y="3413"/>
                  </a:cubicBezTo>
                  <a:lnTo>
                    <a:pt x="9291" y="3413"/>
                  </a:lnTo>
                  <a:cubicBezTo>
                    <a:pt x="6524" y="1843"/>
                    <a:pt x="3551" y="698"/>
                    <a:pt x="437" y="3"/>
                  </a:cubicBezTo>
                  <a:cubicBezTo>
                    <a:pt x="429" y="1"/>
                    <a:pt x="420" y="0"/>
                    <a:pt x="4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37"/>
            <p:cNvSpPr/>
            <p:nvPr/>
          </p:nvSpPr>
          <p:spPr>
            <a:xfrm>
              <a:off x="10229115" y="4135151"/>
              <a:ext cx="470613" cy="153161"/>
            </a:xfrm>
            <a:custGeom>
              <a:avLst/>
              <a:gdLst/>
              <a:ahLst/>
              <a:cxnLst/>
              <a:rect l="l" t="t" r="r" b="b"/>
              <a:pathLst>
                <a:path w="7399" h="2408" extrusionOk="0">
                  <a:moveTo>
                    <a:pt x="99" y="1"/>
                  </a:moveTo>
                  <a:cubicBezTo>
                    <a:pt x="1" y="1"/>
                    <a:pt x="224" y="272"/>
                    <a:pt x="325" y="284"/>
                  </a:cubicBezTo>
                  <a:cubicBezTo>
                    <a:pt x="2719" y="683"/>
                    <a:pt x="5061" y="1404"/>
                    <a:pt x="7275" y="2395"/>
                  </a:cubicBezTo>
                  <a:cubicBezTo>
                    <a:pt x="7295" y="2404"/>
                    <a:pt x="7310" y="2408"/>
                    <a:pt x="7320" y="2408"/>
                  </a:cubicBezTo>
                  <a:cubicBezTo>
                    <a:pt x="7398" y="2408"/>
                    <a:pt x="7188" y="2172"/>
                    <a:pt x="7120" y="2138"/>
                  </a:cubicBezTo>
                  <a:cubicBezTo>
                    <a:pt x="4881" y="1134"/>
                    <a:pt x="2526" y="413"/>
                    <a:pt x="106" y="1"/>
                  </a:cubicBezTo>
                  <a:cubicBezTo>
                    <a:pt x="104" y="1"/>
                    <a:pt x="101" y="1"/>
                    <a:pt x="9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37"/>
            <p:cNvSpPr/>
            <p:nvPr/>
          </p:nvSpPr>
          <p:spPr>
            <a:xfrm>
              <a:off x="11140314" y="3285520"/>
              <a:ext cx="1079758" cy="1450576"/>
            </a:xfrm>
            <a:custGeom>
              <a:avLst/>
              <a:gdLst/>
              <a:ahLst/>
              <a:cxnLst/>
              <a:rect l="l" t="t" r="r" b="b"/>
              <a:pathLst>
                <a:path w="16976" h="22806" extrusionOk="0">
                  <a:moveTo>
                    <a:pt x="16100" y="1"/>
                  </a:moveTo>
                  <a:lnTo>
                    <a:pt x="1" y="18623"/>
                  </a:lnTo>
                  <a:cubicBezTo>
                    <a:pt x="387" y="19189"/>
                    <a:pt x="606" y="19845"/>
                    <a:pt x="632" y="20540"/>
                  </a:cubicBezTo>
                  <a:cubicBezTo>
                    <a:pt x="632" y="21313"/>
                    <a:pt x="464" y="22085"/>
                    <a:pt x="142" y="22805"/>
                  </a:cubicBezTo>
                  <a:cubicBezTo>
                    <a:pt x="142" y="22805"/>
                    <a:pt x="13977" y="8212"/>
                    <a:pt x="16551" y="3887"/>
                  </a:cubicBezTo>
                  <a:lnTo>
                    <a:pt x="16602" y="3694"/>
                  </a:lnTo>
                  <a:cubicBezTo>
                    <a:pt x="16976" y="2446"/>
                    <a:pt x="16795" y="1108"/>
                    <a:pt x="161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37"/>
            <p:cNvSpPr/>
            <p:nvPr/>
          </p:nvSpPr>
          <p:spPr>
            <a:xfrm>
              <a:off x="10258754" y="4134388"/>
              <a:ext cx="170334" cy="375778"/>
            </a:xfrm>
            <a:custGeom>
              <a:avLst/>
              <a:gdLst/>
              <a:ahLst/>
              <a:cxnLst/>
              <a:rect l="l" t="t" r="r" b="b"/>
              <a:pathLst>
                <a:path w="2678" h="5908" extrusionOk="0">
                  <a:moveTo>
                    <a:pt x="876" y="0"/>
                  </a:moveTo>
                  <a:lnTo>
                    <a:pt x="1" y="5110"/>
                  </a:lnTo>
                  <a:lnTo>
                    <a:pt x="1" y="5110"/>
                  </a:lnTo>
                  <a:lnTo>
                    <a:pt x="1030" y="4646"/>
                  </a:lnTo>
                  <a:lnTo>
                    <a:pt x="1957" y="5907"/>
                  </a:lnTo>
                  <a:lnTo>
                    <a:pt x="2677" y="644"/>
                  </a:lnTo>
                  <a:lnTo>
                    <a:pt x="87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37"/>
            <p:cNvSpPr/>
            <p:nvPr/>
          </p:nvSpPr>
          <p:spPr>
            <a:xfrm>
              <a:off x="11213396" y="4396248"/>
              <a:ext cx="186935" cy="198257"/>
            </a:xfrm>
            <a:custGeom>
              <a:avLst/>
              <a:gdLst/>
              <a:ahLst/>
              <a:cxnLst/>
              <a:rect l="l" t="t" r="r" b="b"/>
              <a:pathLst>
                <a:path w="2939" h="3117" extrusionOk="0">
                  <a:moveTo>
                    <a:pt x="2643" y="1"/>
                  </a:moveTo>
                  <a:cubicBezTo>
                    <a:pt x="2621" y="1"/>
                    <a:pt x="2600" y="9"/>
                    <a:pt x="2584" y="27"/>
                  </a:cubicBezTo>
                  <a:cubicBezTo>
                    <a:pt x="1735" y="928"/>
                    <a:pt x="898" y="1842"/>
                    <a:pt x="87" y="2781"/>
                  </a:cubicBezTo>
                  <a:cubicBezTo>
                    <a:pt x="1" y="2890"/>
                    <a:pt x="178" y="3117"/>
                    <a:pt x="291" y="3117"/>
                  </a:cubicBezTo>
                  <a:cubicBezTo>
                    <a:pt x="312" y="3117"/>
                    <a:pt x="330" y="3109"/>
                    <a:pt x="345" y="3090"/>
                  </a:cubicBezTo>
                  <a:cubicBezTo>
                    <a:pt x="1156" y="2151"/>
                    <a:pt x="1992" y="1237"/>
                    <a:pt x="2841" y="323"/>
                  </a:cubicBezTo>
                  <a:cubicBezTo>
                    <a:pt x="2939" y="226"/>
                    <a:pt x="2763" y="1"/>
                    <a:pt x="26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37"/>
            <p:cNvSpPr/>
            <p:nvPr/>
          </p:nvSpPr>
          <p:spPr>
            <a:xfrm>
              <a:off x="11478118" y="3509536"/>
              <a:ext cx="681846" cy="793981"/>
            </a:xfrm>
            <a:custGeom>
              <a:avLst/>
              <a:gdLst/>
              <a:ahLst/>
              <a:cxnLst/>
              <a:rect l="l" t="t" r="r" b="b"/>
              <a:pathLst>
                <a:path w="10720" h="12483" extrusionOk="0">
                  <a:moveTo>
                    <a:pt x="10701" y="1"/>
                  </a:moveTo>
                  <a:cubicBezTo>
                    <a:pt x="10643" y="1"/>
                    <a:pt x="10432" y="97"/>
                    <a:pt x="10390" y="160"/>
                  </a:cubicBezTo>
                  <a:cubicBezTo>
                    <a:pt x="7315" y="4587"/>
                    <a:pt x="3505" y="8409"/>
                    <a:pt x="5" y="12475"/>
                  </a:cubicBezTo>
                  <a:cubicBezTo>
                    <a:pt x="0" y="12480"/>
                    <a:pt x="1" y="12483"/>
                    <a:pt x="5" y="12483"/>
                  </a:cubicBezTo>
                  <a:cubicBezTo>
                    <a:pt x="37" y="12483"/>
                    <a:pt x="270" y="12377"/>
                    <a:pt x="327" y="12321"/>
                  </a:cubicBezTo>
                  <a:cubicBezTo>
                    <a:pt x="3840" y="8254"/>
                    <a:pt x="7636" y="4445"/>
                    <a:pt x="10712" y="18"/>
                  </a:cubicBezTo>
                  <a:cubicBezTo>
                    <a:pt x="10720" y="6"/>
                    <a:pt x="10714" y="1"/>
                    <a:pt x="10701" y="1"/>
                  </a:cubicBezTo>
                  <a:close/>
                </a:path>
              </a:pathLst>
            </a:custGeom>
            <a:solidFill>
              <a:srgbClr val="FE59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37"/>
            <p:cNvSpPr/>
            <p:nvPr/>
          </p:nvSpPr>
          <p:spPr>
            <a:xfrm>
              <a:off x="10102414" y="3186488"/>
              <a:ext cx="2192973" cy="1223824"/>
            </a:xfrm>
            <a:custGeom>
              <a:avLst/>
              <a:gdLst/>
              <a:ahLst/>
              <a:cxnLst/>
              <a:rect l="l" t="t" r="r" b="b"/>
              <a:pathLst>
                <a:path w="34478" h="19241" extrusionOk="0">
                  <a:moveTo>
                    <a:pt x="155" y="1"/>
                  </a:moveTo>
                  <a:lnTo>
                    <a:pt x="1" y="3540"/>
                  </a:lnTo>
                  <a:cubicBezTo>
                    <a:pt x="5818" y="9653"/>
                    <a:pt x="17735" y="19240"/>
                    <a:pt x="17735" y="19240"/>
                  </a:cubicBezTo>
                  <a:cubicBezTo>
                    <a:pt x="29034" y="12819"/>
                    <a:pt x="34477" y="11750"/>
                    <a:pt x="34477" y="11750"/>
                  </a:cubicBezTo>
                  <a:lnTo>
                    <a:pt x="32792" y="10296"/>
                  </a:lnTo>
                  <a:lnTo>
                    <a:pt x="28957" y="9061"/>
                  </a:lnTo>
                  <a:lnTo>
                    <a:pt x="15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37"/>
            <p:cNvSpPr/>
            <p:nvPr/>
          </p:nvSpPr>
          <p:spPr>
            <a:xfrm>
              <a:off x="11152590" y="3683367"/>
              <a:ext cx="1052726" cy="706461"/>
            </a:xfrm>
            <a:custGeom>
              <a:avLst/>
              <a:gdLst/>
              <a:ahLst/>
              <a:cxnLst/>
              <a:rect l="l" t="t" r="r" b="b"/>
              <a:pathLst>
                <a:path w="16551" h="11107" extrusionOk="0">
                  <a:moveTo>
                    <a:pt x="16332" y="0"/>
                  </a:moveTo>
                  <a:lnTo>
                    <a:pt x="16332" y="0"/>
                  </a:lnTo>
                  <a:cubicBezTo>
                    <a:pt x="7388" y="2240"/>
                    <a:pt x="1" y="7735"/>
                    <a:pt x="1" y="7735"/>
                  </a:cubicBezTo>
                  <a:lnTo>
                    <a:pt x="837" y="11107"/>
                  </a:lnTo>
                  <a:cubicBezTo>
                    <a:pt x="5483" y="7606"/>
                    <a:pt x="16551" y="3334"/>
                    <a:pt x="16551" y="3334"/>
                  </a:cubicBezTo>
                  <a:cubicBezTo>
                    <a:pt x="16165" y="2265"/>
                    <a:pt x="16100" y="1107"/>
                    <a:pt x="1633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37"/>
            <p:cNvSpPr/>
            <p:nvPr/>
          </p:nvSpPr>
          <p:spPr>
            <a:xfrm>
              <a:off x="10112273" y="2656916"/>
              <a:ext cx="2148704" cy="1513545"/>
            </a:xfrm>
            <a:custGeom>
              <a:avLst/>
              <a:gdLst/>
              <a:ahLst/>
              <a:cxnLst/>
              <a:rect l="l" t="t" r="r" b="b"/>
              <a:pathLst>
                <a:path w="33782" h="23796" extrusionOk="0">
                  <a:moveTo>
                    <a:pt x="16460" y="0"/>
                  </a:moveTo>
                  <a:cubicBezTo>
                    <a:pt x="10772" y="2355"/>
                    <a:pt x="5264" y="5135"/>
                    <a:pt x="0" y="8327"/>
                  </a:cubicBezTo>
                  <a:cubicBezTo>
                    <a:pt x="5766" y="13436"/>
                    <a:pt x="11634" y="18687"/>
                    <a:pt x="17412" y="23796"/>
                  </a:cubicBezTo>
                  <a:cubicBezTo>
                    <a:pt x="21916" y="20372"/>
                    <a:pt x="27630" y="17541"/>
                    <a:pt x="33782" y="15817"/>
                  </a:cubicBezTo>
                  <a:cubicBezTo>
                    <a:pt x="28107" y="10592"/>
                    <a:pt x="21749" y="5431"/>
                    <a:pt x="1646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37"/>
            <p:cNvSpPr/>
            <p:nvPr/>
          </p:nvSpPr>
          <p:spPr>
            <a:xfrm>
              <a:off x="11454776" y="3857262"/>
              <a:ext cx="582813" cy="258554"/>
            </a:xfrm>
            <a:custGeom>
              <a:avLst/>
              <a:gdLst/>
              <a:ahLst/>
              <a:cxnLst/>
              <a:rect l="l" t="t" r="r" b="b"/>
              <a:pathLst>
                <a:path w="9163" h="4065" extrusionOk="0">
                  <a:moveTo>
                    <a:pt x="8805" y="0"/>
                  </a:moveTo>
                  <a:cubicBezTo>
                    <a:pt x="8786" y="0"/>
                    <a:pt x="8768" y="3"/>
                    <a:pt x="8750" y="8"/>
                  </a:cubicBezTo>
                  <a:cubicBezTo>
                    <a:pt x="5726" y="870"/>
                    <a:pt x="2843" y="2157"/>
                    <a:pt x="166" y="3817"/>
                  </a:cubicBezTo>
                  <a:cubicBezTo>
                    <a:pt x="1" y="3920"/>
                    <a:pt x="175" y="4065"/>
                    <a:pt x="330" y="4065"/>
                  </a:cubicBezTo>
                  <a:cubicBezTo>
                    <a:pt x="369" y="4065"/>
                    <a:pt x="406" y="4056"/>
                    <a:pt x="436" y="4036"/>
                  </a:cubicBezTo>
                  <a:cubicBezTo>
                    <a:pt x="3074" y="2388"/>
                    <a:pt x="5944" y="1127"/>
                    <a:pt x="8930" y="265"/>
                  </a:cubicBezTo>
                  <a:cubicBezTo>
                    <a:pt x="9162" y="195"/>
                    <a:pt x="8976" y="0"/>
                    <a:pt x="88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37"/>
            <p:cNvSpPr/>
            <p:nvPr/>
          </p:nvSpPr>
          <p:spPr>
            <a:xfrm>
              <a:off x="11645717" y="3793785"/>
              <a:ext cx="457066" cy="178094"/>
            </a:xfrm>
            <a:custGeom>
              <a:avLst/>
              <a:gdLst/>
              <a:ahLst/>
              <a:cxnLst/>
              <a:rect l="l" t="t" r="r" b="b"/>
              <a:pathLst>
                <a:path w="7186" h="2800" extrusionOk="0">
                  <a:moveTo>
                    <a:pt x="6893" y="0"/>
                  </a:moveTo>
                  <a:cubicBezTo>
                    <a:pt x="6888" y="0"/>
                    <a:pt x="6884" y="1"/>
                    <a:pt x="6880" y="2"/>
                  </a:cubicBezTo>
                  <a:cubicBezTo>
                    <a:pt x="4512" y="555"/>
                    <a:pt x="2222" y="1392"/>
                    <a:pt x="60" y="2486"/>
                  </a:cubicBezTo>
                  <a:cubicBezTo>
                    <a:pt x="0" y="2521"/>
                    <a:pt x="183" y="2800"/>
                    <a:pt x="292" y="2800"/>
                  </a:cubicBezTo>
                  <a:cubicBezTo>
                    <a:pt x="301" y="2800"/>
                    <a:pt x="309" y="2798"/>
                    <a:pt x="317" y="2794"/>
                  </a:cubicBezTo>
                  <a:lnTo>
                    <a:pt x="304" y="2794"/>
                  </a:lnTo>
                  <a:cubicBezTo>
                    <a:pt x="2466" y="1701"/>
                    <a:pt x="4744" y="877"/>
                    <a:pt x="7099" y="324"/>
                  </a:cubicBezTo>
                  <a:cubicBezTo>
                    <a:pt x="7186" y="299"/>
                    <a:pt x="6999" y="0"/>
                    <a:pt x="68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37"/>
            <p:cNvSpPr/>
            <p:nvPr/>
          </p:nvSpPr>
          <p:spPr>
            <a:xfrm>
              <a:off x="10068068" y="3186488"/>
              <a:ext cx="1162381" cy="1222997"/>
            </a:xfrm>
            <a:custGeom>
              <a:avLst/>
              <a:gdLst/>
              <a:ahLst/>
              <a:cxnLst/>
              <a:rect l="l" t="t" r="r" b="b"/>
              <a:pathLst>
                <a:path w="18275" h="19228" extrusionOk="0">
                  <a:moveTo>
                    <a:pt x="695" y="1"/>
                  </a:moveTo>
                  <a:cubicBezTo>
                    <a:pt x="77" y="1017"/>
                    <a:pt x="0" y="2279"/>
                    <a:pt x="463" y="3373"/>
                  </a:cubicBezTo>
                  <a:lnTo>
                    <a:pt x="541" y="3540"/>
                  </a:lnTo>
                  <a:cubicBezTo>
                    <a:pt x="3423" y="7233"/>
                    <a:pt x="18275" y="19227"/>
                    <a:pt x="18275" y="19227"/>
                  </a:cubicBezTo>
                  <a:cubicBezTo>
                    <a:pt x="17901" y="18623"/>
                    <a:pt x="17683" y="17941"/>
                    <a:pt x="17618" y="17233"/>
                  </a:cubicBezTo>
                  <a:cubicBezTo>
                    <a:pt x="17605" y="16602"/>
                    <a:pt x="17773" y="15984"/>
                    <a:pt x="18107" y="15470"/>
                  </a:cubicBezTo>
                  <a:lnTo>
                    <a:pt x="69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37"/>
            <p:cNvSpPr/>
            <p:nvPr/>
          </p:nvSpPr>
          <p:spPr>
            <a:xfrm>
              <a:off x="11342513" y="3114424"/>
              <a:ext cx="463362" cy="458592"/>
            </a:xfrm>
            <a:custGeom>
              <a:avLst/>
              <a:gdLst/>
              <a:ahLst/>
              <a:cxnLst/>
              <a:rect l="l" t="t" r="r" b="b"/>
              <a:pathLst>
                <a:path w="7285" h="7210" extrusionOk="0">
                  <a:moveTo>
                    <a:pt x="165" y="0"/>
                  </a:moveTo>
                  <a:cubicBezTo>
                    <a:pt x="139" y="0"/>
                    <a:pt x="1" y="104"/>
                    <a:pt x="1" y="104"/>
                  </a:cubicBezTo>
                  <a:lnTo>
                    <a:pt x="7104" y="7208"/>
                  </a:lnTo>
                  <a:cubicBezTo>
                    <a:pt x="7106" y="7209"/>
                    <a:pt x="7108" y="7209"/>
                    <a:pt x="7110" y="7209"/>
                  </a:cubicBezTo>
                  <a:cubicBezTo>
                    <a:pt x="7146" y="7209"/>
                    <a:pt x="7285" y="7105"/>
                    <a:pt x="7285" y="7105"/>
                  </a:cubicBezTo>
                  <a:lnTo>
                    <a:pt x="168" y="1"/>
                  </a:lnTo>
                  <a:cubicBezTo>
                    <a:pt x="167" y="1"/>
                    <a:pt x="166" y="0"/>
                    <a:pt x="1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37"/>
            <p:cNvSpPr/>
            <p:nvPr/>
          </p:nvSpPr>
          <p:spPr>
            <a:xfrm>
              <a:off x="11060109" y="3250920"/>
              <a:ext cx="463362" cy="457956"/>
            </a:xfrm>
            <a:custGeom>
              <a:avLst/>
              <a:gdLst/>
              <a:ahLst/>
              <a:cxnLst/>
              <a:rect l="l" t="t" r="r" b="b"/>
              <a:pathLst>
                <a:path w="7285" h="7200" extrusionOk="0">
                  <a:moveTo>
                    <a:pt x="160" y="1"/>
                  </a:moveTo>
                  <a:cubicBezTo>
                    <a:pt x="126" y="1"/>
                    <a:pt x="1" y="95"/>
                    <a:pt x="1" y="95"/>
                  </a:cubicBezTo>
                  <a:lnTo>
                    <a:pt x="7117" y="7198"/>
                  </a:lnTo>
                  <a:cubicBezTo>
                    <a:pt x="7118" y="7199"/>
                    <a:pt x="7119" y="7199"/>
                    <a:pt x="7121" y="7199"/>
                  </a:cubicBezTo>
                  <a:cubicBezTo>
                    <a:pt x="7146" y="7199"/>
                    <a:pt x="7285" y="7095"/>
                    <a:pt x="7285" y="7095"/>
                  </a:cubicBezTo>
                  <a:lnTo>
                    <a:pt x="168" y="4"/>
                  </a:lnTo>
                  <a:cubicBezTo>
                    <a:pt x="167" y="2"/>
                    <a:pt x="164" y="1"/>
                    <a:pt x="160" y="1"/>
                  </a:cubicBezTo>
                  <a:close/>
                </a:path>
              </a:pathLst>
            </a:custGeom>
            <a:solidFill>
              <a:srgbClr val="34A3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37"/>
            <p:cNvSpPr/>
            <p:nvPr/>
          </p:nvSpPr>
          <p:spPr>
            <a:xfrm>
              <a:off x="11514755" y="3561183"/>
              <a:ext cx="292329" cy="148263"/>
            </a:xfrm>
            <a:custGeom>
              <a:avLst/>
              <a:gdLst/>
              <a:ahLst/>
              <a:cxnLst/>
              <a:rect l="l" t="t" r="r" b="b"/>
              <a:pathLst>
                <a:path w="4596" h="2331" extrusionOk="0">
                  <a:moveTo>
                    <a:pt x="4492" y="1"/>
                  </a:moveTo>
                  <a:cubicBezTo>
                    <a:pt x="4483" y="1"/>
                    <a:pt x="4473" y="2"/>
                    <a:pt x="4461" y="4"/>
                  </a:cubicBezTo>
                  <a:lnTo>
                    <a:pt x="4474" y="4"/>
                  </a:lnTo>
                  <a:cubicBezTo>
                    <a:pt x="2826" y="351"/>
                    <a:pt x="1321" y="1124"/>
                    <a:pt x="72" y="2230"/>
                  </a:cubicBezTo>
                  <a:cubicBezTo>
                    <a:pt x="1" y="2293"/>
                    <a:pt x="60" y="2331"/>
                    <a:pt x="124" y="2331"/>
                  </a:cubicBezTo>
                  <a:cubicBezTo>
                    <a:pt x="152" y="2331"/>
                    <a:pt x="181" y="2323"/>
                    <a:pt x="201" y="2308"/>
                  </a:cubicBezTo>
                  <a:cubicBezTo>
                    <a:pt x="1411" y="1226"/>
                    <a:pt x="2878" y="480"/>
                    <a:pt x="4461" y="145"/>
                  </a:cubicBezTo>
                  <a:cubicBezTo>
                    <a:pt x="4555" y="122"/>
                    <a:pt x="4596" y="1"/>
                    <a:pt x="449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37"/>
            <p:cNvSpPr/>
            <p:nvPr/>
          </p:nvSpPr>
          <p:spPr>
            <a:xfrm>
              <a:off x="11058264" y="3107746"/>
              <a:ext cx="292901" cy="156405"/>
            </a:xfrm>
            <a:custGeom>
              <a:avLst/>
              <a:gdLst/>
              <a:ahLst/>
              <a:cxnLst/>
              <a:rect l="l" t="t" r="r" b="b"/>
              <a:pathLst>
                <a:path w="4605" h="2459" extrusionOk="0">
                  <a:moveTo>
                    <a:pt x="4424" y="0"/>
                  </a:moveTo>
                  <a:cubicBezTo>
                    <a:pt x="4417" y="0"/>
                    <a:pt x="4411" y="1"/>
                    <a:pt x="4405" y="3"/>
                  </a:cubicBezTo>
                  <a:cubicBezTo>
                    <a:pt x="2874" y="595"/>
                    <a:pt x="1407" y="1367"/>
                    <a:pt x="55" y="2307"/>
                  </a:cubicBezTo>
                  <a:cubicBezTo>
                    <a:pt x="0" y="2340"/>
                    <a:pt x="87" y="2459"/>
                    <a:pt x="162" y="2459"/>
                  </a:cubicBezTo>
                  <a:cubicBezTo>
                    <a:pt x="174" y="2459"/>
                    <a:pt x="186" y="2456"/>
                    <a:pt x="197" y="2448"/>
                  </a:cubicBezTo>
                  <a:cubicBezTo>
                    <a:pt x="1535" y="1522"/>
                    <a:pt x="2990" y="750"/>
                    <a:pt x="4521" y="171"/>
                  </a:cubicBezTo>
                  <a:cubicBezTo>
                    <a:pt x="4604" y="135"/>
                    <a:pt x="4501" y="0"/>
                    <a:pt x="4424" y="0"/>
                  </a:cubicBezTo>
                  <a:close/>
                </a:path>
              </a:pathLst>
            </a:custGeom>
            <a:solidFill>
              <a:srgbClr val="34A3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37"/>
            <p:cNvSpPr/>
            <p:nvPr/>
          </p:nvSpPr>
          <p:spPr>
            <a:xfrm>
              <a:off x="10927302" y="2966798"/>
              <a:ext cx="292011" cy="155832"/>
            </a:xfrm>
            <a:custGeom>
              <a:avLst/>
              <a:gdLst/>
              <a:ahLst/>
              <a:cxnLst/>
              <a:rect l="l" t="t" r="r" b="b"/>
              <a:pathLst>
                <a:path w="4591" h="2450" extrusionOk="0">
                  <a:moveTo>
                    <a:pt x="4430" y="0"/>
                  </a:moveTo>
                  <a:cubicBezTo>
                    <a:pt x="4421" y="0"/>
                    <a:pt x="4413" y="2"/>
                    <a:pt x="4405" y="6"/>
                  </a:cubicBezTo>
                  <a:cubicBezTo>
                    <a:pt x="2861" y="598"/>
                    <a:pt x="1407" y="1370"/>
                    <a:pt x="55" y="2297"/>
                  </a:cubicBezTo>
                  <a:cubicBezTo>
                    <a:pt x="1" y="2340"/>
                    <a:pt x="85" y="2449"/>
                    <a:pt x="160" y="2449"/>
                  </a:cubicBezTo>
                  <a:cubicBezTo>
                    <a:pt x="173" y="2449"/>
                    <a:pt x="185" y="2446"/>
                    <a:pt x="197" y="2438"/>
                  </a:cubicBezTo>
                  <a:cubicBezTo>
                    <a:pt x="1535" y="1512"/>
                    <a:pt x="2990" y="752"/>
                    <a:pt x="4521" y="160"/>
                  </a:cubicBezTo>
                  <a:cubicBezTo>
                    <a:pt x="4590" y="137"/>
                    <a:pt x="4504" y="0"/>
                    <a:pt x="4430" y="0"/>
                  </a:cubicBezTo>
                  <a:close/>
                </a:path>
              </a:pathLst>
            </a:custGeom>
            <a:solidFill>
              <a:srgbClr val="34A3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37"/>
            <p:cNvSpPr/>
            <p:nvPr/>
          </p:nvSpPr>
          <p:spPr>
            <a:xfrm>
              <a:off x="10836475" y="2868529"/>
              <a:ext cx="292710" cy="155832"/>
            </a:xfrm>
            <a:custGeom>
              <a:avLst/>
              <a:gdLst/>
              <a:ahLst/>
              <a:cxnLst/>
              <a:rect l="l" t="t" r="r" b="b"/>
              <a:pathLst>
                <a:path w="4602" h="2450" extrusionOk="0">
                  <a:moveTo>
                    <a:pt x="4439" y="1"/>
                  </a:moveTo>
                  <a:cubicBezTo>
                    <a:pt x="4431" y="1"/>
                    <a:pt x="4424" y="3"/>
                    <a:pt x="4418" y="6"/>
                  </a:cubicBezTo>
                  <a:lnTo>
                    <a:pt x="4405" y="6"/>
                  </a:lnTo>
                  <a:cubicBezTo>
                    <a:pt x="2873" y="598"/>
                    <a:pt x="1406" y="1371"/>
                    <a:pt x="55" y="2297"/>
                  </a:cubicBezTo>
                  <a:cubicBezTo>
                    <a:pt x="0" y="2341"/>
                    <a:pt x="94" y="2450"/>
                    <a:pt x="163" y="2450"/>
                  </a:cubicBezTo>
                  <a:cubicBezTo>
                    <a:pt x="175" y="2450"/>
                    <a:pt x="187" y="2446"/>
                    <a:pt x="196" y="2439"/>
                  </a:cubicBezTo>
                  <a:cubicBezTo>
                    <a:pt x="1548" y="1512"/>
                    <a:pt x="3002" y="753"/>
                    <a:pt x="4521" y="161"/>
                  </a:cubicBezTo>
                  <a:cubicBezTo>
                    <a:pt x="4601" y="138"/>
                    <a:pt x="4506" y="1"/>
                    <a:pt x="4439" y="1"/>
                  </a:cubicBezTo>
                  <a:close/>
                </a:path>
              </a:pathLst>
            </a:custGeom>
            <a:solidFill>
              <a:srgbClr val="34A3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37"/>
            <p:cNvSpPr/>
            <p:nvPr/>
          </p:nvSpPr>
          <p:spPr>
            <a:xfrm>
              <a:off x="9951798" y="2832910"/>
              <a:ext cx="2131594" cy="1335896"/>
            </a:xfrm>
            <a:custGeom>
              <a:avLst/>
              <a:gdLst/>
              <a:ahLst/>
              <a:cxnLst/>
              <a:rect l="l" t="t" r="r" b="b"/>
              <a:pathLst>
                <a:path w="33513" h="21003" extrusionOk="0">
                  <a:moveTo>
                    <a:pt x="32547" y="0"/>
                  </a:moveTo>
                  <a:lnTo>
                    <a:pt x="5071" y="11982"/>
                  </a:lnTo>
                  <a:lnTo>
                    <a:pt x="1403" y="13603"/>
                  </a:lnTo>
                  <a:lnTo>
                    <a:pt x="1" y="15237"/>
                  </a:lnTo>
                  <a:cubicBezTo>
                    <a:pt x="1" y="15237"/>
                    <a:pt x="5830" y="15752"/>
                    <a:pt x="18867" y="21003"/>
                  </a:cubicBezTo>
                  <a:cubicBezTo>
                    <a:pt x="18867" y="21003"/>
                    <a:pt x="28931" y="10218"/>
                    <a:pt x="33512" y="3514"/>
                  </a:cubicBezTo>
                  <a:lnTo>
                    <a:pt x="3254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37"/>
            <p:cNvSpPr/>
            <p:nvPr/>
          </p:nvSpPr>
          <p:spPr>
            <a:xfrm>
              <a:off x="10002555" y="3540957"/>
              <a:ext cx="1176311" cy="605774"/>
            </a:xfrm>
            <a:custGeom>
              <a:avLst/>
              <a:gdLst/>
              <a:ahLst/>
              <a:cxnLst/>
              <a:rect l="l" t="t" r="r" b="b"/>
              <a:pathLst>
                <a:path w="18494" h="9524" extrusionOk="0">
                  <a:moveTo>
                    <a:pt x="1" y="0"/>
                  </a:moveTo>
                  <a:lnTo>
                    <a:pt x="1" y="0"/>
                  </a:lnTo>
                  <a:cubicBezTo>
                    <a:pt x="477" y="1043"/>
                    <a:pt x="657" y="2201"/>
                    <a:pt x="528" y="3346"/>
                  </a:cubicBezTo>
                  <a:cubicBezTo>
                    <a:pt x="528" y="3346"/>
                    <a:pt x="12844" y="6486"/>
                    <a:pt x="18404" y="9523"/>
                  </a:cubicBezTo>
                  <a:lnTo>
                    <a:pt x="18494" y="6062"/>
                  </a:lnTo>
                  <a:cubicBezTo>
                    <a:pt x="18494" y="6062"/>
                    <a:pt x="9678" y="1326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37"/>
            <p:cNvSpPr/>
            <p:nvPr/>
          </p:nvSpPr>
          <p:spPr>
            <a:xfrm>
              <a:off x="9926420" y="2410512"/>
              <a:ext cx="2096421" cy="1516852"/>
            </a:xfrm>
            <a:custGeom>
              <a:avLst/>
              <a:gdLst/>
              <a:ahLst/>
              <a:cxnLst/>
              <a:rect l="l" t="t" r="r" b="b"/>
              <a:pathLst>
                <a:path w="32960" h="23848" extrusionOk="0">
                  <a:moveTo>
                    <a:pt x="14183" y="1"/>
                  </a:moveTo>
                  <a:cubicBezTo>
                    <a:pt x="10000" y="5959"/>
                    <a:pt x="4634" y="11763"/>
                    <a:pt x="1" y="17554"/>
                  </a:cubicBezTo>
                  <a:cubicBezTo>
                    <a:pt x="6693" y="18661"/>
                    <a:pt x="13192" y="20913"/>
                    <a:pt x="18597" y="23847"/>
                  </a:cubicBezTo>
                  <a:cubicBezTo>
                    <a:pt x="23359" y="18159"/>
                    <a:pt x="28197" y="12329"/>
                    <a:pt x="32959" y="6641"/>
                  </a:cubicBezTo>
                  <a:cubicBezTo>
                    <a:pt x="26859" y="4003"/>
                    <a:pt x="20592" y="1777"/>
                    <a:pt x="141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37"/>
            <p:cNvSpPr/>
            <p:nvPr/>
          </p:nvSpPr>
          <p:spPr>
            <a:xfrm>
              <a:off x="10207616" y="3696343"/>
              <a:ext cx="639739" cy="203727"/>
            </a:xfrm>
            <a:custGeom>
              <a:avLst/>
              <a:gdLst/>
              <a:ahLst/>
              <a:cxnLst/>
              <a:rect l="l" t="t" r="r" b="b"/>
              <a:pathLst>
                <a:path w="10058" h="3203" extrusionOk="0">
                  <a:moveTo>
                    <a:pt x="107" y="1"/>
                  </a:moveTo>
                  <a:cubicBezTo>
                    <a:pt x="0" y="1"/>
                    <a:pt x="218" y="273"/>
                    <a:pt x="329" y="285"/>
                  </a:cubicBezTo>
                  <a:cubicBezTo>
                    <a:pt x="3623" y="852"/>
                    <a:pt x="6828" y="1817"/>
                    <a:pt x="9865" y="3181"/>
                  </a:cubicBezTo>
                  <a:cubicBezTo>
                    <a:pt x="9900" y="3196"/>
                    <a:pt x="9927" y="3203"/>
                    <a:pt x="9946" y="3203"/>
                  </a:cubicBezTo>
                  <a:cubicBezTo>
                    <a:pt x="10058" y="3203"/>
                    <a:pt x="9912" y="2980"/>
                    <a:pt x="9813" y="2937"/>
                  </a:cubicBezTo>
                  <a:cubicBezTo>
                    <a:pt x="6725" y="1547"/>
                    <a:pt x="3469" y="569"/>
                    <a:pt x="123" y="2"/>
                  </a:cubicBezTo>
                  <a:cubicBezTo>
                    <a:pt x="117" y="1"/>
                    <a:pt x="111" y="1"/>
                    <a:pt x="10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37"/>
            <p:cNvSpPr/>
            <p:nvPr/>
          </p:nvSpPr>
          <p:spPr>
            <a:xfrm>
              <a:off x="10118633" y="3647113"/>
              <a:ext cx="511321" cy="120913"/>
            </a:xfrm>
            <a:custGeom>
              <a:avLst/>
              <a:gdLst/>
              <a:ahLst/>
              <a:cxnLst/>
              <a:rect l="l" t="t" r="r" b="b"/>
              <a:pathLst>
                <a:path w="8039" h="1901" extrusionOk="0">
                  <a:moveTo>
                    <a:pt x="166" y="0"/>
                  </a:moveTo>
                  <a:cubicBezTo>
                    <a:pt x="1" y="0"/>
                    <a:pt x="4" y="86"/>
                    <a:pt x="222" y="120"/>
                  </a:cubicBezTo>
                  <a:cubicBezTo>
                    <a:pt x="2757" y="429"/>
                    <a:pt x="5254" y="1034"/>
                    <a:pt x="7660" y="1883"/>
                  </a:cubicBezTo>
                  <a:cubicBezTo>
                    <a:pt x="7692" y="1895"/>
                    <a:pt x="7747" y="1901"/>
                    <a:pt x="7802" y="1901"/>
                  </a:cubicBezTo>
                  <a:cubicBezTo>
                    <a:pt x="7923" y="1901"/>
                    <a:pt x="8039" y="1872"/>
                    <a:pt x="7879" y="1819"/>
                  </a:cubicBezTo>
                  <a:lnTo>
                    <a:pt x="7879" y="1806"/>
                  </a:lnTo>
                  <a:cubicBezTo>
                    <a:pt x="5408" y="931"/>
                    <a:pt x="2834" y="326"/>
                    <a:pt x="235" y="4"/>
                  </a:cubicBezTo>
                  <a:cubicBezTo>
                    <a:pt x="209" y="1"/>
                    <a:pt x="187" y="0"/>
                    <a:pt x="16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37"/>
            <p:cNvSpPr/>
            <p:nvPr/>
          </p:nvSpPr>
          <p:spPr>
            <a:xfrm>
              <a:off x="11109212" y="2832910"/>
              <a:ext cx="991348" cy="1335896"/>
            </a:xfrm>
            <a:custGeom>
              <a:avLst/>
              <a:gdLst/>
              <a:ahLst/>
              <a:cxnLst/>
              <a:rect l="l" t="t" r="r" b="b"/>
              <a:pathLst>
                <a:path w="15586" h="21003" extrusionOk="0">
                  <a:moveTo>
                    <a:pt x="14350" y="0"/>
                  </a:moveTo>
                  <a:cubicBezTo>
                    <a:pt x="14352" y="3"/>
                    <a:pt x="14355" y="5"/>
                    <a:pt x="14357" y="8"/>
                  </a:cubicBezTo>
                  <a:lnTo>
                    <a:pt x="14357" y="8"/>
                  </a:lnTo>
                  <a:lnTo>
                    <a:pt x="14363" y="0"/>
                  </a:lnTo>
                  <a:close/>
                  <a:moveTo>
                    <a:pt x="14357" y="8"/>
                  </a:moveTo>
                  <a:lnTo>
                    <a:pt x="1" y="17219"/>
                  </a:lnTo>
                  <a:cubicBezTo>
                    <a:pt x="1" y="17219"/>
                    <a:pt x="747" y="17966"/>
                    <a:pt x="889" y="18944"/>
                  </a:cubicBezTo>
                  <a:cubicBezTo>
                    <a:pt x="1005" y="19639"/>
                    <a:pt x="927" y="20347"/>
                    <a:pt x="670" y="21003"/>
                  </a:cubicBezTo>
                  <a:cubicBezTo>
                    <a:pt x="670" y="21003"/>
                    <a:pt x="13192" y="7490"/>
                    <a:pt x="15315" y="3514"/>
                  </a:cubicBezTo>
                  <a:lnTo>
                    <a:pt x="15354" y="3346"/>
                  </a:lnTo>
                  <a:cubicBezTo>
                    <a:pt x="15585" y="2204"/>
                    <a:pt x="15227" y="997"/>
                    <a:pt x="14357" y="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37"/>
            <p:cNvSpPr/>
            <p:nvPr/>
          </p:nvSpPr>
          <p:spPr>
            <a:xfrm>
              <a:off x="10853839" y="3876535"/>
              <a:ext cx="162956" cy="276745"/>
            </a:xfrm>
            <a:custGeom>
              <a:avLst/>
              <a:gdLst/>
              <a:ahLst/>
              <a:cxnLst/>
              <a:rect l="l" t="t" r="r" b="b"/>
              <a:pathLst>
                <a:path w="2562" h="4351" extrusionOk="0">
                  <a:moveTo>
                    <a:pt x="1043" y="1"/>
                  </a:moveTo>
                  <a:lnTo>
                    <a:pt x="1" y="3643"/>
                  </a:lnTo>
                  <a:lnTo>
                    <a:pt x="1558" y="4350"/>
                  </a:lnTo>
                  <a:lnTo>
                    <a:pt x="2562" y="631"/>
                  </a:lnTo>
                  <a:lnTo>
                    <a:pt x="104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37"/>
            <p:cNvSpPr/>
            <p:nvPr/>
          </p:nvSpPr>
          <p:spPr>
            <a:xfrm>
              <a:off x="11996751" y="2926154"/>
              <a:ext cx="59598" cy="134270"/>
            </a:xfrm>
            <a:custGeom>
              <a:avLst/>
              <a:gdLst/>
              <a:ahLst/>
              <a:cxnLst/>
              <a:rect l="l" t="t" r="r" b="b"/>
              <a:pathLst>
                <a:path w="937" h="2111" extrusionOk="0">
                  <a:moveTo>
                    <a:pt x="16" y="1"/>
                  </a:moveTo>
                  <a:cubicBezTo>
                    <a:pt x="4" y="1"/>
                    <a:pt x="0" y="5"/>
                    <a:pt x="10" y="14"/>
                  </a:cubicBezTo>
                  <a:cubicBezTo>
                    <a:pt x="499" y="580"/>
                    <a:pt x="756" y="1275"/>
                    <a:pt x="589" y="2022"/>
                  </a:cubicBezTo>
                  <a:cubicBezTo>
                    <a:pt x="579" y="2062"/>
                    <a:pt x="696" y="2111"/>
                    <a:pt x="753" y="2111"/>
                  </a:cubicBezTo>
                  <a:cubicBezTo>
                    <a:pt x="769" y="2111"/>
                    <a:pt x="779" y="2107"/>
                    <a:pt x="782" y="2099"/>
                  </a:cubicBezTo>
                  <a:cubicBezTo>
                    <a:pt x="937" y="1353"/>
                    <a:pt x="679" y="632"/>
                    <a:pt x="177" y="66"/>
                  </a:cubicBezTo>
                  <a:cubicBezTo>
                    <a:pt x="158" y="37"/>
                    <a:pt x="52" y="1"/>
                    <a:pt x="16" y="1"/>
                  </a:cubicBezTo>
                  <a:close/>
                </a:path>
              </a:pathLst>
            </a:custGeom>
            <a:solidFill>
              <a:srgbClr val="FD8F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37"/>
            <p:cNvSpPr/>
            <p:nvPr/>
          </p:nvSpPr>
          <p:spPr>
            <a:xfrm>
              <a:off x="11962340" y="2976911"/>
              <a:ext cx="59661" cy="134270"/>
            </a:xfrm>
            <a:custGeom>
              <a:avLst/>
              <a:gdLst/>
              <a:ahLst/>
              <a:cxnLst/>
              <a:rect l="l" t="t" r="r" b="b"/>
              <a:pathLst>
                <a:path w="938" h="2111" extrusionOk="0">
                  <a:moveTo>
                    <a:pt x="16" y="0"/>
                  </a:moveTo>
                  <a:cubicBezTo>
                    <a:pt x="4" y="0"/>
                    <a:pt x="1" y="4"/>
                    <a:pt x="11" y="14"/>
                  </a:cubicBezTo>
                  <a:cubicBezTo>
                    <a:pt x="500" y="567"/>
                    <a:pt x="757" y="1275"/>
                    <a:pt x="590" y="2022"/>
                  </a:cubicBezTo>
                  <a:cubicBezTo>
                    <a:pt x="580" y="2062"/>
                    <a:pt x="697" y="2111"/>
                    <a:pt x="747" y="2111"/>
                  </a:cubicBezTo>
                  <a:cubicBezTo>
                    <a:pt x="761" y="2111"/>
                    <a:pt x="770" y="2107"/>
                    <a:pt x="770" y="2099"/>
                  </a:cubicBezTo>
                  <a:cubicBezTo>
                    <a:pt x="937" y="1353"/>
                    <a:pt x="680" y="619"/>
                    <a:pt x="178" y="53"/>
                  </a:cubicBezTo>
                  <a:cubicBezTo>
                    <a:pt x="149" y="34"/>
                    <a:pt x="49" y="0"/>
                    <a:pt x="16" y="0"/>
                  </a:cubicBezTo>
                  <a:close/>
                </a:path>
              </a:pathLst>
            </a:custGeom>
            <a:solidFill>
              <a:srgbClr val="FD8F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37"/>
            <p:cNvSpPr/>
            <p:nvPr/>
          </p:nvSpPr>
          <p:spPr>
            <a:xfrm>
              <a:off x="11206209" y="3868266"/>
              <a:ext cx="59407" cy="134334"/>
            </a:xfrm>
            <a:custGeom>
              <a:avLst/>
              <a:gdLst/>
              <a:ahLst/>
              <a:cxnLst/>
              <a:rect l="l" t="t" r="r" b="b"/>
              <a:pathLst>
                <a:path w="934" h="2112" extrusionOk="0">
                  <a:moveTo>
                    <a:pt x="20" y="1"/>
                  </a:moveTo>
                  <a:cubicBezTo>
                    <a:pt x="7" y="1"/>
                    <a:pt x="1" y="5"/>
                    <a:pt x="7" y="15"/>
                  </a:cubicBezTo>
                  <a:cubicBezTo>
                    <a:pt x="509" y="568"/>
                    <a:pt x="754" y="1276"/>
                    <a:pt x="599" y="2022"/>
                  </a:cubicBezTo>
                  <a:cubicBezTo>
                    <a:pt x="589" y="2063"/>
                    <a:pt x="707" y="2111"/>
                    <a:pt x="757" y="2111"/>
                  </a:cubicBezTo>
                  <a:cubicBezTo>
                    <a:pt x="771" y="2111"/>
                    <a:pt x="779" y="2108"/>
                    <a:pt x="779" y="2100"/>
                  </a:cubicBezTo>
                  <a:cubicBezTo>
                    <a:pt x="934" y="1353"/>
                    <a:pt x="689" y="620"/>
                    <a:pt x="175" y="53"/>
                  </a:cubicBezTo>
                  <a:cubicBezTo>
                    <a:pt x="155" y="34"/>
                    <a:pt x="58" y="1"/>
                    <a:pt x="2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37"/>
            <p:cNvSpPr/>
            <p:nvPr/>
          </p:nvSpPr>
          <p:spPr>
            <a:xfrm>
              <a:off x="11171544" y="3918895"/>
              <a:ext cx="59725" cy="134079"/>
            </a:xfrm>
            <a:custGeom>
              <a:avLst/>
              <a:gdLst/>
              <a:ahLst/>
              <a:cxnLst/>
              <a:rect l="l" t="t" r="r" b="b"/>
              <a:pathLst>
                <a:path w="939" h="2108" extrusionOk="0">
                  <a:moveTo>
                    <a:pt x="25" y="1"/>
                  </a:moveTo>
                  <a:cubicBezTo>
                    <a:pt x="8" y="1"/>
                    <a:pt x="1" y="5"/>
                    <a:pt x="12" y="17"/>
                  </a:cubicBezTo>
                  <a:cubicBezTo>
                    <a:pt x="501" y="570"/>
                    <a:pt x="758" y="1278"/>
                    <a:pt x="591" y="2024"/>
                  </a:cubicBezTo>
                  <a:cubicBezTo>
                    <a:pt x="580" y="2057"/>
                    <a:pt x="715" y="2107"/>
                    <a:pt x="766" y="2107"/>
                  </a:cubicBezTo>
                  <a:cubicBezTo>
                    <a:pt x="775" y="2107"/>
                    <a:pt x="782" y="2106"/>
                    <a:pt x="784" y="2101"/>
                  </a:cubicBezTo>
                  <a:cubicBezTo>
                    <a:pt x="938" y="1342"/>
                    <a:pt x="681" y="622"/>
                    <a:pt x="179" y="55"/>
                  </a:cubicBezTo>
                  <a:cubicBezTo>
                    <a:pt x="161" y="28"/>
                    <a:pt x="65" y="1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37"/>
            <p:cNvSpPr/>
            <p:nvPr/>
          </p:nvSpPr>
          <p:spPr>
            <a:xfrm>
              <a:off x="10346338" y="3255753"/>
              <a:ext cx="741698" cy="385446"/>
            </a:xfrm>
            <a:custGeom>
              <a:avLst/>
              <a:gdLst/>
              <a:ahLst/>
              <a:cxnLst/>
              <a:rect l="l" t="t" r="r" b="b"/>
              <a:pathLst>
                <a:path w="11661" h="6060" extrusionOk="0">
                  <a:moveTo>
                    <a:pt x="1942" y="116"/>
                  </a:moveTo>
                  <a:cubicBezTo>
                    <a:pt x="2139" y="116"/>
                    <a:pt x="2805" y="407"/>
                    <a:pt x="2961" y="443"/>
                  </a:cubicBezTo>
                  <a:cubicBezTo>
                    <a:pt x="5889" y="1296"/>
                    <a:pt x="8717" y="2427"/>
                    <a:pt x="11432" y="3822"/>
                  </a:cubicBezTo>
                  <a:lnTo>
                    <a:pt x="11432" y="3822"/>
                  </a:lnTo>
                  <a:lnTo>
                    <a:pt x="10425" y="5115"/>
                  </a:lnTo>
                  <a:cubicBezTo>
                    <a:pt x="10283" y="5295"/>
                    <a:pt x="10039" y="5758"/>
                    <a:pt x="9833" y="5861"/>
                  </a:cubicBezTo>
                  <a:cubicBezTo>
                    <a:pt x="9823" y="5866"/>
                    <a:pt x="9809" y="5869"/>
                    <a:pt x="9793" y="5869"/>
                  </a:cubicBezTo>
                  <a:cubicBezTo>
                    <a:pt x="9569" y="5869"/>
                    <a:pt x="8812" y="5389"/>
                    <a:pt x="8572" y="5256"/>
                  </a:cubicBezTo>
                  <a:cubicBezTo>
                    <a:pt x="7298" y="4651"/>
                    <a:pt x="6011" y="4111"/>
                    <a:pt x="4698" y="3609"/>
                  </a:cubicBezTo>
                  <a:cubicBezTo>
                    <a:pt x="3398" y="3133"/>
                    <a:pt x="1957" y="2489"/>
                    <a:pt x="580" y="2284"/>
                  </a:cubicBezTo>
                  <a:cubicBezTo>
                    <a:pt x="547" y="2279"/>
                    <a:pt x="516" y="2278"/>
                    <a:pt x="488" y="2278"/>
                  </a:cubicBezTo>
                  <a:cubicBezTo>
                    <a:pt x="439" y="2278"/>
                    <a:pt x="397" y="2282"/>
                    <a:pt x="364" y="2282"/>
                  </a:cubicBezTo>
                  <a:cubicBezTo>
                    <a:pt x="306" y="2282"/>
                    <a:pt x="277" y="2269"/>
                    <a:pt x="284" y="2193"/>
                  </a:cubicBezTo>
                  <a:cubicBezTo>
                    <a:pt x="284" y="2129"/>
                    <a:pt x="477" y="1949"/>
                    <a:pt x="515" y="1897"/>
                  </a:cubicBezTo>
                  <a:lnTo>
                    <a:pt x="1159" y="1074"/>
                  </a:lnTo>
                  <a:cubicBezTo>
                    <a:pt x="1326" y="855"/>
                    <a:pt x="1571" y="392"/>
                    <a:pt x="1802" y="250"/>
                  </a:cubicBezTo>
                  <a:cubicBezTo>
                    <a:pt x="1841" y="224"/>
                    <a:pt x="1867" y="134"/>
                    <a:pt x="1905" y="121"/>
                  </a:cubicBezTo>
                  <a:cubicBezTo>
                    <a:pt x="1914" y="118"/>
                    <a:pt x="1927" y="116"/>
                    <a:pt x="1942" y="116"/>
                  </a:cubicBezTo>
                  <a:close/>
                  <a:moveTo>
                    <a:pt x="1810" y="1"/>
                  </a:moveTo>
                  <a:cubicBezTo>
                    <a:pt x="1783" y="1"/>
                    <a:pt x="1757" y="13"/>
                    <a:pt x="1738" y="31"/>
                  </a:cubicBezTo>
                  <a:lnTo>
                    <a:pt x="39" y="2193"/>
                  </a:lnTo>
                  <a:cubicBezTo>
                    <a:pt x="1" y="2245"/>
                    <a:pt x="65" y="2296"/>
                    <a:pt x="117" y="2296"/>
                  </a:cubicBezTo>
                  <a:cubicBezTo>
                    <a:pt x="3475" y="3197"/>
                    <a:pt x="6731" y="4446"/>
                    <a:pt x="9820" y="6041"/>
                  </a:cubicBezTo>
                  <a:cubicBezTo>
                    <a:pt x="9837" y="6053"/>
                    <a:pt x="9857" y="6059"/>
                    <a:pt x="9877" y="6059"/>
                  </a:cubicBezTo>
                  <a:cubicBezTo>
                    <a:pt x="9902" y="6059"/>
                    <a:pt x="9927" y="6050"/>
                    <a:pt x="9949" y="6028"/>
                  </a:cubicBezTo>
                  <a:lnTo>
                    <a:pt x="11647" y="3866"/>
                  </a:lnTo>
                  <a:cubicBezTo>
                    <a:pt x="11661" y="3846"/>
                    <a:pt x="11659" y="3825"/>
                    <a:pt x="11647" y="3807"/>
                  </a:cubicBezTo>
                  <a:lnTo>
                    <a:pt x="11647" y="3807"/>
                  </a:lnTo>
                  <a:cubicBezTo>
                    <a:pt x="11639" y="3792"/>
                    <a:pt x="11623" y="3777"/>
                    <a:pt x="11596" y="3763"/>
                  </a:cubicBezTo>
                  <a:cubicBezTo>
                    <a:pt x="8494" y="2168"/>
                    <a:pt x="5226" y="907"/>
                    <a:pt x="1841" y="6"/>
                  </a:cubicBezTo>
                  <a:cubicBezTo>
                    <a:pt x="1831" y="2"/>
                    <a:pt x="1820" y="1"/>
                    <a:pt x="18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37"/>
            <p:cNvSpPr/>
            <p:nvPr/>
          </p:nvSpPr>
          <p:spPr>
            <a:xfrm>
              <a:off x="10069658" y="2341755"/>
              <a:ext cx="2163524" cy="1294998"/>
            </a:xfrm>
            <a:custGeom>
              <a:avLst/>
              <a:gdLst/>
              <a:ahLst/>
              <a:cxnLst/>
              <a:rect l="l" t="t" r="r" b="b"/>
              <a:pathLst>
                <a:path w="34015" h="20360" extrusionOk="0">
                  <a:moveTo>
                    <a:pt x="799" y="1"/>
                  </a:moveTo>
                  <a:lnTo>
                    <a:pt x="1" y="3553"/>
                  </a:lnTo>
                  <a:cubicBezTo>
                    <a:pt x="4891" y="10039"/>
                    <a:pt x="15418" y="20360"/>
                    <a:pt x="15418" y="20360"/>
                  </a:cubicBezTo>
                  <a:cubicBezTo>
                    <a:pt x="28223" y="14517"/>
                    <a:pt x="34014" y="13732"/>
                    <a:pt x="34014" y="13732"/>
                  </a:cubicBezTo>
                  <a:lnTo>
                    <a:pt x="32534" y="12162"/>
                  </a:lnTo>
                  <a:lnTo>
                    <a:pt x="28802" y="10734"/>
                  </a:lnTo>
                  <a:lnTo>
                    <a:pt x="79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37"/>
            <p:cNvSpPr/>
            <p:nvPr/>
          </p:nvSpPr>
          <p:spPr>
            <a:xfrm>
              <a:off x="11013487" y="2956494"/>
              <a:ext cx="1157484" cy="658185"/>
            </a:xfrm>
            <a:custGeom>
              <a:avLst/>
              <a:gdLst/>
              <a:ahLst/>
              <a:cxnLst/>
              <a:rect l="l" t="t" r="r" b="b"/>
              <a:pathLst>
                <a:path w="18198" h="10348" extrusionOk="0">
                  <a:moveTo>
                    <a:pt x="18197" y="1"/>
                  </a:moveTo>
                  <a:lnTo>
                    <a:pt x="18197" y="1"/>
                  </a:lnTo>
                  <a:cubicBezTo>
                    <a:pt x="8584" y="1776"/>
                    <a:pt x="0" y="6911"/>
                    <a:pt x="0" y="6911"/>
                  </a:cubicBezTo>
                  <a:lnTo>
                    <a:pt x="245" y="10347"/>
                  </a:lnTo>
                  <a:cubicBezTo>
                    <a:pt x="5663" y="7079"/>
                    <a:pt x="17824" y="3372"/>
                    <a:pt x="17824" y="3372"/>
                  </a:cubicBezTo>
                  <a:cubicBezTo>
                    <a:pt x="17631" y="2240"/>
                    <a:pt x="17760" y="1069"/>
                    <a:pt x="1819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37"/>
            <p:cNvSpPr/>
            <p:nvPr/>
          </p:nvSpPr>
          <p:spPr>
            <a:xfrm>
              <a:off x="10121241" y="1865357"/>
              <a:ext cx="2125043" cy="1528301"/>
            </a:xfrm>
            <a:custGeom>
              <a:avLst/>
              <a:gdLst/>
              <a:ahLst/>
              <a:cxnLst/>
              <a:rect l="l" t="t" r="r" b="b"/>
              <a:pathLst>
                <a:path w="33410" h="24028" extrusionOk="0">
                  <a:moveTo>
                    <a:pt x="18442" y="1"/>
                  </a:moveTo>
                  <a:cubicBezTo>
                    <a:pt x="12124" y="2073"/>
                    <a:pt x="5959" y="4569"/>
                    <a:pt x="1" y="7491"/>
                  </a:cubicBezTo>
                  <a:cubicBezTo>
                    <a:pt x="5020" y="12960"/>
                    <a:pt x="10103" y="18558"/>
                    <a:pt x="15122" y="24028"/>
                  </a:cubicBezTo>
                  <a:cubicBezTo>
                    <a:pt x="20386" y="20836"/>
                    <a:pt x="26782" y="18301"/>
                    <a:pt x="33409" y="16898"/>
                  </a:cubicBezTo>
                  <a:cubicBezTo>
                    <a:pt x="28506" y="11313"/>
                    <a:pt x="22895" y="5766"/>
                    <a:pt x="1844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37"/>
            <p:cNvSpPr/>
            <p:nvPr/>
          </p:nvSpPr>
          <p:spPr>
            <a:xfrm>
              <a:off x="11337552" y="3120784"/>
              <a:ext cx="640948" cy="233621"/>
            </a:xfrm>
            <a:custGeom>
              <a:avLst/>
              <a:gdLst/>
              <a:ahLst/>
              <a:cxnLst/>
              <a:rect l="l" t="t" r="r" b="b"/>
              <a:pathLst>
                <a:path w="10077" h="3673" extrusionOk="0">
                  <a:moveTo>
                    <a:pt x="9713" y="1"/>
                  </a:moveTo>
                  <a:cubicBezTo>
                    <a:pt x="9702" y="1"/>
                    <a:pt x="9690" y="2"/>
                    <a:pt x="9679" y="4"/>
                  </a:cubicBezTo>
                  <a:cubicBezTo>
                    <a:pt x="6385" y="725"/>
                    <a:pt x="3193" y="1845"/>
                    <a:pt x="182" y="3363"/>
                  </a:cubicBezTo>
                  <a:cubicBezTo>
                    <a:pt x="1" y="3453"/>
                    <a:pt x="187" y="3673"/>
                    <a:pt x="348" y="3673"/>
                  </a:cubicBezTo>
                  <a:cubicBezTo>
                    <a:pt x="371" y="3673"/>
                    <a:pt x="393" y="3669"/>
                    <a:pt x="413" y="3659"/>
                  </a:cubicBezTo>
                  <a:cubicBezTo>
                    <a:pt x="3399" y="2153"/>
                    <a:pt x="6578" y="1034"/>
                    <a:pt x="9846" y="326"/>
                  </a:cubicBezTo>
                  <a:cubicBezTo>
                    <a:pt x="10077" y="278"/>
                    <a:pt x="9896" y="1"/>
                    <a:pt x="971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37"/>
            <p:cNvSpPr/>
            <p:nvPr/>
          </p:nvSpPr>
          <p:spPr>
            <a:xfrm>
              <a:off x="11551327" y="3066021"/>
              <a:ext cx="514628" cy="148963"/>
            </a:xfrm>
            <a:custGeom>
              <a:avLst/>
              <a:gdLst/>
              <a:ahLst/>
              <a:cxnLst/>
              <a:rect l="l" t="t" r="r" b="b"/>
              <a:pathLst>
                <a:path w="8091" h="2342" extrusionOk="0">
                  <a:moveTo>
                    <a:pt x="7712" y="1"/>
                  </a:moveTo>
                  <a:cubicBezTo>
                    <a:pt x="7702" y="1"/>
                    <a:pt x="7692" y="1"/>
                    <a:pt x="7682" y="3"/>
                  </a:cubicBezTo>
                  <a:cubicBezTo>
                    <a:pt x="5108" y="441"/>
                    <a:pt x="2599" y="1148"/>
                    <a:pt x="179" y="2139"/>
                  </a:cubicBezTo>
                  <a:cubicBezTo>
                    <a:pt x="0" y="2207"/>
                    <a:pt x="231" y="2342"/>
                    <a:pt x="378" y="2342"/>
                  </a:cubicBezTo>
                  <a:cubicBezTo>
                    <a:pt x="400" y="2342"/>
                    <a:pt x="420" y="2339"/>
                    <a:pt x="437" y="2332"/>
                  </a:cubicBezTo>
                  <a:cubicBezTo>
                    <a:pt x="2831" y="1354"/>
                    <a:pt x="5314" y="646"/>
                    <a:pt x="7850" y="209"/>
                  </a:cubicBezTo>
                  <a:cubicBezTo>
                    <a:pt x="8091" y="173"/>
                    <a:pt x="7868" y="1"/>
                    <a:pt x="771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37"/>
            <p:cNvSpPr/>
            <p:nvPr/>
          </p:nvSpPr>
          <p:spPr>
            <a:xfrm>
              <a:off x="10049241" y="2341755"/>
              <a:ext cx="1033899" cy="1294998"/>
            </a:xfrm>
            <a:custGeom>
              <a:avLst/>
              <a:gdLst/>
              <a:ahLst/>
              <a:cxnLst/>
              <a:rect l="l" t="t" r="r" b="b"/>
              <a:pathLst>
                <a:path w="16255" h="20360" extrusionOk="0">
                  <a:moveTo>
                    <a:pt x="1133" y="1"/>
                  </a:moveTo>
                  <a:lnTo>
                    <a:pt x="1120" y="14"/>
                  </a:lnTo>
                  <a:cubicBezTo>
                    <a:pt x="309" y="1030"/>
                    <a:pt x="0" y="2266"/>
                    <a:pt x="283" y="3385"/>
                  </a:cubicBezTo>
                  <a:lnTo>
                    <a:pt x="322" y="3553"/>
                  </a:lnTo>
                  <a:cubicBezTo>
                    <a:pt x="2625" y="7426"/>
                    <a:pt x="15752" y="20360"/>
                    <a:pt x="15752" y="20360"/>
                  </a:cubicBezTo>
                  <a:cubicBezTo>
                    <a:pt x="15469" y="19716"/>
                    <a:pt x="15353" y="19009"/>
                    <a:pt x="15430" y="18314"/>
                  </a:cubicBezTo>
                  <a:cubicBezTo>
                    <a:pt x="15533" y="17323"/>
                    <a:pt x="16254" y="16538"/>
                    <a:pt x="16254" y="16538"/>
                  </a:cubicBezTo>
                  <a:lnTo>
                    <a:pt x="113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37"/>
            <p:cNvSpPr/>
            <p:nvPr/>
          </p:nvSpPr>
          <p:spPr>
            <a:xfrm>
              <a:off x="11161622" y="3333860"/>
              <a:ext cx="144956" cy="150680"/>
            </a:xfrm>
            <a:custGeom>
              <a:avLst/>
              <a:gdLst/>
              <a:ahLst/>
              <a:cxnLst/>
              <a:rect l="l" t="t" r="r" b="b"/>
              <a:pathLst>
                <a:path w="2279" h="2369" extrusionOk="0">
                  <a:moveTo>
                    <a:pt x="1699" y="0"/>
                  </a:moveTo>
                  <a:lnTo>
                    <a:pt x="1" y="914"/>
                  </a:lnTo>
                  <a:lnTo>
                    <a:pt x="387" y="2368"/>
                  </a:lnTo>
                  <a:lnTo>
                    <a:pt x="2278" y="1454"/>
                  </a:lnTo>
                  <a:lnTo>
                    <a:pt x="169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37"/>
            <p:cNvSpPr/>
            <p:nvPr/>
          </p:nvSpPr>
          <p:spPr>
            <a:xfrm>
              <a:off x="10094209" y="2432901"/>
              <a:ext cx="57245" cy="136178"/>
            </a:xfrm>
            <a:custGeom>
              <a:avLst/>
              <a:gdLst/>
              <a:ahLst/>
              <a:cxnLst/>
              <a:rect l="l" t="t" r="r" b="b"/>
              <a:pathLst>
                <a:path w="900" h="2141" extrusionOk="0">
                  <a:moveTo>
                    <a:pt x="722" y="0"/>
                  </a:moveTo>
                  <a:cubicBezTo>
                    <a:pt x="711" y="0"/>
                    <a:pt x="702" y="3"/>
                    <a:pt x="696" y="9"/>
                  </a:cubicBezTo>
                  <a:cubicBezTo>
                    <a:pt x="220" y="601"/>
                    <a:pt x="1" y="1322"/>
                    <a:pt x="207" y="2068"/>
                  </a:cubicBezTo>
                  <a:cubicBezTo>
                    <a:pt x="217" y="2108"/>
                    <a:pt x="329" y="2141"/>
                    <a:pt x="371" y="2141"/>
                  </a:cubicBezTo>
                  <a:cubicBezTo>
                    <a:pt x="383" y="2141"/>
                    <a:pt x="390" y="2138"/>
                    <a:pt x="387" y="2132"/>
                  </a:cubicBezTo>
                  <a:cubicBezTo>
                    <a:pt x="181" y="1399"/>
                    <a:pt x="413" y="665"/>
                    <a:pt x="889" y="86"/>
                  </a:cubicBezTo>
                  <a:cubicBezTo>
                    <a:pt x="900" y="75"/>
                    <a:pt x="782" y="0"/>
                    <a:pt x="72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37"/>
            <p:cNvSpPr/>
            <p:nvPr/>
          </p:nvSpPr>
          <p:spPr>
            <a:xfrm>
              <a:off x="10131100" y="2481940"/>
              <a:ext cx="57181" cy="136242"/>
            </a:xfrm>
            <a:custGeom>
              <a:avLst/>
              <a:gdLst/>
              <a:ahLst/>
              <a:cxnLst/>
              <a:rect l="l" t="t" r="r" b="b"/>
              <a:pathLst>
                <a:path w="899" h="2142" extrusionOk="0">
                  <a:moveTo>
                    <a:pt x="725" y="1"/>
                  </a:moveTo>
                  <a:cubicBezTo>
                    <a:pt x="712" y="1"/>
                    <a:pt x="702" y="4"/>
                    <a:pt x="695" y="10"/>
                  </a:cubicBezTo>
                  <a:cubicBezTo>
                    <a:pt x="219" y="589"/>
                    <a:pt x="0" y="1323"/>
                    <a:pt x="206" y="2069"/>
                  </a:cubicBezTo>
                  <a:cubicBezTo>
                    <a:pt x="216" y="2109"/>
                    <a:pt x="328" y="2142"/>
                    <a:pt x="371" y="2142"/>
                  </a:cubicBezTo>
                  <a:cubicBezTo>
                    <a:pt x="383" y="2142"/>
                    <a:pt x="389" y="2139"/>
                    <a:pt x="386" y="2134"/>
                  </a:cubicBezTo>
                  <a:cubicBezTo>
                    <a:pt x="180" y="1387"/>
                    <a:pt x="412" y="667"/>
                    <a:pt x="888" y="87"/>
                  </a:cubicBezTo>
                  <a:cubicBezTo>
                    <a:pt x="899" y="66"/>
                    <a:pt x="786" y="1"/>
                    <a:pt x="7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37"/>
            <p:cNvSpPr/>
            <p:nvPr/>
          </p:nvSpPr>
          <p:spPr>
            <a:xfrm>
              <a:off x="10926730" y="3338185"/>
              <a:ext cx="57181" cy="136242"/>
            </a:xfrm>
            <a:custGeom>
              <a:avLst/>
              <a:gdLst/>
              <a:ahLst/>
              <a:cxnLst/>
              <a:rect l="l" t="t" r="r" b="b"/>
              <a:pathLst>
                <a:path w="899" h="2142" extrusionOk="0">
                  <a:moveTo>
                    <a:pt x="721" y="1"/>
                  </a:moveTo>
                  <a:cubicBezTo>
                    <a:pt x="710" y="1"/>
                    <a:pt x="701" y="3"/>
                    <a:pt x="695" y="9"/>
                  </a:cubicBezTo>
                  <a:cubicBezTo>
                    <a:pt x="219" y="601"/>
                    <a:pt x="0" y="1322"/>
                    <a:pt x="193" y="2069"/>
                  </a:cubicBezTo>
                  <a:cubicBezTo>
                    <a:pt x="203" y="2109"/>
                    <a:pt x="315" y="2141"/>
                    <a:pt x="364" y="2141"/>
                  </a:cubicBezTo>
                  <a:cubicBezTo>
                    <a:pt x="377" y="2141"/>
                    <a:pt x="386" y="2139"/>
                    <a:pt x="386" y="2133"/>
                  </a:cubicBezTo>
                  <a:cubicBezTo>
                    <a:pt x="180" y="1386"/>
                    <a:pt x="412" y="666"/>
                    <a:pt x="888" y="87"/>
                  </a:cubicBezTo>
                  <a:cubicBezTo>
                    <a:pt x="899" y="76"/>
                    <a:pt x="781" y="1"/>
                    <a:pt x="72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37"/>
            <p:cNvSpPr/>
            <p:nvPr/>
          </p:nvSpPr>
          <p:spPr>
            <a:xfrm>
              <a:off x="10963557" y="3387288"/>
              <a:ext cx="57181" cy="135733"/>
            </a:xfrm>
            <a:custGeom>
              <a:avLst/>
              <a:gdLst/>
              <a:ahLst/>
              <a:cxnLst/>
              <a:rect l="l" t="t" r="r" b="b"/>
              <a:pathLst>
                <a:path w="899" h="2134" extrusionOk="0">
                  <a:moveTo>
                    <a:pt x="725" y="0"/>
                  </a:moveTo>
                  <a:cubicBezTo>
                    <a:pt x="712" y="0"/>
                    <a:pt x="702" y="3"/>
                    <a:pt x="695" y="10"/>
                  </a:cubicBezTo>
                  <a:cubicBezTo>
                    <a:pt x="219" y="589"/>
                    <a:pt x="0" y="1322"/>
                    <a:pt x="206" y="2069"/>
                  </a:cubicBezTo>
                  <a:cubicBezTo>
                    <a:pt x="216" y="2098"/>
                    <a:pt x="319" y="2134"/>
                    <a:pt x="365" y="2134"/>
                  </a:cubicBezTo>
                  <a:cubicBezTo>
                    <a:pt x="381" y="2134"/>
                    <a:pt x="389" y="2130"/>
                    <a:pt x="386" y="2120"/>
                  </a:cubicBezTo>
                  <a:cubicBezTo>
                    <a:pt x="180" y="1387"/>
                    <a:pt x="412" y="666"/>
                    <a:pt x="888" y="87"/>
                  </a:cubicBezTo>
                  <a:cubicBezTo>
                    <a:pt x="899" y="66"/>
                    <a:pt x="786" y="0"/>
                    <a:pt x="72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37"/>
            <p:cNvSpPr/>
            <p:nvPr/>
          </p:nvSpPr>
          <p:spPr>
            <a:xfrm>
              <a:off x="10429914" y="2059796"/>
              <a:ext cx="847155" cy="359877"/>
            </a:xfrm>
            <a:custGeom>
              <a:avLst/>
              <a:gdLst/>
              <a:ahLst/>
              <a:cxnLst/>
              <a:rect l="l" t="t" r="r" b="b"/>
              <a:pathLst>
                <a:path w="13319" h="5658" extrusionOk="0">
                  <a:moveTo>
                    <a:pt x="12689" y="0"/>
                  </a:moveTo>
                  <a:cubicBezTo>
                    <a:pt x="12675" y="0"/>
                    <a:pt x="12662" y="2"/>
                    <a:pt x="12650" y="7"/>
                  </a:cubicBezTo>
                  <a:cubicBezTo>
                    <a:pt x="8364" y="1358"/>
                    <a:pt x="4195" y="3044"/>
                    <a:pt x="154" y="5026"/>
                  </a:cubicBezTo>
                  <a:cubicBezTo>
                    <a:pt x="0" y="5108"/>
                    <a:pt x="367" y="5657"/>
                    <a:pt x="617" y="5657"/>
                  </a:cubicBezTo>
                  <a:cubicBezTo>
                    <a:pt x="640" y="5657"/>
                    <a:pt x="661" y="5653"/>
                    <a:pt x="681" y="5643"/>
                  </a:cubicBezTo>
                  <a:cubicBezTo>
                    <a:pt x="4684" y="3674"/>
                    <a:pt x="8828" y="2001"/>
                    <a:pt x="13087" y="650"/>
                  </a:cubicBezTo>
                  <a:cubicBezTo>
                    <a:pt x="13318" y="577"/>
                    <a:pt x="12919" y="0"/>
                    <a:pt x="126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37"/>
            <p:cNvSpPr/>
            <p:nvPr/>
          </p:nvSpPr>
          <p:spPr>
            <a:xfrm>
              <a:off x="10594205" y="2291062"/>
              <a:ext cx="815162" cy="342195"/>
            </a:xfrm>
            <a:custGeom>
              <a:avLst/>
              <a:gdLst/>
              <a:ahLst/>
              <a:cxnLst/>
              <a:rect l="l" t="t" r="r" b="b"/>
              <a:pathLst>
                <a:path w="12816" h="5380" extrusionOk="0">
                  <a:moveTo>
                    <a:pt x="12022" y="1"/>
                  </a:moveTo>
                  <a:cubicBezTo>
                    <a:pt x="11989" y="1"/>
                    <a:pt x="11959" y="5"/>
                    <a:pt x="11933" y="13"/>
                  </a:cubicBezTo>
                  <a:cubicBezTo>
                    <a:pt x="7905" y="1312"/>
                    <a:pt x="3993" y="2985"/>
                    <a:pt x="260" y="5006"/>
                  </a:cubicBezTo>
                  <a:cubicBezTo>
                    <a:pt x="0" y="5147"/>
                    <a:pt x="472" y="5380"/>
                    <a:pt x="757" y="5380"/>
                  </a:cubicBezTo>
                  <a:cubicBezTo>
                    <a:pt x="810" y="5380"/>
                    <a:pt x="857" y="5372"/>
                    <a:pt x="891" y="5353"/>
                  </a:cubicBezTo>
                  <a:cubicBezTo>
                    <a:pt x="4585" y="3346"/>
                    <a:pt x="8445" y="1699"/>
                    <a:pt x="12435" y="399"/>
                  </a:cubicBezTo>
                  <a:cubicBezTo>
                    <a:pt x="12815" y="272"/>
                    <a:pt x="12308" y="1"/>
                    <a:pt x="1202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8" name="Google Shape;428;p37"/>
          <p:cNvGrpSpPr/>
          <p:nvPr/>
        </p:nvGrpSpPr>
        <p:grpSpPr>
          <a:xfrm>
            <a:off x="171535" y="204185"/>
            <a:ext cx="876767" cy="1104755"/>
            <a:chOff x="11435300" y="1056650"/>
            <a:chExt cx="568775" cy="716675"/>
          </a:xfrm>
        </p:grpSpPr>
        <p:sp>
          <p:nvSpPr>
            <p:cNvPr id="429" name="Google Shape;429;p37"/>
            <p:cNvSpPr/>
            <p:nvPr/>
          </p:nvSpPr>
          <p:spPr>
            <a:xfrm>
              <a:off x="11464475" y="1078600"/>
              <a:ext cx="514575" cy="672500"/>
            </a:xfrm>
            <a:custGeom>
              <a:avLst/>
              <a:gdLst/>
              <a:ahLst/>
              <a:cxnLst/>
              <a:rect l="l" t="t" r="r" b="b"/>
              <a:pathLst>
                <a:path w="20583" h="26900" extrusionOk="0">
                  <a:moveTo>
                    <a:pt x="14711" y="1"/>
                  </a:moveTo>
                  <a:cubicBezTo>
                    <a:pt x="9241" y="5872"/>
                    <a:pt x="1" y="9041"/>
                    <a:pt x="1" y="9041"/>
                  </a:cubicBezTo>
                  <a:cubicBezTo>
                    <a:pt x="368" y="9708"/>
                    <a:pt x="668" y="10375"/>
                    <a:pt x="968" y="11042"/>
                  </a:cubicBezTo>
                  <a:cubicBezTo>
                    <a:pt x="2469" y="14545"/>
                    <a:pt x="3470" y="18214"/>
                    <a:pt x="3970" y="21983"/>
                  </a:cubicBezTo>
                  <a:cubicBezTo>
                    <a:pt x="3970" y="21983"/>
                    <a:pt x="4404" y="24752"/>
                    <a:pt x="4637" y="26787"/>
                  </a:cubicBezTo>
                  <a:cubicBezTo>
                    <a:pt x="4967" y="26831"/>
                    <a:pt x="5589" y="26900"/>
                    <a:pt x="6437" y="26900"/>
                  </a:cubicBezTo>
                  <a:cubicBezTo>
                    <a:pt x="8765" y="26900"/>
                    <a:pt x="12794" y="26385"/>
                    <a:pt x="17146" y="23451"/>
                  </a:cubicBezTo>
                  <a:lnTo>
                    <a:pt x="20582" y="18214"/>
                  </a:lnTo>
                  <a:cubicBezTo>
                    <a:pt x="19815" y="14811"/>
                    <a:pt x="18180" y="9174"/>
                    <a:pt x="16746" y="5071"/>
                  </a:cubicBezTo>
                  <a:cubicBezTo>
                    <a:pt x="15979" y="2936"/>
                    <a:pt x="14711" y="1"/>
                    <a:pt x="14711" y="1"/>
                  </a:cubicBezTo>
                  <a:close/>
                </a:path>
              </a:pathLst>
            </a:custGeom>
            <a:solidFill>
              <a:srgbClr val="302D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37"/>
            <p:cNvSpPr/>
            <p:nvPr/>
          </p:nvSpPr>
          <p:spPr>
            <a:xfrm>
              <a:off x="11435300" y="1056650"/>
              <a:ext cx="568775" cy="716675"/>
            </a:xfrm>
            <a:custGeom>
              <a:avLst/>
              <a:gdLst/>
              <a:ahLst/>
              <a:cxnLst/>
              <a:rect l="l" t="t" r="r" b="b"/>
              <a:pathLst>
                <a:path w="22751" h="28667" extrusionOk="0">
                  <a:moveTo>
                    <a:pt x="5871" y="21961"/>
                  </a:moveTo>
                  <a:cubicBezTo>
                    <a:pt x="5871" y="21961"/>
                    <a:pt x="5871" y="21961"/>
                    <a:pt x="5871" y="21961"/>
                  </a:cubicBezTo>
                  <a:cubicBezTo>
                    <a:pt x="5871" y="21962"/>
                    <a:pt x="5871" y="21963"/>
                    <a:pt x="5871" y="21963"/>
                  </a:cubicBezTo>
                  <a:cubicBezTo>
                    <a:pt x="5871" y="21963"/>
                    <a:pt x="5871" y="21962"/>
                    <a:pt x="5871" y="21961"/>
                  </a:cubicBezTo>
                  <a:close/>
                  <a:moveTo>
                    <a:pt x="15452" y="2500"/>
                  </a:moveTo>
                  <a:cubicBezTo>
                    <a:pt x="17666" y="7871"/>
                    <a:pt x="19425" y="13434"/>
                    <a:pt x="20704" y="19111"/>
                  </a:cubicBezTo>
                  <a:lnTo>
                    <a:pt x="20704" y="19111"/>
                  </a:lnTo>
                  <a:lnTo>
                    <a:pt x="17608" y="23801"/>
                  </a:lnTo>
                  <a:lnTo>
                    <a:pt x="17608" y="23801"/>
                  </a:lnTo>
                  <a:cubicBezTo>
                    <a:pt x="14683" y="25633"/>
                    <a:pt x="11307" y="26907"/>
                    <a:pt x="7865" y="26907"/>
                  </a:cubicBezTo>
                  <a:cubicBezTo>
                    <a:pt x="7484" y="26907"/>
                    <a:pt x="7103" y="26892"/>
                    <a:pt x="6721" y="26860"/>
                  </a:cubicBezTo>
                  <a:lnTo>
                    <a:pt x="6721" y="26860"/>
                  </a:lnTo>
                  <a:cubicBezTo>
                    <a:pt x="6587" y="25532"/>
                    <a:pt x="6499" y="24147"/>
                    <a:pt x="6171" y="22895"/>
                  </a:cubicBezTo>
                  <a:cubicBezTo>
                    <a:pt x="6105" y="22694"/>
                    <a:pt x="5971" y="22361"/>
                    <a:pt x="5938" y="22194"/>
                  </a:cubicBezTo>
                  <a:cubicBezTo>
                    <a:pt x="5938" y="22148"/>
                    <a:pt x="5889" y="22004"/>
                    <a:pt x="5871" y="21955"/>
                  </a:cubicBezTo>
                  <a:lnTo>
                    <a:pt x="5871" y="21955"/>
                  </a:lnTo>
                  <a:cubicBezTo>
                    <a:pt x="5871" y="21853"/>
                    <a:pt x="5869" y="20850"/>
                    <a:pt x="5838" y="20726"/>
                  </a:cubicBezTo>
                  <a:cubicBezTo>
                    <a:pt x="5199" y="17138"/>
                    <a:pt x="4089" y="13632"/>
                    <a:pt x="2533" y="10336"/>
                  </a:cubicBezTo>
                  <a:lnTo>
                    <a:pt x="2533" y="10336"/>
                  </a:lnTo>
                  <a:cubicBezTo>
                    <a:pt x="7221" y="8584"/>
                    <a:pt x="11814" y="5939"/>
                    <a:pt x="15452" y="2500"/>
                  </a:cubicBezTo>
                  <a:close/>
                  <a:moveTo>
                    <a:pt x="16170" y="1"/>
                  </a:moveTo>
                  <a:cubicBezTo>
                    <a:pt x="15815" y="1"/>
                    <a:pt x="15406" y="184"/>
                    <a:pt x="15211" y="379"/>
                  </a:cubicBezTo>
                  <a:cubicBezTo>
                    <a:pt x="11408" y="4381"/>
                    <a:pt x="6205" y="7317"/>
                    <a:pt x="1001" y="9118"/>
                  </a:cubicBezTo>
                  <a:cubicBezTo>
                    <a:pt x="434" y="9318"/>
                    <a:pt x="0" y="9919"/>
                    <a:pt x="301" y="10486"/>
                  </a:cubicBezTo>
                  <a:cubicBezTo>
                    <a:pt x="2102" y="14122"/>
                    <a:pt x="3369" y="18024"/>
                    <a:pt x="4003" y="22027"/>
                  </a:cubicBezTo>
                  <a:cubicBezTo>
                    <a:pt x="4060" y="22425"/>
                    <a:pt x="4262" y="22944"/>
                    <a:pt x="4362" y="23357"/>
                  </a:cubicBezTo>
                  <a:lnTo>
                    <a:pt x="4362" y="23357"/>
                  </a:lnTo>
                  <a:cubicBezTo>
                    <a:pt x="4356" y="23348"/>
                    <a:pt x="4350" y="23343"/>
                    <a:pt x="4344" y="23343"/>
                  </a:cubicBezTo>
                  <a:cubicBezTo>
                    <a:pt x="4318" y="23343"/>
                    <a:pt x="4291" y="23436"/>
                    <a:pt x="4270" y="23729"/>
                  </a:cubicBezTo>
                  <a:cubicBezTo>
                    <a:pt x="4170" y="25063"/>
                    <a:pt x="4670" y="26697"/>
                    <a:pt x="4870" y="28032"/>
                  </a:cubicBezTo>
                  <a:cubicBezTo>
                    <a:pt x="4937" y="28332"/>
                    <a:pt x="5204" y="28532"/>
                    <a:pt x="5504" y="28532"/>
                  </a:cubicBezTo>
                  <a:cubicBezTo>
                    <a:pt x="6178" y="28623"/>
                    <a:pt x="6853" y="28667"/>
                    <a:pt x="7526" y="28667"/>
                  </a:cubicBezTo>
                  <a:cubicBezTo>
                    <a:pt x="11514" y="28667"/>
                    <a:pt x="15436" y="27137"/>
                    <a:pt x="18747" y="24996"/>
                  </a:cubicBezTo>
                  <a:lnTo>
                    <a:pt x="18731" y="24987"/>
                  </a:lnTo>
                  <a:lnTo>
                    <a:pt x="18731" y="24987"/>
                  </a:lnTo>
                  <a:cubicBezTo>
                    <a:pt x="18889" y="24906"/>
                    <a:pt x="19025" y="24796"/>
                    <a:pt x="19114" y="24663"/>
                  </a:cubicBezTo>
                  <a:lnTo>
                    <a:pt x="22426" y="19613"/>
                  </a:lnTo>
                  <a:lnTo>
                    <a:pt x="22426" y="19613"/>
                  </a:lnTo>
                  <a:cubicBezTo>
                    <a:pt x="22511" y="19511"/>
                    <a:pt x="22573" y="19410"/>
                    <a:pt x="22616" y="19312"/>
                  </a:cubicBezTo>
                  <a:lnTo>
                    <a:pt x="22616" y="19312"/>
                  </a:lnTo>
                  <a:cubicBezTo>
                    <a:pt x="22738" y="19079"/>
                    <a:pt x="22750" y="18880"/>
                    <a:pt x="22689" y="18723"/>
                  </a:cubicBezTo>
                  <a:lnTo>
                    <a:pt x="22689" y="18723"/>
                  </a:lnTo>
                  <a:lnTo>
                    <a:pt x="22716" y="18725"/>
                  </a:lnTo>
                  <a:cubicBezTo>
                    <a:pt x="21282" y="12420"/>
                    <a:pt x="19314" y="6249"/>
                    <a:pt x="16746" y="345"/>
                  </a:cubicBezTo>
                  <a:cubicBezTo>
                    <a:pt x="16648" y="95"/>
                    <a:pt x="16423" y="1"/>
                    <a:pt x="1617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37"/>
            <p:cNvSpPr/>
            <p:nvPr/>
          </p:nvSpPr>
          <p:spPr>
            <a:xfrm>
              <a:off x="11464475" y="1078600"/>
              <a:ext cx="514575" cy="672500"/>
            </a:xfrm>
            <a:custGeom>
              <a:avLst/>
              <a:gdLst/>
              <a:ahLst/>
              <a:cxnLst/>
              <a:rect l="l" t="t" r="r" b="b"/>
              <a:pathLst>
                <a:path w="20583" h="26900" extrusionOk="0">
                  <a:moveTo>
                    <a:pt x="14711" y="1"/>
                  </a:moveTo>
                  <a:cubicBezTo>
                    <a:pt x="9241" y="5872"/>
                    <a:pt x="1" y="9041"/>
                    <a:pt x="1" y="9041"/>
                  </a:cubicBezTo>
                  <a:cubicBezTo>
                    <a:pt x="368" y="9708"/>
                    <a:pt x="668" y="10375"/>
                    <a:pt x="968" y="11042"/>
                  </a:cubicBezTo>
                  <a:cubicBezTo>
                    <a:pt x="2469" y="14545"/>
                    <a:pt x="3470" y="18214"/>
                    <a:pt x="3970" y="21983"/>
                  </a:cubicBezTo>
                  <a:cubicBezTo>
                    <a:pt x="3970" y="21983"/>
                    <a:pt x="4404" y="24752"/>
                    <a:pt x="4637" y="26787"/>
                  </a:cubicBezTo>
                  <a:cubicBezTo>
                    <a:pt x="4967" y="26831"/>
                    <a:pt x="5589" y="26900"/>
                    <a:pt x="6437" y="26900"/>
                  </a:cubicBezTo>
                  <a:cubicBezTo>
                    <a:pt x="8765" y="26900"/>
                    <a:pt x="12794" y="26385"/>
                    <a:pt x="17146" y="23451"/>
                  </a:cubicBezTo>
                  <a:lnTo>
                    <a:pt x="20582" y="18214"/>
                  </a:lnTo>
                  <a:cubicBezTo>
                    <a:pt x="19815" y="14811"/>
                    <a:pt x="18180" y="9174"/>
                    <a:pt x="16746" y="5071"/>
                  </a:cubicBezTo>
                  <a:cubicBezTo>
                    <a:pt x="15979" y="2936"/>
                    <a:pt x="14711" y="1"/>
                    <a:pt x="1471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37"/>
            <p:cNvSpPr/>
            <p:nvPr/>
          </p:nvSpPr>
          <p:spPr>
            <a:xfrm>
              <a:off x="11892275" y="1533925"/>
              <a:ext cx="86775" cy="130125"/>
            </a:xfrm>
            <a:custGeom>
              <a:avLst/>
              <a:gdLst/>
              <a:ahLst/>
              <a:cxnLst/>
              <a:rect l="l" t="t" r="r" b="b"/>
              <a:pathLst>
                <a:path w="3471" h="5205" extrusionOk="0">
                  <a:moveTo>
                    <a:pt x="3470" y="1"/>
                  </a:moveTo>
                  <a:cubicBezTo>
                    <a:pt x="3470" y="1"/>
                    <a:pt x="2288" y="1269"/>
                    <a:pt x="1045" y="1269"/>
                  </a:cubicBezTo>
                  <a:cubicBezTo>
                    <a:pt x="740" y="1269"/>
                    <a:pt x="431" y="1192"/>
                    <a:pt x="134" y="1002"/>
                  </a:cubicBezTo>
                  <a:lnTo>
                    <a:pt x="134" y="1002"/>
                  </a:lnTo>
                  <a:cubicBezTo>
                    <a:pt x="135" y="1002"/>
                    <a:pt x="1135" y="2670"/>
                    <a:pt x="1" y="5205"/>
                  </a:cubicBezTo>
                  <a:lnTo>
                    <a:pt x="347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37"/>
            <p:cNvSpPr/>
            <p:nvPr/>
          </p:nvSpPr>
          <p:spPr>
            <a:xfrm>
              <a:off x="11550225" y="1280600"/>
              <a:ext cx="160600" cy="70500"/>
            </a:xfrm>
            <a:custGeom>
              <a:avLst/>
              <a:gdLst/>
              <a:ahLst/>
              <a:cxnLst/>
              <a:rect l="l" t="t" r="r" b="b"/>
              <a:pathLst>
                <a:path w="6424" h="2820" extrusionOk="0">
                  <a:moveTo>
                    <a:pt x="5583" y="1"/>
                  </a:moveTo>
                  <a:cubicBezTo>
                    <a:pt x="5503" y="1"/>
                    <a:pt x="5421" y="19"/>
                    <a:pt x="5344" y="60"/>
                  </a:cubicBezTo>
                  <a:cubicBezTo>
                    <a:pt x="3809" y="861"/>
                    <a:pt x="2208" y="1528"/>
                    <a:pt x="540" y="2028"/>
                  </a:cubicBezTo>
                  <a:cubicBezTo>
                    <a:pt x="0" y="2208"/>
                    <a:pt x="486" y="2820"/>
                    <a:pt x="953" y="2820"/>
                  </a:cubicBezTo>
                  <a:cubicBezTo>
                    <a:pt x="1005" y="2820"/>
                    <a:pt x="1057" y="2812"/>
                    <a:pt x="1107" y="2795"/>
                  </a:cubicBezTo>
                  <a:cubicBezTo>
                    <a:pt x="2775" y="2262"/>
                    <a:pt x="4376" y="1594"/>
                    <a:pt x="5944" y="794"/>
                  </a:cubicBezTo>
                  <a:cubicBezTo>
                    <a:pt x="6423" y="540"/>
                    <a:pt x="6021" y="1"/>
                    <a:pt x="558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37"/>
            <p:cNvSpPr/>
            <p:nvPr/>
          </p:nvSpPr>
          <p:spPr>
            <a:xfrm>
              <a:off x="11729750" y="1227150"/>
              <a:ext cx="72400" cy="47350"/>
            </a:xfrm>
            <a:custGeom>
              <a:avLst/>
              <a:gdLst/>
              <a:ahLst/>
              <a:cxnLst/>
              <a:rect l="l" t="t" r="r" b="b"/>
              <a:pathLst>
                <a:path w="2896" h="1894" extrusionOk="0">
                  <a:moveTo>
                    <a:pt x="2116" y="0"/>
                  </a:moveTo>
                  <a:cubicBezTo>
                    <a:pt x="2076" y="0"/>
                    <a:pt x="2036" y="9"/>
                    <a:pt x="1999" y="30"/>
                  </a:cubicBezTo>
                  <a:lnTo>
                    <a:pt x="331" y="964"/>
                  </a:lnTo>
                  <a:cubicBezTo>
                    <a:pt x="0" y="1144"/>
                    <a:pt x="428" y="1893"/>
                    <a:pt x="784" y="1893"/>
                  </a:cubicBezTo>
                  <a:cubicBezTo>
                    <a:pt x="823" y="1893"/>
                    <a:pt x="862" y="1884"/>
                    <a:pt x="898" y="1864"/>
                  </a:cubicBezTo>
                  <a:lnTo>
                    <a:pt x="2566" y="897"/>
                  </a:lnTo>
                  <a:cubicBezTo>
                    <a:pt x="2895" y="717"/>
                    <a:pt x="2472" y="0"/>
                    <a:pt x="21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37"/>
            <p:cNvSpPr/>
            <p:nvPr/>
          </p:nvSpPr>
          <p:spPr>
            <a:xfrm>
              <a:off x="11578800" y="1288050"/>
              <a:ext cx="266275" cy="131700"/>
            </a:xfrm>
            <a:custGeom>
              <a:avLst/>
              <a:gdLst/>
              <a:ahLst/>
              <a:cxnLst/>
              <a:rect l="l" t="t" r="r" b="b"/>
              <a:pathLst>
                <a:path w="10651" h="5268" extrusionOk="0">
                  <a:moveTo>
                    <a:pt x="10531" y="1"/>
                  </a:moveTo>
                  <a:cubicBezTo>
                    <a:pt x="10460" y="1"/>
                    <a:pt x="10325" y="59"/>
                    <a:pt x="10138" y="196"/>
                  </a:cubicBezTo>
                  <a:cubicBezTo>
                    <a:pt x="7336" y="2230"/>
                    <a:pt x="4201" y="3765"/>
                    <a:pt x="832" y="4632"/>
                  </a:cubicBezTo>
                  <a:cubicBezTo>
                    <a:pt x="637" y="4697"/>
                    <a:pt x="0" y="5267"/>
                    <a:pt x="150" y="5267"/>
                  </a:cubicBezTo>
                  <a:cubicBezTo>
                    <a:pt x="154" y="5267"/>
                    <a:pt x="159" y="5267"/>
                    <a:pt x="165" y="5266"/>
                  </a:cubicBezTo>
                  <a:cubicBezTo>
                    <a:pt x="3800" y="4265"/>
                    <a:pt x="7236" y="2631"/>
                    <a:pt x="10272" y="396"/>
                  </a:cubicBezTo>
                  <a:cubicBezTo>
                    <a:pt x="10586" y="166"/>
                    <a:pt x="10650" y="1"/>
                    <a:pt x="1053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37"/>
            <p:cNvSpPr/>
            <p:nvPr/>
          </p:nvSpPr>
          <p:spPr>
            <a:xfrm>
              <a:off x="11596200" y="1355600"/>
              <a:ext cx="265550" cy="130950"/>
            </a:xfrm>
            <a:custGeom>
              <a:avLst/>
              <a:gdLst/>
              <a:ahLst/>
              <a:cxnLst/>
              <a:rect l="l" t="t" r="r" b="b"/>
              <a:pathLst>
                <a:path w="10622" h="5238" extrusionOk="0">
                  <a:moveTo>
                    <a:pt x="10502" y="1"/>
                  </a:moveTo>
                  <a:cubicBezTo>
                    <a:pt x="10431" y="1"/>
                    <a:pt x="10296" y="59"/>
                    <a:pt x="10109" y="196"/>
                  </a:cubicBezTo>
                  <a:cubicBezTo>
                    <a:pt x="7307" y="2230"/>
                    <a:pt x="4138" y="3765"/>
                    <a:pt x="803" y="4632"/>
                  </a:cubicBezTo>
                  <a:cubicBezTo>
                    <a:pt x="582" y="4695"/>
                    <a:pt x="1" y="5238"/>
                    <a:pt x="111" y="5238"/>
                  </a:cubicBezTo>
                  <a:cubicBezTo>
                    <a:pt x="117" y="5238"/>
                    <a:pt x="125" y="5236"/>
                    <a:pt x="136" y="5233"/>
                  </a:cubicBezTo>
                  <a:cubicBezTo>
                    <a:pt x="3772" y="4265"/>
                    <a:pt x="7207" y="2631"/>
                    <a:pt x="10243" y="396"/>
                  </a:cubicBezTo>
                  <a:cubicBezTo>
                    <a:pt x="10557" y="166"/>
                    <a:pt x="10621" y="1"/>
                    <a:pt x="105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37"/>
            <p:cNvSpPr/>
            <p:nvPr/>
          </p:nvSpPr>
          <p:spPr>
            <a:xfrm>
              <a:off x="11607925" y="1424825"/>
              <a:ext cx="265925" cy="131675"/>
            </a:xfrm>
            <a:custGeom>
              <a:avLst/>
              <a:gdLst/>
              <a:ahLst/>
              <a:cxnLst/>
              <a:rect l="l" t="t" r="r" b="b"/>
              <a:pathLst>
                <a:path w="10637" h="5267" extrusionOk="0">
                  <a:moveTo>
                    <a:pt x="10525" y="1"/>
                  </a:moveTo>
                  <a:cubicBezTo>
                    <a:pt x="10458" y="1"/>
                    <a:pt x="10327" y="59"/>
                    <a:pt x="10141" y="195"/>
                  </a:cubicBezTo>
                  <a:cubicBezTo>
                    <a:pt x="7339" y="2230"/>
                    <a:pt x="4170" y="3764"/>
                    <a:pt x="834" y="4632"/>
                  </a:cubicBezTo>
                  <a:cubicBezTo>
                    <a:pt x="607" y="4697"/>
                    <a:pt x="1" y="5267"/>
                    <a:pt x="153" y="5267"/>
                  </a:cubicBezTo>
                  <a:cubicBezTo>
                    <a:pt x="157" y="5267"/>
                    <a:pt x="162" y="5266"/>
                    <a:pt x="167" y="5266"/>
                  </a:cubicBezTo>
                  <a:cubicBezTo>
                    <a:pt x="3803" y="4265"/>
                    <a:pt x="7239" y="2630"/>
                    <a:pt x="10274" y="395"/>
                  </a:cubicBezTo>
                  <a:cubicBezTo>
                    <a:pt x="10567" y="165"/>
                    <a:pt x="10637" y="1"/>
                    <a:pt x="105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37"/>
            <p:cNvSpPr/>
            <p:nvPr/>
          </p:nvSpPr>
          <p:spPr>
            <a:xfrm>
              <a:off x="11617150" y="1496550"/>
              <a:ext cx="266275" cy="131675"/>
            </a:xfrm>
            <a:custGeom>
              <a:avLst/>
              <a:gdLst/>
              <a:ahLst/>
              <a:cxnLst/>
              <a:rect l="l" t="t" r="r" b="b"/>
              <a:pathLst>
                <a:path w="10651" h="5267" extrusionOk="0">
                  <a:moveTo>
                    <a:pt x="10531" y="0"/>
                  </a:moveTo>
                  <a:cubicBezTo>
                    <a:pt x="10461" y="0"/>
                    <a:pt x="10325" y="58"/>
                    <a:pt x="10139" y="195"/>
                  </a:cubicBezTo>
                  <a:cubicBezTo>
                    <a:pt x="7337" y="2230"/>
                    <a:pt x="4201" y="3764"/>
                    <a:pt x="832" y="4631"/>
                  </a:cubicBezTo>
                  <a:cubicBezTo>
                    <a:pt x="637" y="4696"/>
                    <a:pt x="0" y="5267"/>
                    <a:pt x="151" y="5267"/>
                  </a:cubicBezTo>
                  <a:cubicBezTo>
                    <a:pt x="155" y="5267"/>
                    <a:pt x="160" y="5266"/>
                    <a:pt x="165" y="5265"/>
                  </a:cubicBezTo>
                  <a:cubicBezTo>
                    <a:pt x="3801" y="4265"/>
                    <a:pt x="7237" y="2630"/>
                    <a:pt x="10272" y="395"/>
                  </a:cubicBezTo>
                  <a:cubicBezTo>
                    <a:pt x="10586" y="165"/>
                    <a:pt x="10650" y="0"/>
                    <a:pt x="105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39" name="Google Shape;439;p37"/>
          <p:cNvGrpSpPr/>
          <p:nvPr/>
        </p:nvGrpSpPr>
        <p:grpSpPr>
          <a:xfrm rot="-2700000">
            <a:off x="396892" y="3852502"/>
            <a:ext cx="898707" cy="766293"/>
            <a:chOff x="10024450" y="2274100"/>
            <a:chExt cx="762700" cy="650325"/>
          </a:xfrm>
        </p:grpSpPr>
        <p:sp>
          <p:nvSpPr>
            <p:cNvPr id="440" name="Google Shape;440;p37"/>
            <p:cNvSpPr/>
            <p:nvPr/>
          </p:nvSpPr>
          <p:spPr>
            <a:xfrm>
              <a:off x="10051950" y="2294750"/>
              <a:ext cx="706375" cy="609625"/>
            </a:xfrm>
            <a:custGeom>
              <a:avLst/>
              <a:gdLst/>
              <a:ahLst/>
              <a:cxnLst/>
              <a:rect l="l" t="t" r="r" b="b"/>
              <a:pathLst>
                <a:path w="28255" h="24385" extrusionOk="0">
                  <a:moveTo>
                    <a:pt x="8240" y="1"/>
                  </a:moveTo>
                  <a:cubicBezTo>
                    <a:pt x="8107" y="835"/>
                    <a:pt x="7940" y="1602"/>
                    <a:pt x="7706" y="2402"/>
                  </a:cubicBezTo>
                  <a:cubicBezTo>
                    <a:pt x="6639" y="6505"/>
                    <a:pt x="4971" y="10408"/>
                    <a:pt x="2803" y="14044"/>
                  </a:cubicBezTo>
                  <a:cubicBezTo>
                    <a:pt x="2803" y="14044"/>
                    <a:pt x="1235" y="16746"/>
                    <a:pt x="1" y="18714"/>
                  </a:cubicBezTo>
                  <a:cubicBezTo>
                    <a:pt x="1002" y="19715"/>
                    <a:pt x="5605" y="23784"/>
                    <a:pt x="13911" y="24385"/>
                  </a:cubicBezTo>
                  <a:lnTo>
                    <a:pt x="17380" y="23284"/>
                  </a:lnTo>
                  <a:lnTo>
                    <a:pt x="20782" y="22183"/>
                  </a:lnTo>
                  <a:cubicBezTo>
                    <a:pt x="22917" y="17547"/>
                    <a:pt x="24852" y="12810"/>
                    <a:pt x="26520" y="8006"/>
                  </a:cubicBezTo>
                  <a:cubicBezTo>
                    <a:pt x="27354" y="5605"/>
                    <a:pt x="28254" y="2169"/>
                    <a:pt x="28254" y="2169"/>
                  </a:cubicBezTo>
                  <a:lnTo>
                    <a:pt x="28254" y="2169"/>
                  </a:lnTo>
                  <a:cubicBezTo>
                    <a:pt x="26720" y="2407"/>
                    <a:pt x="25144" y="2506"/>
                    <a:pt x="23582" y="2506"/>
                  </a:cubicBezTo>
                  <a:cubicBezTo>
                    <a:pt x="15734" y="2506"/>
                    <a:pt x="8240" y="1"/>
                    <a:pt x="8240" y="1"/>
                  </a:cubicBezTo>
                  <a:close/>
                </a:path>
              </a:pathLst>
            </a:custGeom>
            <a:solidFill>
              <a:srgbClr val="302D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37"/>
            <p:cNvSpPr/>
            <p:nvPr/>
          </p:nvSpPr>
          <p:spPr>
            <a:xfrm>
              <a:off x="10024450" y="2274100"/>
              <a:ext cx="762700" cy="650325"/>
            </a:xfrm>
            <a:custGeom>
              <a:avLst/>
              <a:gdLst/>
              <a:ahLst/>
              <a:cxnLst/>
              <a:rect l="l" t="t" r="r" b="b"/>
              <a:pathLst>
                <a:path w="30508" h="26013" extrusionOk="0">
                  <a:moveTo>
                    <a:pt x="2783" y="14640"/>
                  </a:moveTo>
                  <a:cubicBezTo>
                    <a:pt x="2750" y="14640"/>
                    <a:pt x="2723" y="14703"/>
                    <a:pt x="2785" y="14864"/>
                  </a:cubicBezTo>
                  <a:lnTo>
                    <a:pt x="2785" y="14864"/>
                  </a:lnTo>
                  <a:cubicBezTo>
                    <a:pt x="2876" y="14736"/>
                    <a:pt x="2825" y="14640"/>
                    <a:pt x="2783" y="14640"/>
                  </a:cubicBezTo>
                  <a:close/>
                  <a:moveTo>
                    <a:pt x="10200" y="1949"/>
                  </a:moveTo>
                  <a:cubicBezTo>
                    <a:pt x="14694" y="3316"/>
                    <a:pt x="19526" y="4155"/>
                    <a:pt x="24289" y="4155"/>
                  </a:cubicBezTo>
                  <a:cubicBezTo>
                    <a:pt x="25520" y="4155"/>
                    <a:pt x="26746" y="4099"/>
                    <a:pt x="27961" y="3981"/>
                  </a:cubicBezTo>
                  <a:lnTo>
                    <a:pt x="27961" y="3981"/>
                  </a:lnTo>
                  <a:cubicBezTo>
                    <a:pt x="26216" y="10325"/>
                    <a:pt x="23868" y="16492"/>
                    <a:pt x="20999" y="22399"/>
                  </a:cubicBezTo>
                  <a:lnTo>
                    <a:pt x="20999" y="22399"/>
                  </a:lnTo>
                  <a:lnTo>
                    <a:pt x="14854" y="24388"/>
                  </a:lnTo>
                  <a:lnTo>
                    <a:pt x="14854" y="24388"/>
                  </a:lnTo>
                  <a:cubicBezTo>
                    <a:pt x="10361" y="23971"/>
                    <a:pt x="5747" y="22512"/>
                    <a:pt x="2343" y="19482"/>
                  </a:cubicBezTo>
                  <a:lnTo>
                    <a:pt x="2343" y="19482"/>
                  </a:lnTo>
                  <a:cubicBezTo>
                    <a:pt x="3225" y="18045"/>
                    <a:pt x="4078" y="16607"/>
                    <a:pt x="4904" y="15170"/>
                  </a:cubicBezTo>
                  <a:cubicBezTo>
                    <a:pt x="4970" y="14970"/>
                    <a:pt x="4970" y="14737"/>
                    <a:pt x="4837" y="14537"/>
                  </a:cubicBezTo>
                  <a:lnTo>
                    <a:pt x="4837" y="14537"/>
                  </a:lnTo>
                  <a:cubicBezTo>
                    <a:pt x="4866" y="14581"/>
                    <a:pt x="4903" y="14601"/>
                    <a:pt x="4945" y="14601"/>
                  </a:cubicBezTo>
                  <a:cubicBezTo>
                    <a:pt x="5380" y="14601"/>
                    <a:pt x="6422" y="12433"/>
                    <a:pt x="6605" y="12068"/>
                  </a:cubicBezTo>
                  <a:cubicBezTo>
                    <a:pt x="7205" y="10867"/>
                    <a:pt x="7739" y="9633"/>
                    <a:pt x="8273" y="8399"/>
                  </a:cubicBezTo>
                  <a:cubicBezTo>
                    <a:pt x="9078" y="6299"/>
                    <a:pt x="9735" y="4149"/>
                    <a:pt x="10200" y="1949"/>
                  </a:cubicBezTo>
                  <a:close/>
                  <a:moveTo>
                    <a:pt x="9275" y="0"/>
                  </a:moveTo>
                  <a:cubicBezTo>
                    <a:pt x="9006" y="0"/>
                    <a:pt x="8770" y="99"/>
                    <a:pt x="8600" y="248"/>
                  </a:cubicBezTo>
                  <a:lnTo>
                    <a:pt x="8600" y="248"/>
                  </a:lnTo>
                  <a:cubicBezTo>
                    <a:pt x="8452" y="363"/>
                    <a:pt x="8345" y="521"/>
                    <a:pt x="8306" y="727"/>
                  </a:cubicBezTo>
                  <a:cubicBezTo>
                    <a:pt x="7405" y="5630"/>
                    <a:pt x="5437" y="10267"/>
                    <a:pt x="2902" y="14570"/>
                  </a:cubicBezTo>
                  <a:cubicBezTo>
                    <a:pt x="2837" y="14766"/>
                    <a:pt x="2836" y="14994"/>
                    <a:pt x="2961" y="15191"/>
                  </a:cubicBezTo>
                  <a:lnTo>
                    <a:pt x="2961" y="15191"/>
                  </a:lnTo>
                  <a:cubicBezTo>
                    <a:pt x="2872" y="15054"/>
                    <a:pt x="2817" y="14946"/>
                    <a:pt x="2785" y="14864"/>
                  </a:cubicBezTo>
                  <a:lnTo>
                    <a:pt x="2785" y="14864"/>
                  </a:lnTo>
                  <a:cubicBezTo>
                    <a:pt x="2754" y="14908"/>
                    <a:pt x="2706" y="14955"/>
                    <a:pt x="2635" y="15004"/>
                  </a:cubicBezTo>
                  <a:cubicBezTo>
                    <a:pt x="2369" y="15370"/>
                    <a:pt x="2168" y="15771"/>
                    <a:pt x="1968" y="16171"/>
                  </a:cubicBezTo>
                  <a:cubicBezTo>
                    <a:pt x="1368" y="17205"/>
                    <a:pt x="767" y="18239"/>
                    <a:pt x="134" y="19240"/>
                  </a:cubicBezTo>
                  <a:cubicBezTo>
                    <a:pt x="0" y="19540"/>
                    <a:pt x="100" y="19874"/>
                    <a:pt x="334" y="20074"/>
                  </a:cubicBezTo>
                  <a:cubicBezTo>
                    <a:pt x="4170" y="23810"/>
                    <a:pt x="9707" y="25578"/>
                    <a:pt x="14944" y="26011"/>
                  </a:cubicBezTo>
                  <a:lnTo>
                    <a:pt x="14931" y="25979"/>
                  </a:lnTo>
                  <a:lnTo>
                    <a:pt x="14931" y="25979"/>
                  </a:lnTo>
                  <a:cubicBezTo>
                    <a:pt x="15028" y="26001"/>
                    <a:pt x="15125" y="26013"/>
                    <a:pt x="15218" y="26013"/>
                  </a:cubicBezTo>
                  <a:cubicBezTo>
                    <a:pt x="15309" y="26013"/>
                    <a:pt x="15397" y="26002"/>
                    <a:pt x="15478" y="25978"/>
                  </a:cubicBezTo>
                  <a:lnTo>
                    <a:pt x="22349" y="23743"/>
                  </a:lnTo>
                  <a:cubicBezTo>
                    <a:pt x="22474" y="23715"/>
                    <a:pt x="22581" y="23653"/>
                    <a:pt x="22669" y="23568"/>
                  </a:cubicBezTo>
                  <a:lnTo>
                    <a:pt x="22669" y="23568"/>
                  </a:lnTo>
                  <a:cubicBezTo>
                    <a:pt x="22787" y="23475"/>
                    <a:pt x="22854" y="23365"/>
                    <a:pt x="22880" y="23247"/>
                  </a:cubicBezTo>
                  <a:lnTo>
                    <a:pt x="22880" y="23247"/>
                  </a:lnTo>
                  <a:cubicBezTo>
                    <a:pt x="26002" y="16795"/>
                    <a:pt x="28526" y="10044"/>
                    <a:pt x="30355" y="3095"/>
                  </a:cubicBezTo>
                  <a:cubicBezTo>
                    <a:pt x="30508" y="2515"/>
                    <a:pt x="29681" y="2186"/>
                    <a:pt x="29208" y="2186"/>
                  </a:cubicBezTo>
                  <a:cubicBezTo>
                    <a:pt x="29165" y="2186"/>
                    <a:pt x="29124" y="2189"/>
                    <a:pt x="29087" y="2194"/>
                  </a:cubicBezTo>
                  <a:cubicBezTo>
                    <a:pt x="27478" y="2421"/>
                    <a:pt x="25838" y="2527"/>
                    <a:pt x="24186" y="2527"/>
                  </a:cubicBezTo>
                  <a:cubicBezTo>
                    <a:pt x="19411" y="2527"/>
                    <a:pt x="14541" y="1640"/>
                    <a:pt x="10060" y="197"/>
                  </a:cubicBezTo>
                  <a:lnTo>
                    <a:pt x="10060" y="197"/>
                  </a:lnTo>
                  <a:cubicBezTo>
                    <a:pt x="9901" y="100"/>
                    <a:pt x="9703" y="41"/>
                    <a:pt x="9497" y="22"/>
                  </a:cubicBezTo>
                  <a:lnTo>
                    <a:pt x="9497" y="22"/>
                  </a:lnTo>
                  <a:cubicBezTo>
                    <a:pt x="9421" y="7"/>
                    <a:pt x="9347" y="0"/>
                    <a:pt x="927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37"/>
            <p:cNvSpPr/>
            <p:nvPr/>
          </p:nvSpPr>
          <p:spPr>
            <a:xfrm>
              <a:off x="10045400" y="2294038"/>
              <a:ext cx="706375" cy="610450"/>
            </a:xfrm>
            <a:custGeom>
              <a:avLst/>
              <a:gdLst/>
              <a:ahLst/>
              <a:cxnLst/>
              <a:rect l="l" t="t" r="r" b="b"/>
              <a:pathLst>
                <a:path w="28255" h="24418" extrusionOk="0">
                  <a:moveTo>
                    <a:pt x="8240" y="0"/>
                  </a:moveTo>
                  <a:cubicBezTo>
                    <a:pt x="8107" y="834"/>
                    <a:pt x="7907" y="1635"/>
                    <a:pt x="7706" y="2435"/>
                  </a:cubicBezTo>
                  <a:cubicBezTo>
                    <a:pt x="6639" y="6505"/>
                    <a:pt x="4971" y="10441"/>
                    <a:pt x="2803" y="14077"/>
                  </a:cubicBezTo>
                  <a:cubicBezTo>
                    <a:pt x="2803" y="14077"/>
                    <a:pt x="1235" y="16779"/>
                    <a:pt x="1" y="18747"/>
                  </a:cubicBezTo>
                  <a:cubicBezTo>
                    <a:pt x="1002" y="19748"/>
                    <a:pt x="5605" y="23851"/>
                    <a:pt x="13911" y="24418"/>
                  </a:cubicBezTo>
                  <a:lnTo>
                    <a:pt x="20782" y="22216"/>
                  </a:lnTo>
                  <a:cubicBezTo>
                    <a:pt x="22917" y="17580"/>
                    <a:pt x="24852" y="12876"/>
                    <a:pt x="26520" y="8039"/>
                  </a:cubicBezTo>
                  <a:cubicBezTo>
                    <a:pt x="27354" y="5671"/>
                    <a:pt x="28254" y="2202"/>
                    <a:pt x="28254" y="2202"/>
                  </a:cubicBezTo>
                  <a:lnTo>
                    <a:pt x="28254" y="2202"/>
                  </a:lnTo>
                  <a:cubicBezTo>
                    <a:pt x="26756" y="2430"/>
                    <a:pt x="25214" y="2526"/>
                    <a:pt x="23684" y="2526"/>
                  </a:cubicBezTo>
                  <a:cubicBezTo>
                    <a:pt x="15815" y="2526"/>
                    <a:pt x="8240" y="0"/>
                    <a:pt x="82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37"/>
            <p:cNvSpPr/>
            <p:nvPr/>
          </p:nvSpPr>
          <p:spPr>
            <a:xfrm>
              <a:off x="10399700" y="2814300"/>
              <a:ext cx="171825" cy="90075"/>
            </a:xfrm>
            <a:custGeom>
              <a:avLst/>
              <a:gdLst/>
              <a:ahLst/>
              <a:cxnLst/>
              <a:rect l="l" t="t" r="r" b="b"/>
              <a:pathLst>
                <a:path w="6873" h="3603" extrusionOk="0">
                  <a:moveTo>
                    <a:pt x="3103" y="0"/>
                  </a:moveTo>
                  <a:cubicBezTo>
                    <a:pt x="3103" y="0"/>
                    <a:pt x="2836" y="2135"/>
                    <a:pt x="1" y="3603"/>
                  </a:cubicBezTo>
                  <a:lnTo>
                    <a:pt x="6872" y="1401"/>
                  </a:lnTo>
                  <a:lnTo>
                    <a:pt x="6872" y="1401"/>
                  </a:lnTo>
                  <a:cubicBezTo>
                    <a:pt x="6872" y="1401"/>
                    <a:pt x="6528" y="1453"/>
                    <a:pt x="6043" y="1453"/>
                  </a:cubicBezTo>
                  <a:cubicBezTo>
                    <a:pt x="5075" y="1453"/>
                    <a:pt x="3548" y="1246"/>
                    <a:pt x="31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37"/>
            <p:cNvSpPr/>
            <p:nvPr/>
          </p:nvSpPr>
          <p:spPr>
            <a:xfrm>
              <a:off x="10286450" y="2434750"/>
              <a:ext cx="330925" cy="81850"/>
            </a:xfrm>
            <a:custGeom>
              <a:avLst/>
              <a:gdLst/>
              <a:ahLst/>
              <a:cxnLst/>
              <a:rect l="l" t="t" r="r" b="b"/>
              <a:pathLst>
                <a:path w="13237" h="3274" extrusionOk="0">
                  <a:moveTo>
                    <a:pt x="863" y="0"/>
                  </a:moveTo>
                  <a:cubicBezTo>
                    <a:pt x="630" y="0"/>
                    <a:pt x="1" y="607"/>
                    <a:pt x="128" y="639"/>
                  </a:cubicBezTo>
                  <a:cubicBezTo>
                    <a:pt x="4030" y="2240"/>
                    <a:pt x="8167" y="3140"/>
                    <a:pt x="12403" y="3274"/>
                  </a:cubicBezTo>
                  <a:cubicBezTo>
                    <a:pt x="12670" y="3274"/>
                    <a:pt x="13237" y="2640"/>
                    <a:pt x="13204" y="2640"/>
                  </a:cubicBezTo>
                  <a:cubicBezTo>
                    <a:pt x="8967" y="2507"/>
                    <a:pt x="4798" y="1606"/>
                    <a:pt x="895" y="5"/>
                  </a:cubicBezTo>
                  <a:cubicBezTo>
                    <a:pt x="885" y="2"/>
                    <a:pt x="875" y="0"/>
                    <a:pt x="8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37"/>
            <p:cNvSpPr/>
            <p:nvPr/>
          </p:nvSpPr>
          <p:spPr>
            <a:xfrm>
              <a:off x="10233150" y="2558850"/>
              <a:ext cx="330875" cy="81175"/>
            </a:xfrm>
            <a:custGeom>
              <a:avLst/>
              <a:gdLst/>
              <a:ahLst/>
              <a:cxnLst/>
              <a:rect l="l" t="t" r="r" b="b"/>
              <a:pathLst>
                <a:path w="13235" h="3247" extrusionOk="0">
                  <a:moveTo>
                    <a:pt x="870" y="1"/>
                  </a:moveTo>
                  <a:cubicBezTo>
                    <a:pt x="599" y="1"/>
                    <a:pt x="1" y="583"/>
                    <a:pt x="125" y="645"/>
                  </a:cubicBezTo>
                  <a:cubicBezTo>
                    <a:pt x="4028" y="2246"/>
                    <a:pt x="8197" y="3113"/>
                    <a:pt x="12400" y="3247"/>
                  </a:cubicBezTo>
                  <a:cubicBezTo>
                    <a:pt x="12700" y="3247"/>
                    <a:pt x="13234" y="2613"/>
                    <a:pt x="13201" y="2613"/>
                  </a:cubicBezTo>
                  <a:cubicBezTo>
                    <a:pt x="8964" y="2479"/>
                    <a:pt x="4828" y="1612"/>
                    <a:pt x="925" y="11"/>
                  </a:cubicBezTo>
                  <a:cubicBezTo>
                    <a:pt x="909" y="4"/>
                    <a:pt x="891" y="1"/>
                    <a:pt x="87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37"/>
            <p:cNvSpPr/>
            <p:nvPr/>
          </p:nvSpPr>
          <p:spPr>
            <a:xfrm>
              <a:off x="10174775" y="2676450"/>
              <a:ext cx="330875" cy="81150"/>
            </a:xfrm>
            <a:custGeom>
              <a:avLst/>
              <a:gdLst/>
              <a:ahLst/>
              <a:cxnLst/>
              <a:rect l="l" t="t" r="r" b="b"/>
              <a:pathLst>
                <a:path w="13235" h="3246" extrusionOk="0">
                  <a:moveTo>
                    <a:pt x="843" y="0"/>
                  </a:moveTo>
                  <a:cubicBezTo>
                    <a:pt x="599" y="0"/>
                    <a:pt x="1" y="582"/>
                    <a:pt x="125" y="644"/>
                  </a:cubicBezTo>
                  <a:cubicBezTo>
                    <a:pt x="4028" y="2245"/>
                    <a:pt x="8197" y="3113"/>
                    <a:pt x="12400" y="3246"/>
                  </a:cubicBezTo>
                  <a:cubicBezTo>
                    <a:pt x="12700" y="3246"/>
                    <a:pt x="13234" y="2612"/>
                    <a:pt x="13201" y="2612"/>
                  </a:cubicBezTo>
                  <a:cubicBezTo>
                    <a:pt x="8964" y="2479"/>
                    <a:pt x="4795" y="1611"/>
                    <a:pt x="892" y="10"/>
                  </a:cubicBezTo>
                  <a:cubicBezTo>
                    <a:pt x="878" y="3"/>
                    <a:pt x="862" y="0"/>
                    <a:pt x="8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7" name="Google Shape;447;p37"/>
          <p:cNvGrpSpPr/>
          <p:nvPr/>
        </p:nvGrpSpPr>
        <p:grpSpPr>
          <a:xfrm rot="2700000">
            <a:off x="358364" y="2164950"/>
            <a:ext cx="817896" cy="813580"/>
            <a:chOff x="10440625" y="1291025"/>
            <a:chExt cx="630000" cy="626675"/>
          </a:xfrm>
        </p:grpSpPr>
        <p:sp>
          <p:nvSpPr>
            <p:cNvPr id="448" name="Google Shape;448;p37"/>
            <p:cNvSpPr/>
            <p:nvPr/>
          </p:nvSpPr>
          <p:spPr>
            <a:xfrm>
              <a:off x="10465650" y="1310625"/>
              <a:ext cx="580450" cy="589725"/>
            </a:xfrm>
            <a:custGeom>
              <a:avLst/>
              <a:gdLst/>
              <a:ahLst/>
              <a:cxnLst/>
              <a:rect l="l" t="t" r="r" b="b"/>
              <a:pathLst>
                <a:path w="23218" h="23589" extrusionOk="0">
                  <a:moveTo>
                    <a:pt x="12610" y="0"/>
                  </a:moveTo>
                  <a:cubicBezTo>
                    <a:pt x="6906" y="4003"/>
                    <a:pt x="1" y="6138"/>
                    <a:pt x="1" y="6138"/>
                  </a:cubicBezTo>
                  <a:cubicBezTo>
                    <a:pt x="434" y="6772"/>
                    <a:pt x="768" y="7439"/>
                    <a:pt x="1135" y="8073"/>
                  </a:cubicBezTo>
                  <a:cubicBezTo>
                    <a:pt x="2803" y="11442"/>
                    <a:pt x="4003" y="15044"/>
                    <a:pt x="4671" y="18747"/>
                  </a:cubicBezTo>
                  <a:cubicBezTo>
                    <a:pt x="4671" y="18747"/>
                    <a:pt x="5171" y="21482"/>
                    <a:pt x="5505" y="23484"/>
                  </a:cubicBezTo>
                  <a:cubicBezTo>
                    <a:pt x="5841" y="23527"/>
                    <a:pt x="6482" y="23588"/>
                    <a:pt x="7358" y="23588"/>
                  </a:cubicBezTo>
                  <a:cubicBezTo>
                    <a:pt x="10563" y="23588"/>
                    <a:pt x="16913" y="22766"/>
                    <a:pt x="23017" y="17213"/>
                  </a:cubicBezTo>
                  <a:lnTo>
                    <a:pt x="23217" y="17012"/>
                  </a:lnTo>
                  <a:cubicBezTo>
                    <a:pt x="22817" y="14511"/>
                    <a:pt x="20348" y="7172"/>
                    <a:pt x="18280" y="2168"/>
                  </a:cubicBezTo>
                  <a:cubicBezTo>
                    <a:pt x="18113" y="1735"/>
                    <a:pt x="17913" y="1301"/>
                    <a:pt x="17713" y="868"/>
                  </a:cubicBezTo>
                  <a:lnTo>
                    <a:pt x="17680" y="734"/>
                  </a:lnTo>
                  <a:cubicBezTo>
                    <a:pt x="17546" y="501"/>
                    <a:pt x="17446" y="234"/>
                    <a:pt x="17313" y="0"/>
                  </a:cubicBezTo>
                  <a:close/>
                </a:path>
              </a:pathLst>
            </a:custGeom>
            <a:solidFill>
              <a:srgbClr val="302D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37"/>
            <p:cNvSpPr/>
            <p:nvPr/>
          </p:nvSpPr>
          <p:spPr>
            <a:xfrm>
              <a:off x="10440625" y="1291025"/>
              <a:ext cx="630000" cy="626675"/>
            </a:xfrm>
            <a:custGeom>
              <a:avLst/>
              <a:gdLst/>
              <a:ahLst/>
              <a:cxnLst/>
              <a:rect l="l" t="t" r="r" b="b"/>
              <a:pathLst>
                <a:path w="25200" h="25067" extrusionOk="0">
                  <a:moveTo>
                    <a:pt x="17914" y="1485"/>
                  </a:moveTo>
                  <a:cubicBezTo>
                    <a:pt x="20117" y="6418"/>
                    <a:pt x="22353" y="11902"/>
                    <a:pt x="23310" y="17266"/>
                  </a:cubicBezTo>
                  <a:lnTo>
                    <a:pt x="23310" y="17266"/>
                  </a:lnTo>
                  <a:cubicBezTo>
                    <a:pt x="19197" y="20977"/>
                    <a:pt x="13681" y="23649"/>
                    <a:pt x="8065" y="23649"/>
                  </a:cubicBezTo>
                  <a:cubicBezTo>
                    <a:pt x="7800" y="23649"/>
                    <a:pt x="7535" y="23643"/>
                    <a:pt x="7270" y="23631"/>
                  </a:cubicBezTo>
                  <a:lnTo>
                    <a:pt x="7270" y="23631"/>
                  </a:lnTo>
                  <a:cubicBezTo>
                    <a:pt x="7158" y="22363"/>
                    <a:pt x="7069" y="20721"/>
                    <a:pt x="6420" y="19697"/>
                  </a:cubicBezTo>
                  <a:lnTo>
                    <a:pt x="6420" y="19697"/>
                  </a:lnTo>
                  <a:lnTo>
                    <a:pt x="6539" y="19798"/>
                  </a:lnTo>
                  <a:cubicBezTo>
                    <a:pt x="5769" y="15469"/>
                    <a:pt x="4260" y="11294"/>
                    <a:pt x="2099" y="7451"/>
                  </a:cubicBezTo>
                  <a:lnTo>
                    <a:pt x="2099" y="7451"/>
                  </a:lnTo>
                  <a:cubicBezTo>
                    <a:pt x="6410" y="6064"/>
                    <a:pt x="10500" y="4055"/>
                    <a:pt x="14247" y="1485"/>
                  </a:cubicBezTo>
                  <a:close/>
                  <a:moveTo>
                    <a:pt x="13099" y="1"/>
                  </a:moveTo>
                  <a:cubicBezTo>
                    <a:pt x="12993" y="1"/>
                    <a:pt x="12894" y="26"/>
                    <a:pt x="12810" y="84"/>
                  </a:cubicBezTo>
                  <a:cubicBezTo>
                    <a:pt x="8941" y="2752"/>
                    <a:pt x="4704" y="4820"/>
                    <a:pt x="268" y="6221"/>
                  </a:cubicBezTo>
                  <a:cubicBezTo>
                    <a:pt x="1" y="6288"/>
                    <a:pt x="101" y="6622"/>
                    <a:pt x="201" y="6789"/>
                  </a:cubicBezTo>
                  <a:cubicBezTo>
                    <a:pt x="1902" y="9624"/>
                    <a:pt x="3170" y="12693"/>
                    <a:pt x="4004" y="15895"/>
                  </a:cubicBezTo>
                  <a:cubicBezTo>
                    <a:pt x="4287" y="16911"/>
                    <a:pt x="4286" y="18329"/>
                    <a:pt x="4831" y="19283"/>
                  </a:cubicBezTo>
                  <a:lnTo>
                    <a:pt x="4831" y="19283"/>
                  </a:lnTo>
                  <a:lnTo>
                    <a:pt x="4771" y="19231"/>
                  </a:lnTo>
                  <a:lnTo>
                    <a:pt x="4771" y="19231"/>
                  </a:lnTo>
                  <a:cubicBezTo>
                    <a:pt x="5071" y="20799"/>
                    <a:pt x="5338" y="22366"/>
                    <a:pt x="5605" y="23968"/>
                  </a:cubicBezTo>
                  <a:cubicBezTo>
                    <a:pt x="5672" y="24468"/>
                    <a:pt x="6439" y="24902"/>
                    <a:pt x="6906" y="24935"/>
                  </a:cubicBezTo>
                  <a:cubicBezTo>
                    <a:pt x="7646" y="25024"/>
                    <a:pt x="8385" y="25066"/>
                    <a:pt x="9121" y="25066"/>
                  </a:cubicBezTo>
                  <a:cubicBezTo>
                    <a:pt x="15027" y="25066"/>
                    <a:pt x="20755" y="22312"/>
                    <a:pt x="25085" y="18397"/>
                  </a:cubicBezTo>
                  <a:cubicBezTo>
                    <a:pt x="25200" y="18291"/>
                    <a:pt x="25188" y="18136"/>
                    <a:pt x="25097" y="17971"/>
                  </a:cubicBezTo>
                  <a:lnTo>
                    <a:pt x="25097" y="17971"/>
                  </a:lnTo>
                  <a:cubicBezTo>
                    <a:pt x="24116" y="12473"/>
                    <a:pt x="21799" y="6817"/>
                    <a:pt x="19548" y="1752"/>
                  </a:cubicBezTo>
                  <a:lnTo>
                    <a:pt x="19114" y="884"/>
                  </a:lnTo>
                  <a:cubicBezTo>
                    <a:pt x="18814" y="351"/>
                    <a:pt x="18281" y="50"/>
                    <a:pt x="17680" y="50"/>
                  </a:cubicBezTo>
                  <a:lnTo>
                    <a:pt x="13381" y="50"/>
                  </a:lnTo>
                  <a:cubicBezTo>
                    <a:pt x="13284" y="18"/>
                    <a:pt x="13189" y="1"/>
                    <a:pt x="13099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37"/>
            <p:cNvSpPr/>
            <p:nvPr/>
          </p:nvSpPr>
          <p:spPr>
            <a:xfrm>
              <a:off x="10465650" y="1310625"/>
              <a:ext cx="580450" cy="589725"/>
            </a:xfrm>
            <a:custGeom>
              <a:avLst/>
              <a:gdLst/>
              <a:ahLst/>
              <a:cxnLst/>
              <a:rect l="l" t="t" r="r" b="b"/>
              <a:pathLst>
                <a:path w="23218" h="23589" extrusionOk="0">
                  <a:moveTo>
                    <a:pt x="12576" y="0"/>
                  </a:moveTo>
                  <a:cubicBezTo>
                    <a:pt x="6906" y="4003"/>
                    <a:pt x="1" y="6138"/>
                    <a:pt x="1" y="6138"/>
                  </a:cubicBezTo>
                  <a:cubicBezTo>
                    <a:pt x="434" y="6772"/>
                    <a:pt x="768" y="7406"/>
                    <a:pt x="1135" y="8073"/>
                  </a:cubicBezTo>
                  <a:cubicBezTo>
                    <a:pt x="2803" y="11442"/>
                    <a:pt x="4003" y="15044"/>
                    <a:pt x="4637" y="18747"/>
                  </a:cubicBezTo>
                  <a:cubicBezTo>
                    <a:pt x="4637" y="18747"/>
                    <a:pt x="5171" y="21482"/>
                    <a:pt x="5471" y="23484"/>
                  </a:cubicBezTo>
                  <a:cubicBezTo>
                    <a:pt x="5815" y="23527"/>
                    <a:pt x="6460" y="23588"/>
                    <a:pt x="7338" y="23588"/>
                  </a:cubicBezTo>
                  <a:cubicBezTo>
                    <a:pt x="10550" y="23588"/>
                    <a:pt x="16880" y="22766"/>
                    <a:pt x="22984" y="17213"/>
                  </a:cubicBezTo>
                  <a:lnTo>
                    <a:pt x="23217" y="17046"/>
                  </a:lnTo>
                  <a:cubicBezTo>
                    <a:pt x="22817" y="14511"/>
                    <a:pt x="20348" y="7172"/>
                    <a:pt x="18280" y="2168"/>
                  </a:cubicBezTo>
                  <a:cubicBezTo>
                    <a:pt x="18013" y="1468"/>
                    <a:pt x="17646" y="701"/>
                    <a:pt x="173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37"/>
            <p:cNvSpPr/>
            <p:nvPr/>
          </p:nvSpPr>
          <p:spPr>
            <a:xfrm>
              <a:off x="10780050" y="1309775"/>
              <a:ext cx="118425" cy="69250"/>
            </a:xfrm>
            <a:custGeom>
              <a:avLst/>
              <a:gdLst/>
              <a:ahLst/>
              <a:cxnLst/>
              <a:rect l="l" t="t" r="r" b="b"/>
              <a:pathLst>
                <a:path w="4737" h="2770" extrusionOk="0">
                  <a:moveTo>
                    <a:pt x="0" y="1"/>
                  </a:moveTo>
                  <a:cubicBezTo>
                    <a:pt x="1868" y="368"/>
                    <a:pt x="3569" y="2770"/>
                    <a:pt x="3569" y="2770"/>
                  </a:cubicBezTo>
                  <a:lnTo>
                    <a:pt x="473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37"/>
            <p:cNvSpPr/>
            <p:nvPr/>
          </p:nvSpPr>
          <p:spPr>
            <a:xfrm>
              <a:off x="10585125" y="1404925"/>
              <a:ext cx="291075" cy="135350"/>
            </a:xfrm>
            <a:custGeom>
              <a:avLst/>
              <a:gdLst/>
              <a:ahLst/>
              <a:cxnLst/>
              <a:rect l="l" t="t" r="r" b="b"/>
              <a:pathLst>
                <a:path w="11643" h="5414" extrusionOk="0">
                  <a:moveTo>
                    <a:pt x="10959" y="0"/>
                  </a:moveTo>
                  <a:cubicBezTo>
                    <a:pt x="10848" y="0"/>
                    <a:pt x="10733" y="48"/>
                    <a:pt x="10633" y="164"/>
                  </a:cubicBezTo>
                  <a:cubicBezTo>
                    <a:pt x="7831" y="2633"/>
                    <a:pt x="4328" y="4167"/>
                    <a:pt x="625" y="4534"/>
                  </a:cubicBezTo>
                  <a:cubicBezTo>
                    <a:pt x="0" y="4534"/>
                    <a:pt x="49" y="5414"/>
                    <a:pt x="607" y="5414"/>
                  </a:cubicBezTo>
                  <a:cubicBezTo>
                    <a:pt x="644" y="5414"/>
                    <a:pt x="684" y="5410"/>
                    <a:pt x="726" y="5401"/>
                  </a:cubicBezTo>
                  <a:lnTo>
                    <a:pt x="692" y="5401"/>
                  </a:lnTo>
                  <a:cubicBezTo>
                    <a:pt x="4595" y="5035"/>
                    <a:pt x="8298" y="3433"/>
                    <a:pt x="11233" y="832"/>
                  </a:cubicBezTo>
                  <a:cubicBezTo>
                    <a:pt x="11643" y="524"/>
                    <a:pt x="11325" y="0"/>
                    <a:pt x="109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37"/>
            <p:cNvSpPr/>
            <p:nvPr/>
          </p:nvSpPr>
          <p:spPr>
            <a:xfrm>
              <a:off x="10610050" y="1479250"/>
              <a:ext cx="291050" cy="136075"/>
            </a:xfrm>
            <a:custGeom>
              <a:avLst/>
              <a:gdLst/>
              <a:ahLst/>
              <a:cxnLst/>
              <a:rect l="l" t="t" r="r" b="b"/>
              <a:pathLst>
                <a:path w="11642" h="5443" extrusionOk="0">
                  <a:moveTo>
                    <a:pt x="10939" y="0"/>
                  </a:moveTo>
                  <a:cubicBezTo>
                    <a:pt x="10826" y="0"/>
                    <a:pt x="10709" y="47"/>
                    <a:pt x="10603" y="160"/>
                  </a:cubicBezTo>
                  <a:cubicBezTo>
                    <a:pt x="7834" y="2662"/>
                    <a:pt x="4332" y="4196"/>
                    <a:pt x="596" y="4530"/>
                  </a:cubicBezTo>
                  <a:cubicBezTo>
                    <a:pt x="0" y="4530"/>
                    <a:pt x="53" y="5443"/>
                    <a:pt x="587" y="5443"/>
                  </a:cubicBezTo>
                  <a:cubicBezTo>
                    <a:pt x="621" y="5443"/>
                    <a:pt x="657" y="5439"/>
                    <a:pt x="696" y="5431"/>
                  </a:cubicBezTo>
                  <a:cubicBezTo>
                    <a:pt x="4599" y="5064"/>
                    <a:pt x="8268" y="3429"/>
                    <a:pt x="11203" y="827"/>
                  </a:cubicBezTo>
                  <a:cubicBezTo>
                    <a:pt x="11642" y="544"/>
                    <a:pt x="11322" y="0"/>
                    <a:pt x="1093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37"/>
            <p:cNvSpPr/>
            <p:nvPr/>
          </p:nvSpPr>
          <p:spPr>
            <a:xfrm>
              <a:off x="10634075" y="1554200"/>
              <a:ext cx="291325" cy="136050"/>
            </a:xfrm>
            <a:custGeom>
              <a:avLst/>
              <a:gdLst/>
              <a:ahLst/>
              <a:cxnLst/>
              <a:rect l="l" t="t" r="r" b="b"/>
              <a:pathLst>
                <a:path w="11653" h="5442" extrusionOk="0">
                  <a:moveTo>
                    <a:pt x="10969" y="0"/>
                  </a:moveTo>
                  <a:cubicBezTo>
                    <a:pt x="10858" y="0"/>
                    <a:pt x="10743" y="48"/>
                    <a:pt x="10643" y="164"/>
                  </a:cubicBezTo>
                  <a:cubicBezTo>
                    <a:pt x="7841" y="2666"/>
                    <a:pt x="4338" y="4167"/>
                    <a:pt x="636" y="4534"/>
                  </a:cubicBezTo>
                  <a:cubicBezTo>
                    <a:pt x="0" y="4534"/>
                    <a:pt x="61" y="5442"/>
                    <a:pt x="644" y="5442"/>
                  </a:cubicBezTo>
                  <a:cubicBezTo>
                    <a:pt x="673" y="5442"/>
                    <a:pt x="704" y="5440"/>
                    <a:pt x="736" y="5435"/>
                  </a:cubicBezTo>
                  <a:lnTo>
                    <a:pt x="702" y="5401"/>
                  </a:lnTo>
                  <a:cubicBezTo>
                    <a:pt x="4605" y="5035"/>
                    <a:pt x="8308" y="3433"/>
                    <a:pt x="11243" y="832"/>
                  </a:cubicBezTo>
                  <a:cubicBezTo>
                    <a:pt x="11653" y="524"/>
                    <a:pt x="11335" y="0"/>
                    <a:pt x="109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37"/>
            <p:cNvSpPr/>
            <p:nvPr/>
          </p:nvSpPr>
          <p:spPr>
            <a:xfrm>
              <a:off x="10659325" y="1628900"/>
              <a:ext cx="291050" cy="135700"/>
            </a:xfrm>
            <a:custGeom>
              <a:avLst/>
              <a:gdLst/>
              <a:ahLst/>
              <a:cxnLst/>
              <a:rect l="l" t="t" r="r" b="b"/>
              <a:pathLst>
                <a:path w="11642" h="5428" extrusionOk="0">
                  <a:moveTo>
                    <a:pt x="10966" y="1"/>
                  </a:moveTo>
                  <a:cubicBezTo>
                    <a:pt x="10853" y="1"/>
                    <a:pt x="10736" y="52"/>
                    <a:pt x="10633" y="179"/>
                  </a:cubicBezTo>
                  <a:cubicBezTo>
                    <a:pt x="7831" y="2647"/>
                    <a:pt x="4329" y="4181"/>
                    <a:pt x="626" y="4548"/>
                  </a:cubicBezTo>
                  <a:cubicBezTo>
                    <a:pt x="1" y="4548"/>
                    <a:pt x="50" y="5428"/>
                    <a:pt x="608" y="5428"/>
                  </a:cubicBezTo>
                  <a:cubicBezTo>
                    <a:pt x="645" y="5428"/>
                    <a:pt x="685" y="5424"/>
                    <a:pt x="726" y="5416"/>
                  </a:cubicBezTo>
                  <a:lnTo>
                    <a:pt x="693" y="5416"/>
                  </a:lnTo>
                  <a:cubicBezTo>
                    <a:pt x="4596" y="5049"/>
                    <a:pt x="8298" y="3448"/>
                    <a:pt x="11234" y="846"/>
                  </a:cubicBezTo>
                  <a:cubicBezTo>
                    <a:pt x="11641" y="540"/>
                    <a:pt x="11329" y="1"/>
                    <a:pt x="1096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ransition spd="med">
    <p:split orient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6" name="Google Shape;786;p44"/>
          <p:cNvSpPr/>
          <p:nvPr/>
        </p:nvSpPr>
        <p:spPr>
          <a:xfrm rot="10800000" flipH="1">
            <a:off x="-1738931" y="1583848"/>
            <a:ext cx="3065558" cy="3559652"/>
          </a:xfrm>
          <a:custGeom>
            <a:avLst/>
            <a:gdLst/>
            <a:ahLst/>
            <a:cxnLst/>
            <a:rect l="l" t="t" r="r" b="b"/>
            <a:pathLst>
              <a:path w="82413" h="95696" extrusionOk="0">
                <a:moveTo>
                  <a:pt x="0" y="0"/>
                </a:moveTo>
                <a:lnTo>
                  <a:pt x="0" y="70492"/>
                </a:lnTo>
                <a:cubicBezTo>
                  <a:pt x="10133" y="86005"/>
                  <a:pt x="25239" y="95695"/>
                  <a:pt x="40079" y="95695"/>
                </a:cubicBezTo>
                <a:cubicBezTo>
                  <a:pt x="43020" y="95695"/>
                  <a:pt x="45950" y="95315"/>
                  <a:pt x="48829" y="94524"/>
                </a:cubicBezTo>
                <a:cubicBezTo>
                  <a:pt x="71478" y="88299"/>
                  <a:pt x="82412" y="59013"/>
                  <a:pt x="73244" y="29109"/>
                </a:cubicBezTo>
                <a:cubicBezTo>
                  <a:pt x="69683" y="17513"/>
                  <a:pt x="63619" y="7520"/>
                  <a:pt x="56217" y="0"/>
                </a:cubicBezTo>
                <a:close/>
              </a:path>
            </a:pathLst>
          </a:custGeom>
          <a:solidFill>
            <a:srgbClr val="8DCED4">
              <a:alpha val="6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07" name="Google Shape;807;p44"/>
          <p:cNvGrpSpPr/>
          <p:nvPr/>
        </p:nvGrpSpPr>
        <p:grpSpPr>
          <a:xfrm>
            <a:off x="64063" y="4219578"/>
            <a:ext cx="1594869" cy="644980"/>
            <a:chOff x="2174906" y="4114344"/>
            <a:chExt cx="2243450" cy="907400"/>
          </a:xfrm>
        </p:grpSpPr>
        <p:sp>
          <p:nvSpPr>
            <p:cNvPr id="808" name="Google Shape;808;p44"/>
            <p:cNvSpPr/>
            <p:nvPr/>
          </p:nvSpPr>
          <p:spPr>
            <a:xfrm>
              <a:off x="2174906" y="4114344"/>
              <a:ext cx="2243450" cy="907400"/>
            </a:xfrm>
            <a:custGeom>
              <a:avLst/>
              <a:gdLst/>
              <a:ahLst/>
              <a:cxnLst/>
              <a:rect l="l" t="t" r="r" b="b"/>
              <a:pathLst>
                <a:path w="89738" h="36296" extrusionOk="0">
                  <a:moveTo>
                    <a:pt x="6667" y="8978"/>
                  </a:moveTo>
                  <a:cubicBezTo>
                    <a:pt x="6672" y="8978"/>
                    <a:pt x="6650" y="9005"/>
                    <a:pt x="6605" y="9034"/>
                  </a:cubicBezTo>
                  <a:lnTo>
                    <a:pt x="6605" y="9034"/>
                  </a:lnTo>
                  <a:cubicBezTo>
                    <a:pt x="6643" y="8993"/>
                    <a:pt x="6662" y="8978"/>
                    <a:pt x="6667" y="8978"/>
                  </a:cubicBezTo>
                  <a:close/>
                  <a:moveTo>
                    <a:pt x="85135" y="30196"/>
                  </a:moveTo>
                  <a:lnTo>
                    <a:pt x="85135" y="30196"/>
                  </a:lnTo>
                  <a:cubicBezTo>
                    <a:pt x="85134" y="30198"/>
                    <a:pt x="85134" y="30199"/>
                    <a:pt x="85134" y="30201"/>
                  </a:cubicBezTo>
                  <a:lnTo>
                    <a:pt x="85134" y="30201"/>
                  </a:lnTo>
                  <a:cubicBezTo>
                    <a:pt x="85134" y="30199"/>
                    <a:pt x="85134" y="30198"/>
                    <a:pt x="85135" y="30196"/>
                  </a:cubicBezTo>
                  <a:close/>
                  <a:moveTo>
                    <a:pt x="32239" y="1416"/>
                  </a:moveTo>
                  <a:cubicBezTo>
                    <a:pt x="32392" y="2995"/>
                    <a:pt x="33352" y="4641"/>
                    <a:pt x="34135" y="5835"/>
                  </a:cubicBezTo>
                  <a:cubicBezTo>
                    <a:pt x="37432" y="10935"/>
                    <a:pt x="43718" y="13758"/>
                    <a:pt x="45094" y="19996"/>
                  </a:cubicBezTo>
                  <a:cubicBezTo>
                    <a:pt x="45159" y="20338"/>
                    <a:pt x="45548" y="20624"/>
                    <a:pt x="45916" y="20624"/>
                  </a:cubicBezTo>
                  <a:cubicBezTo>
                    <a:pt x="46085" y="20624"/>
                    <a:pt x="46248" y="20565"/>
                    <a:pt x="46375" y="20423"/>
                  </a:cubicBezTo>
                  <a:cubicBezTo>
                    <a:pt x="50692" y="15750"/>
                    <a:pt x="57381" y="16414"/>
                    <a:pt x="62813" y="13805"/>
                  </a:cubicBezTo>
                  <a:cubicBezTo>
                    <a:pt x="64126" y="13169"/>
                    <a:pt x="65940" y="12198"/>
                    <a:pt x="66910" y="10867"/>
                  </a:cubicBezTo>
                  <a:lnTo>
                    <a:pt x="66910" y="10867"/>
                  </a:lnTo>
                  <a:lnTo>
                    <a:pt x="80444" y="23671"/>
                  </a:lnTo>
                  <a:lnTo>
                    <a:pt x="80444" y="23671"/>
                  </a:lnTo>
                  <a:cubicBezTo>
                    <a:pt x="79384" y="23466"/>
                    <a:pt x="78317" y="23285"/>
                    <a:pt x="77259" y="23104"/>
                  </a:cubicBezTo>
                  <a:cubicBezTo>
                    <a:pt x="77220" y="23098"/>
                    <a:pt x="77181" y="23095"/>
                    <a:pt x="77142" y="23095"/>
                  </a:cubicBezTo>
                  <a:cubicBezTo>
                    <a:pt x="76567" y="23095"/>
                    <a:pt x="76043" y="23725"/>
                    <a:pt x="76643" y="24147"/>
                  </a:cubicBezTo>
                  <a:lnTo>
                    <a:pt x="84589" y="29959"/>
                  </a:lnTo>
                  <a:cubicBezTo>
                    <a:pt x="84735" y="30064"/>
                    <a:pt x="84937" y="30297"/>
                    <a:pt x="85113" y="30383"/>
                  </a:cubicBezTo>
                  <a:lnTo>
                    <a:pt x="85113" y="30383"/>
                  </a:lnTo>
                  <a:cubicBezTo>
                    <a:pt x="85082" y="31094"/>
                    <a:pt x="85550" y="32200"/>
                    <a:pt x="85680" y="32829"/>
                  </a:cubicBezTo>
                  <a:cubicBezTo>
                    <a:pt x="85838" y="33605"/>
                    <a:pt x="86362" y="34251"/>
                    <a:pt x="86940" y="34850"/>
                  </a:cubicBezTo>
                  <a:lnTo>
                    <a:pt x="86940" y="34850"/>
                  </a:lnTo>
                  <a:cubicBezTo>
                    <a:pt x="82820" y="34402"/>
                    <a:pt x="78699" y="34040"/>
                    <a:pt x="74579" y="33731"/>
                  </a:cubicBezTo>
                  <a:cubicBezTo>
                    <a:pt x="69719" y="33382"/>
                    <a:pt x="64763" y="32996"/>
                    <a:pt x="59833" y="32996"/>
                  </a:cubicBezTo>
                  <a:cubicBezTo>
                    <a:pt x="57039" y="32996"/>
                    <a:pt x="54253" y="33120"/>
                    <a:pt x="51499" y="33446"/>
                  </a:cubicBezTo>
                  <a:cubicBezTo>
                    <a:pt x="50170" y="33541"/>
                    <a:pt x="48818" y="33826"/>
                    <a:pt x="47537" y="34229"/>
                  </a:cubicBezTo>
                  <a:cubicBezTo>
                    <a:pt x="47424" y="34274"/>
                    <a:pt x="47028" y="34515"/>
                    <a:pt x="46869" y="34515"/>
                  </a:cubicBezTo>
                  <a:cubicBezTo>
                    <a:pt x="46862" y="34515"/>
                    <a:pt x="46855" y="34515"/>
                    <a:pt x="46849" y="34513"/>
                  </a:cubicBezTo>
                  <a:cubicBezTo>
                    <a:pt x="46446" y="34442"/>
                    <a:pt x="46256" y="33802"/>
                    <a:pt x="46019" y="33517"/>
                  </a:cubicBezTo>
                  <a:cubicBezTo>
                    <a:pt x="45213" y="32473"/>
                    <a:pt x="43979" y="31928"/>
                    <a:pt x="42769" y="31525"/>
                  </a:cubicBezTo>
                  <a:cubicBezTo>
                    <a:pt x="42119" y="31331"/>
                    <a:pt x="41452" y="31234"/>
                    <a:pt x="40784" y="31234"/>
                  </a:cubicBezTo>
                  <a:cubicBezTo>
                    <a:pt x="40306" y="31234"/>
                    <a:pt x="39828" y="31283"/>
                    <a:pt x="39353" y="31382"/>
                  </a:cubicBezTo>
                  <a:cubicBezTo>
                    <a:pt x="38950" y="31477"/>
                    <a:pt x="38476" y="31857"/>
                    <a:pt x="38073" y="31904"/>
                  </a:cubicBezTo>
                  <a:cubicBezTo>
                    <a:pt x="37911" y="31932"/>
                    <a:pt x="37801" y="31945"/>
                    <a:pt x="37721" y="31945"/>
                  </a:cubicBezTo>
                  <a:cubicBezTo>
                    <a:pt x="37462" y="31945"/>
                    <a:pt x="37533" y="31802"/>
                    <a:pt x="37242" y="31548"/>
                  </a:cubicBezTo>
                  <a:cubicBezTo>
                    <a:pt x="36388" y="30766"/>
                    <a:pt x="35653" y="29912"/>
                    <a:pt x="34752" y="29200"/>
                  </a:cubicBezTo>
                  <a:cubicBezTo>
                    <a:pt x="32071" y="27089"/>
                    <a:pt x="29106" y="25334"/>
                    <a:pt x="26141" y="23649"/>
                  </a:cubicBezTo>
                  <a:cubicBezTo>
                    <a:pt x="19594" y="19925"/>
                    <a:pt x="12810" y="16604"/>
                    <a:pt x="5978" y="13449"/>
                  </a:cubicBezTo>
                  <a:cubicBezTo>
                    <a:pt x="4898" y="12942"/>
                    <a:pt x="3806" y="12446"/>
                    <a:pt x="2711" y="11953"/>
                  </a:cubicBezTo>
                  <a:lnTo>
                    <a:pt x="2711" y="11953"/>
                  </a:lnTo>
                  <a:lnTo>
                    <a:pt x="4058" y="11539"/>
                  </a:lnTo>
                  <a:lnTo>
                    <a:pt x="4058" y="11539"/>
                  </a:lnTo>
                  <a:cubicBezTo>
                    <a:pt x="4079" y="11540"/>
                    <a:pt x="4100" y="11541"/>
                    <a:pt x="4121" y="11541"/>
                  </a:cubicBezTo>
                  <a:cubicBezTo>
                    <a:pt x="4289" y="11541"/>
                    <a:pt x="4453" y="11481"/>
                    <a:pt x="4579" y="11338"/>
                  </a:cubicBezTo>
                  <a:lnTo>
                    <a:pt x="5765" y="10010"/>
                  </a:lnTo>
                  <a:cubicBezTo>
                    <a:pt x="6002" y="9773"/>
                    <a:pt x="6239" y="9512"/>
                    <a:pt x="6453" y="9227"/>
                  </a:cubicBezTo>
                  <a:cubicBezTo>
                    <a:pt x="6481" y="9189"/>
                    <a:pt x="6506" y="9156"/>
                    <a:pt x="6528" y="9127"/>
                  </a:cubicBezTo>
                  <a:lnTo>
                    <a:pt x="6528" y="9127"/>
                  </a:lnTo>
                  <a:cubicBezTo>
                    <a:pt x="6618" y="9137"/>
                    <a:pt x="6712" y="9142"/>
                    <a:pt x="6810" y="9142"/>
                  </a:cubicBezTo>
                  <a:cubicBezTo>
                    <a:pt x="7625" y="9142"/>
                    <a:pt x="8673" y="8834"/>
                    <a:pt x="9347" y="8776"/>
                  </a:cubicBezTo>
                  <a:lnTo>
                    <a:pt x="16985" y="7994"/>
                  </a:lnTo>
                  <a:cubicBezTo>
                    <a:pt x="17625" y="7922"/>
                    <a:pt x="17981" y="7092"/>
                    <a:pt x="17246" y="6808"/>
                  </a:cubicBezTo>
                  <a:cubicBezTo>
                    <a:pt x="16188" y="6399"/>
                    <a:pt x="15131" y="6006"/>
                    <a:pt x="14063" y="5636"/>
                  </a:cubicBezTo>
                  <a:lnTo>
                    <a:pt x="14063" y="5636"/>
                  </a:lnTo>
                  <a:lnTo>
                    <a:pt x="32239" y="1416"/>
                  </a:lnTo>
                  <a:close/>
                  <a:moveTo>
                    <a:pt x="32925" y="0"/>
                  </a:moveTo>
                  <a:cubicBezTo>
                    <a:pt x="32861" y="0"/>
                    <a:pt x="32797" y="8"/>
                    <a:pt x="32735" y="23"/>
                  </a:cubicBezTo>
                  <a:lnTo>
                    <a:pt x="11482" y="4934"/>
                  </a:lnTo>
                  <a:cubicBezTo>
                    <a:pt x="10699" y="5100"/>
                    <a:pt x="11007" y="5954"/>
                    <a:pt x="11600" y="6143"/>
                  </a:cubicBezTo>
                  <a:cubicBezTo>
                    <a:pt x="12462" y="6410"/>
                    <a:pt x="13324" y="6702"/>
                    <a:pt x="14180" y="7010"/>
                  </a:cubicBezTo>
                  <a:lnTo>
                    <a:pt x="14180" y="7010"/>
                  </a:lnTo>
                  <a:lnTo>
                    <a:pt x="8706" y="7567"/>
                  </a:lnTo>
                  <a:cubicBezTo>
                    <a:pt x="7900" y="7638"/>
                    <a:pt x="6737" y="7543"/>
                    <a:pt x="5955" y="7851"/>
                  </a:cubicBezTo>
                  <a:cubicBezTo>
                    <a:pt x="5026" y="8214"/>
                    <a:pt x="4205" y="9550"/>
                    <a:pt x="3555" y="10330"/>
                  </a:cubicBezTo>
                  <a:lnTo>
                    <a:pt x="3555" y="10330"/>
                  </a:lnTo>
                  <a:lnTo>
                    <a:pt x="665" y="11220"/>
                  </a:lnTo>
                  <a:cubicBezTo>
                    <a:pt x="72" y="11338"/>
                    <a:pt x="1" y="12192"/>
                    <a:pt x="594" y="12382"/>
                  </a:cubicBezTo>
                  <a:cubicBezTo>
                    <a:pt x="4935" y="14280"/>
                    <a:pt x="9228" y="16320"/>
                    <a:pt x="13474" y="18407"/>
                  </a:cubicBezTo>
                  <a:cubicBezTo>
                    <a:pt x="20282" y="21775"/>
                    <a:pt x="27374" y="25167"/>
                    <a:pt x="33423" y="29793"/>
                  </a:cubicBezTo>
                  <a:cubicBezTo>
                    <a:pt x="34467" y="30576"/>
                    <a:pt x="35416" y="31477"/>
                    <a:pt x="36270" y="32473"/>
                  </a:cubicBezTo>
                  <a:cubicBezTo>
                    <a:pt x="36701" y="32970"/>
                    <a:pt x="37172" y="33388"/>
                    <a:pt x="37843" y="33388"/>
                  </a:cubicBezTo>
                  <a:cubicBezTo>
                    <a:pt x="37910" y="33388"/>
                    <a:pt x="37978" y="33383"/>
                    <a:pt x="38049" y="33375"/>
                  </a:cubicBezTo>
                  <a:cubicBezTo>
                    <a:pt x="38523" y="33327"/>
                    <a:pt x="38855" y="32995"/>
                    <a:pt x="39282" y="32806"/>
                  </a:cubicBezTo>
                  <a:cubicBezTo>
                    <a:pt x="39765" y="32587"/>
                    <a:pt x="40298" y="32497"/>
                    <a:pt x="40835" y="32497"/>
                  </a:cubicBezTo>
                  <a:cubicBezTo>
                    <a:pt x="41406" y="32497"/>
                    <a:pt x="41983" y="32599"/>
                    <a:pt x="42508" y="32758"/>
                  </a:cubicBezTo>
                  <a:cubicBezTo>
                    <a:pt x="43362" y="33019"/>
                    <a:pt x="44240" y="33446"/>
                    <a:pt x="44809" y="34158"/>
                  </a:cubicBezTo>
                  <a:cubicBezTo>
                    <a:pt x="45070" y="34466"/>
                    <a:pt x="45165" y="34846"/>
                    <a:pt x="45402" y="35154"/>
                  </a:cubicBezTo>
                  <a:cubicBezTo>
                    <a:pt x="45761" y="35584"/>
                    <a:pt x="46295" y="35824"/>
                    <a:pt x="46841" y="35824"/>
                  </a:cubicBezTo>
                  <a:cubicBezTo>
                    <a:pt x="47019" y="35824"/>
                    <a:pt x="47197" y="35799"/>
                    <a:pt x="47371" y="35747"/>
                  </a:cubicBezTo>
                  <a:cubicBezTo>
                    <a:pt x="48391" y="35439"/>
                    <a:pt x="49316" y="35083"/>
                    <a:pt x="50384" y="34893"/>
                  </a:cubicBezTo>
                  <a:cubicBezTo>
                    <a:pt x="53132" y="34442"/>
                    <a:pt x="55961" y="34364"/>
                    <a:pt x="58764" y="34364"/>
                  </a:cubicBezTo>
                  <a:cubicBezTo>
                    <a:pt x="59348" y="34364"/>
                    <a:pt x="59931" y="34367"/>
                    <a:pt x="60512" y="34371"/>
                  </a:cubicBezTo>
                  <a:cubicBezTo>
                    <a:pt x="68127" y="34442"/>
                    <a:pt x="75741" y="35012"/>
                    <a:pt x="83332" y="35747"/>
                  </a:cubicBezTo>
                  <a:cubicBezTo>
                    <a:pt x="85063" y="35913"/>
                    <a:pt x="86795" y="36079"/>
                    <a:pt x="88550" y="36293"/>
                  </a:cubicBezTo>
                  <a:cubicBezTo>
                    <a:pt x="88573" y="36295"/>
                    <a:pt x="88597" y="36296"/>
                    <a:pt x="88621" y="36296"/>
                  </a:cubicBezTo>
                  <a:cubicBezTo>
                    <a:pt x="89093" y="36296"/>
                    <a:pt x="89737" y="35864"/>
                    <a:pt x="89286" y="35367"/>
                  </a:cubicBezTo>
                  <a:lnTo>
                    <a:pt x="87649" y="33565"/>
                  </a:lnTo>
                  <a:cubicBezTo>
                    <a:pt x="87545" y="33461"/>
                    <a:pt x="87239" y="33053"/>
                    <a:pt x="87173" y="33053"/>
                  </a:cubicBezTo>
                  <a:cubicBezTo>
                    <a:pt x="87169" y="33053"/>
                    <a:pt x="87166" y="33055"/>
                    <a:pt x="87164" y="33058"/>
                  </a:cubicBezTo>
                  <a:lnTo>
                    <a:pt x="87164" y="33058"/>
                  </a:lnTo>
                  <a:cubicBezTo>
                    <a:pt x="87079" y="32745"/>
                    <a:pt x="87024" y="32431"/>
                    <a:pt x="86985" y="32118"/>
                  </a:cubicBezTo>
                  <a:cubicBezTo>
                    <a:pt x="86724" y="30766"/>
                    <a:pt x="86724" y="29959"/>
                    <a:pt x="85633" y="29153"/>
                  </a:cubicBezTo>
                  <a:lnTo>
                    <a:pt x="79686" y="24807"/>
                  </a:lnTo>
                  <a:lnTo>
                    <a:pt x="79686" y="24807"/>
                  </a:lnTo>
                  <a:cubicBezTo>
                    <a:pt x="80601" y="24978"/>
                    <a:pt x="81516" y="25164"/>
                    <a:pt x="82430" y="25381"/>
                  </a:cubicBezTo>
                  <a:cubicBezTo>
                    <a:pt x="82500" y="25398"/>
                    <a:pt x="82567" y="25406"/>
                    <a:pt x="82630" y="25406"/>
                  </a:cubicBezTo>
                  <a:cubicBezTo>
                    <a:pt x="83195" y="25406"/>
                    <a:pt x="83493" y="24785"/>
                    <a:pt x="83023" y="24337"/>
                  </a:cubicBezTo>
                  <a:lnTo>
                    <a:pt x="67178" y="9346"/>
                  </a:lnTo>
                  <a:cubicBezTo>
                    <a:pt x="67057" y="9225"/>
                    <a:pt x="66839" y="9155"/>
                    <a:pt x="66623" y="9155"/>
                  </a:cubicBezTo>
                  <a:cubicBezTo>
                    <a:pt x="66374" y="9155"/>
                    <a:pt x="66128" y="9248"/>
                    <a:pt x="66039" y="9464"/>
                  </a:cubicBezTo>
                  <a:cubicBezTo>
                    <a:pt x="65304" y="11291"/>
                    <a:pt x="62742" y="12429"/>
                    <a:pt x="61105" y="13141"/>
                  </a:cubicBezTo>
                  <a:cubicBezTo>
                    <a:pt x="58212" y="14374"/>
                    <a:pt x="55175" y="14707"/>
                    <a:pt x="52163" y="15489"/>
                  </a:cubicBezTo>
                  <a:cubicBezTo>
                    <a:pt x="49952" y="16047"/>
                    <a:pt x="47908" y="17140"/>
                    <a:pt x="46201" y="18655"/>
                  </a:cubicBezTo>
                  <a:lnTo>
                    <a:pt x="46201" y="18655"/>
                  </a:lnTo>
                  <a:cubicBezTo>
                    <a:pt x="45548" y="16625"/>
                    <a:pt x="44436" y="14767"/>
                    <a:pt x="42959" y="13212"/>
                  </a:cubicBezTo>
                  <a:cubicBezTo>
                    <a:pt x="40777" y="10935"/>
                    <a:pt x="38262" y="9132"/>
                    <a:pt x="36341" y="6618"/>
                  </a:cubicBezTo>
                  <a:cubicBezTo>
                    <a:pt x="35321" y="5313"/>
                    <a:pt x="34396" y="3842"/>
                    <a:pt x="33921" y="2253"/>
                  </a:cubicBezTo>
                  <a:cubicBezTo>
                    <a:pt x="33803" y="1779"/>
                    <a:pt x="33732" y="1281"/>
                    <a:pt x="33708" y="782"/>
                  </a:cubicBezTo>
                  <a:cubicBezTo>
                    <a:pt x="33790" y="329"/>
                    <a:pt x="33353" y="0"/>
                    <a:pt x="32925" y="0"/>
                  </a:cubicBezTo>
                  <a:close/>
                </a:path>
              </a:pathLst>
            </a:custGeom>
            <a:solidFill>
              <a:schemeClr val="lt2"/>
            </a:solidFill>
            <a:ln w="762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44"/>
            <p:cNvSpPr/>
            <p:nvPr/>
          </p:nvSpPr>
          <p:spPr>
            <a:xfrm>
              <a:off x="2174906" y="4114344"/>
              <a:ext cx="2243450" cy="907400"/>
            </a:xfrm>
            <a:custGeom>
              <a:avLst/>
              <a:gdLst/>
              <a:ahLst/>
              <a:cxnLst/>
              <a:rect l="l" t="t" r="r" b="b"/>
              <a:pathLst>
                <a:path w="89738" h="36296" extrusionOk="0">
                  <a:moveTo>
                    <a:pt x="6667" y="8978"/>
                  </a:moveTo>
                  <a:cubicBezTo>
                    <a:pt x="6672" y="8978"/>
                    <a:pt x="6650" y="9005"/>
                    <a:pt x="6605" y="9034"/>
                  </a:cubicBezTo>
                  <a:lnTo>
                    <a:pt x="6605" y="9034"/>
                  </a:lnTo>
                  <a:cubicBezTo>
                    <a:pt x="6643" y="8993"/>
                    <a:pt x="6662" y="8978"/>
                    <a:pt x="6667" y="8978"/>
                  </a:cubicBezTo>
                  <a:close/>
                  <a:moveTo>
                    <a:pt x="85135" y="30196"/>
                  </a:moveTo>
                  <a:lnTo>
                    <a:pt x="85135" y="30196"/>
                  </a:lnTo>
                  <a:cubicBezTo>
                    <a:pt x="85134" y="30198"/>
                    <a:pt x="85134" y="30199"/>
                    <a:pt x="85134" y="30201"/>
                  </a:cubicBezTo>
                  <a:lnTo>
                    <a:pt x="85134" y="30201"/>
                  </a:lnTo>
                  <a:cubicBezTo>
                    <a:pt x="85134" y="30199"/>
                    <a:pt x="85134" y="30198"/>
                    <a:pt x="85135" y="30196"/>
                  </a:cubicBezTo>
                  <a:close/>
                  <a:moveTo>
                    <a:pt x="32239" y="1416"/>
                  </a:moveTo>
                  <a:cubicBezTo>
                    <a:pt x="32392" y="2995"/>
                    <a:pt x="33352" y="4641"/>
                    <a:pt x="34135" y="5835"/>
                  </a:cubicBezTo>
                  <a:cubicBezTo>
                    <a:pt x="37432" y="10935"/>
                    <a:pt x="43718" y="13758"/>
                    <a:pt x="45094" y="19996"/>
                  </a:cubicBezTo>
                  <a:cubicBezTo>
                    <a:pt x="45159" y="20338"/>
                    <a:pt x="45548" y="20624"/>
                    <a:pt x="45916" y="20624"/>
                  </a:cubicBezTo>
                  <a:cubicBezTo>
                    <a:pt x="46085" y="20624"/>
                    <a:pt x="46248" y="20565"/>
                    <a:pt x="46375" y="20423"/>
                  </a:cubicBezTo>
                  <a:cubicBezTo>
                    <a:pt x="50692" y="15750"/>
                    <a:pt x="57381" y="16414"/>
                    <a:pt x="62813" y="13805"/>
                  </a:cubicBezTo>
                  <a:cubicBezTo>
                    <a:pt x="64126" y="13169"/>
                    <a:pt x="65940" y="12198"/>
                    <a:pt x="66910" y="10867"/>
                  </a:cubicBezTo>
                  <a:lnTo>
                    <a:pt x="66910" y="10867"/>
                  </a:lnTo>
                  <a:lnTo>
                    <a:pt x="80444" y="23671"/>
                  </a:lnTo>
                  <a:lnTo>
                    <a:pt x="80444" y="23671"/>
                  </a:lnTo>
                  <a:cubicBezTo>
                    <a:pt x="79384" y="23466"/>
                    <a:pt x="78317" y="23285"/>
                    <a:pt x="77259" y="23104"/>
                  </a:cubicBezTo>
                  <a:cubicBezTo>
                    <a:pt x="77220" y="23098"/>
                    <a:pt x="77181" y="23095"/>
                    <a:pt x="77142" y="23095"/>
                  </a:cubicBezTo>
                  <a:cubicBezTo>
                    <a:pt x="76567" y="23095"/>
                    <a:pt x="76043" y="23725"/>
                    <a:pt x="76643" y="24147"/>
                  </a:cubicBezTo>
                  <a:lnTo>
                    <a:pt x="84589" y="29959"/>
                  </a:lnTo>
                  <a:cubicBezTo>
                    <a:pt x="84735" y="30064"/>
                    <a:pt x="84937" y="30297"/>
                    <a:pt x="85113" y="30383"/>
                  </a:cubicBezTo>
                  <a:lnTo>
                    <a:pt x="85113" y="30383"/>
                  </a:lnTo>
                  <a:cubicBezTo>
                    <a:pt x="85082" y="31094"/>
                    <a:pt x="85550" y="32200"/>
                    <a:pt x="85680" y="32829"/>
                  </a:cubicBezTo>
                  <a:cubicBezTo>
                    <a:pt x="85838" y="33605"/>
                    <a:pt x="86362" y="34251"/>
                    <a:pt x="86940" y="34850"/>
                  </a:cubicBezTo>
                  <a:lnTo>
                    <a:pt x="86940" y="34850"/>
                  </a:lnTo>
                  <a:cubicBezTo>
                    <a:pt x="82820" y="34402"/>
                    <a:pt x="78699" y="34040"/>
                    <a:pt x="74579" y="33731"/>
                  </a:cubicBezTo>
                  <a:cubicBezTo>
                    <a:pt x="69719" y="33382"/>
                    <a:pt x="64763" y="32996"/>
                    <a:pt x="59833" y="32996"/>
                  </a:cubicBezTo>
                  <a:cubicBezTo>
                    <a:pt x="57039" y="32996"/>
                    <a:pt x="54253" y="33120"/>
                    <a:pt x="51499" y="33446"/>
                  </a:cubicBezTo>
                  <a:cubicBezTo>
                    <a:pt x="50170" y="33541"/>
                    <a:pt x="48818" y="33826"/>
                    <a:pt x="47537" y="34229"/>
                  </a:cubicBezTo>
                  <a:cubicBezTo>
                    <a:pt x="47424" y="34274"/>
                    <a:pt x="47028" y="34515"/>
                    <a:pt x="46869" y="34515"/>
                  </a:cubicBezTo>
                  <a:cubicBezTo>
                    <a:pt x="46862" y="34515"/>
                    <a:pt x="46855" y="34515"/>
                    <a:pt x="46849" y="34513"/>
                  </a:cubicBezTo>
                  <a:cubicBezTo>
                    <a:pt x="46446" y="34442"/>
                    <a:pt x="46256" y="33802"/>
                    <a:pt x="46019" y="33517"/>
                  </a:cubicBezTo>
                  <a:cubicBezTo>
                    <a:pt x="45213" y="32473"/>
                    <a:pt x="43979" y="31928"/>
                    <a:pt x="42769" y="31525"/>
                  </a:cubicBezTo>
                  <a:cubicBezTo>
                    <a:pt x="42119" y="31331"/>
                    <a:pt x="41452" y="31234"/>
                    <a:pt x="40784" y="31234"/>
                  </a:cubicBezTo>
                  <a:cubicBezTo>
                    <a:pt x="40306" y="31234"/>
                    <a:pt x="39828" y="31283"/>
                    <a:pt x="39353" y="31382"/>
                  </a:cubicBezTo>
                  <a:cubicBezTo>
                    <a:pt x="38950" y="31477"/>
                    <a:pt x="38476" y="31857"/>
                    <a:pt x="38073" y="31904"/>
                  </a:cubicBezTo>
                  <a:cubicBezTo>
                    <a:pt x="37911" y="31932"/>
                    <a:pt x="37801" y="31945"/>
                    <a:pt x="37721" y="31945"/>
                  </a:cubicBezTo>
                  <a:cubicBezTo>
                    <a:pt x="37462" y="31945"/>
                    <a:pt x="37533" y="31802"/>
                    <a:pt x="37242" y="31548"/>
                  </a:cubicBezTo>
                  <a:cubicBezTo>
                    <a:pt x="36388" y="30766"/>
                    <a:pt x="35653" y="29912"/>
                    <a:pt x="34752" y="29200"/>
                  </a:cubicBezTo>
                  <a:cubicBezTo>
                    <a:pt x="32071" y="27089"/>
                    <a:pt x="29106" y="25334"/>
                    <a:pt x="26141" y="23649"/>
                  </a:cubicBezTo>
                  <a:cubicBezTo>
                    <a:pt x="19594" y="19925"/>
                    <a:pt x="12810" y="16604"/>
                    <a:pt x="5978" y="13449"/>
                  </a:cubicBezTo>
                  <a:cubicBezTo>
                    <a:pt x="4898" y="12942"/>
                    <a:pt x="3806" y="12446"/>
                    <a:pt x="2711" y="11953"/>
                  </a:cubicBezTo>
                  <a:lnTo>
                    <a:pt x="2711" y="11953"/>
                  </a:lnTo>
                  <a:lnTo>
                    <a:pt x="4058" y="11539"/>
                  </a:lnTo>
                  <a:lnTo>
                    <a:pt x="4058" y="11539"/>
                  </a:lnTo>
                  <a:cubicBezTo>
                    <a:pt x="4079" y="11540"/>
                    <a:pt x="4100" y="11541"/>
                    <a:pt x="4121" y="11541"/>
                  </a:cubicBezTo>
                  <a:cubicBezTo>
                    <a:pt x="4289" y="11541"/>
                    <a:pt x="4453" y="11481"/>
                    <a:pt x="4579" y="11338"/>
                  </a:cubicBezTo>
                  <a:lnTo>
                    <a:pt x="5765" y="10010"/>
                  </a:lnTo>
                  <a:cubicBezTo>
                    <a:pt x="6002" y="9773"/>
                    <a:pt x="6239" y="9512"/>
                    <a:pt x="6453" y="9227"/>
                  </a:cubicBezTo>
                  <a:cubicBezTo>
                    <a:pt x="6481" y="9189"/>
                    <a:pt x="6506" y="9156"/>
                    <a:pt x="6528" y="9127"/>
                  </a:cubicBezTo>
                  <a:lnTo>
                    <a:pt x="6528" y="9127"/>
                  </a:lnTo>
                  <a:cubicBezTo>
                    <a:pt x="6618" y="9137"/>
                    <a:pt x="6712" y="9142"/>
                    <a:pt x="6810" y="9142"/>
                  </a:cubicBezTo>
                  <a:cubicBezTo>
                    <a:pt x="7625" y="9142"/>
                    <a:pt x="8673" y="8834"/>
                    <a:pt x="9347" y="8776"/>
                  </a:cubicBezTo>
                  <a:lnTo>
                    <a:pt x="16985" y="7994"/>
                  </a:lnTo>
                  <a:cubicBezTo>
                    <a:pt x="17625" y="7922"/>
                    <a:pt x="17981" y="7092"/>
                    <a:pt x="17246" y="6808"/>
                  </a:cubicBezTo>
                  <a:cubicBezTo>
                    <a:pt x="16188" y="6399"/>
                    <a:pt x="15131" y="6006"/>
                    <a:pt x="14063" y="5636"/>
                  </a:cubicBezTo>
                  <a:lnTo>
                    <a:pt x="14063" y="5636"/>
                  </a:lnTo>
                  <a:lnTo>
                    <a:pt x="32239" y="1416"/>
                  </a:lnTo>
                  <a:close/>
                  <a:moveTo>
                    <a:pt x="32925" y="0"/>
                  </a:moveTo>
                  <a:cubicBezTo>
                    <a:pt x="32861" y="0"/>
                    <a:pt x="32797" y="8"/>
                    <a:pt x="32735" y="23"/>
                  </a:cubicBezTo>
                  <a:lnTo>
                    <a:pt x="11482" y="4934"/>
                  </a:lnTo>
                  <a:cubicBezTo>
                    <a:pt x="10699" y="5100"/>
                    <a:pt x="11007" y="5954"/>
                    <a:pt x="11600" y="6143"/>
                  </a:cubicBezTo>
                  <a:cubicBezTo>
                    <a:pt x="12462" y="6410"/>
                    <a:pt x="13324" y="6702"/>
                    <a:pt x="14180" y="7010"/>
                  </a:cubicBezTo>
                  <a:lnTo>
                    <a:pt x="14180" y="7010"/>
                  </a:lnTo>
                  <a:lnTo>
                    <a:pt x="8706" y="7567"/>
                  </a:lnTo>
                  <a:cubicBezTo>
                    <a:pt x="7900" y="7638"/>
                    <a:pt x="6737" y="7543"/>
                    <a:pt x="5955" y="7851"/>
                  </a:cubicBezTo>
                  <a:cubicBezTo>
                    <a:pt x="5026" y="8214"/>
                    <a:pt x="4205" y="9550"/>
                    <a:pt x="3555" y="10330"/>
                  </a:cubicBezTo>
                  <a:lnTo>
                    <a:pt x="3555" y="10330"/>
                  </a:lnTo>
                  <a:lnTo>
                    <a:pt x="665" y="11220"/>
                  </a:lnTo>
                  <a:cubicBezTo>
                    <a:pt x="72" y="11338"/>
                    <a:pt x="1" y="12192"/>
                    <a:pt x="594" y="12382"/>
                  </a:cubicBezTo>
                  <a:cubicBezTo>
                    <a:pt x="4935" y="14280"/>
                    <a:pt x="9228" y="16320"/>
                    <a:pt x="13474" y="18407"/>
                  </a:cubicBezTo>
                  <a:cubicBezTo>
                    <a:pt x="20282" y="21775"/>
                    <a:pt x="27374" y="25167"/>
                    <a:pt x="33423" y="29793"/>
                  </a:cubicBezTo>
                  <a:cubicBezTo>
                    <a:pt x="34467" y="30576"/>
                    <a:pt x="35416" y="31477"/>
                    <a:pt x="36270" y="32473"/>
                  </a:cubicBezTo>
                  <a:cubicBezTo>
                    <a:pt x="36701" y="32970"/>
                    <a:pt x="37172" y="33388"/>
                    <a:pt x="37843" y="33388"/>
                  </a:cubicBezTo>
                  <a:cubicBezTo>
                    <a:pt x="37910" y="33388"/>
                    <a:pt x="37978" y="33383"/>
                    <a:pt x="38049" y="33375"/>
                  </a:cubicBezTo>
                  <a:cubicBezTo>
                    <a:pt x="38523" y="33327"/>
                    <a:pt x="38855" y="32995"/>
                    <a:pt x="39282" y="32806"/>
                  </a:cubicBezTo>
                  <a:cubicBezTo>
                    <a:pt x="39765" y="32587"/>
                    <a:pt x="40298" y="32497"/>
                    <a:pt x="40835" y="32497"/>
                  </a:cubicBezTo>
                  <a:cubicBezTo>
                    <a:pt x="41406" y="32497"/>
                    <a:pt x="41983" y="32599"/>
                    <a:pt x="42508" y="32758"/>
                  </a:cubicBezTo>
                  <a:cubicBezTo>
                    <a:pt x="43362" y="33019"/>
                    <a:pt x="44240" y="33446"/>
                    <a:pt x="44809" y="34158"/>
                  </a:cubicBezTo>
                  <a:cubicBezTo>
                    <a:pt x="45070" y="34466"/>
                    <a:pt x="45165" y="34846"/>
                    <a:pt x="45402" y="35154"/>
                  </a:cubicBezTo>
                  <a:cubicBezTo>
                    <a:pt x="45761" y="35584"/>
                    <a:pt x="46295" y="35824"/>
                    <a:pt x="46841" y="35824"/>
                  </a:cubicBezTo>
                  <a:cubicBezTo>
                    <a:pt x="47019" y="35824"/>
                    <a:pt x="47197" y="35799"/>
                    <a:pt x="47371" y="35747"/>
                  </a:cubicBezTo>
                  <a:cubicBezTo>
                    <a:pt x="48391" y="35439"/>
                    <a:pt x="49316" y="35083"/>
                    <a:pt x="50384" y="34893"/>
                  </a:cubicBezTo>
                  <a:cubicBezTo>
                    <a:pt x="53132" y="34442"/>
                    <a:pt x="55961" y="34364"/>
                    <a:pt x="58764" y="34364"/>
                  </a:cubicBezTo>
                  <a:cubicBezTo>
                    <a:pt x="59348" y="34364"/>
                    <a:pt x="59931" y="34367"/>
                    <a:pt x="60512" y="34371"/>
                  </a:cubicBezTo>
                  <a:cubicBezTo>
                    <a:pt x="68127" y="34442"/>
                    <a:pt x="75741" y="35012"/>
                    <a:pt x="83332" y="35747"/>
                  </a:cubicBezTo>
                  <a:cubicBezTo>
                    <a:pt x="85063" y="35913"/>
                    <a:pt x="86795" y="36079"/>
                    <a:pt x="88550" y="36293"/>
                  </a:cubicBezTo>
                  <a:cubicBezTo>
                    <a:pt x="88573" y="36295"/>
                    <a:pt x="88597" y="36296"/>
                    <a:pt x="88621" y="36296"/>
                  </a:cubicBezTo>
                  <a:cubicBezTo>
                    <a:pt x="89093" y="36296"/>
                    <a:pt x="89737" y="35864"/>
                    <a:pt x="89286" y="35367"/>
                  </a:cubicBezTo>
                  <a:lnTo>
                    <a:pt x="87649" y="33565"/>
                  </a:lnTo>
                  <a:cubicBezTo>
                    <a:pt x="87545" y="33461"/>
                    <a:pt x="87239" y="33053"/>
                    <a:pt x="87173" y="33053"/>
                  </a:cubicBezTo>
                  <a:cubicBezTo>
                    <a:pt x="87169" y="33053"/>
                    <a:pt x="87166" y="33055"/>
                    <a:pt x="87164" y="33058"/>
                  </a:cubicBezTo>
                  <a:lnTo>
                    <a:pt x="87164" y="33058"/>
                  </a:lnTo>
                  <a:cubicBezTo>
                    <a:pt x="87079" y="32745"/>
                    <a:pt x="87024" y="32431"/>
                    <a:pt x="86985" y="32118"/>
                  </a:cubicBezTo>
                  <a:cubicBezTo>
                    <a:pt x="86724" y="30766"/>
                    <a:pt x="86724" y="29959"/>
                    <a:pt x="85633" y="29153"/>
                  </a:cubicBezTo>
                  <a:lnTo>
                    <a:pt x="79686" y="24807"/>
                  </a:lnTo>
                  <a:lnTo>
                    <a:pt x="79686" y="24807"/>
                  </a:lnTo>
                  <a:cubicBezTo>
                    <a:pt x="80601" y="24978"/>
                    <a:pt x="81516" y="25164"/>
                    <a:pt x="82430" y="25381"/>
                  </a:cubicBezTo>
                  <a:cubicBezTo>
                    <a:pt x="82500" y="25398"/>
                    <a:pt x="82567" y="25406"/>
                    <a:pt x="82630" y="25406"/>
                  </a:cubicBezTo>
                  <a:cubicBezTo>
                    <a:pt x="83195" y="25406"/>
                    <a:pt x="83493" y="24785"/>
                    <a:pt x="83023" y="24337"/>
                  </a:cubicBezTo>
                  <a:lnTo>
                    <a:pt x="67178" y="9346"/>
                  </a:lnTo>
                  <a:cubicBezTo>
                    <a:pt x="67057" y="9225"/>
                    <a:pt x="66839" y="9155"/>
                    <a:pt x="66623" y="9155"/>
                  </a:cubicBezTo>
                  <a:cubicBezTo>
                    <a:pt x="66374" y="9155"/>
                    <a:pt x="66128" y="9248"/>
                    <a:pt x="66039" y="9464"/>
                  </a:cubicBezTo>
                  <a:cubicBezTo>
                    <a:pt x="65304" y="11291"/>
                    <a:pt x="62742" y="12429"/>
                    <a:pt x="61105" y="13141"/>
                  </a:cubicBezTo>
                  <a:cubicBezTo>
                    <a:pt x="58212" y="14374"/>
                    <a:pt x="55175" y="14707"/>
                    <a:pt x="52163" y="15489"/>
                  </a:cubicBezTo>
                  <a:cubicBezTo>
                    <a:pt x="49952" y="16047"/>
                    <a:pt x="47908" y="17140"/>
                    <a:pt x="46201" y="18655"/>
                  </a:cubicBezTo>
                  <a:lnTo>
                    <a:pt x="46201" y="18655"/>
                  </a:lnTo>
                  <a:cubicBezTo>
                    <a:pt x="45548" y="16625"/>
                    <a:pt x="44436" y="14767"/>
                    <a:pt x="42959" y="13212"/>
                  </a:cubicBezTo>
                  <a:cubicBezTo>
                    <a:pt x="40777" y="10935"/>
                    <a:pt x="38262" y="9132"/>
                    <a:pt x="36341" y="6618"/>
                  </a:cubicBezTo>
                  <a:cubicBezTo>
                    <a:pt x="35321" y="5313"/>
                    <a:pt x="34396" y="3842"/>
                    <a:pt x="33921" y="2253"/>
                  </a:cubicBezTo>
                  <a:cubicBezTo>
                    <a:pt x="33803" y="1779"/>
                    <a:pt x="33732" y="1281"/>
                    <a:pt x="33708" y="782"/>
                  </a:cubicBezTo>
                  <a:cubicBezTo>
                    <a:pt x="33790" y="329"/>
                    <a:pt x="33353" y="0"/>
                    <a:pt x="32925" y="0"/>
                  </a:cubicBezTo>
                  <a:close/>
                </a:path>
              </a:pathLst>
            </a:custGeom>
            <a:solidFill>
              <a:schemeClr val="lt2"/>
            </a:solidFill>
            <a:ln w="762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44"/>
            <p:cNvSpPr/>
            <p:nvPr/>
          </p:nvSpPr>
          <p:spPr>
            <a:xfrm>
              <a:off x="2198031" y="4129144"/>
              <a:ext cx="2193600" cy="876525"/>
            </a:xfrm>
            <a:custGeom>
              <a:avLst/>
              <a:gdLst/>
              <a:ahLst/>
              <a:cxnLst/>
              <a:rect l="l" t="t" r="r" b="b"/>
              <a:pathLst>
                <a:path w="87744" h="35061" extrusionOk="0">
                  <a:moveTo>
                    <a:pt x="32048" y="1"/>
                  </a:moveTo>
                  <a:lnTo>
                    <a:pt x="10794" y="4935"/>
                  </a:lnTo>
                  <a:cubicBezTo>
                    <a:pt x="10794" y="4935"/>
                    <a:pt x="12905" y="5575"/>
                    <a:pt x="15989" y="6761"/>
                  </a:cubicBezTo>
                  <a:lnTo>
                    <a:pt x="5267" y="7852"/>
                  </a:lnTo>
                  <a:lnTo>
                    <a:pt x="3061" y="10272"/>
                  </a:lnTo>
                  <a:lnTo>
                    <a:pt x="1" y="11244"/>
                  </a:lnTo>
                  <a:cubicBezTo>
                    <a:pt x="1" y="11244"/>
                    <a:pt x="30862" y="24836"/>
                    <a:pt x="35914" y="31502"/>
                  </a:cubicBezTo>
                  <a:cubicBezTo>
                    <a:pt x="35914" y="31502"/>
                    <a:pt x="36269" y="32173"/>
                    <a:pt x="36852" y="32173"/>
                  </a:cubicBezTo>
                  <a:cubicBezTo>
                    <a:pt x="37052" y="32173"/>
                    <a:pt x="37279" y="32094"/>
                    <a:pt x="37527" y="31881"/>
                  </a:cubicBezTo>
                  <a:lnTo>
                    <a:pt x="37622" y="31834"/>
                  </a:lnTo>
                  <a:cubicBezTo>
                    <a:pt x="38166" y="31467"/>
                    <a:pt x="38947" y="31263"/>
                    <a:pt x="39846" y="31263"/>
                  </a:cubicBezTo>
                  <a:cubicBezTo>
                    <a:pt x="40398" y="31263"/>
                    <a:pt x="40994" y="31340"/>
                    <a:pt x="41607" y="31502"/>
                  </a:cubicBezTo>
                  <a:lnTo>
                    <a:pt x="41726" y="31549"/>
                  </a:lnTo>
                  <a:cubicBezTo>
                    <a:pt x="43244" y="31976"/>
                    <a:pt x="44406" y="32854"/>
                    <a:pt x="44857" y="33779"/>
                  </a:cubicBezTo>
                  <a:lnTo>
                    <a:pt x="44928" y="33898"/>
                  </a:lnTo>
                  <a:cubicBezTo>
                    <a:pt x="45122" y="34437"/>
                    <a:pt x="45468" y="34584"/>
                    <a:pt x="45788" y="34584"/>
                  </a:cubicBezTo>
                  <a:cubicBezTo>
                    <a:pt x="46171" y="34584"/>
                    <a:pt x="46517" y="34372"/>
                    <a:pt x="46517" y="34372"/>
                  </a:cubicBezTo>
                  <a:cubicBezTo>
                    <a:pt x="48772" y="33438"/>
                    <a:pt x="53217" y="33108"/>
                    <a:pt x="58383" y="33108"/>
                  </a:cubicBezTo>
                  <a:cubicBezTo>
                    <a:pt x="70935" y="33108"/>
                    <a:pt x="87744" y="35060"/>
                    <a:pt x="87744" y="35060"/>
                  </a:cubicBezTo>
                  <a:lnTo>
                    <a:pt x="85585" y="32688"/>
                  </a:lnTo>
                  <a:lnTo>
                    <a:pt x="84921" y="29486"/>
                  </a:lnTo>
                  <a:lnTo>
                    <a:pt x="76192" y="23105"/>
                  </a:lnTo>
                  <a:lnTo>
                    <a:pt x="76192" y="23105"/>
                  </a:lnTo>
                  <a:cubicBezTo>
                    <a:pt x="79465" y="23650"/>
                    <a:pt x="81624" y="24172"/>
                    <a:pt x="81624" y="24172"/>
                  </a:cubicBezTo>
                  <a:lnTo>
                    <a:pt x="65755" y="9157"/>
                  </a:lnTo>
                  <a:cubicBezTo>
                    <a:pt x="65755" y="9157"/>
                    <a:pt x="64189" y="13261"/>
                    <a:pt x="52969" y="15158"/>
                  </a:cubicBezTo>
                  <a:cubicBezTo>
                    <a:pt x="49174" y="15799"/>
                    <a:pt x="46612" y="17483"/>
                    <a:pt x="44881" y="19404"/>
                  </a:cubicBezTo>
                  <a:cubicBezTo>
                    <a:pt x="44382" y="16866"/>
                    <a:pt x="43007" y="14138"/>
                    <a:pt x="40065" y="11671"/>
                  </a:cubicBezTo>
                  <a:cubicBezTo>
                    <a:pt x="31336" y="4342"/>
                    <a:pt x="32048" y="1"/>
                    <a:pt x="3204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44"/>
            <p:cNvSpPr/>
            <p:nvPr/>
          </p:nvSpPr>
          <p:spPr>
            <a:xfrm>
              <a:off x="2198031" y="4378819"/>
              <a:ext cx="1098900" cy="554650"/>
            </a:xfrm>
            <a:custGeom>
              <a:avLst/>
              <a:gdLst/>
              <a:ahLst/>
              <a:cxnLst/>
              <a:rect l="l" t="t" r="r" b="b"/>
              <a:pathLst>
                <a:path w="43956" h="22186" extrusionOk="0">
                  <a:moveTo>
                    <a:pt x="4010" y="0"/>
                  </a:moveTo>
                  <a:lnTo>
                    <a:pt x="1" y="1257"/>
                  </a:lnTo>
                  <a:cubicBezTo>
                    <a:pt x="1" y="1257"/>
                    <a:pt x="30862" y="14849"/>
                    <a:pt x="35914" y="21515"/>
                  </a:cubicBezTo>
                  <a:cubicBezTo>
                    <a:pt x="35914" y="21515"/>
                    <a:pt x="36269" y="22186"/>
                    <a:pt x="36862" y="22186"/>
                  </a:cubicBezTo>
                  <a:cubicBezTo>
                    <a:pt x="37065" y="22186"/>
                    <a:pt x="37296" y="22107"/>
                    <a:pt x="37551" y="21894"/>
                  </a:cubicBezTo>
                  <a:lnTo>
                    <a:pt x="37646" y="21847"/>
                  </a:lnTo>
                  <a:cubicBezTo>
                    <a:pt x="38175" y="21480"/>
                    <a:pt x="38959" y="21276"/>
                    <a:pt x="39858" y="21276"/>
                  </a:cubicBezTo>
                  <a:cubicBezTo>
                    <a:pt x="40409" y="21276"/>
                    <a:pt x="41003" y="21353"/>
                    <a:pt x="41607" y="21515"/>
                  </a:cubicBezTo>
                  <a:lnTo>
                    <a:pt x="41726" y="21562"/>
                  </a:lnTo>
                  <a:lnTo>
                    <a:pt x="43955" y="17055"/>
                  </a:lnTo>
                  <a:lnTo>
                    <a:pt x="401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44"/>
            <p:cNvSpPr/>
            <p:nvPr/>
          </p:nvSpPr>
          <p:spPr>
            <a:xfrm>
              <a:off x="3236406" y="4791544"/>
              <a:ext cx="1155825" cy="214125"/>
            </a:xfrm>
            <a:custGeom>
              <a:avLst/>
              <a:gdLst/>
              <a:ahLst/>
              <a:cxnLst/>
              <a:rect l="l" t="t" r="r" b="b"/>
              <a:pathLst>
                <a:path w="46233" h="8565" extrusionOk="0">
                  <a:moveTo>
                    <a:pt x="309" y="1"/>
                  </a:moveTo>
                  <a:lnTo>
                    <a:pt x="1" y="5006"/>
                  </a:lnTo>
                  <a:lnTo>
                    <a:pt x="72" y="5030"/>
                  </a:lnTo>
                  <a:cubicBezTo>
                    <a:pt x="1638" y="5457"/>
                    <a:pt x="2871" y="6358"/>
                    <a:pt x="3322" y="7307"/>
                  </a:cubicBezTo>
                  <a:lnTo>
                    <a:pt x="3393" y="7402"/>
                  </a:lnTo>
                  <a:cubicBezTo>
                    <a:pt x="3598" y="7941"/>
                    <a:pt x="3945" y="8088"/>
                    <a:pt x="4262" y="8088"/>
                  </a:cubicBezTo>
                  <a:cubicBezTo>
                    <a:pt x="4644" y="8088"/>
                    <a:pt x="4982" y="7876"/>
                    <a:pt x="4982" y="7876"/>
                  </a:cubicBezTo>
                  <a:cubicBezTo>
                    <a:pt x="7242" y="6950"/>
                    <a:pt x="11685" y="6622"/>
                    <a:pt x="16849" y="6622"/>
                  </a:cubicBezTo>
                  <a:cubicBezTo>
                    <a:pt x="29410" y="6622"/>
                    <a:pt x="46233" y="8564"/>
                    <a:pt x="46233" y="8564"/>
                  </a:cubicBezTo>
                  <a:lnTo>
                    <a:pt x="43386" y="5457"/>
                  </a:lnTo>
                  <a:lnTo>
                    <a:pt x="30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44"/>
            <p:cNvSpPr/>
            <p:nvPr/>
          </p:nvSpPr>
          <p:spPr>
            <a:xfrm>
              <a:off x="2253781" y="4404319"/>
              <a:ext cx="1042550" cy="482150"/>
            </a:xfrm>
            <a:custGeom>
              <a:avLst/>
              <a:gdLst/>
              <a:ahLst/>
              <a:cxnLst/>
              <a:rect l="l" t="t" r="r" b="b"/>
              <a:pathLst>
                <a:path w="41702" h="19286" extrusionOk="0">
                  <a:moveTo>
                    <a:pt x="1187" y="0"/>
                  </a:moveTo>
                  <a:lnTo>
                    <a:pt x="1" y="190"/>
                  </a:lnTo>
                  <a:cubicBezTo>
                    <a:pt x="1" y="190"/>
                    <a:pt x="27279" y="10746"/>
                    <a:pt x="34728" y="18977"/>
                  </a:cubicBezTo>
                  <a:lnTo>
                    <a:pt x="34775" y="18977"/>
                  </a:lnTo>
                  <a:cubicBezTo>
                    <a:pt x="35209" y="18845"/>
                    <a:pt x="35760" y="18776"/>
                    <a:pt x="36392" y="18776"/>
                  </a:cubicBezTo>
                  <a:cubicBezTo>
                    <a:pt x="37350" y="18776"/>
                    <a:pt x="38495" y="18933"/>
                    <a:pt x="39709" y="19261"/>
                  </a:cubicBezTo>
                  <a:lnTo>
                    <a:pt x="39804" y="19285"/>
                  </a:lnTo>
                  <a:lnTo>
                    <a:pt x="41702" y="16059"/>
                  </a:lnTo>
                  <a:lnTo>
                    <a:pt x="11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44"/>
            <p:cNvSpPr/>
            <p:nvPr/>
          </p:nvSpPr>
          <p:spPr>
            <a:xfrm>
              <a:off x="3244131" y="4791544"/>
              <a:ext cx="1099475" cy="185050"/>
            </a:xfrm>
            <a:custGeom>
              <a:avLst/>
              <a:gdLst/>
              <a:ahLst/>
              <a:cxnLst/>
              <a:rect l="l" t="t" r="r" b="b"/>
              <a:pathLst>
                <a:path w="43979" h="7402" extrusionOk="0">
                  <a:moveTo>
                    <a:pt x="0" y="1"/>
                  </a:moveTo>
                  <a:lnTo>
                    <a:pt x="0" y="3749"/>
                  </a:lnTo>
                  <a:lnTo>
                    <a:pt x="95" y="3772"/>
                  </a:lnTo>
                  <a:cubicBezTo>
                    <a:pt x="2064" y="4294"/>
                    <a:pt x="3677" y="5148"/>
                    <a:pt x="4436" y="5979"/>
                  </a:cubicBezTo>
                  <a:lnTo>
                    <a:pt x="4555" y="6050"/>
                  </a:lnTo>
                  <a:cubicBezTo>
                    <a:pt x="7337" y="5164"/>
                    <a:pt x="11382" y="4837"/>
                    <a:pt x="15833" y="4837"/>
                  </a:cubicBezTo>
                  <a:cubicBezTo>
                    <a:pt x="28310" y="4837"/>
                    <a:pt x="43979" y="7402"/>
                    <a:pt x="43979" y="7402"/>
                  </a:cubicBezTo>
                  <a:lnTo>
                    <a:pt x="43054" y="661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44"/>
            <p:cNvSpPr/>
            <p:nvPr/>
          </p:nvSpPr>
          <p:spPr>
            <a:xfrm>
              <a:off x="3234056" y="4826544"/>
              <a:ext cx="21350" cy="2400"/>
            </a:xfrm>
            <a:custGeom>
              <a:avLst/>
              <a:gdLst/>
              <a:ahLst/>
              <a:cxnLst/>
              <a:rect l="l" t="t" r="r" b="b"/>
              <a:pathLst>
                <a:path w="854" h="96" extrusionOk="0">
                  <a:moveTo>
                    <a:pt x="0" y="0"/>
                  </a:moveTo>
                  <a:lnTo>
                    <a:pt x="854" y="95"/>
                  </a:lnTo>
                  <a:cubicBezTo>
                    <a:pt x="593" y="48"/>
                    <a:pt x="308" y="0"/>
                    <a:pt x="24" y="0"/>
                  </a:cubicBezTo>
                  <a:close/>
                </a:path>
              </a:pathLst>
            </a:custGeom>
            <a:solidFill>
              <a:srgbClr val="F8E6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44"/>
            <p:cNvSpPr/>
            <p:nvPr/>
          </p:nvSpPr>
          <p:spPr>
            <a:xfrm>
              <a:off x="3296306" y="4637319"/>
              <a:ext cx="1024775" cy="274650"/>
            </a:xfrm>
            <a:custGeom>
              <a:avLst/>
              <a:gdLst/>
              <a:ahLst/>
              <a:cxnLst/>
              <a:rect l="l" t="t" r="r" b="b"/>
              <a:pathLst>
                <a:path w="40991" h="10986" extrusionOk="0">
                  <a:moveTo>
                    <a:pt x="23211" y="0"/>
                  </a:moveTo>
                  <a:cubicBezTo>
                    <a:pt x="14878" y="0"/>
                    <a:pt x="4261" y="1391"/>
                    <a:pt x="1" y="7830"/>
                  </a:cubicBezTo>
                  <a:lnTo>
                    <a:pt x="26900" y="10440"/>
                  </a:lnTo>
                  <a:lnTo>
                    <a:pt x="39970" y="10985"/>
                  </a:lnTo>
                  <a:lnTo>
                    <a:pt x="40990" y="9159"/>
                  </a:lnTo>
                  <a:lnTo>
                    <a:pt x="28727" y="192"/>
                  </a:lnTo>
                  <a:cubicBezTo>
                    <a:pt x="27102" y="81"/>
                    <a:pt x="25223" y="0"/>
                    <a:pt x="23211" y="0"/>
                  </a:cubicBezTo>
                  <a:close/>
                </a:path>
              </a:pathLst>
            </a:custGeom>
            <a:solidFill>
              <a:srgbClr val="FE8F86">
                <a:alpha val="8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44"/>
            <p:cNvSpPr/>
            <p:nvPr/>
          </p:nvSpPr>
          <p:spPr>
            <a:xfrm>
              <a:off x="3241756" y="4700169"/>
              <a:ext cx="1101850" cy="276425"/>
            </a:xfrm>
            <a:custGeom>
              <a:avLst/>
              <a:gdLst/>
              <a:ahLst/>
              <a:cxnLst/>
              <a:rect l="l" t="t" r="r" b="b"/>
              <a:pathLst>
                <a:path w="44074" h="11057" extrusionOk="0">
                  <a:moveTo>
                    <a:pt x="0" y="5079"/>
                  </a:moveTo>
                  <a:lnTo>
                    <a:pt x="0" y="5079"/>
                  </a:lnTo>
                  <a:cubicBezTo>
                    <a:pt x="211" y="5096"/>
                    <a:pt x="412" y="5125"/>
                    <a:pt x="604" y="5164"/>
                  </a:cubicBezTo>
                  <a:lnTo>
                    <a:pt x="604" y="5164"/>
                  </a:lnTo>
                  <a:cubicBezTo>
                    <a:pt x="406" y="5122"/>
                    <a:pt x="204" y="5093"/>
                    <a:pt x="0" y="5079"/>
                  </a:cubicBezTo>
                  <a:close/>
                  <a:moveTo>
                    <a:pt x="604" y="5164"/>
                  </a:moveTo>
                  <a:cubicBezTo>
                    <a:pt x="1076" y="5265"/>
                    <a:pt x="1528" y="5445"/>
                    <a:pt x="1945" y="5696"/>
                  </a:cubicBezTo>
                  <a:cubicBezTo>
                    <a:pt x="1934" y="5689"/>
                    <a:pt x="1929" y="5677"/>
                    <a:pt x="1929" y="5661"/>
                  </a:cubicBezTo>
                  <a:lnTo>
                    <a:pt x="1929" y="5661"/>
                  </a:lnTo>
                  <a:cubicBezTo>
                    <a:pt x="1541" y="5440"/>
                    <a:pt x="1102" y="5267"/>
                    <a:pt x="604" y="5164"/>
                  </a:cubicBezTo>
                  <a:close/>
                  <a:moveTo>
                    <a:pt x="11811" y="1"/>
                  </a:moveTo>
                  <a:cubicBezTo>
                    <a:pt x="11748" y="1"/>
                    <a:pt x="11686" y="2"/>
                    <a:pt x="11624" y="3"/>
                  </a:cubicBezTo>
                  <a:cubicBezTo>
                    <a:pt x="9157" y="27"/>
                    <a:pt x="6761" y="881"/>
                    <a:pt x="4863" y="2470"/>
                  </a:cubicBezTo>
                  <a:cubicBezTo>
                    <a:pt x="4591" y="2674"/>
                    <a:pt x="1924" y="5294"/>
                    <a:pt x="1929" y="5661"/>
                  </a:cubicBezTo>
                  <a:lnTo>
                    <a:pt x="1929" y="5661"/>
                  </a:lnTo>
                  <a:cubicBezTo>
                    <a:pt x="4129" y="6916"/>
                    <a:pt x="4650" y="9705"/>
                    <a:pt x="4650" y="9705"/>
                  </a:cubicBezTo>
                  <a:cubicBezTo>
                    <a:pt x="6683" y="7792"/>
                    <a:pt x="9767" y="7121"/>
                    <a:pt x="13582" y="7121"/>
                  </a:cubicBezTo>
                  <a:cubicBezTo>
                    <a:pt x="17243" y="7121"/>
                    <a:pt x="21579" y="7739"/>
                    <a:pt x="26307" y="8471"/>
                  </a:cubicBezTo>
                  <a:cubicBezTo>
                    <a:pt x="33969" y="9657"/>
                    <a:pt x="44074" y="11057"/>
                    <a:pt x="44074" y="11057"/>
                  </a:cubicBezTo>
                  <a:lnTo>
                    <a:pt x="43172" y="6645"/>
                  </a:lnTo>
                  <a:cubicBezTo>
                    <a:pt x="41675" y="7114"/>
                    <a:pt x="40125" y="7307"/>
                    <a:pt x="38563" y="7307"/>
                  </a:cubicBezTo>
                  <a:cubicBezTo>
                    <a:pt x="35548" y="7307"/>
                    <a:pt x="32488" y="6587"/>
                    <a:pt x="29675" y="5743"/>
                  </a:cubicBezTo>
                  <a:cubicBezTo>
                    <a:pt x="25903" y="4628"/>
                    <a:pt x="22488" y="2731"/>
                    <a:pt x="18716" y="1521"/>
                  </a:cubicBezTo>
                  <a:cubicBezTo>
                    <a:pt x="16521" y="851"/>
                    <a:pt x="14147" y="1"/>
                    <a:pt x="118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44"/>
            <p:cNvSpPr/>
            <p:nvPr/>
          </p:nvSpPr>
          <p:spPr>
            <a:xfrm>
              <a:off x="3389756" y="4747569"/>
              <a:ext cx="469625" cy="98025"/>
            </a:xfrm>
            <a:custGeom>
              <a:avLst/>
              <a:gdLst/>
              <a:ahLst/>
              <a:cxnLst/>
              <a:rect l="l" t="t" r="r" b="b"/>
              <a:pathLst>
                <a:path w="18785" h="3921" extrusionOk="0">
                  <a:moveTo>
                    <a:pt x="5584" y="0"/>
                  </a:moveTo>
                  <a:cubicBezTo>
                    <a:pt x="3724" y="0"/>
                    <a:pt x="1892" y="440"/>
                    <a:pt x="129" y="1594"/>
                  </a:cubicBezTo>
                  <a:cubicBezTo>
                    <a:pt x="1" y="1674"/>
                    <a:pt x="101" y="1733"/>
                    <a:pt x="215" y="1733"/>
                  </a:cubicBezTo>
                  <a:cubicBezTo>
                    <a:pt x="270" y="1733"/>
                    <a:pt x="328" y="1719"/>
                    <a:pt x="366" y="1689"/>
                  </a:cubicBezTo>
                  <a:cubicBezTo>
                    <a:pt x="2022" y="605"/>
                    <a:pt x="3758" y="190"/>
                    <a:pt x="5528" y="190"/>
                  </a:cubicBezTo>
                  <a:cubicBezTo>
                    <a:pt x="9841" y="190"/>
                    <a:pt x="14350" y="2657"/>
                    <a:pt x="18370" y="3918"/>
                  </a:cubicBezTo>
                  <a:cubicBezTo>
                    <a:pt x="18378" y="3920"/>
                    <a:pt x="18387" y="3921"/>
                    <a:pt x="18396" y="3921"/>
                  </a:cubicBezTo>
                  <a:cubicBezTo>
                    <a:pt x="18528" y="3921"/>
                    <a:pt x="18785" y="3773"/>
                    <a:pt x="18608" y="3729"/>
                  </a:cubicBezTo>
                  <a:cubicBezTo>
                    <a:pt x="14481" y="2431"/>
                    <a:pt x="9956" y="0"/>
                    <a:pt x="55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44"/>
            <p:cNvSpPr/>
            <p:nvPr/>
          </p:nvSpPr>
          <p:spPr>
            <a:xfrm>
              <a:off x="3513731" y="4810819"/>
              <a:ext cx="534975" cy="91675"/>
            </a:xfrm>
            <a:custGeom>
              <a:avLst/>
              <a:gdLst/>
              <a:ahLst/>
              <a:cxnLst/>
              <a:rect l="l" t="t" r="r" b="b"/>
              <a:pathLst>
                <a:path w="21399" h="3667" extrusionOk="0">
                  <a:moveTo>
                    <a:pt x="2839" y="0"/>
                  </a:moveTo>
                  <a:cubicBezTo>
                    <a:pt x="1988" y="0"/>
                    <a:pt x="1121" y="63"/>
                    <a:pt x="223" y="202"/>
                  </a:cubicBezTo>
                  <a:cubicBezTo>
                    <a:pt x="0" y="225"/>
                    <a:pt x="49" y="539"/>
                    <a:pt x="251" y="539"/>
                  </a:cubicBezTo>
                  <a:cubicBezTo>
                    <a:pt x="265" y="539"/>
                    <a:pt x="279" y="537"/>
                    <a:pt x="294" y="534"/>
                  </a:cubicBezTo>
                  <a:lnTo>
                    <a:pt x="294" y="511"/>
                  </a:lnTo>
                  <a:cubicBezTo>
                    <a:pt x="1102" y="388"/>
                    <a:pt x="1885" y="333"/>
                    <a:pt x="2652" y="333"/>
                  </a:cubicBezTo>
                  <a:cubicBezTo>
                    <a:pt x="5573" y="333"/>
                    <a:pt x="8255" y="1126"/>
                    <a:pt x="11205" y="1934"/>
                  </a:cubicBezTo>
                  <a:cubicBezTo>
                    <a:pt x="14455" y="2835"/>
                    <a:pt x="17800" y="3428"/>
                    <a:pt x="21144" y="3666"/>
                  </a:cubicBezTo>
                  <a:cubicBezTo>
                    <a:pt x="21152" y="3666"/>
                    <a:pt x="21159" y="3667"/>
                    <a:pt x="21166" y="3667"/>
                  </a:cubicBezTo>
                  <a:cubicBezTo>
                    <a:pt x="21361" y="3667"/>
                    <a:pt x="21398" y="3356"/>
                    <a:pt x="21192" y="3334"/>
                  </a:cubicBezTo>
                  <a:cubicBezTo>
                    <a:pt x="17325" y="3025"/>
                    <a:pt x="13483" y="2314"/>
                    <a:pt x="9758" y="1175"/>
                  </a:cubicBezTo>
                  <a:cubicBezTo>
                    <a:pt x="7392" y="479"/>
                    <a:pt x="5179" y="0"/>
                    <a:pt x="283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44"/>
            <p:cNvSpPr/>
            <p:nvPr/>
          </p:nvSpPr>
          <p:spPr>
            <a:xfrm>
              <a:off x="3231681" y="4358044"/>
              <a:ext cx="1006975" cy="484525"/>
            </a:xfrm>
            <a:custGeom>
              <a:avLst/>
              <a:gdLst/>
              <a:ahLst/>
              <a:cxnLst/>
              <a:rect l="l" t="t" r="r" b="b"/>
              <a:pathLst>
                <a:path w="40279" h="19381" extrusionOk="0">
                  <a:moveTo>
                    <a:pt x="24409" y="1"/>
                  </a:moveTo>
                  <a:cubicBezTo>
                    <a:pt x="24409" y="1"/>
                    <a:pt x="22843" y="4105"/>
                    <a:pt x="11623" y="6002"/>
                  </a:cubicBezTo>
                  <a:cubicBezTo>
                    <a:pt x="380" y="7924"/>
                    <a:pt x="0" y="18740"/>
                    <a:pt x="0" y="18740"/>
                  </a:cubicBezTo>
                  <a:lnTo>
                    <a:pt x="119" y="18740"/>
                  </a:lnTo>
                  <a:cubicBezTo>
                    <a:pt x="902" y="18740"/>
                    <a:pt x="1684" y="18954"/>
                    <a:pt x="2348" y="19381"/>
                  </a:cubicBezTo>
                  <a:cubicBezTo>
                    <a:pt x="5506" y="14161"/>
                    <a:pt x="13327" y="12709"/>
                    <a:pt x="21052" y="12709"/>
                  </a:cubicBezTo>
                  <a:cubicBezTo>
                    <a:pt x="30741" y="12709"/>
                    <a:pt x="40278" y="14992"/>
                    <a:pt x="40278" y="14992"/>
                  </a:cubicBezTo>
                  <a:lnTo>
                    <a:pt x="2440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44"/>
            <p:cNvSpPr/>
            <p:nvPr/>
          </p:nvSpPr>
          <p:spPr>
            <a:xfrm>
              <a:off x="3408256" y="4847119"/>
              <a:ext cx="255525" cy="37750"/>
            </a:xfrm>
            <a:custGeom>
              <a:avLst/>
              <a:gdLst/>
              <a:ahLst/>
              <a:cxnLst/>
              <a:rect l="l" t="t" r="r" b="b"/>
              <a:pathLst>
                <a:path w="10221" h="1510" extrusionOk="0">
                  <a:moveTo>
                    <a:pt x="5950" y="0"/>
                  </a:moveTo>
                  <a:cubicBezTo>
                    <a:pt x="3963" y="0"/>
                    <a:pt x="1985" y="433"/>
                    <a:pt x="148" y="1289"/>
                  </a:cubicBezTo>
                  <a:cubicBezTo>
                    <a:pt x="0" y="1352"/>
                    <a:pt x="248" y="1510"/>
                    <a:pt x="387" y="1510"/>
                  </a:cubicBezTo>
                  <a:cubicBezTo>
                    <a:pt x="405" y="1510"/>
                    <a:pt x="420" y="1507"/>
                    <a:pt x="433" y="1502"/>
                  </a:cubicBezTo>
                  <a:cubicBezTo>
                    <a:pt x="2201" y="653"/>
                    <a:pt x="4130" y="226"/>
                    <a:pt x="6068" y="226"/>
                  </a:cubicBezTo>
                  <a:cubicBezTo>
                    <a:pt x="7380" y="226"/>
                    <a:pt x="8695" y="422"/>
                    <a:pt x="9969" y="814"/>
                  </a:cubicBezTo>
                  <a:cubicBezTo>
                    <a:pt x="10001" y="825"/>
                    <a:pt x="10031" y="830"/>
                    <a:pt x="10056" y="830"/>
                  </a:cubicBezTo>
                  <a:cubicBezTo>
                    <a:pt x="10197" y="830"/>
                    <a:pt x="10221" y="685"/>
                    <a:pt x="10040" y="624"/>
                  </a:cubicBezTo>
                  <a:cubicBezTo>
                    <a:pt x="8702" y="207"/>
                    <a:pt x="7324" y="0"/>
                    <a:pt x="5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44"/>
            <p:cNvSpPr/>
            <p:nvPr/>
          </p:nvSpPr>
          <p:spPr>
            <a:xfrm>
              <a:off x="3267256" y="4832469"/>
              <a:ext cx="20175" cy="8925"/>
            </a:xfrm>
            <a:custGeom>
              <a:avLst/>
              <a:gdLst/>
              <a:ahLst/>
              <a:cxnLst/>
              <a:rect l="l" t="t" r="r" b="b"/>
              <a:pathLst>
                <a:path w="807" h="357" extrusionOk="0">
                  <a:moveTo>
                    <a:pt x="0" y="1"/>
                  </a:moveTo>
                  <a:lnTo>
                    <a:pt x="807" y="356"/>
                  </a:lnTo>
                  <a:lnTo>
                    <a:pt x="807" y="356"/>
                  </a:lnTo>
                  <a:lnTo>
                    <a:pt x="783" y="333"/>
                  </a:lnTo>
                  <a:cubicBezTo>
                    <a:pt x="522" y="190"/>
                    <a:pt x="261" y="72"/>
                    <a:pt x="0" y="1"/>
                  </a:cubicBezTo>
                  <a:close/>
                </a:path>
              </a:pathLst>
            </a:custGeom>
            <a:solidFill>
              <a:srgbClr val="F8E6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44"/>
            <p:cNvSpPr/>
            <p:nvPr/>
          </p:nvSpPr>
          <p:spPr>
            <a:xfrm>
              <a:off x="2327906" y="4287494"/>
              <a:ext cx="902000" cy="527200"/>
            </a:xfrm>
            <a:custGeom>
              <a:avLst/>
              <a:gdLst/>
              <a:ahLst/>
              <a:cxnLst/>
              <a:rect l="l" t="t" r="r" b="b"/>
              <a:pathLst>
                <a:path w="36080" h="21088" extrusionOk="0">
                  <a:moveTo>
                    <a:pt x="15182" y="0"/>
                  </a:moveTo>
                  <a:lnTo>
                    <a:pt x="48" y="1518"/>
                  </a:lnTo>
                  <a:lnTo>
                    <a:pt x="1" y="3629"/>
                  </a:lnTo>
                  <a:lnTo>
                    <a:pt x="11576" y="9749"/>
                  </a:lnTo>
                  <a:lnTo>
                    <a:pt x="36080" y="21088"/>
                  </a:lnTo>
                  <a:cubicBezTo>
                    <a:pt x="35558" y="11528"/>
                    <a:pt x="22654" y="3724"/>
                    <a:pt x="15182" y="0"/>
                  </a:cubicBezTo>
                  <a:close/>
                </a:path>
              </a:pathLst>
            </a:custGeom>
            <a:solidFill>
              <a:srgbClr val="FE8F86">
                <a:alpha val="8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44"/>
            <p:cNvSpPr/>
            <p:nvPr/>
          </p:nvSpPr>
          <p:spPr>
            <a:xfrm>
              <a:off x="2254381" y="4325444"/>
              <a:ext cx="1026525" cy="553300"/>
            </a:xfrm>
            <a:custGeom>
              <a:avLst/>
              <a:gdLst/>
              <a:ahLst/>
              <a:cxnLst/>
              <a:rect l="l" t="t" r="r" b="b"/>
              <a:pathLst>
                <a:path w="41061" h="22132" extrusionOk="0">
                  <a:moveTo>
                    <a:pt x="39106" y="19998"/>
                  </a:moveTo>
                  <a:cubicBezTo>
                    <a:pt x="39098" y="20027"/>
                    <a:pt x="39086" y="20043"/>
                    <a:pt x="39068" y="20044"/>
                  </a:cubicBezTo>
                  <a:cubicBezTo>
                    <a:pt x="39118" y="20043"/>
                    <a:pt x="39167" y="20042"/>
                    <a:pt x="39215" y="20042"/>
                  </a:cubicBezTo>
                  <a:cubicBezTo>
                    <a:pt x="39814" y="20042"/>
                    <a:pt x="40394" y="20169"/>
                    <a:pt x="40955" y="20422"/>
                  </a:cubicBezTo>
                  <a:lnTo>
                    <a:pt x="40955" y="20422"/>
                  </a:lnTo>
                  <a:cubicBezTo>
                    <a:pt x="40311" y="20130"/>
                    <a:pt x="39690" y="20006"/>
                    <a:pt x="39106" y="19998"/>
                  </a:cubicBezTo>
                  <a:close/>
                  <a:moveTo>
                    <a:pt x="40955" y="20422"/>
                  </a:moveTo>
                  <a:cubicBezTo>
                    <a:pt x="40991" y="20438"/>
                    <a:pt x="41026" y="20454"/>
                    <a:pt x="41061" y="20471"/>
                  </a:cubicBezTo>
                  <a:cubicBezTo>
                    <a:pt x="41026" y="20454"/>
                    <a:pt x="40991" y="20438"/>
                    <a:pt x="40955" y="20422"/>
                  </a:cubicBezTo>
                  <a:close/>
                  <a:moveTo>
                    <a:pt x="3013" y="0"/>
                  </a:moveTo>
                  <a:lnTo>
                    <a:pt x="0" y="3345"/>
                  </a:lnTo>
                  <a:cubicBezTo>
                    <a:pt x="0" y="3345"/>
                    <a:pt x="9417" y="7259"/>
                    <a:pt x="16629" y="10105"/>
                  </a:cubicBezTo>
                  <a:cubicBezTo>
                    <a:pt x="25714" y="13711"/>
                    <a:pt x="33162" y="16866"/>
                    <a:pt x="34704" y="22132"/>
                  </a:cubicBezTo>
                  <a:cubicBezTo>
                    <a:pt x="34704" y="22132"/>
                    <a:pt x="36520" y="19997"/>
                    <a:pt x="39041" y="19997"/>
                  </a:cubicBezTo>
                  <a:cubicBezTo>
                    <a:pt x="39063" y="19997"/>
                    <a:pt x="39085" y="19997"/>
                    <a:pt x="39106" y="19998"/>
                  </a:cubicBezTo>
                  <a:lnTo>
                    <a:pt x="39106" y="19998"/>
                  </a:lnTo>
                  <a:cubicBezTo>
                    <a:pt x="39228" y="19554"/>
                    <a:pt x="38301" y="16086"/>
                    <a:pt x="38167" y="15775"/>
                  </a:cubicBezTo>
                  <a:cubicBezTo>
                    <a:pt x="37313" y="13450"/>
                    <a:pt x="35700" y="11481"/>
                    <a:pt x="33565" y="10224"/>
                  </a:cubicBezTo>
                  <a:cubicBezTo>
                    <a:pt x="31549" y="8967"/>
                    <a:pt x="28987" y="8492"/>
                    <a:pt x="26686" y="7970"/>
                  </a:cubicBezTo>
                  <a:cubicBezTo>
                    <a:pt x="22843" y="7069"/>
                    <a:pt x="18906" y="6998"/>
                    <a:pt x="15087" y="6049"/>
                  </a:cubicBezTo>
                  <a:cubicBezTo>
                    <a:pt x="10770" y="5005"/>
                    <a:pt x="6073" y="3392"/>
                    <a:pt x="3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44"/>
            <p:cNvSpPr/>
            <p:nvPr/>
          </p:nvSpPr>
          <p:spPr>
            <a:xfrm>
              <a:off x="2738581" y="4540044"/>
              <a:ext cx="433825" cy="188550"/>
            </a:xfrm>
            <a:custGeom>
              <a:avLst/>
              <a:gdLst/>
              <a:ahLst/>
              <a:cxnLst/>
              <a:rect l="l" t="t" r="r" b="b"/>
              <a:pathLst>
                <a:path w="17353" h="7542" extrusionOk="0">
                  <a:moveTo>
                    <a:pt x="390" y="1"/>
                  </a:moveTo>
                  <a:cubicBezTo>
                    <a:pt x="258" y="1"/>
                    <a:pt x="1" y="149"/>
                    <a:pt x="178" y="193"/>
                  </a:cubicBezTo>
                  <a:cubicBezTo>
                    <a:pt x="6037" y="1545"/>
                    <a:pt x="13913" y="1308"/>
                    <a:pt x="16949" y="7475"/>
                  </a:cubicBezTo>
                  <a:cubicBezTo>
                    <a:pt x="16973" y="7523"/>
                    <a:pt x="17028" y="7541"/>
                    <a:pt x="17088" y="7541"/>
                  </a:cubicBezTo>
                  <a:cubicBezTo>
                    <a:pt x="17210" y="7541"/>
                    <a:pt x="17352" y="7467"/>
                    <a:pt x="17305" y="7404"/>
                  </a:cubicBezTo>
                  <a:cubicBezTo>
                    <a:pt x="14221" y="1142"/>
                    <a:pt x="6346" y="1379"/>
                    <a:pt x="415" y="3"/>
                  </a:cubicBezTo>
                  <a:cubicBezTo>
                    <a:pt x="408" y="2"/>
                    <a:pt x="399" y="1"/>
                    <a:pt x="39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44"/>
            <p:cNvSpPr/>
            <p:nvPr/>
          </p:nvSpPr>
          <p:spPr>
            <a:xfrm>
              <a:off x="2547406" y="4489694"/>
              <a:ext cx="503000" cy="205125"/>
            </a:xfrm>
            <a:custGeom>
              <a:avLst/>
              <a:gdLst/>
              <a:ahLst/>
              <a:cxnLst/>
              <a:rect l="l" t="t" r="r" b="b"/>
              <a:pathLst>
                <a:path w="20120" h="8205" extrusionOk="0">
                  <a:moveTo>
                    <a:pt x="221" y="1"/>
                  </a:moveTo>
                  <a:cubicBezTo>
                    <a:pt x="100" y="1"/>
                    <a:pt x="0" y="272"/>
                    <a:pt x="163" y="333"/>
                  </a:cubicBezTo>
                  <a:cubicBezTo>
                    <a:pt x="3318" y="1875"/>
                    <a:pt x="6639" y="3108"/>
                    <a:pt x="10055" y="3986"/>
                  </a:cubicBezTo>
                  <a:cubicBezTo>
                    <a:pt x="13661" y="4911"/>
                    <a:pt x="16815" y="5765"/>
                    <a:pt x="19757" y="8161"/>
                  </a:cubicBezTo>
                  <a:cubicBezTo>
                    <a:pt x="19792" y="8191"/>
                    <a:pt x="19831" y="8205"/>
                    <a:pt x="19869" y="8205"/>
                  </a:cubicBezTo>
                  <a:cubicBezTo>
                    <a:pt x="20005" y="8205"/>
                    <a:pt x="20119" y="8030"/>
                    <a:pt x="19970" y="7900"/>
                  </a:cubicBezTo>
                  <a:lnTo>
                    <a:pt x="19970" y="7900"/>
                  </a:lnTo>
                  <a:lnTo>
                    <a:pt x="19970" y="7924"/>
                  </a:lnTo>
                  <a:cubicBezTo>
                    <a:pt x="17337" y="5765"/>
                    <a:pt x="14562" y="4769"/>
                    <a:pt x="11312" y="3962"/>
                  </a:cubicBezTo>
                  <a:cubicBezTo>
                    <a:pt x="7517" y="3061"/>
                    <a:pt x="3816" y="1733"/>
                    <a:pt x="282" y="25"/>
                  </a:cubicBezTo>
                  <a:cubicBezTo>
                    <a:pt x="262" y="8"/>
                    <a:pt x="241" y="1"/>
                    <a:pt x="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44"/>
            <p:cNvSpPr/>
            <p:nvPr/>
          </p:nvSpPr>
          <p:spPr>
            <a:xfrm>
              <a:off x="2467856" y="4129144"/>
              <a:ext cx="949450" cy="712850"/>
            </a:xfrm>
            <a:custGeom>
              <a:avLst/>
              <a:gdLst/>
              <a:ahLst/>
              <a:cxnLst/>
              <a:rect l="l" t="t" r="r" b="b"/>
              <a:pathLst>
                <a:path w="37978" h="28514" extrusionOk="0">
                  <a:moveTo>
                    <a:pt x="21255" y="1"/>
                  </a:moveTo>
                  <a:lnTo>
                    <a:pt x="1" y="4935"/>
                  </a:lnTo>
                  <a:cubicBezTo>
                    <a:pt x="1" y="4935"/>
                    <a:pt x="30316" y="14162"/>
                    <a:pt x="30506" y="27896"/>
                  </a:cubicBezTo>
                  <a:cubicBezTo>
                    <a:pt x="30545" y="27895"/>
                    <a:pt x="30584" y="27895"/>
                    <a:pt x="30624" y="27895"/>
                  </a:cubicBezTo>
                  <a:cubicBezTo>
                    <a:pt x="31367" y="27895"/>
                    <a:pt x="32105" y="28106"/>
                    <a:pt x="32735" y="28489"/>
                  </a:cubicBezTo>
                  <a:lnTo>
                    <a:pt x="32807" y="28513"/>
                  </a:lnTo>
                  <a:lnTo>
                    <a:pt x="32854" y="28513"/>
                  </a:lnTo>
                  <a:cubicBezTo>
                    <a:pt x="32854" y="28513"/>
                    <a:pt x="37978" y="19001"/>
                    <a:pt x="29272" y="11671"/>
                  </a:cubicBezTo>
                  <a:cubicBezTo>
                    <a:pt x="20543" y="4342"/>
                    <a:pt x="21255" y="1"/>
                    <a:pt x="2125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44"/>
            <p:cNvSpPr/>
            <p:nvPr/>
          </p:nvSpPr>
          <p:spPr>
            <a:xfrm>
              <a:off x="2895431" y="4656769"/>
              <a:ext cx="212875" cy="142600"/>
            </a:xfrm>
            <a:custGeom>
              <a:avLst/>
              <a:gdLst/>
              <a:ahLst/>
              <a:cxnLst/>
              <a:rect l="l" t="t" r="r" b="b"/>
              <a:pathLst>
                <a:path w="8515" h="5704" extrusionOk="0">
                  <a:moveTo>
                    <a:pt x="171" y="0"/>
                  </a:moveTo>
                  <a:cubicBezTo>
                    <a:pt x="1" y="0"/>
                    <a:pt x="112" y="178"/>
                    <a:pt x="261" y="221"/>
                  </a:cubicBezTo>
                  <a:cubicBezTo>
                    <a:pt x="3464" y="980"/>
                    <a:pt x="6263" y="2901"/>
                    <a:pt x="8113" y="5605"/>
                  </a:cubicBezTo>
                  <a:cubicBezTo>
                    <a:pt x="8150" y="5667"/>
                    <a:pt x="8272" y="5703"/>
                    <a:pt x="8365" y="5703"/>
                  </a:cubicBezTo>
                  <a:cubicBezTo>
                    <a:pt x="8451" y="5703"/>
                    <a:pt x="8514" y="5673"/>
                    <a:pt x="8469" y="5605"/>
                  </a:cubicBezTo>
                  <a:cubicBezTo>
                    <a:pt x="6500" y="2783"/>
                    <a:pt x="3582" y="790"/>
                    <a:pt x="238" y="7"/>
                  </a:cubicBezTo>
                  <a:cubicBezTo>
                    <a:pt x="212" y="3"/>
                    <a:pt x="190" y="0"/>
                    <a:pt x="1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29" name="Google Shape;829;p44"/>
          <p:cNvSpPr/>
          <p:nvPr/>
        </p:nvSpPr>
        <p:spPr>
          <a:xfrm>
            <a:off x="308225" y="3491872"/>
            <a:ext cx="224049" cy="284941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30" name="Google Shape;830;p44"/>
          <p:cNvGrpSpPr/>
          <p:nvPr/>
        </p:nvGrpSpPr>
        <p:grpSpPr>
          <a:xfrm rot="-2700000">
            <a:off x="8030079" y="4008727"/>
            <a:ext cx="898707" cy="766293"/>
            <a:chOff x="10024450" y="2274100"/>
            <a:chExt cx="762700" cy="650325"/>
          </a:xfrm>
        </p:grpSpPr>
        <p:sp>
          <p:nvSpPr>
            <p:cNvPr id="831" name="Google Shape;831;p44"/>
            <p:cNvSpPr/>
            <p:nvPr/>
          </p:nvSpPr>
          <p:spPr>
            <a:xfrm>
              <a:off x="10051950" y="2294750"/>
              <a:ext cx="706375" cy="609625"/>
            </a:xfrm>
            <a:custGeom>
              <a:avLst/>
              <a:gdLst/>
              <a:ahLst/>
              <a:cxnLst/>
              <a:rect l="l" t="t" r="r" b="b"/>
              <a:pathLst>
                <a:path w="28255" h="24385" extrusionOk="0">
                  <a:moveTo>
                    <a:pt x="8240" y="1"/>
                  </a:moveTo>
                  <a:cubicBezTo>
                    <a:pt x="8107" y="835"/>
                    <a:pt x="7940" y="1602"/>
                    <a:pt x="7706" y="2402"/>
                  </a:cubicBezTo>
                  <a:cubicBezTo>
                    <a:pt x="6639" y="6505"/>
                    <a:pt x="4971" y="10408"/>
                    <a:pt x="2803" y="14044"/>
                  </a:cubicBezTo>
                  <a:cubicBezTo>
                    <a:pt x="2803" y="14044"/>
                    <a:pt x="1235" y="16746"/>
                    <a:pt x="1" y="18714"/>
                  </a:cubicBezTo>
                  <a:cubicBezTo>
                    <a:pt x="1002" y="19715"/>
                    <a:pt x="5605" y="23784"/>
                    <a:pt x="13911" y="24385"/>
                  </a:cubicBezTo>
                  <a:lnTo>
                    <a:pt x="17380" y="23284"/>
                  </a:lnTo>
                  <a:lnTo>
                    <a:pt x="20782" y="22183"/>
                  </a:lnTo>
                  <a:cubicBezTo>
                    <a:pt x="22917" y="17547"/>
                    <a:pt x="24852" y="12810"/>
                    <a:pt x="26520" y="8006"/>
                  </a:cubicBezTo>
                  <a:cubicBezTo>
                    <a:pt x="27354" y="5605"/>
                    <a:pt x="28254" y="2169"/>
                    <a:pt x="28254" y="2169"/>
                  </a:cubicBezTo>
                  <a:lnTo>
                    <a:pt x="28254" y="2169"/>
                  </a:lnTo>
                  <a:cubicBezTo>
                    <a:pt x="26720" y="2407"/>
                    <a:pt x="25144" y="2506"/>
                    <a:pt x="23582" y="2506"/>
                  </a:cubicBezTo>
                  <a:cubicBezTo>
                    <a:pt x="15734" y="2506"/>
                    <a:pt x="8240" y="1"/>
                    <a:pt x="8240" y="1"/>
                  </a:cubicBezTo>
                  <a:close/>
                </a:path>
              </a:pathLst>
            </a:custGeom>
            <a:solidFill>
              <a:srgbClr val="302D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44"/>
            <p:cNvSpPr/>
            <p:nvPr/>
          </p:nvSpPr>
          <p:spPr>
            <a:xfrm>
              <a:off x="10024450" y="2274100"/>
              <a:ext cx="762700" cy="650325"/>
            </a:xfrm>
            <a:custGeom>
              <a:avLst/>
              <a:gdLst/>
              <a:ahLst/>
              <a:cxnLst/>
              <a:rect l="l" t="t" r="r" b="b"/>
              <a:pathLst>
                <a:path w="30508" h="26013" extrusionOk="0">
                  <a:moveTo>
                    <a:pt x="2783" y="14640"/>
                  </a:moveTo>
                  <a:cubicBezTo>
                    <a:pt x="2750" y="14640"/>
                    <a:pt x="2723" y="14703"/>
                    <a:pt x="2785" y="14864"/>
                  </a:cubicBezTo>
                  <a:lnTo>
                    <a:pt x="2785" y="14864"/>
                  </a:lnTo>
                  <a:cubicBezTo>
                    <a:pt x="2876" y="14736"/>
                    <a:pt x="2825" y="14640"/>
                    <a:pt x="2783" y="14640"/>
                  </a:cubicBezTo>
                  <a:close/>
                  <a:moveTo>
                    <a:pt x="10200" y="1949"/>
                  </a:moveTo>
                  <a:cubicBezTo>
                    <a:pt x="14694" y="3316"/>
                    <a:pt x="19526" y="4155"/>
                    <a:pt x="24289" y="4155"/>
                  </a:cubicBezTo>
                  <a:cubicBezTo>
                    <a:pt x="25520" y="4155"/>
                    <a:pt x="26746" y="4099"/>
                    <a:pt x="27961" y="3981"/>
                  </a:cubicBezTo>
                  <a:lnTo>
                    <a:pt x="27961" y="3981"/>
                  </a:lnTo>
                  <a:cubicBezTo>
                    <a:pt x="26216" y="10325"/>
                    <a:pt x="23868" y="16492"/>
                    <a:pt x="20999" y="22399"/>
                  </a:cubicBezTo>
                  <a:lnTo>
                    <a:pt x="20999" y="22399"/>
                  </a:lnTo>
                  <a:lnTo>
                    <a:pt x="14854" y="24388"/>
                  </a:lnTo>
                  <a:lnTo>
                    <a:pt x="14854" y="24388"/>
                  </a:lnTo>
                  <a:cubicBezTo>
                    <a:pt x="10361" y="23971"/>
                    <a:pt x="5747" y="22512"/>
                    <a:pt x="2343" y="19482"/>
                  </a:cubicBezTo>
                  <a:lnTo>
                    <a:pt x="2343" y="19482"/>
                  </a:lnTo>
                  <a:cubicBezTo>
                    <a:pt x="3225" y="18045"/>
                    <a:pt x="4078" y="16607"/>
                    <a:pt x="4904" y="15170"/>
                  </a:cubicBezTo>
                  <a:cubicBezTo>
                    <a:pt x="4970" y="14970"/>
                    <a:pt x="4970" y="14737"/>
                    <a:pt x="4837" y="14537"/>
                  </a:cubicBezTo>
                  <a:lnTo>
                    <a:pt x="4837" y="14537"/>
                  </a:lnTo>
                  <a:cubicBezTo>
                    <a:pt x="4866" y="14581"/>
                    <a:pt x="4903" y="14601"/>
                    <a:pt x="4945" y="14601"/>
                  </a:cubicBezTo>
                  <a:cubicBezTo>
                    <a:pt x="5380" y="14601"/>
                    <a:pt x="6422" y="12433"/>
                    <a:pt x="6605" y="12068"/>
                  </a:cubicBezTo>
                  <a:cubicBezTo>
                    <a:pt x="7205" y="10867"/>
                    <a:pt x="7739" y="9633"/>
                    <a:pt x="8273" y="8399"/>
                  </a:cubicBezTo>
                  <a:cubicBezTo>
                    <a:pt x="9078" y="6299"/>
                    <a:pt x="9735" y="4149"/>
                    <a:pt x="10200" y="1949"/>
                  </a:cubicBezTo>
                  <a:close/>
                  <a:moveTo>
                    <a:pt x="9275" y="0"/>
                  </a:moveTo>
                  <a:cubicBezTo>
                    <a:pt x="9006" y="0"/>
                    <a:pt x="8770" y="99"/>
                    <a:pt x="8600" y="248"/>
                  </a:cubicBezTo>
                  <a:lnTo>
                    <a:pt x="8600" y="248"/>
                  </a:lnTo>
                  <a:cubicBezTo>
                    <a:pt x="8452" y="363"/>
                    <a:pt x="8345" y="521"/>
                    <a:pt x="8306" y="727"/>
                  </a:cubicBezTo>
                  <a:cubicBezTo>
                    <a:pt x="7405" y="5630"/>
                    <a:pt x="5437" y="10267"/>
                    <a:pt x="2902" y="14570"/>
                  </a:cubicBezTo>
                  <a:cubicBezTo>
                    <a:pt x="2837" y="14766"/>
                    <a:pt x="2836" y="14994"/>
                    <a:pt x="2961" y="15191"/>
                  </a:cubicBezTo>
                  <a:lnTo>
                    <a:pt x="2961" y="15191"/>
                  </a:lnTo>
                  <a:cubicBezTo>
                    <a:pt x="2872" y="15054"/>
                    <a:pt x="2817" y="14946"/>
                    <a:pt x="2785" y="14864"/>
                  </a:cubicBezTo>
                  <a:lnTo>
                    <a:pt x="2785" y="14864"/>
                  </a:lnTo>
                  <a:cubicBezTo>
                    <a:pt x="2754" y="14908"/>
                    <a:pt x="2706" y="14955"/>
                    <a:pt x="2635" y="15004"/>
                  </a:cubicBezTo>
                  <a:cubicBezTo>
                    <a:pt x="2369" y="15370"/>
                    <a:pt x="2168" y="15771"/>
                    <a:pt x="1968" y="16171"/>
                  </a:cubicBezTo>
                  <a:cubicBezTo>
                    <a:pt x="1368" y="17205"/>
                    <a:pt x="767" y="18239"/>
                    <a:pt x="134" y="19240"/>
                  </a:cubicBezTo>
                  <a:cubicBezTo>
                    <a:pt x="0" y="19540"/>
                    <a:pt x="100" y="19874"/>
                    <a:pt x="334" y="20074"/>
                  </a:cubicBezTo>
                  <a:cubicBezTo>
                    <a:pt x="4170" y="23810"/>
                    <a:pt x="9707" y="25578"/>
                    <a:pt x="14944" y="26011"/>
                  </a:cubicBezTo>
                  <a:lnTo>
                    <a:pt x="14931" y="25979"/>
                  </a:lnTo>
                  <a:lnTo>
                    <a:pt x="14931" y="25979"/>
                  </a:lnTo>
                  <a:cubicBezTo>
                    <a:pt x="15028" y="26001"/>
                    <a:pt x="15125" y="26013"/>
                    <a:pt x="15218" y="26013"/>
                  </a:cubicBezTo>
                  <a:cubicBezTo>
                    <a:pt x="15309" y="26013"/>
                    <a:pt x="15397" y="26002"/>
                    <a:pt x="15478" y="25978"/>
                  </a:cubicBezTo>
                  <a:lnTo>
                    <a:pt x="22349" y="23743"/>
                  </a:lnTo>
                  <a:cubicBezTo>
                    <a:pt x="22474" y="23715"/>
                    <a:pt x="22581" y="23653"/>
                    <a:pt x="22669" y="23568"/>
                  </a:cubicBezTo>
                  <a:lnTo>
                    <a:pt x="22669" y="23568"/>
                  </a:lnTo>
                  <a:cubicBezTo>
                    <a:pt x="22787" y="23475"/>
                    <a:pt x="22854" y="23365"/>
                    <a:pt x="22880" y="23247"/>
                  </a:cubicBezTo>
                  <a:lnTo>
                    <a:pt x="22880" y="23247"/>
                  </a:lnTo>
                  <a:cubicBezTo>
                    <a:pt x="26002" y="16795"/>
                    <a:pt x="28526" y="10044"/>
                    <a:pt x="30355" y="3095"/>
                  </a:cubicBezTo>
                  <a:cubicBezTo>
                    <a:pt x="30508" y="2515"/>
                    <a:pt x="29681" y="2186"/>
                    <a:pt x="29208" y="2186"/>
                  </a:cubicBezTo>
                  <a:cubicBezTo>
                    <a:pt x="29165" y="2186"/>
                    <a:pt x="29124" y="2189"/>
                    <a:pt x="29087" y="2194"/>
                  </a:cubicBezTo>
                  <a:cubicBezTo>
                    <a:pt x="27478" y="2421"/>
                    <a:pt x="25838" y="2527"/>
                    <a:pt x="24186" y="2527"/>
                  </a:cubicBezTo>
                  <a:cubicBezTo>
                    <a:pt x="19411" y="2527"/>
                    <a:pt x="14541" y="1640"/>
                    <a:pt x="10060" y="197"/>
                  </a:cubicBezTo>
                  <a:lnTo>
                    <a:pt x="10060" y="197"/>
                  </a:lnTo>
                  <a:cubicBezTo>
                    <a:pt x="9901" y="100"/>
                    <a:pt x="9703" y="41"/>
                    <a:pt x="9497" y="22"/>
                  </a:cubicBezTo>
                  <a:lnTo>
                    <a:pt x="9497" y="22"/>
                  </a:lnTo>
                  <a:cubicBezTo>
                    <a:pt x="9421" y="7"/>
                    <a:pt x="9347" y="0"/>
                    <a:pt x="927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44"/>
            <p:cNvSpPr/>
            <p:nvPr/>
          </p:nvSpPr>
          <p:spPr>
            <a:xfrm>
              <a:off x="10045400" y="2294038"/>
              <a:ext cx="706375" cy="610450"/>
            </a:xfrm>
            <a:custGeom>
              <a:avLst/>
              <a:gdLst/>
              <a:ahLst/>
              <a:cxnLst/>
              <a:rect l="l" t="t" r="r" b="b"/>
              <a:pathLst>
                <a:path w="28255" h="24418" extrusionOk="0">
                  <a:moveTo>
                    <a:pt x="8240" y="0"/>
                  </a:moveTo>
                  <a:cubicBezTo>
                    <a:pt x="8107" y="834"/>
                    <a:pt x="7907" y="1635"/>
                    <a:pt x="7706" y="2435"/>
                  </a:cubicBezTo>
                  <a:cubicBezTo>
                    <a:pt x="6639" y="6505"/>
                    <a:pt x="4971" y="10441"/>
                    <a:pt x="2803" y="14077"/>
                  </a:cubicBezTo>
                  <a:cubicBezTo>
                    <a:pt x="2803" y="14077"/>
                    <a:pt x="1235" y="16779"/>
                    <a:pt x="1" y="18747"/>
                  </a:cubicBezTo>
                  <a:cubicBezTo>
                    <a:pt x="1002" y="19748"/>
                    <a:pt x="5605" y="23851"/>
                    <a:pt x="13911" y="24418"/>
                  </a:cubicBezTo>
                  <a:lnTo>
                    <a:pt x="20782" y="22216"/>
                  </a:lnTo>
                  <a:cubicBezTo>
                    <a:pt x="22917" y="17580"/>
                    <a:pt x="24852" y="12876"/>
                    <a:pt x="26520" y="8039"/>
                  </a:cubicBezTo>
                  <a:cubicBezTo>
                    <a:pt x="27354" y="5671"/>
                    <a:pt x="28254" y="2202"/>
                    <a:pt x="28254" y="2202"/>
                  </a:cubicBezTo>
                  <a:lnTo>
                    <a:pt x="28254" y="2202"/>
                  </a:lnTo>
                  <a:cubicBezTo>
                    <a:pt x="26756" y="2430"/>
                    <a:pt x="25214" y="2526"/>
                    <a:pt x="23684" y="2526"/>
                  </a:cubicBezTo>
                  <a:cubicBezTo>
                    <a:pt x="15815" y="2526"/>
                    <a:pt x="8240" y="0"/>
                    <a:pt x="82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44"/>
            <p:cNvSpPr/>
            <p:nvPr/>
          </p:nvSpPr>
          <p:spPr>
            <a:xfrm>
              <a:off x="10399700" y="2814300"/>
              <a:ext cx="171825" cy="90075"/>
            </a:xfrm>
            <a:custGeom>
              <a:avLst/>
              <a:gdLst/>
              <a:ahLst/>
              <a:cxnLst/>
              <a:rect l="l" t="t" r="r" b="b"/>
              <a:pathLst>
                <a:path w="6873" h="3603" extrusionOk="0">
                  <a:moveTo>
                    <a:pt x="3103" y="0"/>
                  </a:moveTo>
                  <a:cubicBezTo>
                    <a:pt x="3103" y="0"/>
                    <a:pt x="2836" y="2135"/>
                    <a:pt x="1" y="3603"/>
                  </a:cubicBezTo>
                  <a:lnTo>
                    <a:pt x="6872" y="1401"/>
                  </a:lnTo>
                  <a:lnTo>
                    <a:pt x="6872" y="1401"/>
                  </a:lnTo>
                  <a:cubicBezTo>
                    <a:pt x="6872" y="1401"/>
                    <a:pt x="6528" y="1453"/>
                    <a:pt x="6043" y="1453"/>
                  </a:cubicBezTo>
                  <a:cubicBezTo>
                    <a:pt x="5075" y="1453"/>
                    <a:pt x="3548" y="1246"/>
                    <a:pt x="31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44"/>
            <p:cNvSpPr/>
            <p:nvPr/>
          </p:nvSpPr>
          <p:spPr>
            <a:xfrm>
              <a:off x="10286450" y="2434750"/>
              <a:ext cx="330925" cy="81850"/>
            </a:xfrm>
            <a:custGeom>
              <a:avLst/>
              <a:gdLst/>
              <a:ahLst/>
              <a:cxnLst/>
              <a:rect l="l" t="t" r="r" b="b"/>
              <a:pathLst>
                <a:path w="13237" h="3274" extrusionOk="0">
                  <a:moveTo>
                    <a:pt x="863" y="0"/>
                  </a:moveTo>
                  <a:cubicBezTo>
                    <a:pt x="630" y="0"/>
                    <a:pt x="1" y="607"/>
                    <a:pt x="128" y="639"/>
                  </a:cubicBezTo>
                  <a:cubicBezTo>
                    <a:pt x="4030" y="2240"/>
                    <a:pt x="8167" y="3140"/>
                    <a:pt x="12403" y="3274"/>
                  </a:cubicBezTo>
                  <a:cubicBezTo>
                    <a:pt x="12670" y="3274"/>
                    <a:pt x="13237" y="2640"/>
                    <a:pt x="13204" y="2640"/>
                  </a:cubicBezTo>
                  <a:cubicBezTo>
                    <a:pt x="8967" y="2507"/>
                    <a:pt x="4798" y="1606"/>
                    <a:pt x="895" y="5"/>
                  </a:cubicBezTo>
                  <a:cubicBezTo>
                    <a:pt x="885" y="2"/>
                    <a:pt x="875" y="0"/>
                    <a:pt x="8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44"/>
            <p:cNvSpPr/>
            <p:nvPr/>
          </p:nvSpPr>
          <p:spPr>
            <a:xfrm>
              <a:off x="10233150" y="2558850"/>
              <a:ext cx="330875" cy="81175"/>
            </a:xfrm>
            <a:custGeom>
              <a:avLst/>
              <a:gdLst/>
              <a:ahLst/>
              <a:cxnLst/>
              <a:rect l="l" t="t" r="r" b="b"/>
              <a:pathLst>
                <a:path w="13235" h="3247" extrusionOk="0">
                  <a:moveTo>
                    <a:pt x="870" y="1"/>
                  </a:moveTo>
                  <a:cubicBezTo>
                    <a:pt x="599" y="1"/>
                    <a:pt x="1" y="583"/>
                    <a:pt x="125" y="645"/>
                  </a:cubicBezTo>
                  <a:cubicBezTo>
                    <a:pt x="4028" y="2246"/>
                    <a:pt x="8197" y="3113"/>
                    <a:pt x="12400" y="3247"/>
                  </a:cubicBezTo>
                  <a:cubicBezTo>
                    <a:pt x="12700" y="3247"/>
                    <a:pt x="13234" y="2613"/>
                    <a:pt x="13201" y="2613"/>
                  </a:cubicBezTo>
                  <a:cubicBezTo>
                    <a:pt x="8964" y="2479"/>
                    <a:pt x="4828" y="1612"/>
                    <a:pt x="925" y="11"/>
                  </a:cubicBezTo>
                  <a:cubicBezTo>
                    <a:pt x="909" y="4"/>
                    <a:pt x="891" y="1"/>
                    <a:pt x="87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44"/>
            <p:cNvSpPr/>
            <p:nvPr/>
          </p:nvSpPr>
          <p:spPr>
            <a:xfrm>
              <a:off x="10174775" y="2676450"/>
              <a:ext cx="330875" cy="81150"/>
            </a:xfrm>
            <a:custGeom>
              <a:avLst/>
              <a:gdLst/>
              <a:ahLst/>
              <a:cxnLst/>
              <a:rect l="l" t="t" r="r" b="b"/>
              <a:pathLst>
                <a:path w="13235" h="3246" extrusionOk="0">
                  <a:moveTo>
                    <a:pt x="843" y="0"/>
                  </a:moveTo>
                  <a:cubicBezTo>
                    <a:pt x="599" y="0"/>
                    <a:pt x="1" y="582"/>
                    <a:pt x="125" y="644"/>
                  </a:cubicBezTo>
                  <a:cubicBezTo>
                    <a:pt x="4028" y="2245"/>
                    <a:pt x="8197" y="3113"/>
                    <a:pt x="12400" y="3246"/>
                  </a:cubicBezTo>
                  <a:cubicBezTo>
                    <a:pt x="12700" y="3246"/>
                    <a:pt x="13234" y="2612"/>
                    <a:pt x="13201" y="2612"/>
                  </a:cubicBezTo>
                  <a:cubicBezTo>
                    <a:pt x="8964" y="2479"/>
                    <a:pt x="4795" y="1611"/>
                    <a:pt x="892" y="10"/>
                  </a:cubicBezTo>
                  <a:cubicBezTo>
                    <a:pt x="878" y="3"/>
                    <a:pt x="862" y="0"/>
                    <a:pt x="8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39" name="Google Shape;839;p44"/>
          <p:cNvGrpSpPr/>
          <p:nvPr/>
        </p:nvGrpSpPr>
        <p:grpSpPr>
          <a:xfrm rot="2700000">
            <a:off x="7917451" y="2749925"/>
            <a:ext cx="817896" cy="813580"/>
            <a:chOff x="10440625" y="1291025"/>
            <a:chExt cx="630000" cy="626675"/>
          </a:xfrm>
        </p:grpSpPr>
        <p:sp>
          <p:nvSpPr>
            <p:cNvPr id="840" name="Google Shape;840;p44"/>
            <p:cNvSpPr/>
            <p:nvPr/>
          </p:nvSpPr>
          <p:spPr>
            <a:xfrm>
              <a:off x="10465650" y="1310625"/>
              <a:ext cx="580450" cy="589725"/>
            </a:xfrm>
            <a:custGeom>
              <a:avLst/>
              <a:gdLst/>
              <a:ahLst/>
              <a:cxnLst/>
              <a:rect l="l" t="t" r="r" b="b"/>
              <a:pathLst>
                <a:path w="23218" h="23589" extrusionOk="0">
                  <a:moveTo>
                    <a:pt x="12610" y="0"/>
                  </a:moveTo>
                  <a:cubicBezTo>
                    <a:pt x="6906" y="4003"/>
                    <a:pt x="1" y="6138"/>
                    <a:pt x="1" y="6138"/>
                  </a:cubicBezTo>
                  <a:cubicBezTo>
                    <a:pt x="434" y="6772"/>
                    <a:pt x="768" y="7439"/>
                    <a:pt x="1135" y="8073"/>
                  </a:cubicBezTo>
                  <a:cubicBezTo>
                    <a:pt x="2803" y="11442"/>
                    <a:pt x="4003" y="15044"/>
                    <a:pt x="4671" y="18747"/>
                  </a:cubicBezTo>
                  <a:cubicBezTo>
                    <a:pt x="4671" y="18747"/>
                    <a:pt x="5171" y="21482"/>
                    <a:pt x="5505" y="23484"/>
                  </a:cubicBezTo>
                  <a:cubicBezTo>
                    <a:pt x="5841" y="23527"/>
                    <a:pt x="6482" y="23588"/>
                    <a:pt x="7358" y="23588"/>
                  </a:cubicBezTo>
                  <a:cubicBezTo>
                    <a:pt x="10563" y="23588"/>
                    <a:pt x="16913" y="22766"/>
                    <a:pt x="23017" y="17213"/>
                  </a:cubicBezTo>
                  <a:lnTo>
                    <a:pt x="23217" y="17012"/>
                  </a:lnTo>
                  <a:cubicBezTo>
                    <a:pt x="22817" y="14511"/>
                    <a:pt x="20348" y="7172"/>
                    <a:pt x="18280" y="2168"/>
                  </a:cubicBezTo>
                  <a:cubicBezTo>
                    <a:pt x="18113" y="1735"/>
                    <a:pt x="17913" y="1301"/>
                    <a:pt x="17713" y="868"/>
                  </a:cubicBezTo>
                  <a:lnTo>
                    <a:pt x="17680" y="734"/>
                  </a:lnTo>
                  <a:cubicBezTo>
                    <a:pt x="17546" y="501"/>
                    <a:pt x="17446" y="234"/>
                    <a:pt x="17313" y="0"/>
                  </a:cubicBezTo>
                  <a:close/>
                </a:path>
              </a:pathLst>
            </a:custGeom>
            <a:solidFill>
              <a:srgbClr val="302D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44"/>
            <p:cNvSpPr/>
            <p:nvPr/>
          </p:nvSpPr>
          <p:spPr>
            <a:xfrm>
              <a:off x="10440625" y="1291025"/>
              <a:ext cx="630000" cy="626675"/>
            </a:xfrm>
            <a:custGeom>
              <a:avLst/>
              <a:gdLst/>
              <a:ahLst/>
              <a:cxnLst/>
              <a:rect l="l" t="t" r="r" b="b"/>
              <a:pathLst>
                <a:path w="25200" h="25067" extrusionOk="0">
                  <a:moveTo>
                    <a:pt x="17914" y="1485"/>
                  </a:moveTo>
                  <a:cubicBezTo>
                    <a:pt x="20117" y="6418"/>
                    <a:pt x="22353" y="11902"/>
                    <a:pt x="23310" y="17266"/>
                  </a:cubicBezTo>
                  <a:lnTo>
                    <a:pt x="23310" y="17266"/>
                  </a:lnTo>
                  <a:cubicBezTo>
                    <a:pt x="19197" y="20977"/>
                    <a:pt x="13681" y="23649"/>
                    <a:pt x="8065" y="23649"/>
                  </a:cubicBezTo>
                  <a:cubicBezTo>
                    <a:pt x="7800" y="23649"/>
                    <a:pt x="7535" y="23643"/>
                    <a:pt x="7270" y="23631"/>
                  </a:cubicBezTo>
                  <a:lnTo>
                    <a:pt x="7270" y="23631"/>
                  </a:lnTo>
                  <a:cubicBezTo>
                    <a:pt x="7158" y="22363"/>
                    <a:pt x="7069" y="20721"/>
                    <a:pt x="6420" y="19697"/>
                  </a:cubicBezTo>
                  <a:lnTo>
                    <a:pt x="6420" y="19697"/>
                  </a:lnTo>
                  <a:lnTo>
                    <a:pt x="6539" y="19798"/>
                  </a:lnTo>
                  <a:cubicBezTo>
                    <a:pt x="5769" y="15469"/>
                    <a:pt x="4260" y="11294"/>
                    <a:pt x="2099" y="7451"/>
                  </a:cubicBezTo>
                  <a:lnTo>
                    <a:pt x="2099" y="7451"/>
                  </a:lnTo>
                  <a:cubicBezTo>
                    <a:pt x="6410" y="6064"/>
                    <a:pt x="10500" y="4055"/>
                    <a:pt x="14247" y="1485"/>
                  </a:cubicBezTo>
                  <a:close/>
                  <a:moveTo>
                    <a:pt x="13099" y="1"/>
                  </a:moveTo>
                  <a:cubicBezTo>
                    <a:pt x="12993" y="1"/>
                    <a:pt x="12894" y="26"/>
                    <a:pt x="12810" y="84"/>
                  </a:cubicBezTo>
                  <a:cubicBezTo>
                    <a:pt x="8941" y="2752"/>
                    <a:pt x="4704" y="4820"/>
                    <a:pt x="268" y="6221"/>
                  </a:cubicBezTo>
                  <a:cubicBezTo>
                    <a:pt x="1" y="6288"/>
                    <a:pt x="101" y="6622"/>
                    <a:pt x="201" y="6789"/>
                  </a:cubicBezTo>
                  <a:cubicBezTo>
                    <a:pt x="1902" y="9624"/>
                    <a:pt x="3170" y="12693"/>
                    <a:pt x="4004" y="15895"/>
                  </a:cubicBezTo>
                  <a:cubicBezTo>
                    <a:pt x="4287" y="16911"/>
                    <a:pt x="4286" y="18329"/>
                    <a:pt x="4831" y="19283"/>
                  </a:cubicBezTo>
                  <a:lnTo>
                    <a:pt x="4831" y="19283"/>
                  </a:lnTo>
                  <a:lnTo>
                    <a:pt x="4771" y="19231"/>
                  </a:lnTo>
                  <a:lnTo>
                    <a:pt x="4771" y="19231"/>
                  </a:lnTo>
                  <a:cubicBezTo>
                    <a:pt x="5071" y="20799"/>
                    <a:pt x="5338" y="22366"/>
                    <a:pt x="5605" y="23968"/>
                  </a:cubicBezTo>
                  <a:cubicBezTo>
                    <a:pt x="5672" y="24468"/>
                    <a:pt x="6439" y="24902"/>
                    <a:pt x="6906" y="24935"/>
                  </a:cubicBezTo>
                  <a:cubicBezTo>
                    <a:pt x="7646" y="25024"/>
                    <a:pt x="8385" y="25066"/>
                    <a:pt x="9121" y="25066"/>
                  </a:cubicBezTo>
                  <a:cubicBezTo>
                    <a:pt x="15027" y="25066"/>
                    <a:pt x="20755" y="22312"/>
                    <a:pt x="25085" y="18397"/>
                  </a:cubicBezTo>
                  <a:cubicBezTo>
                    <a:pt x="25200" y="18291"/>
                    <a:pt x="25188" y="18136"/>
                    <a:pt x="25097" y="17971"/>
                  </a:cubicBezTo>
                  <a:lnTo>
                    <a:pt x="25097" y="17971"/>
                  </a:lnTo>
                  <a:cubicBezTo>
                    <a:pt x="24116" y="12473"/>
                    <a:pt x="21799" y="6817"/>
                    <a:pt x="19548" y="1752"/>
                  </a:cubicBezTo>
                  <a:lnTo>
                    <a:pt x="19114" y="884"/>
                  </a:lnTo>
                  <a:cubicBezTo>
                    <a:pt x="18814" y="351"/>
                    <a:pt x="18281" y="50"/>
                    <a:pt x="17680" y="50"/>
                  </a:cubicBezTo>
                  <a:lnTo>
                    <a:pt x="13381" y="50"/>
                  </a:lnTo>
                  <a:cubicBezTo>
                    <a:pt x="13284" y="18"/>
                    <a:pt x="13189" y="1"/>
                    <a:pt x="13099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44"/>
            <p:cNvSpPr/>
            <p:nvPr/>
          </p:nvSpPr>
          <p:spPr>
            <a:xfrm>
              <a:off x="10465650" y="1310625"/>
              <a:ext cx="580450" cy="589725"/>
            </a:xfrm>
            <a:custGeom>
              <a:avLst/>
              <a:gdLst/>
              <a:ahLst/>
              <a:cxnLst/>
              <a:rect l="l" t="t" r="r" b="b"/>
              <a:pathLst>
                <a:path w="23218" h="23589" extrusionOk="0">
                  <a:moveTo>
                    <a:pt x="12576" y="0"/>
                  </a:moveTo>
                  <a:cubicBezTo>
                    <a:pt x="6906" y="4003"/>
                    <a:pt x="1" y="6138"/>
                    <a:pt x="1" y="6138"/>
                  </a:cubicBezTo>
                  <a:cubicBezTo>
                    <a:pt x="434" y="6772"/>
                    <a:pt x="768" y="7406"/>
                    <a:pt x="1135" y="8073"/>
                  </a:cubicBezTo>
                  <a:cubicBezTo>
                    <a:pt x="2803" y="11442"/>
                    <a:pt x="4003" y="15044"/>
                    <a:pt x="4637" y="18747"/>
                  </a:cubicBezTo>
                  <a:cubicBezTo>
                    <a:pt x="4637" y="18747"/>
                    <a:pt x="5171" y="21482"/>
                    <a:pt x="5471" y="23484"/>
                  </a:cubicBezTo>
                  <a:cubicBezTo>
                    <a:pt x="5815" y="23527"/>
                    <a:pt x="6460" y="23588"/>
                    <a:pt x="7338" y="23588"/>
                  </a:cubicBezTo>
                  <a:cubicBezTo>
                    <a:pt x="10550" y="23588"/>
                    <a:pt x="16880" y="22766"/>
                    <a:pt x="22984" y="17213"/>
                  </a:cubicBezTo>
                  <a:lnTo>
                    <a:pt x="23217" y="17046"/>
                  </a:lnTo>
                  <a:cubicBezTo>
                    <a:pt x="22817" y="14511"/>
                    <a:pt x="20348" y="7172"/>
                    <a:pt x="18280" y="2168"/>
                  </a:cubicBezTo>
                  <a:cubicBezTo>
                    <a:pt x="18013" y="1468"/>
                    <a:pt x="17646" y="701"/>
                    <a:pt x="1731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44"/>
            <p:cNvSpPr/>
            <p:nvPr/>
          </p:nvSpPr>
          <p:spPr>
            <a:xfrm>
              <a:off x="10780050" y="1309775"/>
              <a:ext cx="118425" cy="69250"/>
            </a:xfrm>
            <a:custGeom>
              <a:avLst/>
              <a:gdLst/>
              <a:ahLst/>
              <a:cxnLst/>
              <a:rect l="l" t="t" r="r" b="b"/>
              <a:pathLst>
                <a:path w="4737" h="2770" extrusionOk="0">
                  <a:moveTo>
                    <a:pt x="0" y="1"/>
                  </a:moveTo>
                  <a:cubicBezTo>
                    <a:pt x="1868" y="368"/>
                    <a:pt x="3569" y="2770"/>
                    <a:pt x="3569" y="2770"/>
                  </a:cubicBezTo>
                  <a:lnTo>
                    <a:pt x="473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44"/>
            <p:cNvSpPr/>
            <p:nvPr/>
          </p:nvSpPr>
          <p:spPr>
            <a:xfrm>
              <a:off x="10585125" y="1404925"/>
              <a:ext cx="291075" cy="135350"/>
            </a:xfrm>
            <a:custGeom>
              <a:avLst/>
              <a:gdLst/>
              <a:ahLst/>
              <a:cxnLst/>
              <a:rect l="l" t="t" r="r" b="b"/>
              <a:pathLst>
                <a:path w="11643" h="5414" extrusionOk="0">
                  <a:moveTo>
                    <a:pt x="10959" y="0"/>
                  </a:moveTo>
                  <a:cubicBezTo>
                    <a:pt x="10848" y="0"/>
                    <a:pt x="10733" y="48"/>
                    <a:pt x="10633" y="164"/>
                  </a:cubicBezTo>
                  <a:cubicBezTo>
                    <a:pt x="7831" y="2633"/>
                    <a:pt x="4328" y="4167"/>
                    <a:pt x="625" y="4534"/>
                  </a:cubicBezTo>
                  <a:cubicBezTo>
                    <a:pt x="0" y="4534"/>
                    <a:pt x="49" y="5414"/>
                    <a:pt x="607" y="5414"/>
                  </a:cubicBezTo>
                  <a:cubicBezTo>
                    <a:pt x="644" y="5414"/>
                    <a:pt x="684" y="5410"/>
                    <a:pt x="726" y="5401"/>
                  </a:cubicBezTo>
                  <a:lnTo>
                    <a:pt x="692" y="5401"/>
                  </a:lnTo>
                  <a:cubicBezTo>
                    <a:pt x="4595" y="5035"/>
                    <a:pt x="8298" y="3433"/>
                    <a:pt x="11233" y="832"/>
                  </a:cubicBezTo>
                  <a:cubicBezTo>
                    <a:pt x="11643" y="524"/>
                    <a:pt x="11325" y="0"/>
                    <a:pt x="109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44"/>
            <p:cNvSpPr/>
            <p:nvPr/>
          </p:nvSpPr>
          <p:spPr>
            <a:xfrm>
              <a:off x="10610050" y="1479250"/>
              <a:ext cx="291050" cy="136075"/>
            </a:xfrm>
            <a:custGeom>
              <a:avLst/>
              <a:gdLst/>
              <a:ahLst/>
              <a:cxnLst/>
              <a:rect l="l" t="t" r="r" b="b"/>
              <a:pathLst>
                <a:path w="11642" h="5443" extrusionOk="0">
                  <a:moveTo>
                    <a:pt x="10939" y="0"/>
                  </a:moveTo>
                  <a:cubicBezTo>
                    <a:pt x="10826" y="0"/>
                    <a:pt x="10709" y="47"/>
                    <a:pt x="10603" y="160"/>
                  </a:cubicBezTo>
                  <a:cubicBezTo>
                    <a:pt x="7834" y="2662"/>
                    <a:pt x="4332" y="4196"/>
                    <a:pt x="596" y="4530"/>
                  </a:cubicBezTo>
                  <a:cubicBezTo>
                    <a:pt x="0" y="4530"/>
                    <a:pt x="53" y="5443"/>
                    <a:pt x="587" y="5443"/>
                  </a:cubicBezTo>
                  <a:cubicBezTo>
                    <a:pt x="621" y="5443"/>
                    <a:pt x="657" y="5439"/>
                    <a:pt x="696" y="5431"/>
                  </a:cubicBezTo>
                  <a:cubicBezTo>
                    <a:pt x="4599" y="5064"/>
                    <a:pt x="8268" y="3429"/>
                    <a:pt x="11203" y="827"/>
                  </a:cubicBezTo>
                  <a:cubicBezTo>
                    <a:pt x="11642" y="544"/>
                    <a:pt x="11322" y="0"/>
                    <a:pt x="1093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p44"/>
            <p:cNvSpPr/>
            <p:nvPr/>
          </p:nvSpPr>
          <p:spPr>
            <a:xfrm>
              <a:off x="10634075" y="1554200"/>
              <a:ext cx="291325" cy="136050"/>
            </a:xfrm>
            <a:custGeom>
              <a:avLst/>
              <a:gdLst/>
              <a:ahLst/>
              <a:cxnLst/>
              <a:rect l="l" t="t" r="r" b="b"/>
              <a:pathLst>
                <a:path w="11653" h="5442" extrusionOk="0">
                  <a:moveTo>
                    <a:pt x="10969" y="0"/>
                  </a:moveTo>
                  <a:cubicBezTo>
                    <a:pt x="10858" y="0"/>
                    <a:pt x="10743" y="48"/>
                    <a:pt x="10643" y="164"/>
                  </a:cubicBezTo>
                  <a:cubicBezTo>
                    <a:pt x="7841" y="2666"/>
                    <a:pt x="4338" y="4167"/>
                    <a:pt x="636" y="4534"/>
                  </a:cubicBezTo>
                  <a:cubicBezTo>
                    <a:pt x="0" y="4534"/>
                    <a:pt x="61" y="5442"/>
                    <a:pt x="644" y="5442"/>
                  </a:cubicBezTo>
                  <a:cubicBezTo>
                    <a:pt x="673" y="5442"/>
                    <a:pt x="704" y="5440"/>
                    <a:pt x="736" y="5435"/>
                  </a:cubicBezTo>
                  <a:lnTo>
                    <a:pt x="702" y="5401"/>
                  </a:lnTo>
                  <a:cubicBezTo>
                    <a:pt x="4605" y="5035"/>
                    <a:pt x="8308" y="3433"/>
                    <a:pt x="11243" y="832"/>
                  </a:cubicBezTo>
                  <a:cubicBezTo>
                    <a:pt x="11653" y="524"/>
                    <a:pt x="11335" y="0"/>
                    <a:pt x="109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44"/>
            <p:cNvSpPr/>
            <p:nvPr/>
          </p:nvSpPr>
          <p:spPr>
            <a:xfrm>
              <a:off x="10659325" y="1628900"/>
              <a:ext cx="291050" cy="135700"/>
            </a:xfrm>
            <a:custGeom>
              <a:avLst/>
              <a:gdLst/>
              <a:ahLst/>
              <a:cxnLst/>
              <a:rect l="l" t="t" r="r" b="b"/>
              <a:pathLst>
                <a:path w="11642" h="5428" extrusionOk="0">
                  <a:moveTo>
                    <a:pt x="10966" y="1"/>
                  </a:moveTo>
                  <a:cubicBezTo>
                    <a:pt x="10853" y="1"/>
                    <a:pt x="10736" y="52"/>
                    <a:pt x="10633" y="179"/>
                  </a:cubicBezTo>
                  <a:cubicBezTo>
                    <a:pt x="7831" y="2647"/>
                    <a:pt x="4329" y="4181"/>
                    <a:pt x="626" y="4548"/>
                  </a:cubicBezTo>
                  <a:cubicBezTo>
                    <a:pt x="1" y="4548"/>
                    <a:pt x="50" y="5428"/>
                    <a:pt x="608" y="5428"/>
                  </a:cubicBezTo>
                  <a:cubicBezTo>
                    <a:pt x="645" y="5428"/>
                    <a:pt x="685" y="5424"/>
                    <a:pt x="726" y="5416"/>
                  </a:cubicBezTo>
                  <a:lnTo>
                    <a:pt x="693" y="5416"/>
                  </a:lnTo>
                  <a:cubicBezTo>
                    <a:pt x="4596" y="5049"/>
                    <a:pt x="8298" y="3448"/>
                    <a:pt x="11234" y="846"/>
                  </a:cubicBezTo>
                  <a:cubicBezTo>
                    <a:pt x="11641" y="540"/>
                    <a:pt x="11329" y="1"/>
                    <a:pt x="1096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" name="Rounded Rectangle 1">
            <a:extLst>
              <a:ext uri="{FF2B5EF4-FFF2-40B4-BE49-F238E27FC236}">
                <a16:creationId xmlns:a16="http://schemas.microsoft.com/office/drawing/2014/main" id="{387F996B-C378-63E4-AB33-02F55845AFC8}"/>
              </a:ext>
            </a:extLst>
          </p:cNvPr>
          <p:cNvSpPr/>
          <p:nvPr/>
        </p:nvSpPr>
        <p:spPr>
          <a:xfrm>
            <a:off x="974706" y="604434"/>
            <a:ext cx="1327302" cy="566796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Ví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dụ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7DDFFE3F-BFD1-87B9-B9DC-807100FF015D}"/>
                  </a:ext>
                </a:extLst>
              </p:cNvPr>
              <p:cNvSpPr/>
              <p:nvPr/>
            </p:nvSpPr>
            <p:spPr>
              <a:xfrm>
                <a:off x="2558845" y="613975"/>
                <a:ext cx="5365988" cy="54771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buClrTx/>
                  <a:buFontTx/>
                  <a:buNone/>
                </a:pP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Chứng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minh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rằng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𝑥𝑦</m:t>
                    </m:r>
                    <m:d>
                      <m:d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</m:t>
                        </m:r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+</m:t>
                        </m:r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𝑦</m:t>
                        </m:r>
                      </m:e>
                    </m:d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−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𝑥</m:t>
                    </m:r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𝑦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𝑦</m:t>
                    </m:r>
                  </m:oMath>
                </a14:m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</a:p>
            </p:txBody>
          </p:sp>
        </mc:Choice>
        <mc:Fallback xmlns="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7DDFFE3F-BFD1-87B9-B9DC-807100FF015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58845" y="613975"/>
                <a:ext cx="5365988" cy="547714"/>
              </a:xfrm>
              <a:prstGeom prst="rect">
                <a:avLst/>
              </a:prstGeom>
              <a:blipFill>
                <a:blip r:embed="rId3"/>
                <a:stretch>
                  <a:fillRect l="-1477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Rectangle 14">
            <a:extLst>
              <a:ext uri="{FF2B5EF4-FFF2-40B4-BE49-F238E27FC236}">
                <a16:creationId xmlns:a16="http://schemas.microsoft.com/office/drawing/2014/main" id="{1DFAB8DE-60E1-D5B1-F443-65F7C33DE183}"/>
              </a:ext>
            </a:extLst>
          </p:cNvPr>
          <p:cNvSpPr/>
          <p:nvPr/>
        </p:nvSpPr>
        <p:spPr>
          <a:xfrm>
            <a:off x="4178874" y="1460379"/>
            <a:ext cx="718465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US" sz="2200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2200" b="1" i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902CF16F-B0E4-1B71-5D9A-5BBA7CCB348C}"/>
                  </a:ext>
                </a:extLst>
              </p:cNvPr>
              <p:cNvSpPr/>
              <p:nvPr/>
            </p:nvSpPr>
            <p:spPr>
              <a:xfrm>
                <a:off x="1433040" y="2007264"/>
                <a:ext cx="6340922" cy="13681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200000"/>
                  </a:lnSpc>
                  <a:buClrTx/>
                  <a:buFontTx/>
                  <a:buNone/>
                </a:pP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Ta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có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𝑥𝑦</m:t>
                    </m:r>
                    <m:d>
                      <m:d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</m:t>
                        </m:r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+</m:t>
                        </m:r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𝑦</m:t>
                        </m:r>
                      </m:e>
                    </m:d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−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𝑥</m:t>
                    </m:r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𝑦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𝑦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+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𝑥</m:t>
                    </m:r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𝑦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−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𝑥</m:t>
                    </m:r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𝑦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𝑦</m:t>
                    </m:r>
                  </m:oMath>
                </a14:m>
                <a:endParaRPr lang="en-US" sz="2200" b="0" kern="1200" dirty="0">
                  <a:solidFill>
                    <a:prstClr val="black"/>
                  </a:solidFill>
                  <a:latin typeface="+mj-lt"/>
                  <a:ea typeface="+mn-ea"/>
                  <a:cs typeface="+mn-cs"/>
                </a:endParaRPr>
              </a:p>
              <a:p>
                <a:pPr>
                  <a:lnSpc>
                    <a:spcPct val="200000"/>
                  </a:lnSpc>
                  <a:buClrTx/>
                  <a:buFontTx/>
                  <a:buNone/>
                </a:pP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Vậy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𝑥𝑦</m:t>
                    </m:r>
                    <m:d>
                      <m:d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</m:t>
                        </m:r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+</m:t>
                        </m:r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𝑦</m:t>
                        </m:r>
                      </m:e>
                    </m:d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−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𝑥</m:t>
                    </m:r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𝑦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𝑦</m:t>
                    </m:r>
                  </m:oMath>
                </a14:m>
                <a:endParaRPr lang="en-US" sz="2200" b="0" kern="1200" dirty="0">
                  <a:solidFill>
                    <a:prstClr val="black"/>
                  </a:solidFill>
                  <a:latin typeface="+mj-lt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902CF16F-B0E4-1B71-5D9A-5BBA7CCB348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33040" y="2007264"/>
                <a:ext cx="6340922" cy="1368131"/>
              </a:xfrm>
              <a:prstGeom prst="rect">
                <a:avLst/>
              </a:prstGeom>
              <a:blipFill>
                <a:blip r:embed="rId4"/>
                <a:stretch>
                  <a:fillRect l="-1250" b="-84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7" name="Google Shape;1928;p52">
            <a:extLst>
              <a:ext uri="{FF2B5EF4-FFF2-40B4-BE49-F238E27FC236}">
                <a16:creationId xmlns:a16="http://schemas.microsoft.com/office/drawing/2014/main" id="{185BD181-0F89-EFE6-1D6B-9A83453433F6}"/>
              </a:ext>
            </a:extLst>
          </p:cNvPr>
          <p:cNvGrpSpPr/>
          <p:nvPr/>
        </p:nvGrpSpPr>
        <p:grpSpPr>
          <a:xfrm>
            <a:off x="6172148" y="2994849"/>
            <a:ext cx="1966276" cy="2074551"/>
            <a:chOff x="1366929" y="170850"/>
            <a:chExt cx="2958495" cy="3505888"/>
          </a:xfrm>
        </p:grpSpPr>
        <p:sp>
          <p:nvSpPr>
            <p:cNvPr id="18" name="Google Shape;1929;p52">
              <a:extLst>
                <a:ext uri="{FF2B5EF4-FFF2-40B4-BE49-F238E27FC236}">
                  <a16:creationId xmlns:a16="http://schemas.microsoft.com/office/drawing/2014/main" id="{B000D54A-E2B2-42B4-A84C-3BB24CDA042B}"/>
                </a:ext>
              </a:extLst>
            </p:cNvPr>
            <p:cNvSpPr/>
            <p:nvPr/>
          </p:nvSpPr>
          <p:spPr>
            <a:xfrm>
              <a:off x="3947784" y="2467813"/>
              <a:ext cx="377641" cy="777695"/>
            </a:xfrm>
            <a:custGeom>
              <a:avLst/>
              <a:gdLst/>
              <a:ahLst/>
              <a:cxnLst/>
              <a:rect l="l" t="t" r="r" b="b"/>
              <a:pathLst>
                <a:path w="17236" h="35495" extrusionOk="0">
                  <a:moveTo>
                    <a:pt x="5689" y="1"/>
                  </a:moveTo>
                  <a:lnTo>
                    <a:pt x="1" y="22071"/>
                  </a:lnTo>
                  <a:lnTo>
                    <a:pt x="12116" y="35495"/>
                  </a:lnTo>
                  <a:cubicBezTo>
                    <a:pt x="17236" y="21445"/>
                    <a:pt x="5689" y="1"/>
                    <a:pt x="568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30;p52">
              <a:extLst>
                <a:ext uri="{FF2B5EF4-FFF2-40B4-BE49-F238E27FC236}">
                  <a16:creationId xmlns:a16="http://schemas.microsoft.com/office/drawing/2014/main" id="{D48B06D9-DF59-4405-277B-4A5FB564B50A}"/>
                </a:ext>
              </a:extLst>
            </p:cNvPr>
            <p:cNvSpPr/>
            <p:nvPr/>
          </p:nvSpPr>
          <p:spPr>
            <a:xfrm>
              <a:off x="1366929" y="2467813"/>
              <a:ext cx="377641" cy="777695"/>
            </a:xfrm>
            <a:custGeom>
              <a:avLst/>
              <a:gdLst/>
              <a:ahLst/>
              <a:cxnLst/>
              <a:rect l="l" t="t" r="r" b="b"/>
              <a:pathLst>
                <a:path w="17236" h="35495" extrusionOk="0">
                  <a:moveTo>
                    <a:pt x="11547" y="1"/>
                  </a:moveTo>
                  <a:cubicBezTo>
                    <a:pt x="11547" y="1"/>
                    <a:pt x="0" y="21445"/>
                    <a:pt x="5119" y="35495"/>
                  </a:cubicBezTo>
                  <a:lnTo>
                    <a:pt x="5119" y="35495"/>
                  </a:lnTo>
                  <a:lnTo>
                    <a:pt x="17235" y="22071"/>
                  </a:lnTo>
                  <a:lnTo>
                    <a:pt x="1154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931;p52">
              <a:extLst>
                <a:ext uri="{FF2B5EF4-FFF2-40B4-BE49-F238E27FC236}">
                  <a16:creationId xmlns:a16="http://schemas.microsoft.com/office/drawing/2014/main" id="{9CDF166D-1215-C614-1AE1-99EAEFEC605B}"/>
                </a:ext>
              </a:extLst>
            </p:cNvPr>
            <p:cNvSpPr/>
            <p:nvPr/>
          </p:nvSpPr>
          <p:spPr>
            <a:xfrm>
              <a:off x="1813057" y="1565564"/>
              <a:ext cx="2066332" cy="1018223"/>
            </a:xfrm>
            <a:custGeom>
              <a:avLst/>
              <a:gdLst/>
              <a:ahLst/>
              <a:cxnLst/>
              <a:rect l="l" t="t" r="r" b="b"/>
              <a:pathLst>
                <a:path w="94310" h="46473" extrusionOk="0">
                  <a:moveTo>
                    <a:pt x="36916" y="1"/>
                  </a:moveTo>
                  <a:cubicBezTo>
                    <a:pt x="36916" y="1"/>
                    <a:pt x="10239" y="8931"/>
                    <a:pt x="0" y="19682"/>
                  </a:cubicBezTo>
                  <a:lnTo>
                    <a:pt x="47155" y="46473"/>
                  </a:lnTo>
                  <a:lnTo>
                    <a:pt x="94309" y="19682"/>
                  </a:lnTo>
                  <a:cubicBezTo>
                    <a:pt x="84071" y="8931"/>
                    <a:pt x="57393" y="1"/>
                    <a:pt x="57393" y="1"/>
                  </a:cubicBezTo>
                  <a:lnTo>
                    <a:pt x="47155" y="3357"/>
                  </a:lnTo>
                  <a:lnTo>
                    <a:pt x="3691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932;p52">
              <a:extLst>
                <a:ext uri="{FF2B5EF4-FFF2-40B4-BE49-F238E27FC236}">
                  <a16:creationId xmlns:a16="http://schemas.microsoft.com/office/drawing/2014/main" id="{01133A20-8CE9-48F6-536C-BCA109F1D09C}"/>
                </a:ext>
              </a:extLst>
            </p:cNvPr>
            <p:cNvSpPr/>
            <p:nvPr/>
          </p:nvSpPr>
          <p:spPr>
            <a:xfrm>
              <a:off x="2579470" y="1695177"/>
              <a:ext cx="530923" cy="250519"/>
            </a:xfrm>
            <a:custGeom>
              <a:avLst/>
              <a:gdLst/>
              <a:ahLst/>
              <a:cxnLst/>
              <a:rect l="l" t="t" r="r" b="b"/>
              <a:pathLst>
                <a:path w="24232" h="11434" extrusionOk="0">
                  <a:moveTo>
                    <a:pt x="0" y="1"/>
                  </a:moveTo>
                  <a:cubicBezTo>
                    <a:pt x="0" y="1"/>
                    <a:pt x="7509" y="9670"/>
                    <a:pt x="12059" y="11434"/>
                  </a:cubicBezTo>
                  <a:cubicBezTo>
                    <a:pt x="16837" y="9670"/>
                    <a:pt x="24232" y="797"/>
                    <a:pt x="24232" y="79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191919">
                <a:alpha val="246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933;p52">
              <a:extLst>
                <a:ext uri="{FF2B5EF4-FFF2-40B4-BE49-F238E27FC236}">
                  <a16:creationId xmlns:a16="http://schemas.microsoft.com/office/drawing/2014/main" id="{7B3A73B9-827D-D679-5EFE-18033E29E3D5}"/>
                </a:ext>
              </a:extLst>
            </p:cNvPr>
            <p:cNvSpPr/>
            <p:nvPr/>
          </p:nvSpPr>
          <p:spPr>
            <a:xfrm>
              <a:off x="3415663" y="1703897"/>
              <a:ext cx="56112" cy="452420"/>
            </a:xfrm>
            <a:custGeom>
              <a:avLst/>
              <a:gdLst/>
              <a:ahLst/>
              <a:cxnLst/>
              <a:rect l="l" t="t" r="r" b="b"/>
              <a:pathLst>
                <a:path w="2561" h="20649" fill="none" extrusionOk="0">
                  <a:moveTo>
                    <a:pt x="0" y="1"/>
                  </a:moveTo>
                  <a:lnTo>
                    <a:pt x="2560" y="20649"/>
                  </a:lnTo>
                </a:path>
              </a:pathLst>
            </a:custGeom>
            <a:noFill/>
            <a:ln w="14225" cap="flat" cmpd="sng">
              <a:solidFill>
                <a:schemeClr val="dk1"/>
              </a:solidFill>
              <a:prstDash val="solid"/>
              <a:miter lim="568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1934;p52">
              <a:extLst>
                <a:ext uri="{FF2B5EF4-FFF2-40B4-BE49-F238E27FC236}">
                  <a16:creationId xmlns:a16="http://schemas.microsoft.com/office/drawing/2014/main" id="{931FEB7F-C326-277D-6D11-2BB99A02D818}"/>
                </a:ext>
              </a:extLst>
            </p:cNvPr>
            <p:cNvSpPr/>
            <p:nvPr/>
          </p:nvSpPr>
          <p:spPr>
            <a:xfrm>
              <a:off x="3210049" y="1725082"/>
              <a:ext cx="215616" cy="61085"/>
            </a:xfrm>
            <a:custGeom>
              <a:avLst/>
              <a:gdLst/>
              <a:ahLst/>
              <a:cxnLst/>
              <a:rect l="l" t="t" r="r" b="b"/>
              <a:pathLst>
                <a:path w="9841" h="2788" fill="none" extrusionOk="0">
                  <a:moveTo>
                    <a:pt x="9840" y="2788"/>
                  </a:moveTo>
                  <a:lnTo>
                    <a:pt x="0" y="1"/>
                  </a:lnTo>
                </a:path>
              </a:pathLst>
            </a:custGeom>
            <a:noFill/>
            <a:ln w="14225" cap="rnd" cmpd="sng">
              <a:solidFill>
                <a:schemeClr val="dk1"/>
              </a:solidFill>
              <a:prstDash val="solid"/>
              <a:miter lim="568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935;p52">
              <a:extLst>
                <a:ext uri="{FF2B5EF4-FFF2-40B4-BE49-F238E27FC236}">
                  <a16:creationId xmlns:a16="http://schemas.microsoft.com/office/drawing/2014/main" id="{6B78959E-E658-ED83-B6B6-C132228FE7F4}"/>
                </a:ext>
              </a:extLst>
            </p:cNvPr>
            <p:cNvSpPr/>
            <p:nvPr/>
          </p:nvSpPr>
          <p:spPr>
            <a:xfrm>
              <a:off x="2220561" y="1703897"/>
              <a:ext cx="56112" cy="452420"/>
            </a:xfrm>
            <a:custGeom>
              <a:avLst/>
              <a:gdLst/>
              <a:ahLst/>
              <a:cxnLst/>
              <a:rect l="l" t="t" r="r" b="b"/>
              <a:pathLst>
                <a:path w="2561" h="20649" fill="none" extrusionOk="0">
                  <a:moveTo>
                    <a:pt x="2560" y="1"/>
                  </a:moveTo>
                  <a:lnTo>
                    <a:pt x="1" y="20649"/>
                  </a:lnTo>
                </a:path>
              </a:pathLst>
            </a:custGeom>
            <a:noFill/>
            <a:ln w="14225" cap="flat" cmpd="sng">
              <a:solidFill>
                <a:schemeClr val="dk1"/>
              </a:solidFill>
              <a:prstDash val="solid"/>
              <a:miter lim="568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1936;p52">
              <a:extLst>
                <a:ext uri="{FF2B5EF4-FFF2-40B4-BE49-F238E27FC236}">
                  <a16:creationId xmlns:a16="http://schemas.microsoft.com/office/drawing/2014/main" id="{3B323DDC-FF74-5F28-64B4-A965BF774CA2}"/>
                </a:ext>
              </a:extLst>
            </p:cNvPr>
            <p:cNvSpPr/>
            <p:nvPr/>
          </p:nvSpPr>
          <p:spPr>
            <a:xfrm>
              <a:off x="2266679" y="1725082"/>
              <a:ext cx="215616" cy="61085"/>
            </a:xfrm>
            <a:custGeom>
              <a:avLst/>
              <a:gdLst/>
              <a:ahLst/>
              <a:cxnLst/>
              <a:rect l="l" t="t" r="r" b="b"/>
              <a:pathLst>
                <a:path w="9841" h="2788" fill="none" extrusionOk="0">
                  <a:moveTo>
                    <a:pt x="0" y="2788"/>
                  </a:moveTo>
                  <a:lnTo>
                    <a:pt x="9841" y="1"/>
                  </a:lnTo>
                </a:path>
              </a:pathLst>
            </a:custGeom>
            <a:noFill/>
            <a:ln w="14225" cap="rnd" cmpd="sng">
              <a:solidFill>
                <a:schemeClr val="dk1"/>
              </a:solidFill>
              <a:prstDash val="solid"/>
              <a:miter lim="568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1937;p52">
              <a:extLst>
                <a:ext uri="{FF2B5EF4-FFF2-40B4-BE49-F238E27FC236}">
                  <a16:creationId xmlns:a16="http://schemas.microsoft.com/office/drawing/2014/main" id="{D49F7871-4C49-B676-9406-273A7619434E}"/>
                </a:ext>
              </a:extLst>
            </p:cNvPr>
            <p:cNvSpPr/>
            <p:nvPr/>
          </p:nvSpPr>
          <p:spPr>
            <a:xfrm>
              <a:off x="2887267" y="1555596"/>
              <a:ext cx="358952" cy="279199"/>
            </a:xfrm>
            <a:custGeom>
              <a:avLst/>
              <a:gdLst/>
              <a:ahLst/>
              <a:cxnLst/>
              <a:rect l="l" t="t" r="r" b="b"/>
              <a:pathLst>
                <a:path w="16383" h="12743" extrusionOk="0">
                  <a:moveTo>
                    <a:pt x="7680" y="1"/>
                  </a:moveTo>
                  <a:lnTo>
                    <a:pt x="1" y="12742"/>
                  </a:lnTo>
                  <a:cubicBezTo>
                    <a:pt x="1" y="12742"/>
                    <a:pt x="5347" y="10102"/>
                    <a:pt x="11004" y="10102"/>
                  </a:cubicBezTo>
                  <a:cubicBezTo>
                    <a:pt x="12821" y="10102"/>
                    <a:pt x="14669" y="10374"/>
                    <a:pt x="16383" y="11093"/>
                  </a:cubicBezTo>
                  <a:cubicBezTo>
                    <a:pt x="13311" y="3471"/>
                    <a:pt x="7680" y="1"/>
                    <a:pt x="768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938;p52">
              <a:extLst>
                <a:ext uri="{FF2B5EF4-FFF2-40B4-BE49-F238E27FC236}">
                  <a16:creationId xmlns:a16="http://schemas.microsoft.com/office/drawing/2014/main" id="{01FDA7C9-7C2F-8EE3-874C-407EBABB0A80}"/>
                </a:ext>
              </a:extLst>
            </p:cNvPr>
            <p:cNvSpPr/>
            <p:nvPr/>
          </p:nvSpPr>
          <p:spPr>
            <a:xfrm>
              <a:off x="2446134" y="1555596"/>
              <a:ext cx="358930" cy="279199"/>
            </a:xfrm>
            <a:custGeom>
              <a:avLst/>
              <a:gdLst/>
              <a:ahLst/>
              <a:cxnLst/>
              <a:rect l="l" t="t" r="r" b="b"/>
              <a:pathLst>
                <a:path w="16382" h="12743" extrusionOk="0">
                  <a:moveTo>
                    <a:pt x="8703" y="1"/>
                  </a:moveTo>
                  <a:cubicBezTo>
                    <a:pt x="8703" y="1"/>
                    <a:pt x="3072" y="3471"/>
                    <a:pt x="0" y="11093"/>
                  </a:cubicBezTo>
                  <a:cubicBezTo>
                    <a:pt x="1700" y="10374"/>
                    <a:pt x="3541" y="10102"/>
                    <a:pt x="5354" y="10102"/>
                  </a:cubicBezTo>
                  <a:cubicBezTo>
                    <a:pt x="11003" y="10102"/>
                    <a:pt x="16382" y="12742"/>
                    <a:pt x="16382" y="12742"/>
                  </a:cubicBezTo>
                  <a:lnTo>
                    <a:pt x="870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1939;p52">
              <a:extLst>
                <a:ext uri="{FF2B5EF4-FFF2-40B4-BE49-F238E27FC236}">
                  <a16:creationId xmlns:a16="http://schemas.microsoft.com/office/drawing/2014/main" id="{80E34DAB-4778-77E0-B1D5-5DBCF876BE93}"/>
                </a:ext>
              </a:extLst>
            </p:cNvPr>
            <p:cNvSpPr/>
            <p:nvPr/>
          </p:nvSpPr>
          <p:spPr>
            <a:xfrm>
              <a:off x="2606878" y="1563089"/>
              <a:ext cx="478580" cy="300364"/>
            </a:xfrm>
            <a:custGeom>
              <a:avLst/>
              <a:gdLst/>
              <a:ahLst/>
              <a:cxnLst/>
              <a:rect l="l" t="t" r="r" b="b"/>
              <a:pathLst>
                <a:path w="21843" h="13709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2617" y="8589"/>
                    <a:pt x="10808" y="13595"/>
                  </a:cubicBezTo>
                  <a:lnTo>
                    <a:pt x="10808" y="13709"/>
                  </a:lnTo>
                  <a:cubicBezTo>
                    <a:pt x="10865" y="13709"/>
                    <a:pt x="10865" y="13709"/>
                    <a:pt x="10922" y="13652"/>
                  </a:cubicBezTo>
                  <a:cubicBezTo>
                    <a:pt x="10979" y="13652"/>
                    <a:pt x="10979" y="13709"/>
                    <a:pt x="11036" y="13709"/>
                  </a:cubicBezTo>
                  <a:lnTo>
                    <a:pt x="11036" y="13595"/>
                  </a:lnTo>
                  <a:cubicBezTo>
                    <a:pt x="19226" y="8589"/>
                    <a:pt x="21843" y="0"/>
                    <a:pt x="21843" y="0"/>
                  </a:cubicBezTo>
                  <a:lnTo>
                    <a:pt x="21843" y="0"/>
                  </a:lnTo>
                  <a:lnTo>
                    <a:pt x="10922" y="221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471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1940;p52">
              <a:extLst>
                <a:ext uri="{FF2B5EF4-FFF2-40B4-BE49-F238E27FC236}">
                  <a16:creationId xmlns:a16="http://schemas.microsoft.com/office/drawing/2014/main" id="{954FD05E-A903-CCD0-9B8F-31935A9E7F29}"/>
                </a:ext>
              </a:extLst>
            </p:cNvPr>
            <p:cNvSpPr/>
            <p:nvPr/>
          </p:nvSpPr>
          <p:spPr>
            <a:xfrm>
              <a:off x="1975073" y="170981"/>
              <a:ext cx="1854440" cy="980933"/>
            </a:xfrm>
            <a:custGeom>
              <a:avLst/>
              <a:gdLst/>
              <a:ahLst/>
              <a:cxnLst/>
              <a:rect l="l" t="t" r="r" b="b"/>
              <a:pathLst>
                <a:path w="84639" h="44771" extrusionOk="0">
                  <a:moveTo>
                    <a:pt x="32879" y="1"/>
                  </a:moveTo>
                  <a:cubicBezTo>
                    <a:pt x="27905" y="1"/>
                    <a:pt x="23699" y="839"/>
                    <a:pt x="22525" y="2451"/>
                  </a:cubicBezTo>
                  <a:cubicBezTo>
                    <a:pt x="19976" y="5968"/>
                    <a:pt x="27613" y="6151"/>
                    <a:pt x="29228" y="6151"/>
                  </a:cubicBezTo>
                  <a:cubicBezTo>
                    <a:pt x="29415" y="6151"/>
                    <a:pt x="29521" y="6148"/>
                    <a:pt x="29521" y="6148"/>
                  </a:cubicBezTo>
                  <a:lnTo>
                    <a:pt x="29521" y="6148"/>
                  </a:lnTo>
                  <a:cubicBezTo>
                    <a:pt x="29521" y="6148"/>
                    <a:pt x="22240" y="6490"/>
                    <a:pt x="12229" y="16159"/>
                  </a:cubicBezTo>
                  <a:cubicBezTo>
                    <a:pt x="0" y="27991"/>
                    <a:pt x="15301" y="44770"/>
                    <a:pt x="15301" y="44770"/>
                  </a:cubicBezTo>
                  <a:lnTo>
                    <a:pt x="61375" y="43747"/>
                  </a:lnTo>
                  <a:cubicBezTo>
                    <a:pt x="84639" y="16216"/>
                    <a:pt x="58758" y="8594"/>
                    <a:pt x="58758" y="8594"/>
                  </a:cubicBezTo>
                  <a:cubicBezTo>
                    <a:pt x="64902" y="7716"/>
                    <a:pt x="63430" y="5526"/>
                    <a:pt x="59034" y="5526"/>
                  </a:cubicBezTo>
                  <a:cubicBezTo>
                    <a:pt x="58018" y="5526"/>
                    <a:pt x="56844" y="5643"/>
                    <a:pt x="55573" y="5921"/>
                  </a:cubicBezTo>
                  <a:cubicBezTo>
                    <a:pt x="55208" y="2440"/>
                    <a:pt x="54205" y="829"/>
                    <a:pt x="53421" y="829"/>
                  </a:cubicBezTo>
                  <a:cubicBezTo>
                    <a:pt x="52615" y="829"/>
                    <a:pt x="52039" y="2525"/>
                    <a:pt x="52615" y="5636"/>
                  </a:cubicBezTo>
                  <a:cubicBezTo>
                    <a:pt x="49162" y="1811"/>
                    <a:pt x="40190" y="1"/>
                    <a:pt x="328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1941;p52">
              <a:extLst>
                <a:ext uri="{FF2B5EF4-FFF2-40B4-BE49-F238E27FC236}">
                  <a16:creationId xmlns:a16="http://schemas.microsoft.com/office/drawing/2014/main" id="{CB125F83-D517-B0A3-8B3E-CF15FAFEB8D7}"/>
                </a:ext>
              </a:extLst>
            </p:cNvPr>
            <p:cNvSpPr/>
            <p:nvPr/>
          </p:nvSpPr>
          <p:spPr>
            <a:xfrm>
              <a:off x="2108410" y="170850"/>
              <a:ext cx="947169" cy="765448"/>
            </a:xfrm>
            <a:custGeom>
              <a:avLst/>
              <a:gdLst/>
              <a:ahLst/>
              <a:cxnLst/>
              <a:rect l="l" t="t" r="r" b="b"/>
              <a:pathLst>
                <a:path w="43230" h="34936" extrusionOk="0">
                  <a:moveTo>
                    <a:pt x="26761" y="1"/>
                  </a:moveTo>
                  <a:cubicBezTo>
                    <a:pt x="21816" y="1"/>
                    <a:pt x="17644" y="824"/>
                    <a:pt x="16496" y="2400"/>
                  </a:cubicBezTo>
                  <a:cubicBezTo>
                    <a:pt x="13892" y="5973"/>
                    <a:pt x="21551" y="6157"/>
                    <a:pt x="23149" y="6157"/>
                  </a:cubicBezTo>
                  <a:cubicBezTo>
                    <a:pt x="23332" y="6157"/>
                    <a:pt x="23435" y="6154"/>
                    <a:pt x="23435" y="6154"/>
                  </a:cubicBezTo>
                  <a:lnTo>
                    <a:pt x="23435" y="6154"/>
                  </a:lnTo>
                  <a:cubicBezTo>
                    <a:pt x="23435" y="6154"/>
                    <a:pt x="16154" y="6496"/>
                    <a:pt x="6143" y="16165"/>
                  </a:cubicBezTo>
                  <a:cubicBezTo>
                    <a:pt x="0" y="22081"/>
                    <a:pt x="797" y="29248"/>
                    <a:pt x="3072" y="34936"/>
                  </a:cubicBezTo>
                  <a:cubicBezTo>
                    <a:pt x="2844" y="27940"/>
                    <a:pt x="7565" y="23332"/>
                    <a:pt x="11320" y="19464"/>
                  </a:cubicBezTo>
                  <a:cubicBezTo>
                    <a:pt x="15756" y="14914"/>
                    <a:pt x="29464" y="12184"/>
                    <a:pt x="29465" y="12184"/>
                  </a:cubicBezTo>
                  <a:lnTo>
                    <a:pt x="29465" y="12184"/>
                  </a:lnTo>
                  <a:cubicBezTo>
                    <a:pt x="29464" y="12184"/>
                    <a:pt x="21527" y="19859"/>
                    <a:pt x="26503" y="19859"/>
                  </a:cubicBezTo>
                  <a:cubicBezTo>
                    <a:pt x="27210" y="19859"/>
                    <a:pt x="28177" y="19704"/>
                    <a:pt x="29465" y="19351"/>
                  </a:cubicBezTo>
                  <a:cubicBezTo>
                    <a:pt x="37485" y="17132"/>
                    <a:pt x="41694" y="7576"/>
                    <a:pt x="43230" y="3253"/>
                  </a:cubicBezTo>
                  <a:cubicBezTo>
                    <a:pt x="38916" y="1051"/>
                    <a:pt x="32345" y="1"/>
                    <a:pt x="26761" y="1"/>
                  </a:cubicBezTo>
                  <a:close/>
                </a:path>
              </a:pathLst>
            </a:custGeom>
            <a:solidFill>
              <a:srgbClr val="191919">
                <a:alpha val="246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1942;p52">
              <a:extLst>
                <a:ext uri="{FF2B5EF4-FFF2-40B4-BE49-F238E27FC236}">
                  <a16:creationId xmlns:a16="http://schemas.microsoft.com/office/drawing/2014/main" id="{DD93B7A5-B360-3FF3-60A0-A9916A8A0144}"/>
                </a:ext>
              </a:extLst>
            </p:cNvPr>
            <p:cNvSpPr/>
            <p:nvPr/>
          </p:nvSpPr>
          <p:spPr>
            <a:xfrm>
              <a:off x="3262389" y="359266"/>
              <a:ext cx="567053" cy="770202"/>
            </a:xfrm>
            <a:custGeom>
              <a:avLst/>
              <a:gdLst/>
              <a:ahLst/>
              <a:cxnLst/>
              <a:rect l="l" t="t" r="r" b="b"/>
              <a:pathLst>
                <a:path w="25881" h="35153" extrusionOk="0">
                  <a:moveTo>
                    <a:pt x="0" y="0"/>
                  </a:moveTo>
                  <a:cubicBezTo>
                    <a:pt x="0" y="0"/>
                    <a:pt x="16382" y="12059"/>
                    <a:pt x="2048" y="35153"/>
                  </a:cubicBezTo>
                  <a:lnTo>
                    <a:pt x="2617" y="35153"/>
                  </a:lnTo>
                  <a:cubicBezTo>
                    <a:pt x="25881" y="7623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191919">
                <a:alpha val="246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943;p52">
              <a:extLst>
                <a:ext uri="{FF2B5EF4-FFF2-40B4-BE49-F238E27FC236}">
                  <a16:creationId xmlns:a16="http://schemas.microsoft.com/office/drawing/2014/main" id="{22782519-D48B-9786-0071-148E843C8453}"/>
                </a:ext>
              </a:extLst>
            </p:cNvPr>
            <p:cNvSpPr/>
            <p:nvPr/>
          </p:nvSpPr>
          <p:spPr>
            <a:xfrm>
              <a:off x="2403762" y="578595"/>
              <a:ext cx="901071" cy="1140196"/>
            </a:xfrm>
            <a:custGeom>
              <a:avLst/>
              <a:gdLst/>
              <a:ahLst/>
              <a:cxnLst/>
              <a:rect l="l" t="t" r="r" b="b"/>
              <a:pathLst>
                <a:path w="41126" h="52040" extrusionOk="0">
                  <a:moveTo>
                    <a:pt x="32252" y="0"/>
                  </a:moveTo>
                  <a:cubicBezTo>
                    <a:pt x="30886" y="2787"/>
                    <a:pt x="26165" y="10751"/>
                    <a:pt x="15585" y="12343"/>
                  </a:cubicBezTo>
                  <a:cubicBezTo>
                    <a:pt x="15342" y="12357"/>
                    <a:pt x="15116" y="12364"/>
                    <a:pt x="14905" y="12364"/>
                  </a:cubicBezTo>
                  <a:cubicBezTo>
                    <a:pt x="8268" y="12364"/>
                    <a:pt x="17405" y="5632"/>
                    <a:pt x="17406" y="5631"/>
                  </a:cubicBezTo>
                  <a:lnTo>
                    <a:pt x="17406" y="5631"/>
                  </a:lnTo>
                  <a:cubicBezTo>
                    <a:pt x="17405" y="5631"/>
                    <a:pt x="3754" y="8760"/>
                    <a:pt x="0" y="17633"/>
                  </a:cubicBezTo>
                  <a:cubicBezTo>
                    <a:pt x="0" y="18316"/>
                    <a:pt x="0" y="18998"/>
                    <a:pt x="57" y="19738"/>
                  </a:cubicBezTo>
                  <a:cubicBezTo>
                    <a:pt x="1820" y="37087"/>
                    <a:pt x="2730" y="42092"/>
                    <a:pt x="10068" y="47496"/>
                  </a:cubicBezTo>
                  <a:cubicBezTo>
                    <a:pt x="15630" y="51549"/>
                    <a:pt x="18578" y="52039"/>
                    <a:pt x="19678" y="52039"/>
                  </a:cubicBezTo>
                  <a:cubicBezTo>
                    <a:pt x="20030" y="52039"/>
                    <a:pt x="20193" y="51989"/>
                    <a:pt x="20193" y="51989"/>
                  </a:cubicBezTo>
                  <a:cubicBezTo>
                    <a:pt x="20193" y="51989"/>
                    <a:pt x="20356" y="52039"/>
                    <a:pt x="20707" y="52039"/>
                  </a:cubicBezTo>
                  <a:cubicBezTo>
                    <a:pt x="21808" y="52039"/>
                    <a:pt x="24755" y="51549"/>
                    <a:pt x="30318" y="47496"/>
                  </a:cubicBezTo>
                  <a:cubicBezTo>
                    <a:pt x="37655" y="42092"/>
                    <a:pt x="38565" y="37087"/>
                    <a:pt x="40329" y="19738"/>
                  </a:cubicBezTo>
                  <a:cubicBezTo>
                    <a:pt x="41125" y="11831"/>
                    <a:pt x="36973" y="5006"/>
                    <a:pt x="32252" y="0"/>
                  </a:cubicBezTo>
                  <a:close/>
                </a:path>
              </a:pathLst>
            </a:custGeom>
            <a:solidFill>
              <a:srgbClr val="E28E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1944;p52">
              <a:extLst>
                <a:ext uri="{FF2B5EF4-FFF2-40B4-BE49-F238E27FC236}">
                  <a16:creationId xmlns:a16="http://schemas.microsoft.com/office/drawing/2014/main" id="{2D28979A-D41F-1DE3-E191-4522A657FA10}"/>
                </a:ext>
              </a:extLst>
            </p:cNvPr>
            <p:cNvSpPr/>
            <p:nvPr/>
          </p:nvSpPr>
          <p:spPr>
            <a:xfrm>
              <a:off x="2218063" y="1066153"/>
              <a:ext cx="307857" cy="320390"/>
            </a:xfrm>
            <a:custGeom>
              <a:avLst/>
              <a:gdLst/>
              <a:ahLst/>
              <a:cxnLst/>
              <a:rect l="l" t="t" r="r" b="b"/>
              <a:pathLst>
                <a:path w="14051" h="14623" extrusionOk="0">
                  <a:moveTo>
                    <a:pt x="5309" y="1"/>
                  </a:moveTo>
                  <a:cubicBezTo>
                    <a:pt x="4540" y="1"/>
                    <a:pt x="3799" y="179"/>
                    <a:pt x="3129" y="555"/>
                  </a:cubicBezTo>
                  <a:cubicBezTo>
                    <a:pt x="456" y="2148"/>
                    <a:pt x="1" y="6414"/>
                    <a:pt x="2162" y="10111"/>
                  </a:cubicBezTo>
                  <a:cubicBezTo>
                    <a:pt x="3783" y="12927"/>
                    <a:pt x="6396" y="14623"/>
                    <a:pt x="8729" y="14623"/>
                  </a:cubicBezTo>
                  <a:cubicBezTo>
                    <a:pt x="9507" y="14623"/>
                    <a:pt x="10254" y="14434"/>
                    <a:pt x="10922" y="14036"/>
                  </a:cubicBezTo>
                  <a:cubicBezTo>
                    <a:pt x="13652" y="12500"/>
                    <a:pt x="14050" y="8234"/>
                    <a:pt x="11946" y="4480"/>
                  </a:cubicBezTo>
                  <a:cubicBezTo>
                    <a:pt x="10314" y="1690"/>
                    <a:pt x="7678" y="1"/>
                    <a:pt x="5309" y="1"/>
                  </a:cubicBezTo>
                  <a:close/>
                </a:path>
              </a:pathLst>
            </a:custGeom>
            <a:solidFill>
              <a:srgbClr val="E28E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1945;p52">
              <a:extLst>
                <a:ext uri="{FF2B5EF4-FFF2-40B4-BE49-F238E27FC236}">
                  <a16:creationId xmlns:a16="http://schemas.microsoft.com/office/drawing/2014/main" id="{C49E3073-CC33-9AFD-0A0C-955C00BEB6FB}"/>
                </a:ext>
              </a:extLst>
            </p:cNvPr>
            <p:cNvSpPr/>
            <p:nvPr/>
          </p:nvSpPr>
          <p:spPr>
            <a:xfrm>
              <a:off x="2224307" y="1093276"/>
              <a:ext cx="190683" cy="286649"/>
            </a:xfrm>
            <a:custGeom>
              <a:avLst/>
              <a:gdLst/>
              <a:ahLst/>
              <a:cxnLst/>
              <a:rect l="l" t="t" r="r" b="b"/>
              <a:pathLst>
                <a:path w="8703" h="13083" extrusionOk="0">
                  <a:moveTo>
                    <a:pt x="1991" y="0"/>
                  </a:moveTo>
                  <a:cubicBezTo>
                    <a:pt x="114" y="1877"/>
                    <a:pt x="0" y="5631"/>
                    <a:pt x="1877" y="8873"/>
                  </a:cubicBezTo>
                  <a:cubicBezTo>
                    <a:pt x="3072" y="10978"/>
                    <a:pt x="4835" y="12457"/>
                    <a:pt x="6655" y="13083"/>
                  </a:cubicBezTo>
                  <a:cubicBezTo>
                    <a:pt x="8589" y="11149"/>
                    <a:pt x="8703" y="7451"/>
                    <a:pt x="6826" y="4152"/>
                  </a:cubicBezTo>
                  <a:cubicBezTo>
                    <a:pt x="5575" y="2048"/>
                    <a:pt x="3811" y="569"/>
                    <a:pt x="1991" y="0"/>
                  </a:cubicBezTo>
                  <a:close/>
                </a:path>
              </a:pathLst>
            </a:custGeom>
            <a:solidFill>
              <a:srgbClr val="191919">
                <a:alpha val="246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946;p52">
              <a:extLst>
                <a:ext uri="{FF2B5EF4-FFF2-40B4-BE49-F238E27FC236}">
                  <a16:creationId xmlns:a16="http://schemas.microsoft.com/office/drawing/2014/main" id="{1C1E8454-053F-3DF4-97CA-76ECD9C1FBE2}"/>
                </a:ext>
              </a:extLst>
            </p:cNvPr>
            <p:cNvSpPr/>
            <p:nvPr/>
          </p:nvSpPr>
          <p:spPr>
            <a:xfrm>
              <a:off x="3166429" y="1066153"/>
              <a:ext cx="307835" cy="320390"/>
            </a:xfrm>
            <a:custGeom>
              <a:avLst/>
              <a:gdLst/>
              <a:ahLst/>
              <a:cxnLst/>
              <a:rect l="l" t="t" r="r" b="b"/>
              <a:pathLst>
                <a:path w="14050" h="14623" extrusionOk="0">
                  <a:moveTo>
                    <a:pt x="8717" y="1"/>
                  </a:moveTo>
                  <a:cubicBezTo>
                    <a:pt x="6372" y="1"/>
                    <a:pt x="3736" y="1690"/>
                    <a:pt x="2105" y="4480"/>
                  </a:cubicBezTo>
                  <a:cubicBezTo>
                    <a:pt x="0" y="8234"/>
                    <a:pt x="398" y="12500"/>
                    <a:pt x="3129" y="14036"/>
                  </a:cubicBezTo>
                  <a:cubicBezTo>
                    <a:pt x="3797" y="14434"/>
                    <a:pt x="4544" y="14623"/>
                    <a:pt x="5321" y="14623"/>
                  </a:cubicBezTo>
                  <a:cubicBezTo>
                    <a:pt x="7654" y="14623"/>
                    <a:pt x="10267" y="12927"/>
                    <a:pt x="11888" y="10111"/>
                  </a:cubicBezTo>
                  <a:cubicBezTo>
                    <a:pt x="14050" y="6414"/>
                    <a:pt x="13595" y="2148"/>
                    <a:pt x="10864" y="555"/>
                  </a:cubicBezTo>
                  <a:cubicBezTo>
                    <a:pt x="10209" y="179"/>
                    <a:pt x="9478" y="1"/>
                    <a:pt x="8717" y="1"/>
                  </a:cubicBezTo>
                  <a:close/>
                </a:path>
              </a:pathLst>
            </a:custGeom>
            <a:solidFill>
              <a:srgbClr val="E28E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947;p52">
              <a:extLst>
                <a:ext uri="{FF2B5EF4-FFF2-40B4-BE49-F238E27FC236}">
                  <a16:creationId xmlns:a16="http://schemas.microsoft.com/office/drawing/2014/main" id="{4375BDF1-C54B-FD13-668D-5DDCAC710F20}"/>
                </a:ext>
              </a:extLst>
            </p:cNvPr>
            <p:cNvSpPr/>
            <p:nvPr/>
          </p:nvSpPr>
          <p:spPr>
            <a:xfrm>
              <a:off x="3277331" y="1093276"/>
              <a:ext cx="190705" cy="286649"/>
            </a:xfrm>
            <a:custGeom>
              <a:avLst/>
              <a:gdLst/>
              <a:ahLst/>
              <a:cxnLst/>
              <a:rect l="l" t="t" r="r" b="b"/>
              <a:pathLst>
                <a:path w="8704" h="13083" extrusionOk="0">
                  <a:moveTo>
                    <a:pt x="6713" y="0"/>
                  </a:moveTo>
                  <a:cubicBezTo>
                    <a:pt x="4892" y="569"/>
                    <a:pt x="3129" y="2048"/>
                    <a:pt x="1878" y="4152"/>
                  </a:cubicBezTo>
                  <a:cubicBezTo>
                    <a:pt x="1" y="7451"/>
                    <a:pt x="114" y="11149"/>
                    <a:pt x="2048" y="13083"/>
                  </a:cubicBezTo>
                  <a:cubicBezTo>
                    <a:pt x="3869" y="12457"/>
                    <a:pt x="5632" y="10978"/>
                    <a:pt x="6826" y="8873"/>
                  </a:cubicBezTo>
                  <a:cubicBezTo>
                    <a:pt x="8703" y="5631"/>
                    <a:pt x="8590" y="1877"/>
                    <a:pt x="6713" y="0"/>
                  </a:cubicBezTo>
                  <a:close/>
                </a:path>
              </a:pathLst>
            </a:custGeom>
            <a:solidFill>
              <a:srgbClr val="191919">
                <a:alpha val="246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948;p52">
              <a:extLst>
                <a:ext uri="{FF2B5EF4-FFF2-40B4-BE49-F238E27FC236}">
                  <a16:creationId xmlns:a16="http://schemas.microsoft.com/office/drawing/2014/main" id="{85FADD2C-0F34-0331-3FF7-F0167E45E27B}"/>
                </a:ext>
              </a:extLst>
            </p:cNvPr>
            <p:cNvSpPr/>
            <p:nvPr/>
          </p:nvSpPr>
          <p:spPr>
            <a:xfrm>
              <a:off x="2988223" y="1104735"/>
              <a:ext cx="220612" cy="50875"/>
            </a:xfrm>
            <a:custGeom>
              <a:avLst/>
              <a:gdLst/>
              <a:ahLst/>
              <a:cxnLst/>
              <a:rect l="l" t="t" r="r" b="b"/>
              <a:pathLst>
                <a:path w="10069" h="2322" extrusionOk="0">
                  <a:moveTo>
                    <a:pt x="5826" y="1"/>
                  </a:moveTo>
                  <a:cubicBezTo>
                    <a:pt x="3684" y="1"/>
                    <a:pt x="1494" y="861"/>
                    <a:pt x="0" y="2321"/>
                  </a:cubicBezTo>
                  <a:cubicBezTo>
                    <a:pt x="3014" y="1884"/>
                    <a:pt x="5655" y="1363"/>
                    <a:pt x="8560" y="1363"/>
                  </a:cubicBezTo>
                  <a:cubicBezTo>
                    <a:pt x="9054" y="1363"/>
                    <a:pt x="9556" y="1378"/>
                    <a:pt x="10068" y="1411"/>
                  </a:cubicBezTo>
                  <a:cubicBezTo>
                    <a:pt x="8860" y="439"/>
                    <a:pt x="7355" y="1"/>
                    <a:pt x="58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949;p52">
              <a:extLst>
                <a:ext uri="{FF2B5EF4-FFF2-40B4-BE49-F238E27FC236}">
                  <a16:creationId xmlns:a16="http://schemas.microsoft.com/office/drawing/2014/main" id="{71A01812-66D4-9931-05E1-103C8EF26819}"/>
                </a:ext>
              </a:extLst>
            </p:cNvPr>
            <p:cNvSpPr/>
            <p:nvPr/>
          </p:nvSpPr>
          <p:spPr>
            <a:xfrm>
              <a:off x="2947100" y="868843"/>
              <a:ext cx="277600" cy="149689"/>
            </a:xfrm>
            <a:custGeom>
              <a:avLst/>
              <a:gdLst/>
              <a:ahLst/>
              <a:cxnLst/>
              <a:rect l="l" t="t" r="r" b="b"/>
              <a:pathLst>
                <a:path w="12670" h="6832" extrusionOk="0">
                  <a:moveTo>
                    <a:pt x="2491" y="0"/>
                  </a:moveTo>
                  <a:cubicBezTo>
                    <a:pt x="2381" y="0"/>
                    <a:pt x="2271" y="2"/>
                    <a:pt x="2162" y="5"/>
                  </a:cubicBezTo>
                  <a:cubicBezTo>
                    <a:pt x="0" y="1200"/>
                    <a:pt x="740" y="3418"/>
                    <a:pt x="740" y="3418"/>
                  </a:cubicBezTo>
                  <a:cubicBezTo>
                    <a:pt x="740" y="3418"/>
                    <a:pt x="1418" y="3304"/>
                    <a:pt x="2497" y="3304"/>
                  </a:cubicBezTo>
                  <a:cubicBezTo>
                    <a:pt x="4741" y="3304"/>
                    <a:pt x="8719" y="3797"/>
                    <a:pt x="11945" y="6831"/>
                  </a:cubicBezTo>
                  <a:cubicBezTo>
                    <a:pt x="12669" y="3934"/>
                    <a:pt x="7719" y="0"/>
                    <a:pt x="24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950;p52">
              <a:extLst>
                <a:ext uri="{FF2B5EF4-FFF2-40B4-BE49-F238E27FC236}">
                  <a16:creationId xmlns:a16="http://schemas.microsoft.com/office/drawing/2014/main" id="{FCB288AF-61FD-3950-4C0D-AD0CEEC9331A}"/>
                </a:ext>
              </a:extLst>
            </p:cNvPr>
            <p:cNvSpPr/>
            <p:nvPr/>
          </p:nvSpPr>
          <p:spPr>
            <a:xfrm>
              <a:off x="3003164" y="1201681"/>
              <a:ext cx="220612" cy="84770"/>
            </a:xfrm>
            <a:custGeom>
              <a:avLst/>
              <a:gdLst/>
              <a:ahLst/>
              <a:cxnLst/>
              <a:rect l="l" t="t" r="r" b="b"/>
              <a:pathLst>
                <a:path w="10069" h="3869" extrusionOk="0">
                  <a:moveTo>
                    <a:pt x="5006" y="1"/>
                  </a:moveTo>
                  <a:cubicBezTo>
                    <a:pt x="2276" y="1"/>
                    <a:pt x="1" y="911"/>
                    <a:pt x="1" y="1935"/>
                  </a:cubicBezTo>
                  <a:cubicBezTo>
                    <a:pt x="1" y="3015"/>
                    <a:pt x="2276" y="3869"/>
                    <a:pt x="5006" y="3869"/>
                  </a:cubicBezTo>
                  <a:cubicBezTo>
                    <a:pt x="7794" y="3869"/>
                    <a:pt x="10069" y="3015"/>
                    <a:pt x="10069" y="1935"/>
                  </a:cubicBezTo>
                  <a:cubicBezTo>
                    <a:pt x="10069" y="911"/>
                    <a:pt x="7794" y="1"/>
                    <a:pt x="50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951;p52">
              <a:extLst>
                <a:ext uri="{FF2B5EF4-FFF2-40B4-BE49-F238E27FC236}">
                  <a16:creationId xmlns:a16="http://schemas.microsoft.com/office/drawing/2014/main" id="{1E2F6842-225F-28B6-C3A4-6B43A35651E0}"/>
                </a:ext>
              </a:extLst>
            </p:cNvPr>
            <p:cNvSpPr/>
            <p:nvPr/>
          </p:nvSpPr>
          <p:spPr>
            <a:xfrm>
              <a:off x="2483510" y="1104735"/>
              <a:ext cx="220612" cy="50875"/>
            </a:xfrm>
            <a:custGeom>
              <a:avLst/>
              <a:gdLst/>
              <a:ahLst/>
              <a:cxnLst/>
              <a:rect l="l" t="t" r="r" b="b"/>
              <a:pathLst>
                <a:path w="10069" h="2322" extrusionOk="0">
                  <a:moveTo>
                    <a:pt x="4243" y="1"/>
                  </a:moveTo>
                  <a:cubicBezTo>
                    <a:pt x="2714" y="1"/>
                    <a:pt x="1209" y="439"/>
                    <a:pt x="0" y="1411"/>
                  </a:cubicBezTo>
                  <a:cubicBezTo>
                    <a:pt x="513" y="1378"/>
                    <a:pt x="1014" y="1363"/>
                    <a:pt x="1508" y="1363"/>
                  </a:cubicBezTo>
                  <a:cubicBezTo>
                    <a:pt x="4414" y="1363"/>
                    <a:pt x="7054" y="1884"/>
                    <a:pt x="10068" y="2321"/>
                  </a:cubicBezTo>
                  <a:cubicBezTo>
                    <a:pt x="8575" y="861"/>
                    <a:pt x="6385" y="1"/>
                    <a:pt x="42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952;p52">
              <a:extLst>
                <a:ext uri="{FF2B5EF4-FFF2-40B4-BE49-F238E27FC236}">
                  <a16:creationId xmlns:a16="http://schemas.microsoft.com/office/drawing/2014/main" id="{8718AB5F-D730-526D-4C32-4D2C5194E0A5}"/>
                </a:ext>
              </a:extLst>
            </p:cNvPr>
            <p:cNvSpPr/>
            <p:nvPr/>
          </p:nvSpPr>
          <p:spPr>
            <a:xfrm>
              <a:off x="2467648" y="868843"/>
              <a:ext cx="277600" cy="149689"/>
            </a:xfrm>
            <a:custGeom>
              <a:avLst/>
              <a:gdLst/>
              <a:ahLst/>
              <a:cxnLst/>
              <a:rect l="l" t="t" r="r" b="b"/>
              <a:pathLst>
                <a:path w="12670" h="6832" extrusionOk="0">
                  <a:moveTo>
                    <a:pt x="10179" y="0"/>
                  </a:moveTo>
                  <a:cubicBezTo>
                    <a:pt x="4951" y="0"/>
                    <a:pt x="0" y="3934"/>
                    <a:pt x="724" y="6831"/>
                  </a:cubicBezTo>
                  <a:cubicBezTo>
                    <a:pt x="3951" y="3797"/>
                    <a:pt x="7929" y="3304"/>
                    <a:pt x="10173" y="3304"/>
                  </a:cubicBezTo>
                  <a:cubicBezTo>
                    <a:pt x="11252" y="3304"/>
                    <a:pt x="11930" y="3418"/>
                    <a:pt x="11930" y="3418"/>
                  </a:cubicBezTo>
                  <a:cubicBezTo>
                    <a:pt x="11930" y="3418"/>
                    <a:pt x="12669" y="1200"/>
                    <a:pt x="10508" y="5"/>
                  </a:cubicBezTo>
                  <a:cubicBezTo>
                    <a:pt x="10398" y="2"/>
                    <a:pt x="10288" y="0"/>
                    <a:pt x="10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953;p52">
              <a:extLst>
                <a:ext uri="{FF2B5EF4-FFF2-40B4-BE49-F238E27FC236}">
                  <a16:creationId xmlns:a16="http://schemas.microsoft.com/office/drawing/2014/main" id="{C0A5C831-CCA7-7B35-EB40-BA671D2BB3D8}"/>
                </a:ext>
              </a:extLst>
            </p:cNvPr>
            <p:cNvSpPr/>
            <p:nvPr/>
          </p:nvSpPr>
          <p:spPr>
            <a:xfrm>
              <a:off x="2468546" y="1201681"/>
              <a:ext cx="220612" cy="84770"/>
            </a:xfrm>
            <a:custGeom>
              <a:avLst/>
              <a:gdLst/>
              <a:ahLst/>
              <a:cxnLst/>
              <a:rect l="l" t="t" r="r" b="b"/>
              <a:pathLst>
                <a:path w="10069" h="3869" extrusionOk="0">
                  <a:moveTo>
                    <a:pt x="5063" y="1"/>
                  </a:moveTo>
                  <a:cubicBezTo>
                    <a:pt x="2276" y="1"/>
                    <a:pt x="1" y="911"/>
                    <a:pt x="1" y="1935"/>
                  </a:cubicBezTo>
                  <a:cubicBezTo>
                    <a:pt x="1" y="3015"/>
                    <a:pt x="2276" y="3869"/>
                    <a:pt x="5063" y="3869"/>
                  </a:cubicBezTo>
                  <a:cubicBezTo>
                    <a:pt x="7794" y="3869"/>
                    <a:pt x="10069" y="3015"/>
                    <a:pt x="10069" y="1935"/>
                  </a:cubicBezTo>
                  <a:cubicBezTo>
                    <a:pt x="10069" y="911"/>
                    <a:pt x="7794" y="1"/>
                    <a:pt x="50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954;p52">
              <a:extLst>
                <a:ext uri="{FF2B5EF4-FFF2-40B4-BE49-F238E27FC236}">
                  <a16:creationId xmlns:a16="http://schemas.microsoft.com/office/drawing/2014/main" id="{B6184729-E8DF-B289-4AF6-0B514BB2FFE9}"/>
                </a:ext>
              </a:extLst>
            </p:cNvPr>
            <p:cNvSpPr/>
            <p:nvPr/>
          </p:nvSpPr>
          <p:spPr>
            <a:xfrm>
              <a:off x="2824958" y="1201681"/>
              <a:ext cx="62334" cy="201923"/>
            </a:xfrm>
            <a:custGeom>
              <a:avLst/>
              <a:gdLst/>
              <a:ahLst/>
              <a:cxnLst/>
              <a:rect l="l" t="t" r="r" b="b"/>
              <a:pathLst>
                <a:path w="2845" h="9216" fill="none" extrusionOk="0">
                  <a:moveTo>
                    <a:pt x="2674" y="1"/>
                  </a:moveTo>
                  <a:lnTo>
                    <a:pt x="2845" y="9215"/>
                  </a:lnTo>
                  <a:lnTo>
                    <a:pt x="1" y="7111"/>
                  </a:lnTo>
                </a:path>
              </a:pathLst>
            </a:custGeom>
            <a:noFill/>
            <a:ln w="14225" cap="rnd" cmpd="sng">
              <a:solidFill>
                <a:schemeClr val="dk1"/>
              </a:solidFill>
              <a:prstDash val="solid"/>
              <a:miter lim="568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1955;p52">
              <a:extLst>
                <a:ext uri="{FF2B5EF4-FFF2-40B4-BE49-F238E27FC236}">
                  <a16:creationId xmlns:a16="http://schemas.microsoft.com/office/drawing/2014/main" id="{861FBE43-C409-5389-BECD-CB39B1B218AC}"/>
                </a:ext>
              </a:extLst>
            </p:cNvPr>
            <p:cNvSpPr/>
            <p:nvPr/>
          </p:nvSpPr>
          <p:spPr>
            <a:xfrm>
              <a:off x="2704088" y="1429730"/>
              <a:ext cx="279177" cy="64832"/>
            </a:xfrm>
            <a:custGeom>
              <a:avLst/>
              <a:gdLst/>
              <a:ahLst/>
              <a:cxnLst/>
              <a:rect l="l" t="t" r="r" b="b"/>
              <a:pathLst>
                <a:path w="12742" h="2959" fill="none" extrusionOk="0">
                  <a:moveTo>
                    <a:pt x="0" y="1"/>
                  </a:moveTo>
                  <a:cubicBezTo>
                    <a:pt x="0" y="1"/>
                    <a:pt x="6997" y="2959"/>
                    <a:pt x="12742" y="1"/>
                  </a:cubicBezTo>
                </a:path>
              </a:pathLst>
            </a:custGeom>
            <a:noFill/>
            <a:ln w="14225" cap="rnd" cmpd="sng">
              <a:solidFill>
                <a:schemeClr val="dk1"/>
              </a:solidFill>
              <a:prstDash val="solid"/>
              <a:miter lim="568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1956;p52">
              <a:extLst>
                <a:ext uri="{FF2B5EF4-FFF2-40B4-BE49-F238E27FC236}">
                  <a16:creationId xmlns:a16="http://schemas.microsoft.com/office/drawing/2014/main" id="{C0BE562F-0EF5-00EC-58CA-883E26D7A8C1}"/>
                </a:ext>
              </a:extLst>
            </p:cNvPr>
            <p:cNvSpPr/>
            <p:nvPr/>
          </p:nvSpPr>
          <p:spPr>
            <a:xfrm>
              <a:off x="2773867" y="1523215"/>
              <a:ext cx="139611" cy="39438"/>
            </a:xfrm>
            <a:custGeom>
              <a:avLst/>
              <a:gdLst/>
              <a:ahLst/>
              <a:cxnLst/>
              <a:rect l="l" t="t" r="r" b="b"/>
              <a:pathLst>
                <a:path w="6372" h="1800" extrusionOk="0">
                  <a:moveTo>
                    <a:pt x="1" y="0"/>
                  </a:moveTo>
                  <a:lnTo>
                    <a:pt x="1" y="0"/>
                  </a:lnTo>
                  <a:cubicBezTo>
                    <a:pt x="321" y="533"/>
                    <a:pt x="1529" y="1800"/>
                    <a:pt x="3141" y="1800"/>
                  </a:cubicBezTo>
                  <a:cubicBezTo>
                    <a:pt x="4108" y="1800"/>
                    <a:pt x="5220" y="1344"/>
                    <a:pt x="6371" y="0"/>
                  </a:cubicBezTo>
                  <a:lnTo>
                    <a:pt x="6371" y="0"/>
                  </a:lnTo>
                  <a:cubicBezTo>
                    <a:pt x="5310" y="246"/>
                    <a:pt x="4248" y="329"/>
                    <a:pt x="3304" y="329"/>
                  </a:cubicBezTo>
                  <a:cubicBezTo>
                    <a:pt x="1417" y="329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AF52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957;p52">
              <a:extLst>
                <a:ext uri="{FF2B5EF4-FFF2-40B4-BE49-F238E27FC236}">
                  <a16:creationId xmlns:a16="http://schemas.microsoft.com/office/drawing/2014/main" id="{A2161EE3-8500-4F48-E5BA-4561937B11D1}"/>
                </a:ext>
              </a:extLst>
            </p:cNvPr>
            <p:cNvSpPr/>
            <p:nvPr/>
          </p:nvSpPr>
          <p:spPr>
            <a:xfrm>
              <a:off x="2994445" y="1695177"/>
              <a:ext cx="898573" cy="426237"/>
            </a:xfrm>
            <a:custGeom>
              <a:avLst/>
              <a:gdLst/>
              <a:ahLst/>
              <a:cxnLst/>
              <a:rect l="l" t="t" r="r" b="b"/>
              <a:pathLst>
                <a:path w="41012" h="19454" extrusionOk="0">
                  <a:moveTo>
                    <a:pt x="40386" y="1"/>
                  </a:moveTo>
                  <a:cubicBezTo>
                    <a:pt x="19681" y="1195"/>
                    <a:pt x="1" y="19454"/>
                    <a:pt x="1" y="19454"/>
                  </a:cubicBezTo>
                  <a:lnTo>
                    <a:pt x="41012" y="14847"/>
                  </a:lnTo>
                  <a:lnTo>
                    <a:pt x="4038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1958;p52">
              <a:extLst>
                <a:ext uri="{FF2B5EF4-FFF2-40B4-BE49-F238E27FC236}">
                  <a16:creationId xmlns:a16="http://schemas.microsoft.com/office/drawing/2014/main" id="{087C518D-C8E4-9391-A6DB-DEB2962ABDCD}"/>
                </a:ext>
              </a:extLst>
            </p:cNvPr>
            <p:cNvSpPr/>
            <p:nvPr/>
          </p:nvSpPr>
          <p:spPr>
            <a:xfrm>
              <a:off x="2994445" y="1741426"/>
              <a:ext cx="1060597" cy="379985"/>
            </a:xfrm>
            <a:custGeom>
              <a:avLst/>
              <a:gdLst/>
              <a:ahLst/>
              <a:cxnLst/>
              <a:rect l="l" t="t" r="r" b="b"/>
              <a:pathLst>
                <a:path w="48407" h="17343" extrusionOk="0">
                  <a:moveTo>
                    <a:pt x="46143" y="0"/>
                  </a:moveTo>
                  <a:cubicBezTo>
                    <a:pt x="24087" y="0"/>
                    <a:pt x="1" y="17343"/>
                    <a:pt x="1" y="17343"/>
                  </a:cubicBezTo>
                  <a:lnTo>
                    <a:pt x="48406" y="6934"/>
                  </a:lnTo>
                  <a:cubicBezTo>
                    <a:pt x="48406" y="6934"/>
                    <a:pt x="48293" y="4658"/>
                    <a:pt x="48179" y="51"/>
                  </a:cubicBezTo>
                  <a:cubicBezTo>
                    <a:pt x="47503" y="17"/>
                    <a:pt x="46824" y="0"/>
                    <a:pt x="461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1959;p52">
              <a:extLst>
                <a:ext uri="{FF2B5EF4-FFF2-40B4-BE49-F238E27FC236}">
                  <a16:creationId xmlns:a16="http://schemas.microsoft.com/office/drawing/2014/main" id="{AA62DA17-6349-A054-B99F-0524045A2DA2}"/>
                </a:ext>
              </a:extLst>
            </p:cNvPr>
            <p:cNvSpPr/>
            <p:nvPr/>
          </p:nvSpPr>
          <p:spPr>
            <a:xfrm>
              <a:off x="2988223" y="1834758"/>
              <a:ext cx="1248760" cy="321551"/>
            </a:xfrm>
            <a:custGeom>
              <a:avLst/>
              <a:gdLst/>
              <a:ahLst/>
              <a:cxnLst/>
              <a:rect l="l" t="t" r="r" b="b"/>
              <a:pathLst>
                <a:path w="56995" h="14676" extrusionOk="0">
                  <a:moveTo>
                    <a:pt x="54549" y="0"/>
                  </a:moveTo>
                  <a:cubicBezTo>
                    <a:pt x="54549" y="0"/>
                    <a:pt x="19454" y="1365"/>
                    <a:pt x="285" y="13083"/>
                  </a:cubicBezTo>
                  <a:lnTo>
                    <a:pt x="0" y="14676"/>
                  </a:lnTo>
                  <a:lnTo>
                    <a:pt x="0" y="14676"/>
                  </a:lnTo>
                  <a:lnTo>
                    <a:pt x="56995" y="2844"/>
                  </a:lnTo>
                  <a:lnTo>
                    <a:pt x="5454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1960;p52">
              <a:extLst>
                <a:ext uri="{FF2B5EF4-FFF2-40B4-BE49-F238E27FC236}">
                  <a16:creationId xmlns:a16="http://schemas.microsoft.com/office/drawing/2014/main" id="{AD77AE6C-74CA-00E9-F9DB-C5158D1A61DD}"/>
                </a:ext>
              </a:extLst>
            </p:cNvPr>
            <p:cNvSpPr/>
            <p:nvPr/>
          </p:nvSpPr>
          <p:spPr>
            <a:xfrm>
              <a:off x="2932136" y="1893605"/>
              <a:ext cx="1304850" cy="1739523"/>
            </a:xfrm>
            <a:custGeom>
              <a:avLst/>
              <a:gdLst/>
              <a:ahLst/>
              <a:cxnLst/>
              <a:rect l="l" t="t" r="r" b="b"/>
              <a:pathLst>
                <a:path w="59555" h="79394" extrusionOk="0">
                  <a:moveTo>
                    <a:pt x="55125" y="1"/>
                  </a:moveTo>
                  <a:cubicBezTo>
                    <a:pt x="31906" y="1"/>
                    <a:pt x="2560" y="11990"/>
                    <a:pt x="2560" y="11990"/>
                  </a:cubicBezTo>
                  <a:lnTo>
                    <a:pt x="1" y="79394"/>
                  </a:lnTo>
                  <a:cubicBezTo>
                    <a:pt x="14335" y="71772"/>
                    <a:pt x="48691" y="69041"/>
                    <a:pt x="48691" y="69041"/>
                  </a:cubicBezTo>
                  <a:lnTo>
                    <a:pt x="59555" y="158"/>
                  </a:lnTo>
                  <a:cubicBezTo>
                    <a:pt x="58110" y="51"/>
                    <a:pt x="56630" y="1"/>
                    <a:pt x="551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1961;p52">
              <a:extLst>
                <a:ext uri="{FF2B5EF4-FFF2-40B4-BE49-F238E27FC236}">
                  <a16:creationId xmlns:a16="http://schemas.microsoft.com/office/drawing/2014/main" id="{BE85F130-0653-C803-0A3F-72CFCF032D38}"/>
                </a:ext>
              </a:extLst>
            </p:cNvPr>
            <p:cNvSpPr/>
            <p:nvPr/>
          </p:nvSpPr>
          <p:spPr>
            <a:xfrm>
              <a:off x="2932136" y="2488998"/>
              <a:ext cx="1211382" cy="1144096"/>
            </a:xfrm>
            <a:custGeom>
              <a:avLst/>
              <a:gdLst/>
              <a:ahLst/>
              <a:cxnLst/>
              <a:rect l="l" t="t" r="r" b="b"/>
              <a:pathLst>
                <a:path w="55289" h="52218" extrusionOk="0">
                  <a:moveTo>
                    <a:pt x="55289" y="1"/>
                  </a:moveTo>
                  <a:lnTo>
                    <a:pt x="55289" y="1"/>
                  </a:lnTo>
                  <a:cubicBezTo>
                    <a:pt x="46131" y="3755"/>
                    <a:pt x="13026" y="19284"/>
                    <a:pt x="1" y="52218"/>
                  </a:cubicBezTo>
                  <a:cubicBezTo>
                    <a:pt x="14335" y="44596"/>
                    <a:pt x="48691" y="41865"/>
                    <a:pt x="48691" y="41865"/>
                  </a:cubicBezTo>
                  <a:lnTo>
                    <a:pt x="55289" y="1"/>
                  </a:lnTo>
                  <a:close/>
                </a:path>
              </a:pathLst>
            </a:custGeom>
            <a:solidFill>
              <a:srgbClr val="191919">
                <a:alpha val="246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962;p52">
              <a:extLst>
                <a:ext uri="{FF2B5EF4-FFF2-40B4-BE49-F238E27FC236}">
                  <a16:creationId xmlns:a16="http://schemas.microsoft.com/office/drawing/2014/main" id="{EBC28C68-B601-00A8-115E-0E989BCBD8F6}"/>
                </a:ext>
              </a:extLst>
            </p:cNvPr>
            <p:cNvSpPr/>
            <p:nvPr/>
          </p:nvSpPr>
          <p:spPr>
            <a:xfrm>
              <a:off x="3709766" y="2839189"/>
              <a:ext cx="362676" cy="567075"/>
            </a:xfrm>
            <a:custGeom>
              <a:avLst/>
              <a:gdLst/>
              <a:ahLst/>
              <a:cxnLst/>
              <a:rect l="l" t="t" r="r" b="b"/>
              <a:pathLst>
                <a:path w="16553" h="25882" extrusionOk="0">
                  <a:moveTo>
                    <a:pt x="5347" y="0"/>
                  </a:moveTo>
                  <a:cubicBezTo>
                    <a:pt x="5347" y="1"/>
                    <a:pt x="6257" y="3812"/>
                    <a:pt x="7907" y="5632"/>
                  </a:cubicBezTo>
                  <a:lnTo>
                    <a:pt x="0" y="4608"/>
                  </a:lnTo>
                  <a:lnTo>
                    <a:pt x="0" y="4608"/>
                  </a:lnTo>
                  <a:cubicBezTo>
                    <a:pt x="0" y="4608"/>
                    <a:pt x="285" y="9272"/>
                    <a:pt x="1422" y="10580"/>
                  </a:cubicBezTo>
                  <a:cubicBezTo>
                    <a:pt x="2560" y="11889"/>
                    <a:pt x="2560" y="20307"/>
                    <a:pt x="13197" y="25881"/>
                  </a:cubicBezTo>
                  <a:lnTo>
                    <a:pt x="16553" y="4551"/>
                  </a:lnTo>
                  <a:lnTo>
                    <a:pt x="5347" y="0"/>
                  </a:lnTo>
                  <a:close/>
                </a:path>
              </a:pathLst>
            </a:custGeom>
            <a:solidFill>
              <a:srgbClr val="191919">
                <a:alpha val="246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1963;p52">
              <a:extLst>
                <a:ext uri="{FF2B5EF4-FFF2-40B4-BE49-F238E27FC236}">
                  <a16:creationId xmlns:a16="http://schemas.microsoft.com/office/drawing/2014/main" id="{7F027D1F-8FD3-1F0B-A745-C09D3C167D49}"/>
                </a:ext>
              </a:extLst>
            </p:cNvPr>
            <p:cNvSpPr/>
            <p:nvPr/>
          </p:nvSpPr>
          <p:spPr>
            <a:xfrm>
              <a:off x="3701047" y="2819142"/>
              <a:ext cx="537146" cy="540980"/>
            </a:xfrm>
            <a:custGeom>
              <a:avLst/>
              <a:gdLst/>
              <a:ahLst/>
              <a:cxnLst/>
              <a:rect l="l" t="t" r="r" b="b"/>
              <a:pathLst>
                <a:path w="24516" h="24691" extrusionOk="0">
                  <a:moveTo>
                    <a:pt x="6638" y="1"/>
                  </a:moveTo>
                  <a:cubicBezTo>
                    <a:pt x="5185" y="1"/>
                    <a:pt x="5361" y="1875"/>
                    <a:pt x="7793" y="3589"/>
                  </a:cubicBezTo>
                  <a:cubicBezTo>
                    <a:pt x="10239" y="5295"/>
                    <a:pt x="11263" y="6035"/>
                    <a:pt x="11263" y="6035"/>
                  </a:cubicBezTo>
                  <a:cubicBezTo>
                    <a:pt x="11263" y="6035"/>
                    <a:pt x="5007" y="4039"/>
                    <a:pt x="2630" y="4039"/>
                  </a:cubicBezTo>
                  <a:cubicBezTo>
                    <a:pt x="2566" y="4039"/>
                    <a:pt x="2504" y="4041"/>
                    <a:pt x="2446" y="4044"/>
                  </a:cubicBezTo>
                  <a:cubicBezTo>
                    <a:pt x="228" y="4158"/>
                    <a:pt x="0" y="5921"/>
                    <a:pt x="853" y="6888"/>
                  </a:cubicBezTo>
                  <a:cubicBezTo>
                    <a:pt x="1707" y="7912"/>
                    <a:pt x="3470" y="8651"/>
                    <a:pt x="3470" y="8651"/>
                  </a:cubicBezTo>
                  <a:cubicBezTo>
                    <a:pt x="3470" y="8651"/>
                    <a:pt x="2332" y="11495"/>
                    <a:pt x="4551" y="13600"/>
                  </a:cubicBezTo>
                  <a:cubicBezTo>
                    <a:pt x="4437" y="16387"/>
                    <a:pt x="7395" y="19231"/>
                    <a:pt x="11092" y="21961"/>
                  </a:cubicBezTo>
                  <a:cubicBezTo>
                    <a:pt x="13395" y="23636"/>
                    <a:pt x="15719" y="24691"/>
                    <a:pt x="17711" y="24691"/>
                  </a:cubicBezTo>
                  <a:cubicBezTo>
                    <a:pt x="18965" y="24691"/>
                    <a:pt x="20088" y="24272"/>
                    <a:pt x="20989" y="23327"/>
                  </a:cubicBezTo>
                  <a:cubicBezTo>
                    <a:pt x="22013" y="22303"/>
                    <a:pt x="22809" y="20881"/>
                    <a:pt x="23378" y="19459"/>
                  </a:cubicBezTo>
                  <a:cubicBezTo>
                    <a:pt x="24516" y="16672"/>
                    <a:pt x="24402" y="13543"/>
                    <a:pt x="23094" y="10870"/>
                  </a:cubicBezTo>
                  <a:cubicBezTo>
                    <a:pt x="22127" y="8993"/>
                    <a:pt x="20762" y="6717"/>
                    <a:pt x="18885" y="5068"/>
                  </a:cubicBezTo>
                  <a:cubicBezTo>
                    <a:pt x="15074" y="1598"/>
                    <a:pt x="8419" y="119"/>
                    <a:pt x="6769" y="5"/>
                  </a:cubicBezTo>
                  <a:cubicBezTo>
                    <a:pt x="6724" y="2"/>
                    <a:pt x="6680" y="1"/>
                    <a:pt x="6638" y="1"/>
                  </a:cubicBezTo>
                  <a:close/>
                </a:path>
              </a:pathLst>
            </a:custGeom>
            <a:solidFill>
              <a:srgbClr val="E28E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1964;p52">
              <a:extLst>
                <a:ext uri="{FF2B5EF4-FFF2-40B4-BE49-F238E27FC236}">
                  <a16:creationId xmlns:a16="http://schemas.microsoft.com/office/drawing/2014/main" id="{B745EB69-05AA-7E92-F584-94942878F30E}"/>
                </a:ext>
              </a:extLst>
            </p:cNvPr>
            <p:cNvSpPr/>
            <p:nvPr/>
          </p:nvSpPr>
          <p:spPr>
            <a:xfrm>
              <a:off x="3777048" y="3008675"/>
              <a:ext cx="173264" cy="89743"/>
            </a:xfrm>
            <a:custGeom>
              <a:avLst/>
              <a:gdLst/>
              <a:ahLst/>
              <a:cxnLst/>
              <a:rect l="l" t="t" r="r" b="b"/>
              <a:pathLst>
                <a:path w="7908" h="4096" fill="none" extrusionOk="0">
                  <a:moveTo>
                    <a:pt x="1" y="0"/>
                  </a:moveTo>
                  <a:lnTo>
                    <a:pt x="7907" y="4096"/>
                  </a:lnTo>
                </a:path>
              </a:pathLst>
            </a:custGeom>
            <a:noFill/>
            <a:ln w="9950" cap="flat" cmpd="sng">
              <a:solidFill>
                <a:srgbClr val="72130A"/>
              </a:solidFill>
              <a:prstDash val="solid"/>
              <a:miter lim="568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1965;p52">
              <a:extLst>
                <a:ext uri="{FF2B5EF4-FFF2-40B4-BE49-F238E27FC236}">
                  <a16:creationId xmlns:a16="http://schemas.microsoft.com/office/drawing/2014/main" id="{5EBBBCD1-DF09-184D-9580-4D9C02BD2E9B}"/>
                </a:ext>
              </a:extLst>
            </p:cNvPr>
            <p:cNvSpPr/>
            <p:nvPr/>
          </p:nvSpPr>
          <p:spPr>
            <a:xfrm>
              <a:off x="3800732" y="3117080"/>
              <a:ext cx="163295" cy="104708"/>
            </a:xfrm>
            <a:custGeom>
              <a:avLst/>
              <a:gdLst/>
              <a:ahLst/>
              <a:cxnLst/>
              <a:rect l="l" t="t" r="r" b="b"/>
              <a:pathLst>
                <a:path w="7453" h="4779" fill="none" extrusionOk="0">
                  <a:moveTo>
                    <a:pt x="1" y="1"/>
                  </a:moveTo>
                  <a:lnTo>
                    <a:pt x="7452" y="4779"/>
                  </a:lnTo>
                </a:path>
              </a:pathLst>
            </a:custGeom>
            <a:noFill/>
            <a:ln w="9950" cap="flat" cmpd="sng">
              <a:solidFill>
                <a:srgbClr val="72130A"/>
              </a:solidFill>
              <a:prstDash val="solid"/>
              <a:miter lim="568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1966;p52">
              <a:extLst>
                <a:ext uri="{FF2B5EF4-FFF2-40B4-BE49-F238E27FC236}">
                  <a16:creationId xmlns:a16="http://schemas.microsoft.com/office/drawing/2014/main" id="{E894EAE8-6117-4F5B-BC2B-2A427AD234BF}"/>
                </a:ext>
              </a:extLst>
            </p:cNvPr>
            <p:cNvSpPr/>
            <p:nvPr/>
          </p:nvSpPr>
          <p:spPr>
            <a:xfrm>
              <a:off x="3200081" y="2168736"/>
              <a:ext cx="807581" cy="472358"/>
            </a:xfrm>
            <a:custGeom>
              <a:avLst/>
              <a:gdLst/>
              <a:ahLst/>
              <a:cxnLst/>
              <a:rect l="l" t="t" r="r" b="b"/>
              <a:pathLst>
                <a:path w="36859" h="21559" extrusionOk="0">
                  <a:moveTo>
                    <a:pt x="36859" y="0"/>
                  </a:moveTo>
                  <a:cubicBezTo>
                    <a:pt x="18941" y="683"/>
                    <a:pt x="0" y="7224"/>
                    <a:pt x="0" y="7224"/>
                  </a:cubicBezTo>
                  <a:lnTo>
                    <a:pt x="0" y="21558"/>
                  </a:lnTo>
                  <a:cubicBezTo>
                    <a:pt x="11092" y="15131"/>
                    <a:pt x="34811" y="13367"/>
                    <a:pt x="34811" y="13367"/>
                  </a:cubicBezTo>
                  <a:lnTo>
                    <a:pt x="36859" y="0"/>
                  </a:lnTo>
                  <a:close/>
                </a:path>
              </a:pathLst>
            </a:custGeom>
            <a:solidFill>
              <a:srgbClr val="191919">
                <a:alpha val="246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1967;p52">
              <a:extLst>
                <a:ext uri="{FF2B5EF4-FFF2-40B4-BE49-F238E27FC236}">
                  <a16:creationId xmlns:a16="http://schemas.microsoft.com/office/drawing/2014/main" id="{BAB9B6A4-083C-851C-B009-28FA817A42A2}"/>
                </a:ext>
              </a:extLst>
            </p:cNvPr>
            <p:cNvSpPr/>
            <p:nvPr/>
          </p:nvSpPr>
          <p:spPr>
            <a:xfrm>
              <a:off x="1799343" y="1695177"/>
              <a:ext cx="898573" cy="426237"/>
            </a:xfrm>
            <a:custGeom>
              <a:avLst/>
              <a:gdLst/>
              <a:ahLst/>
              <a:cxnLst/>
              <a:rect l="l" t="t" r="r" b="b"/>
              <a:pathLst>
                <a:path w="41012" h="19454" extrusionOk="0">
                  <a:moveTo>
                    <a:pt x="626" y="1"/>
                  </a:moveTo>
                  <a:lnTo>
                    <a:pt x="1" y="14847"/>
                  </a:lnTo>
                  <a:lnTo>
                    <a:pt x="41012" y="19454"/>
                  </a:lnTo>
                  <a:cubicBezTo>
                    <a:pt x="41012" y="19454"/>
                    <a:pt x="21331" y="1195"/>
                    <a:pt x="6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1968;p52">
              <a:extLst>
                <a:ext uri="{FF2B5EF4-FFF2-40B4-BE49-F238E27FC236}">
                  <a16:creationId xmlns:a16="http://schemas.microsoft.com/office/drawing/2014/main" id="{D9B4A8B4-F3F9-867A-0102-53859A4AEFD0}"/>
                </a:ext>
              </a:extLst>
            </p:cNvPr>
            <p:cNvSpPr/>
            <p:nvPr/>
          </p:nvSpPr>
          <p:spPr>
            <a:xfrm>
              <a:off x="1636100" y="1741426"/>
              <a:ext cx="1061824" cy="379985"/>
            </a:xfrm>
            <a:custGeom>
              <a:avLst/>
              <a:gdLst/>
              <a:ahLst/>
              <a:cxnLst/>
              <a:rect l="l" t="t" r="r" b="b"/>
              <a:pathLst>
                <a:path w="48463" h="17343" extrusionOk="0">
                  <a:moveTo>
                    <a:pt x="2320" y="0"/>
                  </a:moveTo>
                  <a:cubicBezTo>
                    <a:pt x="1640" y="0"/>
                    <a:pt x="961" y="17"/>
                    <a:pt x="285" y="51"/>
                  </a:cubicBezTo>
                  <a:cubicBezTo>
                    <a:pt x="171" y="4658"/>
                    <a:pt x="0" y="6934"/>
                    <a:pt x="0" y="6934"/>
                  </a:cubicBezTo>
                  <a:lnTo>
                    <a:pt x="48463" y="17343"/>
                  </a:lnTo>
                  <a:cubicBezTo>
                    <a:pt x="48463" y="17343"/>
                    <a:pt x="24376" y="0"/>
                    <a:pt x="23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1969;p52">
              <a:extLst>
                <a:ext uri="{FF2B5EF4-FFF2-40B4-BE49-F238E27FC236}">
                  <a16:creationId xmlns:a16="http://schemas.microsoft.com/office/drawing/2014/main" id="{8BFB8039-B16B-414B-17D0-EB4F8983E14D}"/>
                </a:ext>
              </a:extLst>
            </p:cNvPr>
            <p:cNvSpPr/>
            <p:nvPr/>
          </p:nvSpPr>
          <p:spPr>
            <a:xfrm>
              <a:off x="1455397" y="1834758"/>
              <a:ext cx="1248782" cy="321551"/>
            </a:xfrm>
            <a:custGeom>
              <a:avLst/>
              <a:gdLst/>
              <a:ahLst/>
              <a:cxnLst/>
              <a:rect l="l" t="t" r="r" b="b"/>
              <a:pathLst>
                <a:path w="56996" h="14676" extrusionOk="0">
                  <a:moveTo>
                    <a:pt x="2447" y="0"/>
                  </a:moveTo>
                  <a:lnTo>
                    <a:pt x="1" y="2844"/>
                  </a:lnTo>
                  <a:lnTo>
                    <a:pt x="56995" y="14676"/>
                  </a:lnTo>
                  <a:lnTo>
                    <a:pt x="56711" y="13083"/>
                  </a:lnTo>
                  <a:cubicBezTo>
                    <a:pt x="37542" y="1365"/>
                    <a:pt x="2447" y="0"/>
                    <a:pt x="244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1970;p52">
              <a:extLst>
                <a:ext uri="{FF2B5EF4-FFF2-40B4-BE49-F238E27FC236}">
                  <a16:creationId xmlns:a16="http://schemas.microsoft.com/office/drawing/2014/main" id="{0F42DC0D-AFA1-87E6-144F-3928F58282F0}"/>
                </a:ext>
              </a:extLst>
            </p:cNvPr>
            <p:cNvSpPr/>
            <p:nvPr/>
          </p:nvSpPr>
          <p:spPr>
            <a:xfrm>
              <a:off x="1455397" y="1893605"/>
              <a:ext cx="1304872" cy="1739523"/>
            </a:xfrm>
            <a:custGeom>
              <a:avLst/>
              <a:gdLst/>
              <a:ahLst/>
              <a:cxnLst/>
              <a:rect l="l" t="t" r="r" b="b"/>
              <a:pathLst>
                <a:path w="59556" h="79394" extrusionOk="0">
                  <a:moveTo>
                    <a:pt x="4431" y="1"/>
                  </a:moveTo>
                  <a:cubicBezTo>
                    <a:pt x="2925" y="1"/>
                    <a:pt x="1445" y="51"/>
                    <a:pt x="1" y="158"/>
                  </a:cubicBezTo>
                  <a:lnTo>
                    <a:pt x="10865" y="69041"/>
                  </a:lnTo>
                  <a:cubicBezTo>
                    <a:pt x="10865" y="69041"/>
                    <a:pt x="45221" y="71772"/>
                    <a:pt x="59555" y="79394"/>
                  </a:cubicBezTo>
                  <a:lnTo>
                    <a:pt x="56995" y="11990"/>
                  </a:lnTo>
                  <a:cubicBezTo>
                    <a:pt x="56995" y="11990"/>
                    <a:pt x="27650" y="1"/>
                    <a:pt x="44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1971;p52">
              <a:extLst>
                <a:ext uri="{FF2B5EF4-FFF2-40B4-BE49-F238E27FC236}">
                  <a16:creationId xmlns:a16="http://schemas.microsoft.com/office/drawing/2014/main" id="{623D43BB-492B-B41C-1872-EF3887F0CFD3}"/>
                </a:ext>
              </a:extLst>
            </p:cNvPr>
            <p:cNvSpPr/>
            <p:nvPr/>
          </p:nvSpPr>
          <p:spPr>
            <a:xfrm>
              <a:off x="1619888" y="2839189"/>
              <a:ext cx="362698" cy="567075"/>
            </a:xfrm>
            <a:custGeom>
              <a:avLst/>
              <a:gdLst/>
              <a:ahLst/>
              <a:cxnLst/>
              <a:rect l="l" t="t" r="r" b="b"/>
              <a:pathLst>
                <a:path w="16554" h="25882" extrusionOk="0">
                  <a:moveTo>
                    <a:pt x="11206" y="0"/>
                  </a:moveTo>
                  <a:lnTo>
                    <a:pt x="1" y="4551"/>
                  </a:lnTo>
                  <a:lnTo>
                    <a:pt x="3357" y="25881"/>
                  </a:lnTo>
                  <a:cubicBezTo>
                    <a:pt x="13994" y="20307"/>
                    <a:pt x="13994" y="11889"/>
                    <a:pt x="15131" y="10580"/>
                  </a:cubicBezTo>
                  <a:cubicBezTo>
                    <a:pt x="16269" y="9272"/>
                    <a:pt x="16553" y="4608"/>
                    <a:pt x="16553" y="4608"/>
                  </a:cubicBezTo>
                  <a:lnTo>
                    <a:pt x="16553" y="4608"/>
                  </a:lnTo>
                  <a:lnTo>
                    <a:pt x="8647" y="5632"/>
                  </a:lnTo>
                  <a:cubicBezTo>
                    <a:pt x="10296" y="3812"/>
                    <a:pt x="11206" y="1"/>
                    <a:pt x="11206" y="0"/>
                  </a:cubicBezTo>
                  <a:close/>
                </a:path>
              </a:pathLst>
            </a:custGeom>
            <a:solidFill>
              <a:srgbClr val="191919">
                <a:alpha val="246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1972;p52">
              <a:extLst>
                <a:ext uri="{FF2B5EF4-FFF2-40B4-BE49-F238E27FC236}">
                  <a16:creationId xmlns:a16="http://schemas.microsoft.com/office/drawing/2014/main" id="{D7CF3001-ACF8-F6F5-5811-DD2A025B0427}"/>
                </a:ext>
              </a:extLst>
            </p:cNvPr>
            <p:cNvSpPr/>
            <p:nvPr/>
          </p:nvSpPr>
          <p:spPr>
            <a:xfrm>
              <a:off x="1548859" y="2488998"/>
              <a:ext cx="1211404" cy="1144096"/>
            </a:xfrm>
            <a:custGeom>
              <a:avLst/>
              <a:gdLst/>
              <a:ahLst/>
              <a:cxnLst/>
              <a:rect l="l" t="t" r="r" b="b"/>
              <a:pathLst>
                <a:path w="55290" h="52218" extrusionOk="0">
                  <a:moveTo>
                    <a:pt x="1" y="1"/>
                  </a:moveTo>
                  <a:lnTo>
                    <a:pt x="6599" y="41865"/>
                  </a:lnTo>
                  <a:cubicBezTo>
                    <a:pt x="6599" y="41865"/>
                    <a:pt x="40955" y="44596"/>
                    <a:pt x="55289" y="52218"/>
                  </a:cubicBezTo>
                  <a:cubicBezTo>
                    <a:pt x="42263" y="19284"/>
                    <a:pt x="9159" y="3755"/>
                    <a:pt x="1" y="1"/>
                  </a:cubicBezTo>
                  <a:close/>
                </a:path>
              </a:pathLst>
            </a:custGeom>
            <a:solidFill>
              <a:srgbClr val="191919">
                <a:alpha val="246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1973;p52">
              <a:extLst>
                <a:ext uri="{FF2B5EF4-FFF2-40B4-BE49-F238E27FC236}">
                  <a16:creationId xmlns:a16="http://schemas.microsoft.com/office/drawing/2014/main" id="{EE33E5A4-0DB3-66C2-6232-9C4FEB3EE3EC}"/>
                </a:ext>
              </a:extLst>
            </p:cNvPr>
            <p:cNvSpPr/>
            <p:nvPr/>
          </p:nvSpPr>
          <p:spPr>
            <a:xfrm>
              <a:off x="1454148" y="2819142"/>
              <a:ext cx="537167" cy="540980"/>
            </a:xfrm>
            <a:custGeom>
              <a:avLst/>
              <a:gdLst/>
              <a:ahLst/>
              <a:cxnLst/>
              <a:rect l="l" t="t" r="r" b="b"/>
              <a:pathLst>
                <a:path w="24517" h="24691" extrusionOk="0">
                  <a:moveTo>
                    <a:pt x="17878" y="1"/>
                  </a:moveTo>
                  <a:cubicBezTo>
                    <a:pt x="17836" y="1"/>
                    <a:pt x="17793" y="2"/>
                    <a:pt x="17748" y="5"/>
                  </a:cubicBezTo>
                  <a:cubicBezTo>
                    <a:pt x="16098" y="119"/>
                    <a:pt x="9443" y="1598"/>
                    <a:pt x="5632" y="5068"/>
                  </a:cubicBezTo>
                  <a:cubicBezTo>
                    <a:pt x="3755" y="6717"/>
                    <a:pt x="2390" y="8993"/>
                    <a:pt x="1423" y="10870"/>
                  </a:cubicBezTo>
                  <a:cubicBezTo>
                    <a:pt x="115" y="13543"/>
                    <a:pt x="1" y="16672"/>
                    <a:pt x="1138" y="19459"/>
                  </a:cubicBezTo>
                  <a:cubicBezTo>
                    <a:pt x="1707" y="20881"/>
                    <a:pt x="2504" y="22303"/>
                    <a:pt x="3527" y="23327"/>
                  </a:cubicBezTo>
                  <a:cubicBezTo>
                    <a:pt x="4429" y="24272"/>
                    <a:pt x="5551" y="24691"/>
                    <a:pt x="6806" y="24691"/>
                  </a:cubicBezTo>
                  <a:cubicBezTo>
                    <a:pt x="8797" y="24691"/>
                    <a:pt x="11122" y="23636"/>
                    <a:pt x="13425" y="21961"/>
                  </a:cubicBezTo>
                  <a:cubicBezTo>
                    <a:pt x="17122" y="19231"/>
                    <a:pt x="20080" y="16387"/>
                    <a:pt x="19966" y="13600"/>
                  </a:cubicBezTo>
                  <a:cubicBezTo>
                    <a:pt x="22184" y="11495"/>
                    <a:pt x="21047" y="8651"/>
                    <a:pt x="21047" y="8651"/>
                  </a:cubicBezTo>
                  <a:cubicBezTo>
                    <a:pt x="21047" y="8651"/>
                    <a:pt x="22810" y="7912"/>
                    <a:pt x="23663" y="6888"/>
                  </a:cubicBezTo>
                  <a:cubicBezTo>
                    <a:pt x="24516" y="5921"/>
                    <a:pt x="24289" y="4158"/>
                    <a:pt x="22071" y="4044"/>
                  </a:cubicBezTo>
                  <a:cubicBezTo>
                    <a:pt x="22012" y="4041"/>
                    <a:pt x="21951" y="4039"/>
                    <a:pt x="21887" y="4039"/>
                  </a:cubicBezTo>
                  <a:cubicBezTo>
                    <a:pt x="19510" y="4039"/>
                    <a:pt x="13254" y="6035"/>
                    <a:pt x="13254" y="6035"/>
                  </a:cubicBezTo>
                  <a:cubicBezTo>
                    <a:pt x="13254" y="6035"/>
                    <a:pt x="14278" y="5295"/>
                    <a:pt x="16724" y="3589"/>
                  </a:cubicBezTo>
                  <a:cubicBezTo>
                    <a:pt x="19156" y="1875"/>
                    <a:pt x="19332" y="1"/>
                    <a:pt x="17878" y="1"/>
                  </a:cubicBezTo>
                  <a:close/>
                </a:path>
              </a:pathLst>
            </a:custGeom>
            <a:solidFill>
              <a:srgbClr val="E28E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1974;p52">
              <a:extLst>
                <a:ext uri="{FF2B5EF4-FFF2-40B4-BE49-F238E27FC236}">
                  <a16:creationId xmlns:a16="http://schemas.microsoft.com/office/drawing/2014/main" id="{0D8A4C35-0616-7391-1959-F2DA5F3A1715}"/>
                </a:ext>
              </a:extLst>
            </p:cNvPr>
            <p:cNvSpPr/>
            <p:nvPr/>
          </p:nvSpPr>
          <p:spPr>
            <a:xfrm>
              <a:off x="1742029" y="3008675"/>
              <a:ext cx="173242" cy="89743"/>
            </a:xfrm>
            <a:custGeom>
              <a:avLst/>
              <a:gdLst/>
              <a:ahLst/>
              <a:cxnLst/>
              <a:rect l="l" t="t" r="r" b="b"/>
              <a:pathLst>
                <a:path w="7907" h="4096" fill="none" extrusionOk="0">
                  <a:moveTo>
                    <a:pt x="7907" y="0"/>
                  </a:moveTo>
                  <a:lnTo>
                    <a:pt x="0" y="4096"/>
                  </a:lnTo>
                </a:path>
              </a:pathLst>
            </a:custGeom>
            <a:noFill/>
            <a:ln w="9950" cap="flat" cmpd="sng">
              <a:solidFill>
                <a:srgbClr val="72130A"/>
              </a:solidFill>
              <a:prstDash val="solid"/>
              <a:miter lim="568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1975;p52">
              <a:extLst>
                <a:ext uri="{FF2B5EF4-FFF2-40B4-BE49-F238E27FC236}">
                  <a16:creationId xmlns:a16="http://schemas.microsoft.com/office/drawing/2014/main" id="{CC20F20F-4444-62E0-D5C9-F3F9618BA554}"/>
                </a:ext>
              </a:extLst>
            </p:cNvPr>
            <p:cNvSpPr/>
            <p:nvPr/>
          </p:nvSpPr>
          <p:spPr>
            <a:xfrm>
              <a:off x="1728314" y="3117080"/>
              <a:ext cx="163273" cy="104708"/>
            </a:xfrm>
            <a:custGeom>
              <a:avLst/>
              <a:gdLst/>
              <a:ahLst/>
              <a:cxnLst/>
              <a:rect l="l" t="t" r="r" b="b"/>
              <a:pathLst>
                <a:path w="7452" h="4779" fill="none" extrusionOk="0">
                  <a:moveTo>
                    <a:pt x="7452" y="1"/>
                  </a:moveTo>
                  <a:lnTo>
                    <a:pt x="1" y="4779"/>
                  </a:lnTo>
                </a:path>
              </a:pathLst>
            </a:custGeom>
            <a:noFill/>
            <a:ln w="9950" cap="flat" cmpd="sng">
              <a:solidFill>
                <a:srgbClr val="72130A"/>
              </a:solidFill>
              <a:prstDash val="solid"/>
              <a:miter lim="568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1976;p52">
              <a:extLst>
                <a:ext uri="{FF2B5EF4-FFF2-40B4-BE49-F238E27FC236}">
                  <a16:creationId xmlns:a16="http://schemas.microsoft.com/office/drawing/2014/main" id="{ACAEB063-8A58-5BCD-0AE8-FF3FED5FDF69}"/>
                </a:ext>
              </a:extLst>
            </p:cNvPr>
            <p:cNvSpPr/>
            <p:nvPr/>
          </p:nvSpPr>
          <p:spPr>
            <a:xfrm>
              <a:off x="2699092" y="578595"/>
              <a:ext cx="411295" cy="302862"/>
            </a:xfrm>
            <a:custGeom>
              <a:avLst/>
              <a:gdLst/>
              <a:ahLst/>
              <a:cxnLst/>
              <a:rect l="l" t="t" r="r" b="b"/>
              <a:pathLst>
                <a:path w="18772" h="13823" extrusionOk="0">
                  <a:moveTo>
                    <a:pt x="18772" y="0"/>
                  </a:moveTo>
                  <a:cubicBezTo>
                    <a:pt x="17406" y="2787"/>
                    <a:pt x="12685" y="10751"/>
                    <a:pt x="2105" y="12343"/>
                  </a:cubicBezTo>
                  <a:cubicBezTo>
                    <a:pt x="1864" y="12358"/>
                    <a:pt x="1640" y="12365"/>
                    <a:pt x="1433" y="12365"/>
                  </a:cubicBezTo>
                  <a:cubicBezTo>
                    <a:pt x="811" y="12365"/>
                    <a:pt x="342" y="12301"/>
                    <a:pt x="1" y="12173"/>
                  </a:cubicBezTo>
                  <a:lnTo>
                    <a:pt x="1" y="12173"/>
                  </a:lnTo>
                  <a:cubicBezTo>
                    <a:pt x="228" y="13140"/>
                    <a:pt x="1138" y="13765"/>
                    <a:pt x="2276" y="13822"/>
                  </a:cubicBezTo>
                  <a:cubicBezTo>
                    <a:pt x="17406" y="12230"/>
                    <a:pt x="18771" y="1"/>
                    <a:pt x="18772" y="0"/>
                  </a:cubicBezTo>
                  <a:close/>
                </a:path>
              </a:pathLst>
            </a:custGeom>
            <a:solidFill>
              <a:srgbClr val="191919">
                <a:alpha val="246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1977;p52">
              <a:extLst>
                <a:ext uri="{FF2B5EF4-FFF2-40B4-BE49-F238E27FC236}">
                  <a16:creationId xmlns:a16="http://schemas.microsoft.com/office/drawing/2014/main" id="{AC8D29A4-D376-233E-FC1A-1B338709A840}"/>
                </a:ext>
              </a:extLst>
            </p:cNvPr>
            <p:cNvSpPr/>
            <p:nvPr/>
          </p:nvSpPr>
          <p:spPr>
            <a:xfrm>
              <a:off x="2403762" y="701963"/>
              <a:ext cx="381365" cy="262986"/>
            </a:xfrm>
            <a:custGeom>
              <a:avLst/>
              <a:gdLst/>
              <a:ahLst/>
              <a:cxnLst/>
              <a:rect l="l" t="t" r="r" b="b"/>
              <a:pathLst>
                <a:path w="17406" h="12003" extrusionOk="0">
                  <a:moveTo>
                    <a:pt x="17406" y="0"/>
                  </a:moveTo>
                  <a:cubicBezTo>
                    <a:pt x="17405" y="0"/>
                    <a:pt x="3754" y="3129"/>
                    <a:pt x="0" y="12002"/>
                  </a:cubicBezTo>
                  <a:cubicBezTo>
                    <a:pt x="2901" y="7964"/>
                    <a:pt x="8418" y="4380"/>
                    <a:pt x="15017" y="1991"/>
                  </a:cubicBezTo>
                  <a:cubicBezTo>
                    <a:pt x="16211" y="910"/>
                    <a:pt x="17406" y="0"/>
                    <a:pt x="17406" y="0"/>
                  </a:cubicBezTo>
                  <a:close/>
                </a:path>
              </a:pathLst>
            </a:custGeom>
            <a:solidFill>
              <a:srgbClr val="191919">
                <a:alpha val="246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1978;p52">
              <a:extLst>
                <a:ext uri="{FF2B5EF4-FFF2-40B4-BE49-F238E27FC236}">
                  <a16:creationId xmlns:a16="http://schemas.microsoft.com/office/drawing/2014/main" id="{167DB9E2-1A49-3007-C909-12C2B258D5ED}"/>
                </a:ext>
              </a:extLst>
            </p:cNvPr>
            <p:cNvSpPr/>
            <p:nvPr/>
          </p:nvSpPr>
          <p:spPr>
            <a:xfrm>
              <a:off x="2697844" y="2121369"/>
              <a:ext cx="296639" cy="1555369"/>
            </a:xfrm>
            <a:custGeom>
              <a:avLst/>
              <a:gdLst/>
              <a:ahLst/>
              <a:cxnLst/>
              <a:rect l="l" t="t" r="r" b="b"/>
              <a:pathLst>
                <a:path w="13539" h="70989" extrusionOk="0">
                  <a:moveTo>
                    <a:pt x="1" y="1"/>
                  </a:moveTo>
                  <a:lnTo>
                    <a:pt x="2845" y="68998"/>
                  </a:lnTo>
                  <a:cubicBezTo>
                    <a:pt x="4495" y="70989"/>
                    <a:pt x="6770" y="70989"/>
                    <a:pt x="6770" y="70989"/>
                  </a:cubicBezTo>
                  <a:cubicBezTo>
                    <a:pt x="6770" y="70989"/>
                    <a:pt x="9102" y="70989"/>
                    <a:pt x="10751" y="68998"/>
                  </a:cubicBezTo>
                  <a:lnTo>
                    <a:pt x="13539" y="1"/>
                  </a:lnTo>
                  <a:lnTo>
                    <a:pt x="13539" y="1"/>
                  </a:lnTo>
                  <a:cubicBezTo>
                    <a:pt x="13538" y="1"/>
                    <a:pt x="10069" y="2674"/>
                    <a:pt x="6770" y="2674"/>
                  </a:cubicBezTo>
                  <a:cubicBezTo>
                    <a:pt x="3471" y="2674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1979;p52">
              <a:extLst>
                <a:ext uri="{FF2B5EF4-FFF2-40B4-BE49-F238E27FC236}">
                  <a16:creationId xmlns:a16="http://schemas.microsoft.com/office/drawing/2014/main" id="{8911AFBE-590E-E49E-0056-DCFECC5A52CC}"/>
                </a:ext>
              </a:extLst>
            </p:cNvPr>
            <p:cNvSpPr/>
            <p:nvPr/>
          </p:nvSpPr>
          <p:spPr>
            <a:xfrm>
              <a:off x="2697844" y="2121369"/>
              <a:ext cx="296639" cy="58609"/>
            </a:xfrm>
            <a:custGeom>
              <a:avLst/>
              <a:gdLst/>
              <a:ahLst/>
              <a:cxnLst/>
              <a:rect l="l" t="t" r="r" b="b"/>
              <a:pathLst>
                <a:path w="13539" h="2675" fill="none" extrusionOk="0">
                  <a:moveTo>
                    <a:pt x="13539" y="1"/>
                  </a:moveTo>
                  <a:cubicBezTo>
                    <a:pt x="13539" y="1"/>
                    <a:pt x="10865" y="2674"/>
                    <a:pt x="6770" y="2674"/>
                  </a:cubicBezTo>
                  <a:cubicBezTo>
                    <a:pt x="2674" y="2674"/>
                    <a:pt x="1" y="1"/>
                    <a:pt x="1" y="1"/>
                  </a:cubicBezTo>
                </a:path>
              </a:pathLst>
            </a:custGeom>
            <a:noFill/>
            <a:ln w="18475" cap="flat" cmpd="sng">
              <a:solidFill>
                <a:schemeClr val="lt1"/>
              </a:solidFill>
              <a:prstDash val="solid"/>
              <a:miter lim="568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1980;p52">
              <a:extLst>
                <a:ext uri="{FF2B5EF4-FFF2-40B4-BE49-F238E27FC236}">
                  <a16:creationId xmlns:a16="http://schemas.microsoft.com/office/drawing/2014/main" id="{B9475376-6A6A-25F6-BFC9-7CF0AD0A7D46}"/>
                </a:ext>
              </a:extLst>
            </p:cNvPr>
            <p:cNvSpPr/>
            <p:nvPr/>
          </p:nvSpPr>
          <p:spPr>
            <a:xfrm>
              <a:off x="2714056" y="2537614"/>
              <a:ext cx="262986" cy="197913"/>
            </a:xfrm>
            <a:custGeom>
              <a:avLst/>
              <a:gdLst/>
              <a:ahLst/>
              <a:cxnLst/>
              <a:rect l="l" t="t" r="r" b="b"/>
              <a:pathLst>
                <a:path w="12003" h="9033" extrusionOk="0">
                  <a:moveTo>
                    <a:pt x="0" y="0"/>
                  </a:moveTo>
                  <a:cubicBezTo>
                    <a:pt x="114" y="2219"/>
                    <a:pt x="228" y="4721"/>
                    <a:pt x="342" y="7509"/>
                  </a:cubicBezTo>
                  <a:cubicBezTo>
                    <a:pt x="2243" y="8629"/>
                    <a:pt x="4193" y="9033"/>
                    <a:pt x="6020" y="9033"/>
                  </a:cubicBezTo>
                  <a:cubicBezTo>
                    <a:pt x="8183" y="9033"/>
                    <a:pt x="10176" y="8466"/>
                    <a:pt x="11718" y="7850"/>
                  </a:cubicBezTo>
                  <a:cubicBezTo>
                    <a:pt x="11832" y="5233"/>
                    <a:pt x="11945" y="2844"/>
                    <a:pt x="12002" y="740"/>
                  </a:cubicBezTo>
                  <a:lnTo>
                    <a:pt x="12002" y="740"/>
                  </a:lnTo>
                  <a:cubicBezTo>
                    <a:pt x="10082" y="1492"/>
                    <a:pt x="8300" y="1776"/>
                    <a:pt x="6704" y="1776"/>
                  </a:cubicBezTo>
                  <a:cubicBezTo>
                    <a:pt x="3712" y="1776"/>
                    <a:pt x="1373" y="779"/>
                    <a:pt x="0" y="0"/>
                  </a:cubicBezTo>
                  <a:close/>
                </a:path>
              </a:pathLst>
            </a:custGeom>
            <a:solidFill>
              <a:srgbClr val="191919">
                <a:alpha val="246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/>
      <p:bldP spid="15" grpId="0"/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3CAFA072-0CC2-EE94-DF6E-DC49E85527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9738" y="2121036"/>
            <a:ext cx="3868485" cy="2176023"/>
          </a:xfrm>
          <a:prstGeom prst="rect">
            <a:avLst/>
          </a:prstGeom>
        </p:spPr>
      </p:pic>
      <p:sp>
        <p:nvSpPr>
          <p:cNvPr id="852" name="Google Shape;852;p45"/>
          <p:cNvSpPr/>
          <p:nvPr/>
        </p:nvSpPr>
        <p:spPr>
          <a:xfrm flipH="1">
            <a:off x="7503981" y="0"/>
            <a:ext cx="1640019" cy="1904350"/>
          </a:xfrm>
          <a:custGeom>
            <a:avLst/>
            <a:gdLst/>
            <a:ahLst/>
            <a:cxnLst/>
            <a:rect l="l" t="t" r="r" b="b"/>
            <a:pathLst>
              <a:path w="82413" h="95696" extrusionOk="0">
                <a:moveTo>
                  <a:pt x="0" y="0"/>
                </a:moveTo>
                <a:lnTo>
                  <a:pt x="0" y="70492"/>
                </a:lnTo>
                <a:cubicBezTo>
                  <a:pt x="10133" y="86005"/>
                  <a:pt x="25239" y="95695"/>
                  <a:pt x="40079" y="95695"/>
                </a:cubicBezTo>
                <a:cubicBezTo>
                  <a:pt x="43020" y="95695"/>
                  <a:pt x="45950" y="95315"/>
                  <a:pt x="48829" y="94524"/>
                </a:cubicBezTo>
                <a:cubicBezTo>
                  <a:pt x="71478" y="88299"/>
                  <a:pt x="82412" y="59013"/>
                  <a:pt x="73244" y="29109"/>
                </a:cubicBezTo>
                <a:cubicBezTo>
                  <a:pt x="69683" y="17513"/>
                  <a:pt x="63619" y="7520"/>
                  <a:pt x="56217" y="0"/>
                </a:cubicBezTo>
                <a:close/>
              </a:path>
            </a:pathLst>
          </a:custGeom>
          <a:solidFill>
            <a:srgbClr val="FE8F86">
              <a:alpha val="6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4" name="Google Shape;874;p45"/>
          <p:cNvSpPr/>
          <p:nvPr/>
        </p:nvSpPr>
        <p:spPr>
          <a:xfrm>
            <a:off x="249413" y="3944426"/>
            <a:ext cx="283484" cy="360430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75" name="Google Shape;875;p45"/>
          <p:cNvGrpSpPr/>
          <p:nvPr/>
        </p:nvGrpSpPr>
        <p:grpSpPr>
          <a:xfrm rot="-2865292" flipH="1">
            <a:off x="8207460" y="1374202"/>
            <a:ext cx="652696" cy="822418"/>
            <a:chOff x="11435300" y="1056650"/>
            <a:chExt cx="568775" cy="716675"/>
          </a:xfrm>
        </p:grpSpPr>
        <p:sp>
          <p:nvSpPr>
            <p:cNvPr id="876" name="Google Shape;876;p45"/>
            <p:cNvSpPr/>
            <p:nvPr/>
          </p:nvSpPr>
          <p:spPr>
            <a:xfrm>
              <a:off x="11464475" y="1078600"/>
              <a:ext cx="514575" cy="672500"/>
            </a:xfrm>
            <a:custGeom>
              <a:avLst/>
              <a:gdLst/>
              <a:ahLst/>
              <a:cxnLst/>
              <a:rect l="l" t="t" r="r" b="b"/>
              <a:pathLst>
                <a:path w="20583" h="26900" extrusionOk="0">
                  <a:moveTo>
                    <a:pt x="14711" y="1"/>
                  </a:moveTo>
                  <a:cubicBezTo>
                    <a:pt x="9241" y="5872"/>
                    <a:pt x="1" y="9041"/>
                    <a:pt x="1" y="9041"/>
                  </a:cubicBezTo>
                  <a:cubicBezTo>
                    <a:pt x="368" y="9708"/>
                    <a:pt x="668" y="10375"/>
                    <a:pt x="968" y="11042"/>
                  </a:cubicBezTo>
                  <a:cubicBezTo>
                    <a:pt x="2469" y="14545"/>
                    <a:pt x="3470" y="18214"/>
                    <a:pt x="3970" y="21983"/>
                  </a:cubicBezTo>
                  <a:cubicBezTo>
                    <a:pt x="3970" y="21983"/>
                    <a:pt x="4404" y="24752"/>
                    <a:pt x="4637" y="26787"/>
                  </a:cubicBezTo>
                  <a:cubicBezTo>
                    <a:pt x="4967" y="26831"/>
                    <a:pt x="5589" y="26900"/>
                    <a:pt x="6437" y="26900"/>
                  </a:cubicBezTo>
                  <a:cubicBezTo>
                    <a:pt x="8765" y="26900"/>
                    <a:pt x="12794" y="26385"/>
                    <a:pt x="17146" y="23451"/>
                  </a:cubicBezTo>
                  <a:lnTo>
                    <a:pt x="20582" y="18214"/>
                  </a:lnTo>
                  <a:cubicBezTo>
                    <a:pt x="19815" y="14811"/>
                    <a:pt x="18180" y="9174"/>
                    <a:pt x="16746" y="5071"/>
                  </a:cubicBezTo>
                  <a:cubicBezTo>
                    <a:pt x="15979" y="2936"/>
                    <a:pt x="14711" y="1"/>
                    <a:pt x="14711" y="1"/>
                  </a:cubicBezTo>
                  <a:close/>
                </a:path>
              </a:pathLst>
            </a:custGeom>
            <a:solidFill>
              <a:srgbClr val="302D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" name="Google Shape;877;p45"/>
            <p:cNvSpPr/>
            <p:nvPr/>
          </p:nvSpPr>
          <p:spPr>
            <a:xfrm>
              <a:off x="11435300" y="1056650"/>
              <a:ext cx="568775" cy="716675"/>
            </a:xfrm>
            <a:custGeom>
              <a:avLst/>
              <a:gdLst/>
              <a:ahLst/>
              <a:cxnLst/>
              <a:rect l="l" t="t" r="r" b="b"/>
              <a:pathLst>
                <a:path w="22751" h="28667" extrusionOk="0">
                  <a:moveTo>
                    <a:pt x="5871" y="21961"/>
                  </a:moveTo>
                  <a:cubicBezTo>
                    <a:pt x="5871" y="21961"/>
                    <a:pt x="5871" y="21961"/>
                    <a:pt x="5871" y="21961"/>
                  </a:cubicBezTo>
                  <a:cubicBezTo>
                    <a:pt x="5871" y="21962"/>
                    <a:pt x="5871" y="21963"/>
                    <a:pt x="5871" y="21963"/>
                  </a:cubicBezTo>
                  <a:cubicBezTo>
                    <a:pt x="5871" y="21963"/>
                    <a:pt x="5871" y="21962"/>
                    <a:pt x="5871" y="21961"/>
                  </a:cubicBezTo>
                  <a:close/>
                  <a:moveTo>
                    <a:pt x="15452" y="2500"/>
                  </a:moveTo>
                  <a:cubicBezTo>
                    <a:pt x="17666" y="7871"/>
                    <a:pt x="19425" y="13434"/>
                    <a:pt x="20704" y="19111"/>
                  </a:cubicBezTo>
                  <a:lnTo>
                    <a:pt x="20704" y="19111"/>
                  </a:lnTo>
                  <a:lnTo>
                    <a:pt x="17608" y="23801"/>
                  </a:lnTo>
                  <a:lnTo>
                    <a:pt x="17608" y="23801"/>
                  </a:lnTo>
                  <a:cubicBezTo>
                    <a:pt x="14683" y="25633"/>
                    <a:pt x="11307" y="26907"/>
                    <a:pt x="7865" y="26907"/>
                  </a:cubicBezTo>
                  <a:cubicBezTo>
                    <a:pt x="7484" y="26907"/>
                    <a:pt x="7103" y="26892"/>
                    <a:pt x="6721" y="26860"/>
                  </a:cubicBezTo>
                  <a:lnTo>
                    <a:pt x="6721" y="26860"/>
                  </a:lnTo>
                  <a:cubicBezTo>
                    <a:pt x="6587" y="25532"/>
                    <a:pt x="6499" y="24147"/>
                    <a:pt x="6171" y="22895"/>
                  </a:cubicBezTo>
                  <a:cubicBezTo>
                    <a:pt x="6105" y="22694"/>
                    <a:pt x="5971" y="22361"/>
                    <a:pt x="5938" y="22194"/>
                  </a:cubicBezTo>
                  <a:cubicBezTo>
                    <a:pt x="5938" y="22148"/>
                    <a:pt x="5889" y="22004"/>
                    <a:pt x="5871" y="21955"/>
                  </a:cubicBezTo>
                  <a:lnTo>
                    <a:pt x="5871" y="21955"/>
                  </a:lnTo>
                  <a:cubicBezTo>
                    <a:pt x="5871" y="21853"/>
                    <a:pt x="5869" y="20850"/>
                    <a:pt x="5838" y="20726"/>
                  </a:cubicBezTo>
                  <a:cubicBezTo>
                    <a:pt x="5199" y="17138"/>
                    <a:pt x="4089" y="13632"/>
                    <a:pt x="2533" y="10336"/>
                  </a:cubicBezTo>
                  <a:lnTo>
                    <a:pt x="2533" y="10336"/>
                  </a:lnTo>
                  <a:cubicBezTo>
                    <a:pt x="7221" y="8584"/>
                    <a:pt x="11814" y="5939"/>
                    <a:pt x="15452" y="2500"/>
                  </a:cubicBezTo>
                  <a:close/>
                  <a:moveTo>
                    <a:pt x="16170" y="1"/>
                  </a:moveTo>
                  <a:cubicBezTo>
                    <a:pt x="15815" y="1"/>
                    <a:pt x="15406" y="184"/>
                    <a:pt x="15211" y="379"/>
                  </a:cubicBezTo>
                  <a:cubicBezTo>
                    <a:pt x="11408" y="4381"/>
                    <a:pt x="6205" y="7317"/>
                    <a:pt x="1001" y="9118"/>
                  </a:cubicBezTo>
                  <a:cubicBezTo>
                    <a:pt x="434" y="9318"/>
                    <a:pt x="0" y="9919"/>
                    <a:pt x="301" y="10486"/>
                  </a:cubicBezTo>
                  <a:cubicBezTo>
                    <a:pt x="2102" y="14122"/>
                    <a:pt x="3369" y="18024"/>
                    <a:pt x="4003" y="22027"/>
                  </a:cubicBezTo>
                  <a:cubicBezTo>
                    <a:pt x="4060" y="22425"/>
                    <a:pt x="4262" y="22944"/>
                    <a:pt x="4362" y="23357"/>
                  </a:cubicBezTo>
                  <a:lnTo>
                    <a:pt x="4362" y="23357"/>
                  </a:lnTo>
                  <a:cubicBezTo>
                    <a:pt x="4356" y="23348"/>
                    <a:pt x="4350" y="23343"/>
                    <a:pt x="4344" y="23343"/>
                  </a:cubicBezTo>
                  <a:cubicBezTo>
                    <a:pt x="4318" y="23343"/>
                    <a:pt x="4291" y="23436"/>
                    <a:pt x="4270" y="23729"/>
                  </a:cubicBezTo>
                  <a:cubicBezTo>
                    <a:pt x="4170" y="25063"/>
                    <a:pt x="4670" y="26697"/>
                    <a:pt x="4870" y="28032"/>
                  </a:cubicBezTo>
                  <a:cubicBezTo>
                    <a:pt x="4937" y="28332"/>
                    <a:pt x="5204" y="28532"/>
                    <a:pt x="5504" y="28532"/>
                  </a:cubicBezTo>
                  <a:cubicBezTo>
                    <a:pt x="6178" y="28623"/>
                    <a:pt x="6853" y="28667"/>
                    <a:pt x="7526" y="28667"/>
                  </a:cubicBezTo>
                  <a:cubicBezTo>
                    <a:pt x="11514" y="28667"/>
                    <a:pt x="15436" y="27137"/>
                    <a:pt x="18747" y="24996"/>
                  </a:cubicBezTo>
                  <a:lnTo>
                    <a:pt x="18731" y="24987"/>
                  </a:lnTo>
                  <a:lnTo>
                    <a:pt x="18731" y="24987"/>
                  </a:lnTo>
                  <a:cubicBezTo>
                    <a:pt x="18889" y="24906"/>
                    <a:pt x="19025" y="24796"/>
                    <a:pt x="19114" y="24663"/>
                  </a:cubicBezTo>
                  <a:lnTo>
                    <a:pt x="22426" y="19613"/>
                  </a:lnTo>
                  <a:lnTo>
                    <a:pt x="22426" y="19613"/>
                  </a:lnTo>
                  <a:cubicBezTo>
                    <a:pt x="22511" y="19511"/>
                    <a:pt x="22573" y="19410"/>
                    <a:pt x="22616" y="19312"/>
                  </a:cubicBezTo>
                  <a:lnTo>
                    <a:pt x="22616" y="19312"/>
                  </a:lnTo>
                  <a:cubicBezTo>
                    <a:pt x="22738" y="19079"/>
                    <a:pt x="22750" y="18880"/>
                    <a:pt x="22689" y="18723"/>
                  </a:cubicBezTo>
                  <a:lnTo>
                    <a:pt x="22689" y="18723"/>
                  </a:lnTo>
                  <a:lnTo>
                    <a:pt x="22716" y="18725"/>
                  </a:lnTo>
                  <a:cubicBezTo>
                    <a:pt x="21282" y="12420"/>
                    <a:pt x="19314" y="6249"/>
                    <a:pt x="16746" y="345"/>
                  </a:cubicBezTo>
                  <a:cubicBezTo>
                    <a:pt x="16648" y="95"/>
                    <a:pt x="16423" y="1"/>
                    <a:pt x="1617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878;p45"/>
            <p:cNvSpPr/>
            <p:nvPr/>
          </p:nvSpPr>
          <p:spPr>
            <a:xfrm>
              <a:off x="11464475" y="1078600"/>
              <a:ext cx="514575" cy="672500"/>
            </a:xfrm>
            <a:custGeom>
              <a:avLst/>
              <a:gdLst/>
              <a:ahLst/>
              <a:cxnLst/>
              <a:rect l="l" t="t" r="r" b="b"/>
              <a:pathLst>
                <a:path w="20583" h="26900" extrusionOk="0">
                  <a:moveTo>
                    <a:pt x="14711" y="1"/>
                  </a:moveTo>
                  <a:cubicBezTo>
                    <a:pt x="9241" y="5872"/>
                    <a:pt x="1" y="9041"/>
                    <a:pt x="1" y="9041"/>
                  </a:cubicBezTo>
                  <a:cubicBezTo>
                    <a:pt x="368" y="9708"/>
                    <a:pt x="668" y="10375"/>
                    <a:pt x="968" y="11042"/>
                  </a:cubicBezTo>
                  <a:cubicBezTo>
                    <a:pt x="2469" y="14545"/>
                    <a:pt x="3470" y="18214"/>
                    <a:pt x="3970" y="21983"/>
                  </a:cubicBezTo>
                  <a:cubicBezTo>
                    <a:pt x="3970" y="21983"/>
                    <a:pt x="4404" y="24752"/>
                    <a:pt x="4637" y="26787"/>
                  </a:cubicBezTo>
                  <a:cubicBezTo>
                    <a:pt x="4967" y="26831"/>
                    <a:pt x="5589" y="26900"/>
                    <a:pt x="6437" y="26900"/>
                  </a:cubicBezTo>
                  <a:cubicBezTo>
                    <a:pt x="8765" y="26900"/>
                    <a:pt x="12794" y="26385"/>
                    <a:pt x="17146" y="23451"/>
                  </a:cubicBezTo>
                  <a:lnTo>
                    <a:pt x="20582" y="18214"/>
                  </a:lnTo>
                  <a:cubicBezTo>
                    <a:pt x="19815" y="14811"/>
                    <a:pt x="18180" y="9174"/>
                    <a:pt x="16746" y="5071"/>
                  </a:cubicBezTo>
                  <a:cubicBezTo>
                    <a:pt x="15979" y="2936"/>
                    <a:pt x="14711" y="1"/>
                    <a:pt x="1471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45"/>
            <p:cNvSpPr/>
            <p:nvPr/>
          </p:nvSpPr>
          <p:spPr>
            <a:xfrm>
              <a:off x="11892275" y="1533925"/>
              <a:ext cx="86775" cy="130125"/>
            </a:xfrm>
            <a:custGeom>
              <a:avLst/>
              <a:gdLst/>
              <a:ahLst/>
              <a:cxnLst/>
              <a:rect l="l" t="t" r="r" b="b"/>
              <a:pathLst>
                <a:path w="3471" h="5205" extrusionOk="0">
                  <a:moveTo>
                    <a:pt x="3470" y="1"/>
                  </a:moveTo>
                  <a:cubicBezTo>
                    <a:pt x="3470" y="1"/>
                    <a:pt x="2288" y="1269"/>
                    <a:pt x="1045" y="1269"/>
                  </a:cubicBezTo>
                  <a:cubicBezTo>
                    <a:pt x="740" y="1269"/>
                    <a:pt x="431" y="1192"/>
                    <a:pt x="134" y="1002"/>
                  </a:cubicBezTo>
                  <a:lnTo>
                    <a:pt x="134" y="1002"/>
                  </a:lnTo>
                  <a:cubicBezTo>
                    <a:pt x="135" y="1002"/>
                    <a:pt x="1135" y="2670"/>
                    <a:pt x="1" y="5205"/>
                  </a:cubicBezTo>
                  <a:lnTo>
                    <a:pt x="347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45"/>
            <p:cNvSpPr/>
            <p:nvPr/>
          </p:nvSpPr>
          <p:spPr>
            <a:xfrm>
              <a:off x="11550225" y="1280600"/>
              <a:ext cx="160600" cy="70500"/>
            </a:xfrm>
            <a:custGeom>
              <a:avLst/>
              <a:gdLst/>
              <a:ahLst/>
              <a:cxnLst/>
              <a:rect l="l" t="t" r="r" b="b"/>
              <a:pathLst>
                <a:path w="6424" h="2820" extrusionOk="0">
                  <a:moveTo>
                    <a:pt x="5583" y="1"/>
                  </a:moveTo>
                  <a:cubicBezTo>
                    <a:pt x="5503" y="1"/>
                    <a:pt x="5421" y="19"/>
                    <a:pt x="5344" y="60"/>
                  </a:cubicBezTo>
                  <a:cubicBezTo>
                    <a:pt x="3809" y="861"/>
                    <a:pt x="2208" y="1528"/>
                    <a:pt x="540" y="2028"/>
                  </a:cubicBezTo>
                  <a:cubicBezTo>
                    <a:pt x="0" y="2208"/>
                    <a:pt x="486" y="2820"/>
                    <a:pt x="953" y="2820"/>
                  </a:cubicBezTo>
                  <a:cubicBezTo>
                    <a:pt x="1005" y="2820"/>
                    <a:pt x="1057" y="2812"/>
                    <a:pt x="1107" y="2795"/>
                  </a:cubicBezTo>
                  <a:cubicBezTo>
                    <a:pt x="2775" y="2262"/>
                    <a:pt x="4376" y="1594"/>
                    <a:pt x="5944" y="794"/>
                  </a:cubicBezTo>
                  <a:cubicBezTo>
                    <a:pt x="6423" y="540"/>
                    <a:pt x="6021" y="1"/>
                    <a:pt x="558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45"/>
            <p:cNvSpPr/>
            <p:nvPr/>
          </p:nvSpPr>
          <p:spPr>
            <a:xfrm>
              <a:off x="11729750" y="1227150"/>
              <a:ext cx="72400" cy="47350"/>
            </a:xfrm>
            <a:custGeom>
              <a:avLst/>
              <a:gdLst/>
              <a:ahLst/>
              <a:cxnLst/>
              <a:rect l="l" t="t" r="r" b="b"/>
              <a:pathLst>
                <a:path w="2896" h="1894" extrusionOk="0">
                  <a:moveTo>
                    <a:pt x="2116" y="0"/>
                  </a:moveTo>
                  <a:cubicBezTo>
                    <a:pt x="2076" y="0"/>
                    <a:pt x="2036" y="9"/>
                    <a:pt x="1999" y="30"/>
                  </a:cubicBezTo>
                  <a:lnTo>
                    <a:pt x="331" y="964"/>
                  </a:lnTo>
                  <a:cubicBezTo>
                    <a:pt x="0" y="1144"/>
                    <a:pt x="428" y="1893"/>
                    <a:pt x="784" y="1893"/>
                  </a:cubicBezTo>
                  <a:cubicBezTo>
                    <a:pt x="823" y="1893"/>
                    <a:pt x="862" y="1884"/>
                    <a:pt x="898" y="1864"/>
                  </a:cubicBezTo>
                  <a:lnTo>
                    <a:pt x="2566" y="897"/>
                  </a:lnTo>
                  <a:cubicBezTo>
                    <a:pt x="2895" y="717"/>
                    <a:pt x="2472" y="0"/>
                    <a:pt x="21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45"/>
            <p:cNvSpPr/>
            <p:nvPr/>
          </p:nvSpPr>
          <p:spPr>
            <a:xfrm>
              <a:off x="11578800" y="1288050"/>
              <a:ext cx="266275" cy="131700"/>
            </a:xfrm>
            <a:custGeom>
              <a:avLst/>
              <a:gdLst/>
              <a:ahLst/>
              <a:cxnLst/>
              <a:rect l="l" t="t" r="r" b="b"/>
              <a:pathLst>
                <a:path w="10651" h="5268" extrusionOk="0">
                  <a:moveTo>
                    <a:pt x="10531" y="1"/>
                  </a:moveTo>
                  <a:cubicBezTo>
                    <a:pt x="10460" y="1"/>
                    <a:pt x="10325" y="59"/>
                    <a:pt x="10138" y="196"/>
                  </a:cubicBezTo>
                  <a:cubicBezTo>
                    <a:pt x="7336" y="2230"/>
                    <a:pt x="4201" y="3765"/>
                    <a:pt x="832" y="4632"/>
                  </a:cubicBezTo>
                  <a:cubicBezTo>
                    <a:pt x="637" y="4697"/>
                    <a:pt x="0" y="5267"/>
                    <a:pt x="150" y="5267"/>
                  </a:cubicBezTo>
                  <a:cubicBezTo>
                    <a:pt x="154" y="5267"/>
                    <a:pt x="159" y="5267"/>
                    <a:pt x="165" y="5266"/>
                  </a:cubicBezTo>
                  <a:cubicBezTo>
                    <a:pt x="3800" y="4265"/>
                    <a:pt x="7236" y="2631"/>
                    <a:pt x="10272" y="396"/>
                  </a:cubicBezTo>
                  <a:cubicBezTo>
                    <a:pt x="10586" y="166"/>
                    <a:pt x="10650" y="1"/>
                    <a:pt x="1053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45"/>
            <p:cNvSpPr/>
            <p:nvPr/>
          </p:nvSpPr>
          <p:spPr>
            <a:xfrm>
              <a:off x="11596200" y="1355600"/>
              <a:ext cx="265550" cy="130950"/>
            </a:xfrm>
            <a:custGeom>
              <a:avLst/>
              <a:gdLst/>
              <a:ahLst/>
              <a:cxnLst/>
              <a:rect l="l" t="t" r="r" b="b"/>
              <a:pathLst>
                <a:path w="10622" h="5238" extrusionOk="0">
                  <a:moveTo>
                    <a:pt x="10502" y="1"/>
                  </a:moveTo>
                  <a:cubicBezTo>
                    <a:pt x="10431" y="1"/>
                    <a:pt x="10296" y="59"/>
                    <a:pt x="10109" y="196"/>
                  </a:cubicBezTo>
                  <a:cubicBezTo>
                    <a:pt x="7307" y="2230"/>
                    <a:pt x="4138" y="3765"/>
                    <a:pt x="803" y="4632"/>
                  </a:cubicBezTo>
                  <a:cubicBezTo>
                    <a:pt x="582" y="4695"/>
                    <a:pt x="1" y="5238"/>
                    <a:pt x="111" y="5238"/>
                  </a:cubicBezTo>
                  <a:cubicBezTo>
                    <a:pt x="117" y="5238"/>
                    <a:pt x="125" y="5236"/>
                    <a:pt x="136" y="5233"/>
                  </a:cubicBezTo>
                  <a:cubicBezTo>
                    <a:pt x="3772" y="4265"/>
                    <a:pt x="7207" y="2631"/>
                    <a:pt x="10243" y="396"/>
                  </a:cubicBezTo>
                  <a:cubicBezTo>
                    <a:pt x="10557" y="166"/>
                    <a:pt x="10621" y="1"/>
                    <a:pt x="105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45"/>
            <p:cNvSpPr/>
            <p:nvPr/>
          </p:nvSpPr>
          <p:spPr>
            <a:xfrm>
              <a:off x="11607925" y="1424825"/>
              <a:ext cx="265925" cy="131675"/>
            </a:xfrm>
            <a:custGeom>
              <a:avLst/>
              <a:gdLst/>
              <a:ahLst/>
              <a:cxnLst/>
              <a:rect l="l" t="t" r="r" b="b"/>
              <a:pathLst>
                <a:path w="10637" h="5267" extrusionOk="0">
                  <a:moveTo>
                    <a:pt x="10525" y="1"/>
                  </a:moveTo>
                  <a:cubicBezTo>
                    <a:pt x="10458" y="1"/>
                    <a:pt x="10327" y="59"/>
                    <a:pt x="10141" y="195"/>
                  </a:cubicBezTo>
                  <a:cubicBezTo>
                    <a:pt x="7339" y="2230"/>
                    <a:pt x="4170" y="3764"/>
                    <a:pt x="834" y="4632"/>
                  </a:cubicBezTo>
                  <a:cubicBezTo>
                    <a:pt x="607" y="4697"/>
                    <a:pt x="1" y="5267"/>
                    <a:pt x="153" y="5267"/>
                  </a:cubicBezTo>
                  <a:cubicBezTo>
                    <a:pt x="157" y="5267"/>
                    <a:pt x="162" y="5266"/>
                    <a:pt x="167" y="5266"/>
                  </a:cubicBezTo>
                  <a:cubicBezTo>
                    <a:pt x="3803" y="4265"/>
                    <a:pt x="7239" y="2630"/>
                    <a:pt x="10274" y="395"/>
                  </a:cubicBezTo>
                  <a:cubicBezTo>
                    <a:pt x="10567" y="165"/>
                    <a:pt x="10637" y="1"/>
                    <a:pt x="105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45"/>
            <p:cNvSpPr/>
            <p:nvPr/>
          </p:nvSpPr>
          <p:spPr>
            <a:xfrm>
              <a:off x="11617150" y="1496550"/>
              <a:ext cx="266275" cy="131675"/>
            </a:xfrm>
            <a:custGeom>
              <a:avLst/>
              <a:gdLst/>
              <a:ahLst/>
              <a:cxnLst/>
              <a:rect l="l" t="t" r="r" b="b"/>
              <a:pathLst>
                <a:path w="10651" h="5267" extrusionOk="0">
                  <a:moveTo>
                    <a:pt x="10531" y="0"/>
                  </a:moveTo>
                  <a:cubicBezTo>
                    <a:pt x="10461" y="0"/>
                    <a:pt x="10325" y="58"/>
                    <a:pt x="10139" y="195"/>
                  </a:cubicBezTo>
                  <a:cubicBezTo>
                    <a:pt x="7337" y="2230"/>
                    <a:pt x="4201" y="3764"/>
                    <a:pt x="832" y="4631"/>
                  </a:cubicBezTo>
                  <a:cubicBezTo>
                    <a:pt x="637" y="4696"/>
                    <a:pt x="0" y="5267"/>
                    <a:pt x="151" y="5267"/>
                  </a:cubicBezTo>
                  <a:cubicBezTo>
                    <a:pt x="155" y="5267"/>
                    <a:pt x="160" y="5266"/>
                    <a:pt x="165" y="5265"/>
                  </a:cubicBezTo>
                  <a:cubicBezTo>
                    <a:pt x="3801" y="4265"/>
                    <a:pt x="7237" y="2630"/>
                    <a:pt x="10272" y="395"/>
                  </a:cubicBezTo>
                  <a:cubicBezTo>
                    <a:pt x="10586" y="165"/>
                    <a:pt x="10650" y="0"/>
                    <a:pt x="105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86" name="Google Shape;886;p45"/>
          <p:cNvGrpSpPr/>
          <p:nvPr/>
        </p:nvGrpSpPr>
        <p:grpSpPr>
          <a:xfrm>
            <a:off x="287640" y="3826152"/>
            <a:ext cx="851174" cy="920527"/>
            <a:chOff x="-3072100" y="1722825"/>
            <a:chExt cx="1906325" cy="2061650"/>
          </a:xfrm>
        </p:grpSpPr>
        <p:sp>
          <p:nvSpPr>
            <p:cNvPr id="887" name="Google Shape;887;p45"/>
            <p:cNvSpPr/>
            <p:nvPr/>
          </p:nvSpPr>
          <p:spPr>
            <a:xfrm>
              <a:off x="-3039400" y="1730325"/>
              <a:ext cx="1848275" cy="2046925"/>
            </a:xfrm>
            <a:custGeom>
              <a:avLst/>
              <a:gdLst/>
              <a:ahLst/>
              <a:cxnLst/>
              <a:rect l="l" t="t" r="r" b="b"/>
              <a:pathLst>
                <a:path w="73931" h="81877" extrusionOk="0">
                  <a:moveTo>
                    <a:pt x="46203" y="0"/>
                  </a:moveTo>
                  <a:cubicBezTo>
                    <a:pt x="31292" y="5755"/>
                    <a:pt x="16807" y="12687"/>
                    <a:pt x="2943" y="20698"/>
                  </a:cubicBezTo>
                  <a:lnTo>
                    <a:pt x="0" y="31096"/>
                  </a:lnTo>
                  <a:cubicBezTo>
                    <a:pt x="2845" y="39696"/>
                    <a:pt x="17101" y="63173"/>
                    <a:pt x="24393" y="74977"/>
                  </a:cubicBezTo>
                  <a:cubicBezTo>
                    <a:pt x="27042" y="79228"/>
                    <a:pt x="28742" y="81876"/>
                    <a:pt x="28742" y="81876"/>
                  </a:cubicBezTo>
                  <a:cubicBezTo>
                    <a:pt x="58955" y="65625"/>
                    <a:pt x="72067" y="63762"/>
                    <a:pt x="72067" y="63762"/>
                  </a:cubicBezTo>
                  <a:lnTo>
                    <a:pt x="69386" y="59119"/>
                  </a:lnTo>
                  <a:cubicBezTo>
                    <a:pt x="69615" y="56568"/>
                    <a:pt x="70236" y="54050"/>
                    <a:pt x="71217" y="51696"/>
                  </a:cubicBezTo>
                  <a:cubicBezTo>
                    <a:pt x="72100" y="51467"/>
                    <a:pt x="73015" y="51238"/>
                    <a:pt x="73931" y="51009"/>
                  </a:cubicBezTo>
                  <a:cubicBezTo>
                    <a:pt x="64873" y="34170"/>
                    <a:pt x="54214" y="17363"/>
                    <a:pt x="46203" y="0"/>
                  </a:cubicBezTo>
                  <a:close/>
                </a:path>
              </a:pathLst>
            </a:custGeom>
            <a:solidFill>
              <a:srgbClr val="EF43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888;p45"/>
            <p:cNvSpPr/>
            <p:nvPr/>
          </p:nvSpPr>
          <p:spPr>
            <a:xfrm>
              <a:off x="-3072100" y="1722825"/>
              <a:ext cx="1906325" cy="2061650"/>
            </a:xfrm>
            <a:custGeom>
              <a:avLst/>
              <a:gdLst/>
              <a:ahLst/>
              <a:cxnLst/>
              <a:rect l="l" t="t" r="r" b="b"/>
              <a:pathLst>
                <a:path w="76253" h="82466" extrusionOk="0">
                  <a:moveTo>
                    <a:pt x="46841" y="1038"/>
                  </a:moveTo>
                  <a:cubicBezTo>
                    <a:pt x="53215" y="14661"/>
                    <a:pt x="60887" y="27545"/>
                    <a:pt x="68274" y="40617"/>
                  </a:cubicBezTo>
                  <a:cubicBezTo>
                    <a:pt x="69157" y="42187"/>
                    <a:pt x="70040" y="43756"/>
                    <a:pt x="70923" y="45326"/>
                  </a:cubicBezTo>
                  <a:cubicBezTo>
                    <a:pt x="71413" y="46208"/>
                    <a:pt x="71904" y="47124"/>
                    <a:pt x="72394" y="48007"/>
                  </a:cubicBezTo>
                  <a:cubicBezTo>
                    <a:pt x="72656" y="48530"/>
                    <a:pt x="73931" y="50165"/>
                    <a:pt x="73866" y="50721"/>
                  </a:cubicBezTo>
                  <a:cubicBezTo>
                    <a:pt x="73702" y="51963"/>
                    <a:pt x="72198" y="51211"/>
                    <a:pt x="71479" y="51996"/>
                  </a:cubicBezTo>
                  <a:cubicBezTo>
                    <a:pt x="71086" y="52421"/>
                    <a:pt x="70923" y="53402"/>
                    <a:pt x="70759" y="53925"/>
                  </a:cubicBezTo>
                  <a:cubicBezTo>
                    <a:pt x="70171" y="55789"/>
                    <a:pt x="69059" y="58470"/>
                    <a:pt x="70105" y="60236"/>
                  </a:cubicBezTo>
                  <a:lnTo>
                    <a:pt x="72227" y="63926"/>
                  </a:lnTo>
                  <a:lnTo>
                    <a:pt x="72227" y="63926"/>
                  </a:lnTo>
                  <a:cubicBezTo>
                    <a:pt x="68861" y="64497"/>
                    <a:pt x="65503" y="65698"/>
                    <a:pt x="62290" y="66841"/>
                  </a:cubicBezTo>
                  <a:cubicBezTo>
                    <a:pt x="51330" y="70724"/>
                    <a:pt x="40790" y="75866"/>
                    <a:pt x="30526" y="81321"/>
                  </a:cubicBezTo>
                  <a:lnTo>
                    <a:pt x="30526" y="81321"/>
                  </a:lnTo>
                  <a:cubicBezTo>
                    <a:pt x="22660" y="68986"/>
                    <a:pt x="15024" y="56430"/>
                    <a:pt x="8109" y="43593"/>
                  </a:cubicBezTo>
                  <a:cubicBezTo>
                    <a:pt x="6474" y="40552"/>
                    <a:pt x="4872" y="37511"/>
                    <a:pt x="3499" y="34372"/>
                  </a:cubicBezTo>
                  <a:cubicBezTo>
                    <a:pt x="3139" y="33522"/>
                    <a:pt x="2387" y="32312"/>
                    <a:pt x="2322" y="31396"/>
                  </a:cubicBezTo>
                  <a:cubicBezTo>
                    <a:pt x="2322" y="30775"/>
                    <a:pt x="2747" y="29892"/>
                    <a:pt x="2910" y="29304"/>
                  </a:cubicBezTo>
                  <a:lnTo>
                    <a:pt x="5036" y="21816"/>
                  </a:lnTo>
                  <a:cubicBezTo>
                    <a:pt x="5428" y="20344"/>
                    <a:pt x="7096" y="19985"/>
                    <a:pt x="8404" y="19232"/>
                  </a:cubicBezTo>
                  <a:cubicBezTo>
                    <a:pt x="10791" y="17925"/>
                    <a:pt x="13178" y="16617"/>
                    <a:pt x="15597" y="15341"/>
                  </a:cubicBezTo>
                  <a:cubicBezTo>
                    <a:pt x="25733" y="10008"/>
                    <a:pt x="36167" y="5241"/>
                    <a:pt x="46841" y="1038"/>
                  </a:cubicBezTo>
                  <a:close/>
                  <a:moveTo>
                    <a:pt x="47745" y="0"/>
                  </a:moveTo>
                  <a:cubicBezTo>
                    <a:pt x="47314" y="0"/>
                    <a:pt x="46839" y="99"/>
                    <a:pt x="46628" y="169"/>
                  </a:cubicBezTo>
                  <a:cubicBezTo>
                    <a:pt x="36328" y="4159"/>
                    <a:pt x="26257" y="8704"/>
                    <a:pt x="16447" y="13739"/>
                  </a:cubicBezTo>
                  <a:cubicBezTo>
                    <a:pt x="14257" y="14851"/>
                    <a:pt x="12099" y="16028"/>
                    <a:pt x="9908" y="17205"/>
                  </a:cubicBezTo>
                  <a:cubicBezTo>
                    <a:pt x="8600" y="17925"/>
                    <a:pt x="7292" y="18644"/>
                    <a:pt x="5984" y="19363"/>
                  </a:cubicBezTo>
                  <a:cubicBezTo>
                    <a:pt x="5232" y="19788"/>
                    <a:pt x="3695" y="20344"/>
                    <a:pt x="3205" y="20998"/>
                  </a:cubicBezTo>
                  <a:cubicBezTo>
                    <a:pt x="2878" y="21456"/>
                    <a:pt x="2812" y="22404"/>
                    <a:pt x="2681" y="22927"/>
                  </a:cubicBezTo>
                  <a:lnTo>
                    <a:pt x="1537" y="26982"/>
                  </a:lnTo>
                  <a:cubicBezTo>
                    <a:pt x="1047" y="28780"/>
                    <a:pt x="0" y="30710"/>
                    <a:pt x="687" y="32508"/>
                  </a:cubicBezTo>
                  <a:cubicBezTo>
                    <a:pt x="1766" y="35222"/>
                    <a:pt x="2976" y="37838"/>
                    <a:pt x="4349" y="40421"/>
                  </a:cubicBezTo>
                  <a:cubicBezTo>
                    <a:pt x="8142" y="47745"/>
                    <a:pt x="12327" y="54873"/>
                    <a:pt x="16578" y="61969"/>
                  </a:cubicBezTo>
                  <a:cubicBezTo>
                    <a:pt x="20666" y="68770"/>
                    <a:pt x="24785" y="75571"/>
                    <a:pt x="29069" y="82275"/>
                  </a:cubicBezTo>
                  <a:cubicBezTo>
                    <a:pt x="29160" y="82412"/>
                    <a:pt x="29448" y="82465"/>
                    <a:pt x="29776" y="82465"/>
                  </a:cubicBezTo>
                  <a:cubicBezTo>
                    <a:pt x="30015" y="82465"/>
                    <a:pt x="30275" y="82437"/>
                    <a:pt x="30497" y="82392"/>
                  </a:cubicBezTo>
                  <a:lnTo>
                    <a:pt x="30497" y="82392"/>
                  </a:lnTo>
                  <a:cubicBezTo>
                    <a:pt x="30683" y="82384"/>
                    <a:pt x="30840" y="82357"/>
                    <a:pt x="30933" y="82307"/>
                  </a:cubicBezTo>
                  <a:cubicBezTo>
                    <a:pt x="41527" y="76618"/>
                    <a:pt x="52383" y="71223"/>
                    <a:pt x="63762" y="67201"/>
                  </a:cubicBezTo>
                  <a:cubicBezTo>
                    <a:pt x="67032" y="66056"/>
                    <a:pt x="70432" y="64781"/>
                    <a:pt x="73866" y="64291"/>
                  </a:cubicBezTo>
                  <a:cubicBezTo>
                    <a:pt x="73996" y="64291"/>
                    <a:pt x="74454" y="64192"/>
                    <a:pt x="74323" y="63964"/>
                  </a:cubicBezTo>
                  <a:cubicBezTo>
                    <a:pt x="73506" y="62558"/>
                    <a:pt x="71838" y="60628"/>
                    <a:pt x="71707" y="59026"/>
                  </a:cubicBezTo>
                  <a:cubicBezTo>
                    <a:pt x="71577" y="57326"/>
                    <a:pt x="72394" y="55102"/>
                    <a:pt x="72950" y="53467"/>
                  </a:cubicBezTo>
                  <a:cubicBezTo>
                    <a:pt x="73048" y="53140"/>
                    <a:pt x="73179" y="52388"/>
                    <a:pt x="73440" y="52127"/>
                  </a:cubicBezTo>
                  <a:cubicBezTo>
                    <a:pt x="73833" y="51767"/>
                    <a:pt x="75337" y="51636"/>
                    <a:pt x="75893" y="51506"/>
                  </a:cubicBezTo>
                  <a:cubicBezTo>
                    <a:pt x="76056" y="51473"/>
                    <a:pt x="76253" y="51375"/>
                    <a:pt x="76154" y="51211"/>
                  </a:cubicBezTo>
                  <a:cubicBezTo>
                    <a:pt x="67032" y="34241"/>
                    <a:pt x="56666" y="17826"/>
                    <a:pt x="48557" y="300"/>
                  </a:cubicBezTo>
                  <a:cubicBezTo>
                    <a:pt x="48451" y="73"/>
                    <a:pt x="48115" y="0"/>
                    <a:pt x="47745" y="0"/>
                  </a:cubicBezTo>
                  <a:close/>
                </a:path>
              </a:pathLst>
            </a:custGeom>
            <a:solidFill>
              <a:schemeClr val="lt2"/>
            </a:solidFill>
            <a:ln w="762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" name="Google Shape;889;p45"/>
            <p:cNvSpPr/>
            <p:nvPr/>
          </p:nvSpPr>
          <p:spPr>
            <a:xfrm>
              <a:off x="-3039400" y="2247775"/>
              <a:ext cx="1800875" cy="1529475"/>
            </a:xfrm>
            <a:custGeom>
              <a:avLst/>
              <a:gdLst/>
              <a:ahLst/>
              <a:cxnLst/>
              <a:rect l="l" t="t" r="r" b="b"/>
              <a:pathLst>
                <a:path w="72035" h="61179" extrusionOk="0">
                  <a:moveTo>
                    <a:pt x="2943" y="0"/>
                  </a:moveTo>
                  <a:lnTo>
                    <a:pt x="0" y="10398"/>
                  </a:lnTo>
                  <a:cubicBezTo>
                    <a:pt x="8731" y="29919"/>
                    <a:pt x="28709" y="61178"/>
                    <a:pt x="28709" y="61178"/>
                  </a:cubicBezTo>
                  <a:cubicBezTo>
                    <a:pt x="58955" y="44927"/>
                    <a:pt x="72034" y="43064"/>
                    <a:pt x="72034" y="43064"/>
                  </a:cubicBezTo>
                  <a:lnTo>
                    <a:pt x="69288" y="38322"/>
                  </a:lnTo>
                  <a:lnTo>
                    <a:pt x="61473" y="33777"/>
                  </a:lnTo>
                  <a:lnTo>
                    <a:pt x="294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" name="Google Shape;890;p45"/>
            <p:cNvSpPr/>
            <p:nvPr/>
          </p:nvSpPr>
          <p:spPr>
            <a:xfrm>
              <a:off x="-3039400" y="2247775"/>
              <a:ext cx="777425" cy="1529475"/>
            </a:xfrm>
            <a:custGeom>
              <a:avLst/>
              <a:gdLst/>
              <a:ahLst/>
              <a:cxnLst/>
              <a:rect l="l" t="t" r="r" b="b"/>
              <a:pathLst>
                <a:path w="31097" h="61179" extrusionOk="0">
                  <a:moveTo>
                    <a:pt x="2943" y="0"/>
                  </a:moveTo>
                  <a:lnTo>
                    <a:pt x="0" y="10398"/>
                  </a:lnTo>
                  <a:cubicBezTo>
                    <a:pt x="3859" y="22039"/>
                    <a:pt x="28742" y="61178"/>
                    <a:pt x="28742" y="61178"/>
                  </a:cubicBezTo>
                  <a:lnTo>
                    <a:pt x="31096" y="49963"/>
                  </a:lnTo>
                  <a:lnTo>
                    <a:pt x="294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" name="Google Shape;891;p45"/>
            <p:cNvSpPr/>
            <p:nvPr/>
          </p:nvSpPr>
          <p:spPr>
            <a:xfrm>
              <a:off x="-2306975" y="3022725"/>
              <a:ext cx="1047200" cy="685050"/>
            </a:xfrm>
            <a:custGeom>
              <a:avLst/>
              <a:gdLst/>
              <a:ahLst/>
              <a:cxnLst/>
              <a:rect l="l" t="t" r="r" b="b"/>
              <a:pathLst>
                <a:path w="41888" h="27402" extrusionOk="0">
                  <a:moveTo>
                    <a:pt x="41887" y="0"/>
                  </a:moveTo>
                  <a:lnTo>
                    <a:pt x="41887" y="0"/>
                  </a:lnTo>
                  <a:cubicBezTo>
                    <a:pt x="20045" y="4480"/>
                    <a:pt x="1799" y="18965"/>
                    <a:pt x="1799" y="18965"/>
                  </a:cubicBezTo>
                  <a:lnTo>
                    <a:pt x="1" y="27401"/>
                  </a:lnTo>
                  <a:cubicBezTo>
                    <a:pt x="16677" y="15466"/>
                    <a:pt x="39958" y="9908"/>
                    <a:pt x="39958" y="9908"/>
                  </a:cubicBezTo>
                  <a:cubicBezTo>
                    <a:pt x="39925" y="6507"/>
                    <a:pt x="40579" y="3139"/>
                    <a:pt x="418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" name="Google Shape;892;p45"/>
            <p:cNvSpPr/>
            <p:nvPr/>
          </p:nvSpPr>
          <p:spPr>
            <a:xfrm>
              <a:off x="-2965850" y="1730325"/>
              <a:ext cx="1773925" cy="1766525"/>
            </a:xfrm>
            <a:custGeom>
              <a:avLst/>
              <a:gdLst/>
              <a:ahLst/>
              <a:cxnLst/>
              <a:rect l="l" t="t" r="r" b="b"/>
              <a:pathLst>
                <a:path w="70957" h="70661" extrusionOk="0">
                  <a:moveTo>
                    <a:pt x="43261" y="0"/>
                  </a:moveTo>
                  <a:cubicBezTo>
                    <a:pt x="28350" y="5755"/>
                    <a:pt x="13865" y="12687"/>
                    <a:pt x="1" y="20698"/>
                  </a:cubicBezTo>
                  <a:cubicBezTo>
                    <a:pt x="9353" y="37211"/>
                    <a:pt x="18802" y="54148"/>
                    <a:pt x="28154" y="70661"/>
                  </a:cubicBezTo>
                  <a:cubicBezTo>
                    <a:pt x="40808" y="61636"/>
                    <a:pt x="55817" y="54639"/>
                    <a:pt x="70956" y="51009"/>
                  </a:cubicBezTo>
                  <a:cubicBezTo>
                    <a:pt x="61931" y="34170"/>
                    <a:pt x="51272" y="17363"/>
                    <a:pt x="4326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" name="Google Shape;893;p45"/>
            <p:cNvSpPr/>
            <p:nvPr/>
          </p:nvSpPr>
          <p:spPr>
            <a:xfrm>
              <a:off x="-2886550" y="2209350"/>
              <a:ext cx="521100" cy="871475"/>
            </a:xfrm>
            <a:custGeom>
              <a:avLst/>
              <a:gdLst/>
              <a:ahLst/>
              <a:cxnLst/>
              <a:rect l="l" t="t" r="r" b="b"/>
              <a:pathLst>
                <a:path w="20844" h="34859" extrusionOk="0">
                  <a:moveTo>
                    <a:pt x="1" y="0"/>
                  </a:moveTo>
                  <a:cubicBezTo>
                    <a:pt x="1" y="4"/>
                    <a:pt x="2" y="7"/>
                    <a:pt x="5" y="12"/>
                  </a:cubicBezTo>
                  <a:lnTo>
                    <a:pt x="5" y="12"/>
                  </a:lnTo>
                  <a:cubicBezTo>
                    <a:pt x="4" y="8"/>
                    <a:pt x="2" y="4"/>
                    <a:pt x="1" y="0"/>
                  </a:cubicBezTo>
                  <a:close/>
                  <a:moveTo>
                    <a:pt x="5" y="12"/>
                  </a:moveTo>
                  <a:cubicBezTo>
                    <a:pt x="2458" y="5827"/>
                    <a:pt x="5987" y="11121"/>
                    <a:pt x="9254" y="16513"/>
                  </a:cubicBezTo>
                  <a:lnTo>
                    <a:pt x="20110" y="34333"/>
                  </a:lnTo>
                  <a:cubicBezTo>
                    <a:pt x="20194" y="34501"/>
                    <a:pt x="20730" y="34859"/>
                    <a:pt x="20824" y="34859"/>
                  </a:cubicBezTo>
                  <a:cubicBezTo>
                    <a:pt x="20841" y="34859"/>
                    <a:pt x="20844" y="34848"/>
                    <a:pt x="20830" y="34824"/>
                  </a:cubicBezTo>
                  <a:lnTo>
                    <a:pt x="10399" y="17657"/>
                  </a:lnTo>
                  <a:cubicBezTo>
                    <a:pt x="7031" y="12099"/>
                    <a:pt x="3336" y="6605"/>
                    <a:pt x="753" y="589"/>
                  </a:cubicBezTo>
                  <a:cubicBezTo>
                    <a:pt x="660" y="340"/>
                    <a:pt x="65" y="92"/>
                    <a:pt x="5" y="12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" name="Google Shape;894;p45"/>
            <p:cNvSpPr/>
            <p:nvPr/>
          </p:nvSpPr>
          <p:spPr>
            <a:xfrm>
              <a:off x="-2356000" y="3126800"/>
              <a:ext cx="187175" cy="295325"/>
            </a:xfrm>
            <a:custGeom>
              <a:avLst/>
              <a:gdLst/>
              <a:ahLst/>
              <a:cxnLst/>
              <a:rect l="l" t="t" r="r" b="b"/>
              <a:pathLst>
                <a:path w="7487" h="11813" extrusionOk="0">
                  <a:moveTo>
                    <a:pt x="310" y="1"/>
                  </a:moveTo>
                  <a:cubicBezTo>
                    <a:pt x="123" y="1"/>
                    <a:pt x="0" y="65"/>
                    <a:pt x="98" y="219"/>
                  </a:cubicBezTo>
                  <a:cubicBezTo>
                    <a:pt x="2420" y="3881"/>
                    <a:pt x="4545" y="7641"/>
                    <a:pt x="6474" y="11532"/>
                  </a:cubicBezTo>
                  <a:cubicBezTo>
                    <a:pt x="6569" y="11683"/>
                    <a:pt x="6937" y="11813"/>
                    <a:pt x="7186" y="11813"/>
                  </a:cubicBezTo>
                  <a:cubicBezTo>
                    <a:pt x="7368" y="11813"/>
                    <a:pt x="7486" y="11744"/>
                    <a:pt x="7390" y="11565"/>
                  </a:cubicBezTo>
                  <a:cubicBezTo>
                    <a:pt x="5461" y="7706"/>
                    <a:pt x="3335" y="3946"/>
                    <a:pt x="1014" y="284"/>
                  </a:cubicBezTo>
                  <a:cubicBezTo>
                    <a:pt x="920" y="116"/>
                    <a:pt x="559" y="1"/>
                    <a:pt x="31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" name="Google Shape;895;p45"/>
            <p:cNvSpPr/>
            <p:nvPr/>
          </p:nvSpPr>
          <p:spPr>
            <a:xfrm>
              <a:off x="-2136150" y="3325425"/>
              <a:ext cx="533200" cy="234200"/>
            </a:xfrm>
            <a:custGeom>
              <a:avLst/>
              <a:gdLst/>
              <a:ahLst/>
              <a:cxnLst/>
              <a:rect l="l" t="t" r="r" b="b"/>
              <a:pathLst>
                <a:path w="21328" h="9368" extrusionOk="0">
                  <a:moveTo>
                    <a:pt x="20953" y="1"/>
                  </a:moveTo>
                  <a:cubicBezTo>
                    <a:pt x="20904" y="1"/>
                    <a:pt x="20841" y="8"/>
                    <a:pt x="20765" y="23"/>
                  </a:cubicBezTo>
                  <a:cubicBezTo>
                    <a:pt x="13277" y="1429"/>
                    <a:pt x="6247" y="4568"/>
                    <a:pt x="198" y="9179"/>
                  </a:cubicBezTo>
                  <a:cubicBezTo>
                    <a:pt x="0" y="9315"/>
                    <a:pt x="107" y="9367"/>
                    <a:pt x="297" y="9367"/>
                  </a:cubicBezTo>
                  <a:cubicBezTo>
                    <a:pt x="516" y="9367"/>
                    <a:pt x="845" y="9299"/>
                    <a:pt x="950" y="9211"/>
                  </a:cubicBezTo>
                  <a:cubicBezTo>
                    <a:pt x="6738" y="4797"/>
                    <a:pt x="13473" y="1821"/>
                    <a:pt x="20602" y="448"/>
                  </a:cubicBezTo>
                  <a:cubicBezTo>
                    <a:pt x="20977" y="390"/>
                    <a:pt x="21327" y="1"/>
                    <a:pt x="209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" name="Google Shape;896;p45"/>
            <p:cNvSpPr/>
            <p:nvPr/>
          </p:nvSpPr>
          <p:spPr>
            <a:xfrm>
              <a:off x="-2036900" y="3209500"/>
              <a:ext cx="589400" cy="247425"/>
            </a:xfrm>
            <a:custGeom>
              <a:avLst/>
              <a:gdLst/>
              <a:ahLst/>
              <a:cxnLst/>
              <a:rect l="l" t="t" r="r" b="b"/>
              <a:pathLst>
                <a:path w="23576" h="9897" extrusionOk="0">
                  <a:moveTo>
                    <a:pt x="22788" y="0"/>
                  </a:moveTo>
                  <a:cubicBezTo>
                    <a:pt x="22743" y="0"/>
                    <a:pt x="22696" y="6"/>
                    <a:pt x="22648" y="17"/>
                  </a:cubicBezTo>
                  <a:cubicBezTo>
                    <a:pt x="14833" y="1979"/>
                    <a:pt x="7378" y="5085"/>
                    <a:pt x="479" y="9205"/>
                  </a:cubicBezTo>
                  <a:cubicBezTo>
                    <a:pt x="1" y="9497"/>
                    <a:pt x="364" y="9897"/>
                    <a:pt x="762" y="9897"/>
                  </a:cubicBezTo>
                  <a:cubicBezTo>
                    <a:pt x="854" y="9897"/>
                    <a:pt x="948" y="9876"/>
                    <a:pt x="1035" y="9826"/>
                  </a:cubicBezTo>
                  <a:cubicBezTo>
                    <a:pt x="7868" y="5739"/>
                    <a:pt x="15258" y="2665"/>
                    <a:pt x="23008" y="736"/>
                  </a:cubicBezTo>
                  <a:cubicBezTo>
                    <a:pt x="23576" y="587"/>
                    <a:pt x="23269" y="0"/>
                    <a:pt x="2278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" name="Google Shape;897;p45"/>
            <p:cNvSpPr/>
            <p:nvPr/>
          </p:nvSpPr>
          <p:spPr>
            <a:xfrm>
              <a:off x="-1832375" y="3147225"/>
              <a:ext cx="463700" cy="154125"/>
            </a:xfrm>
            <a:custGeom>
              <a:avLst/>
              <a:gdLst/>
              <a:ahLst/>
              <a:cxnLst/>
              <a:rect l="l" t="t" r="r" b="b"/>
              <a:pathLst>
                <a:path w="18548" h="6165" extrusionOk="0">
                  <a:moveTo>
                    <a:pt x="18087" y="1"/>
                  </a:moveTo>
                  <a:cubicBezTo>
                    <a:pt x="18031" y="1"/>
                    <a:pt x="17969" y="8"/>
                    <a:pt x="17900" y="23"/>
                  </a:cubicBezTo>
                  <a:cubicBezTo>
                    <a:pt x="11851" y="1167"/>
                    <a:pt x="5998" y="3129"/>
                    <a:pt x="440" y="5810"/>
                  </a:cubicBezTo>
                  <a:cubicBezTo>
                    <a:pt x="0" y="6006"/>
                    <a:pt x="381" y="6164"/>
                    <a:pt x="738" y="6164"/>
                  </a:cubicBezTo>
                  <a:cubicBezTo>
                    <a:pt x="859" y="6164"/>
                    <a:pt x="978" y="6146"/>
                    <a:pt x="1061" y="6105"/>
                  </a:cubicBezTo>
                  <a:cubicBezTo>
                    <a:pt x="6456" y="3489"/>
                    <a:pt x="12146" y="1625"/>
                    <a:pt x="17999" y="481"/>
                  </a:cubicBezTo>
                  <a:cubicBezTo>
                    <a:pt x="18548" y="394"/>
                    <a:pt x="18509" y="1"/>
                    <a:pt x="180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" name="Google Shape;898;p45"/>
            <p:cNvSpPr/>
            <p:nvPr/>
          </p:nvSpPr>
          <p:spPr>
            <a:xfrm>
              <a:off x="-2968750" y="2504325"/>
              <a:ext cx="621750" cy="1016000"/>
            </a:xfrm>
            <a:custGeom>
              <a:avLst/>
              <a:gdLst/>
              <a:ahLst/>
              <a:cxnLst/>
              <a:rect l="l" t="t" r="r" b="b"/>
              <a:pathLst>
                <a:path w="24870" h="40640" extrusionOk="0">
                  <a:moveTo>
                    <a:pt x="1275" y="1"/>
                  </a:moveTo>
                  <a:cubicBezTo>
                    <a:pt x="1" y="1"/>
                    <a:pt x="1138" y="3007"/>
                    <a:pt x="1523" y="3570"/>
                  </a:cubicBezTo>
                  <a:cubicBezTo>
                    <a:pt x="2177" y="4649"/>
                    <a:pt x="2635" y="5858"/>
                    <a:pt x="3191" y="7003"/>
                  </a:cubicBezTo>
                  <a:cubicBezTo>
                    <a:pt x="4368" y="9259"/>
                    <a:pt x="5545" y="11515"/>
                    <a:pt x="6787" y="13771"/>
                  </a:cubicBezTo>
                  <a:cubicBezTo>
                    <a:pt x="9240" y="18251"/>
                    <a:pt x="11823" y="22665"/>
                    <a:pt x="14472" y="27047"/>
                  </a:cubicBezTo>
                  <a:cubicBezTo>
                    <a:pt x="16662" y="30676"/>
                    <a:pt x="18886" y="34273"/>
                    <a:pt x="21109" y="37870"/>
                  </a:cubicBezTo>
                  <a:cubicBezTo>
                    <a:pt x="21520" y="38544"/>
                    <a:pt x="22535" y="40639"/>
                    <a:pt x="23661" y="40639"/>
                  </a:cubicBezTo>
                  <a:cubicBezTo>
                    <a:pt x="23790" y="40639"/>
                    <a:pt x="23921" y="40612"/>
                    <a:pt x="24052" y="40551"/>
                  </a:cubicBezTo>
                  <a:cubicBezTo>
                    <a:pt x="24575" y="40257"/>
                    <a:pt x="24870" y="39636"/>
                    <a:pt x="24739" y="39047"/>
                  </a:cubicBezTo>
                  <a:cubicBezTo>
                    <a:pt x="24641" y="38458"/>
                    <a:pt x="24379" y="37903"/>
                    <a:pt x="24019" y="37412"/>
                  </a:cubicBezTo>
                  <a:cubicBezTo>
                    <a:pt x="18559" y="28682"/>
                    <a:pt x="13294" y="19853"/>
                    <a:pt x="8259" y="10861"/>
                  </a:cubicBezTo>
                  <a:cubicBezTo>
                    <a:pt x="7213" y="8965"/>
                    <a:pt x="6166" y="7036"/>
                    <a:pt x="5120" y="5139"/>
                  </a:cubicBezTo>
                  <a:cubicBezTo>
                    <a:pt x="4302" y="3668"/>
                    <a:pt x="3812" y="2163"/>
                    <a:pt x="2700" y="856"/>
                  </a:cubicBezTo>
                  <a:cubicBezTo>
                    <a:pt x="2471" y="529"/>
                    <a:pt x="2144" y="267"/>
                    <a:pt x="1752" y="104"/>
                  </a:cubicBezTo>
                  <a:cubicBezTo>
                    <a:pt x="1565" y="33"/>
                    <a:pt x="1407" y="1"/>
                    <a:pt x="127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" name="Google Shape;899;p45"/>
            <p:cNvSpPr/>
            <p:nvPr/>
          </p:nvSpPr>
          <p:spPr>
            <a:xfrm>
              <a:off x="-2396075" y="2100550"/>
              <a:ext cx="425100" cy="512750"/>
            </a:xfrm>
            <a:custGeom>
              <a:avLst/>
              <a:gdLst/>
              <a:ahLst/>
              <a:cxnLst/>
              <a:rect l="l" t="t" r="r" b="b"/>
              <a:pathLst>
                <a:path w="17004" h="20510" extrusionOk="0">
                  <a:moveTo>
                    <a:pt x="5495" y="1"/>
                  </a:moveTo>
                  <a:cubicBezTo>
                    <a:pt x="3972" y="1"/>
                    <a:pt x="2414" y="704"/>
                    <a:pt x="1472" y="1933"/>
                  </a:cubicBezTo>
                  <a:cubicBezTo>
                    <a:pt x="1" y="3895"/>
                    <a:pt x="393" y="6085"/>
                    <a:pt x="1439" y="8113"/>
                  </a:cubicBezTo>
                  <a:cubicBezTo>
                    <a:pt x="2682" y="10565"/>
                    <a:pt x="4153" y="12919"/>
                    <a:pt x="5592" y="15274"/>
                  </a:cubicBezTo>
                  <a:cubicBezTo>
                    <a:pt x="6181" y="16418"/>
                    <a:pt x="6933" y="17464"/>
                    <a:pt x="7783" y="18445"/>
                  </a:cubicBezTo>
                  <a:cubicBezTo>
                    <a:pt x="8633" y="19426"/>
                    <a:pt x="9745" y="20146"/>
                    <a:pt x="11020" y="20440"/>
                  </a:cubicBezTo>
                  <a:cubicBezTo>
                    <a:pt x="11293" y="20487"/>
                    <a:pt x="11565" y="20509"/>
                    <a:pt x="11833" y="20509"/>
                  </a:cubicBezTo>
                  <a:cubicBezTo>
                    <a:pt x="14002" y="20509"/>
                    <a:pt x="15928" y="19029"/>
                    <a:pt x="16481" y="16876"/>
                  </a:cubicBezTo>
                  <a:cubicBezTo>
                    <a:pt x="17004" y="14489"/>
                    <a:pt x="15630" y="12135"/>
                    <a:pt x="14323" y="10075"/>
                  </a:cubicBezTo>
                  <a:cubicBezTo>
                    <a:pt x="12949" y="7916"/>
                    <a:pt x="11641" y="5758"/>
                    <a:pt x="10333" y="3600"/>
                  </a:cubicBezTo>
                  <a:cubicBezTo>
                    <a:pt x="9712" y="2554"/>
                    <a:pt x="9025" y="1475"/>
                    <a:pt x="8044" y="788"/>
                  </a:cubicBezTo>
                  <a:cubicBezTo>
                    <a:pt x="7299" y="251"/>
                    <a:pt x="6404" y="1"/>
                    <a:pt x="54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" name="Google Shape;900;p45"/>
            <p:cNvSpPr/>
            <p:nvPr/>
          </p:nvSpPr>
          <p:spPr>
            <a:xfrm>
              <a:off x="-2496625" y="2092500"/>
              <a:ext cx="622125" cy="529450"/>
            </a:xfrm>
            <a:custGeom>
              <a:avLst/>
              <a:gdLst/>
              <a:ahLst/>
              <a:cxnLst/>
              <a:rect l="l" t="t" r="r" b="b"/>
              <a:pathLst>
                <a:path w="24885" h="21178" extrusionOk="0">
                  <a:moveTo>
                    <a:pt x="9189" y="15301"/>
                  </a:moveTo>
                  <a:cubicBezTo>
                    <a:pt x="9191" y="15305"/>
                    <a:pt x="9193" y="15308"/>
                    <a:pt x="9195" y="15312"/>
                  </a:cubicBezTo>
                  <a:lnTo>
                    <a:pt x="9195" y="15312"/>
                  </a:lnTo>
                  <a:cubicBezTo>
                    <a:pt x="9193" y="15308"/>
                    <a:pt x="9191" y="15305"/>
                    <a:pt x="9189" y="15301"/>
                  </a:cubicBezTo>
                  <a:close/>
                  <a:moveTo>
                    <a:pt x="9740" y="708"/>
                  </a:moveTo>
                  <a:cubicBezTo>
                    <a:pt x="11949" y="708"/>
                    <a:pt x="13362" y="2641"/>
                    <a:pt x="14552" y="4642"/>
                  </a:cubicBezTo>
                  <a:cubicBezTo>
                    <a:pt x="15565" y="6277"/>
                    <a:pt x="16579" y="7911"/>
                    <a:pt x="17592" y="9546"/>
                  </a:cubicBezTo>
                  <a:cubicBezTo>
                    <a:pt x="18737" y="11410"/>
                    <a:pt x="20110" y="13372"/>
                    <a:pt x="20208" y="15628"/>
                  </a:cubicBezTo>
                  <a:cubicBezTo>
                    <a:pt x="20306" y="17394"/>
                    <a:pt x="19391" y="19062"/>
                    <a:pt x="17854" y="19912"/>
                  </a:cubicBezTo>
                  <a:cubicBezTo>
                    <a:pt x="17152" y="20315"/>
                    <a:pt x="16467" y="20491"/>
                    <a:pt x="15809" y="20491"/>
                  </a:cubicBezTo>
                  <a:cubicBezTo>
                    <a:pt x="13373" y="20491"/>
                    <a:pt x="11301" y="18085"/>
                    <a:pt x="10039" y="15923"/>
                  </a:cubicBezTo>
                  <a:cubicBezTo>
                    <a:pt x="8927" y="14091"/>
                    <a:pt x="7783" y="12293"/>
                    <a:pt x="6769" y="10429"/>
                  </a:cubicBezTo>
                  <a:cubicBezTo>
                    <a:pt x="5723" y="8533"/>
                    <a:pt x="4611" y="6604"/>
                    <a:pt x="5069" y="4413"/>
                  </a:cubicBezTo>
                  <a:cubicBezTo>
                    <a:pt x="5461" y="2778"/>
                    <a:pt x="6671" y="1470"/>
                    <a:pt x="8241" y="979"/>
                  </a:cubicBezTo>
                  <a:cubicBezTo>
                    <a:pt x="8779" y="793"/>
                    <a:pt x="9277" y="708"/>
                    <a:pt x="9740" y="708"/>
                  </a:cubicBezTo>
                  <a:close/>
                  <a:moveTo>
                    <a:pt x="9169" y="1"/>
                  </a:moveTo>
                  <a:cubicBezTo>
                    <a:pt x="8703" y="1"/>
                    <a:pt x="8210" y="72"/>
                    <a:pt x="7685" y="227"/>
                  </a:cubicBezTo>
                  <a:cubicBezTo>
                    <a:pt x="1" y="2451"/>
                    <a:pt x="7031" y="11672"/>
                    <a:pt x="9222" y="15367"/>
                  </a:cubicBezTo>
                  <a:cubicBezTo>
                    <a:pt x="9232" y="15384"/>
                    <a:pt x="9244" y="15402"/>
                    <a:pt x="9259" y="15419"/>
                  </a:cubicBezTo>
                  <a:lnTo>
                    <a:pt x="9259" y="15419"/>
                  </a:lnTo>
                  <a:cubicBezTo>
                    <a:pt x="10744" y="17898"/>
                    <a:pt x="13157" y="21177"/>
                    <a:pt x="16243" y="21177"/>
                  </a:cubicBezTo>
                  <a:cubicBezTo>
                    <a:pt x="16852" y="21177"/>
                    <a:pt x="17488" y="21049"/>
                    <a:pt x="18148" y="20762"/>
                  </a:cubicBezTo>
                  <a:cubicBezTo>
                    <a:pt x="24884" y="17819"/>
                    <a:pt x="17887" y="9383"/>
                    <a:pt x="15729" y="5819"/>
                  </a:cubicBezTo>
                  <a:cubicBezTo>
                    <a:pt x="14190" y="3282"/>
                    <a:pt x="12328" y="1"/>
                    <a:pt x="91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901;p45"/>
            <p:cNvSpPr/>
            <p:nvPr/>
          </p:nvSpPr>
          <p:spPr>
            <a:xfrm>
              <a:off x="-2144000" y="2774100"/>
              <a:ext cx="528525" cy="227575"/>
            </a:xfrm>
            <a:custGeom>
              <a:avLst/>
              <a:gdLst/>
              <a:ahLst/>
              <a:cxnLst/>
              <a:rect l="l" t="t" r="r" b="b"/>
              <a:pathLst>
                <a:path w="21141" h="9103" extrusionOk="0">
                  <a:moveTo>
                    <a:pt x="20445" y="1"/>
                  </a:moveTo>
                  <a:cubicBezTo>
                    <a:pt x="20374" y="1"/>
                    <a:pt x="20300" y="12"/>
                    <a:pt x="20229" y="37"/>
                  </a:cubicBezTo>
                  <a:cubicBezTo>
                    <a:pt x="13330" y="2163"/>
                    <a:pt x="6659" y="5073"/>
                    <a:pt x="414" y="8670"/>
                  </a:cubicBezTo>
                  <a:cubicBezTo>
                    <a:pt x="0" y="8913"/>
                    <a:pt x="347" y="9102"/>
                    <a:pt x="686" y="9102"/>
                  </a:cubicBezTo>
                  <a:cubicBezTo>
                    <a:pt x="803" y="9102"/>
                    <a:pt x="919" y="9080"/>
                    <a:pt x="1002" y="9029"/>
                  </a:cubicBezTo>
                  <a:lnTo>
                    <a:pt x="1035" y="9029"/>
                  </a:lnTo>
                  <a:cubicBezTo>
                    <a:pt x="7215" y="5465"/>
                    <a:pt x="13755" y="2588"/>
                    <a:pt x="20589" y="495"/>
                  </a:cubicBezTo>
                  <a:cubicBezTo>
                    <a:pt x="21141" y="330"/>
                    <a:pt x="20831" y="1"/>
                    <a:pt x="204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902;p45"/>
            <p:cNvSpPr/>
            <p:nvPr/>
          </p:nvSpPr>
          <p:spPr>
            <a:xfrm>
              <a:off x="-2077525" y="2888525"/>
              <a:ext cx="514725" cy="263500"/>
            </a:xfrm>
            <a:custGeom>
              <a:avLst/>
              <a:gdLst/>
              <a:ahLst/>
              <a:cxnLst/>
              <a:rect l="l" t="t" r="r" b="b"/>
              <a:pathLst>
                <a:path w="20589" h="10540" extrusionOk="0">
                  <a:moveTo>
                    <a:pt x="19828" y="1"/>
                  </a:moveTo>
                  <a:cubicBezTo>
                    <a:pt x="19774" y="1"/>
                    <a:pt x="19718" y="12"/>
                    <a:pt x="19663" y="38"/>
                  </a:cubicBezTo>
                  <a:lnTo>
                    <a:pt x="436" y="9586"/>
                  </a:lnTo>
                  <a:cubicBezTo>
                    <a:pt x="1" y="9818"/>
                    <a:pt x="338" y="10539"/>
                    <a:pt x="785" y="10539"/>
                  </a:cubicBezTo>
                  <a:cubicBezTo>
                    <a:pt x="842" y="10539"/>
                    <a:pt x="900" y="10527"/>
                    <a:pt x="959" y="10502"/>
                  </a:cubicBezTo>
                  <a:lnTo>
                    <a:pt x="20153" y="921"/>
                  </a:lnTo>
                  <a:cubicBezTo>
                    <a:pt x="20588" y="718"/>
                    <a:pt x="20252" y="1"/>
                    <a:pt x="1982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04" name="Google Shape;904;p45"/>
          <p:cNvSpPr/>
          <p:nvPr/>
        </p:nvSpPr>
        <p:spPr>
          <a:xfrm flipH="1">
            <a:off x="7146445" y="4281163"/>
            <a:ext cx="1272350" cy="347275"/>
          </a:xfrm>
          <a:custGeom>
            <a:avLst/>
            <a:gdLst/>
            <a:ahLst/>
            <a:cxnLst/>
            <a:rect l="l" t="t" r="r" b="b"/>
            <a:pathLst>
              <a:path w="50894" h="13891" extrusionOk="0">
                <a:moveTo>
                  <a:pt x="47961" y="461"/>
                </a:moveTo>
                <a:cubicBezTo>
                  <a:pt x="48959" y="461"/>
                  <a:pt x="50307" y="1231"/>
                  <a:pt x="49593" y="2377"/>
                </a:cubicBezTo>
                <a:cubicBezTo>
                  <a:pt x="49317" y="2752"/>
                  <a:pt x="48923" y="3047"/>
                  <a:pt x="48490" y="3224"/>
                </a:cubicBezTo>
                <a:cubicBezTo>
                  <a:pt x="46756" y="4012"/>
                  <a:pt x="44588" y="4210"/>
                  <a:pt x="42756" y="4623"/>
                </a:cubicBezTo>
                <a:cubicBezTo>
                  <a:pt x="41416" y="4919"/>
                  <a:pt x="38599" y="4998"/>
                  <a:pt x="37909" y="6436"/>
                </a:cubicBezTo>
                <a:cubicBezTo>
                  <a:pt x="37732" y="6771"/>
                  <a:pt x="37712" y="7165"/>
                  <a:pt x="37850" y="7520"/>
                </a:cubicBezTo>
                <a:cubicBezTo>
                  <a:pt x="37909" y="7717"/>
                  <a:pt x="38027" y="7874"/>
                  <a:pt x="38185" y="8012"/>
                </a:cubicBezTo>
                <a:cubicBezTo>
                  <a:pt x="38658" y="8505"/>
                  <a:pt x="38855" y="8308"/>
                  <a:pt x="38894" y="9155"/>
                </a:cubicBezTo>
                <a:cubicBezTo>
                  <a:pt x="38934" y="9982"/>
                  <a:pt x="38658" y="10160"/>
                  <a:pt x="37830" y="10376"/>
                </a:cubicBezTo>
                <a:cubicBezTo>
                  <a:pt x="37377" y="10475"/>
                  <a:pt x="36904" y="10554"/>
                  <a:pt x="36451" y="10613"/>
                </a:cubicBezTo>
                <a:lnTo>
                  <a:pt x="33082" y="11125"/>
                </a:lnTo>
                <a:lnTo>
                  <a:pt x="25378" y="12307"/>
                </a:lnTo>
                <a:lnTo>
                  <a:pt x="21556" y="12898"/>
                </a:lnTo>
                <a:cubicBezTo>
                  <a:pt x="20949" y="12994"/>
                  <a:pt x="19423" y="13377"/>
                  <a:pt x="18141" y="13377"/>
                </a:cubicBezTo>
                <a:cubicBezTo>
                  <a:pt x="17050" y="13377"/>
                  <a:pt x="16136" y="13100"/>
                  <a:pt x="16118" y="12130"/>
                </a:cubicBezTo>
                <a:cubicBezTo>
                  <a:pt x="16118" y="12126"/>
                  <a:pt x="16118" y="12122"/>
                  <a:pt x="16117" y="12117"/>
                </a:cubicBezTo>
                <a:lnTo>
                  <a:pt x="16117" y="12117"/>
                </a:lnTo>
                <a:cubicBezTo>
                  <a:pt x="16433" y="11003"/>
                  <a:pt x="17377" y="11375"/>
                  <a:pt x="18226" y="11086"/>
                </a:cubicBezTo>
                <a:cubicBezTo>
                  <a:pt x="18699" y="10928"/>
                  <a:pt x="18679" y="10830"/>
                  <a:pt x="19014" y="10514"/>
                </a:cubicBezTo>
                <a:cubicBezTo>
                  <a:pt x="19290" y="10239"/>
                  <a:pt x="19625" y="10160"/>
                  <a:pt x="19940" y="9923"/>
                </a:cubicBezTo>
                <a:cubicBezTo>
                  <a:pt x="20689" y="9352"/>
                  <a:pt x="20374" y="8524"/>
                  <a:pt x="19566" y="8229"/>
                </a:cubicBezTo>
                <a:cubicBezTo>
                  <a:pt x="19386" y="8163"/>
                  <a:pt x="19196" y="8136"/>
                  <a:pt x="19001" y="8136"/>
                </a:cubicBezTo>
                <a:cubicBezTo>
                  <a:pt x="18322" y="8136"/>
                  <a:pt x="17582" y="8461"/>
                  <a:pt x="16985" y="8584"/>
                </a:cubicBezTo>
                <a:cubicBezTo>
                  <a:pt x="15822" y="8820"/>
                  <a:pt x="14660" y="9037"/>
                  <a:pt x="13478" y="9194"/>
                </a:cubicBezTo>
                <a:cubicBezTo>
                  <a:pt x="11188" y="9529"/>
                  <a:pt x="8882" y="9689"/>
                  <a:pt x="6574" y="9689"/>
                </a:cubicBezTo>
                <a:cubicBezTo>
                  <a:pt x="6439" y="9689"/>
                  <a:pt x="6303" y="9688"/>
                  <a:pt x="6168" y="9687"/>
                </a:cubicBezTo>
                <a:cubicBezTo>
                  <a:pt x="5776" y="9687"/>
                  <a:pt x="5354" y="9699"/>
                  <a:pt x="4926" y="9699"/>
                </a:cubicBezTo>
                <a:cubicBezTo>
                  <a:pt x="3997" y="9699"/>
                  <a:pt x="3035" y="9643"/>
                  <a:pt x="2267" y="9293"/>
                </a:cubicBezTo>
                <a:cubicBezTo>
                  <a:pt x="533" y="8505"/>
                  <a:pt x="40" y="6574"/>
                  <a:pt x="1656" y="5411"/>
                </a:cubicBezTo>
                <a:cubicBezTo>
                  <a:pt x="2621" y="4702"/>
                  <a:pt x="3882" y="4663"/>
                  <a:pt x="5025" y="4604"/>
                </a:cubicBezTo>
                <a:cubicBezTo>
                  <a:pt x="6286" y="4505"/>
                  <a:pt x="7547" y="4426"/>
                  <a:pt x="8828" y="4328"/>
                </a:cubicBezTo>
                <a:cubicBezTo>
                  <a:pt x="13359" y="3914"/>
                  <a:pt x="17871" y="3264"/>
                  <a:pt x="22324" y="2377"/>
                </a:cubicBezTo>
                <a:cubicBezTo>
                  <a:pt x="23566" y="2141"/>
                  <a:pt x="24807" y="1865"/>
                  <a:pt x="26048" y="1569"/>
                </a:cubicBezTo>
                <a:cubicBezTo>
                  <a:pt x="27113" y="1333"/>
                  <a:pt x="28467" y="835"/>
                  <a:pt x="29627" y="835"/>
                </a:cubicBezTo>
                <a:cubicBezTo>
                  <a:pt x="29819" y="835"/>
                  <a:pt x="30006" y="849"/>
                  <a:pt x="30186" y="880"/>
                </a:cubicBezTo>
                <a:cubicBezTo>
                  <a:pt x="30796" y="998"/>
                  <a:pt x="32274" y="683"/>
                  <a:pt x="31939" y="2062"/>
                </a:cubicBezTo>
                <a:cubicBezTo>
                  <a:pt x="31841" y="2456"/>
                  <a:pt x="31328" y="2811"/>
                  <a:pt x="30993" y="2949"/>
                </a:cubicBezTo>
                <a:cubicBezTo>
                  <a:pt x="30540" y="3086"/>
                  <a:pt x="30087" y="3185"/>
                  <a:pt x="29614" y="3264"/>
                </a:cubicBezTo>
                <a:cubicBezTo>
                  <a:pt x="28885" y="3441"/>
                  <a:pt x="28274" y="3756"/>
                  <a:pt x="27999" y="4485"/>
                </a:cubicBezTo>
                <a:cubicBezTo>
                  <a:pt x="27940" y="4604"/>
                  <a:pt x="28117" y="4761"/>
                  <a:pt x="28196" y="4820"/>
                </a:cubicBezTo>
                <a:cubicBezTo>
                  <a:pt x="28961" y="5354"/>
                  <a:pt x="29784" y="5564"/>
                  <a:pt x="30650" y="5564"/>
                </a:cubicBezTo>
                <a:cubicBezTo>
                  <a:pt x="31032" y="5564"/>
                  <a:pt x="31423" y="5523"/>
                  <a:pt x="31821" y="5451"/>
                </a:cubicBezTo>
                <a:cubicBezTo>
                  <a:pt x="33949" y="5057"/>
                  <a:pt x="36018" y="4170"/>
                  <a:pt x="38067" y="3500"/>
                </a:cubicBezTo>
                <a:lnTo>
                  <a:pt x="44608" y="1372"/>
                </a:lnTo>
                <a:cubicBezTo>
                  <a:pt x="45652" y="1037"/>
                  <a:pt x="46736" y="545"/>
                  <a:pt x="47820" y="466"/>
                </a:cubicBezTo>
                <a:cubicBezTo>
                  <a:pt x="47866" y="462"/>
                  <a:pt x="47913" y="461"/>
                  <a:pt x="47961" y="461"/>
                </a:cubicBezTo>
                <a:close/>
                <a:moveTo>
                  <a:pt x="47887" y="1"/>
                </a:moveTo>
                <a:cubicBezTo>
                  <a:pt x="47346" y="1"/>
                  <a:pt x="46785" y="115"/>
                  <a:pt x="46263" y="269"/>
                </a:cubicBezTo>
                <a:cubicBezTo>
                  <a:pt x="43308" y="1136"/>
                  <a:pt x="40392" y="2180"/>
                  <a:pt x="37456" y="3126"/>
                </a:cubicBezTo>
                <a:cubicBezTo>
                  <a:pt x="35939" y="3618"/>
                  <a:pt x="34422" y="4150"/>
                  <a:pt x="32905" y="4604"/>
                </a:cubicBezTo>
                <a:cubicBezTo>
                  <a:pt x="32057" y="4864"/>
                  <a:pt x="31161" y="5107"/>
                  <a:pt x="30294" y="5107"/>
                </a:cubicBezTo>
                <a:cubicBezTo>
                  <a:pt x="29690" y="5107"/>
                  <a:pt x="29099" y="4990"/>
                  <a:pt x="28548" y="4678"/>
                </a:cubicBezTo>
                <a:lnTo>
                  <a:pt x="28548" y="4678"/>
                </a:lnTo>
                <a:cubicBezTo>
                  <a:pt x="29329" y="3332"/>
                  <a:pt x="32773" y="3918"/>
                  <a:pt x="32412" y="1944"/>
                </a:cubicBezTo>
                <a:cubicBezTo>
                  <a:pt x="32213" y="702"/>
                  <a:pt x="30749" y="420"/>
                  <a:pt x="29620" y="420"/>
                </a:cubicBezTo>
                <a:cubicBezTo>
                  <a:pt x="29405" y="420"/>
                  <a:pt x="29203" y="431"/>
                  <a:pt x="29023" y="446"/>
                </a:cubicBezTo>
                <a:cubicBezTo>
                  <a:pt x="26501" y="663"/>
                  <a:pt x="23960" y="1530"/>
                  <a:pt x="21477" y="2023"/>
                </a:cubicBezTo>
                <a:cubicBezTo>
                  <a:pt x="18738" y="2554"/>
                  <a:pt x="16000" y="2988"/>
                  <a:pt x="13222" y="3343"/>
                </a:cubicBezTo>
                <a:cubicBezTo>
                  <a:pt x="10404" y="3697"/>
                  <a:pt x="7567" y="3953"/>
                  <a:pt x="4730" y="4131"/>
                </a:cubicBezTo>
                <a:cubicBezTo>
                  <a:pt x="2996" y="4229"/>
                  <a:pt x="277" y="4544"/>
                  <a:pt x="99" y="6791"/>
                </a:cubicBezTo>
                <a:cubicBezTo>
                  <a:pt x="1" y="8150"/>
                  <a:pt x="1163" y="9253"/>
                  <a:pt x="2346" y="9726"/>
                </a:cubicBezTo>
                <a:cubicBezTo>
                  <a:pt x="3420" y="10144"/>
                  <a:pt x="4676" y="10266"/>
                  <a:pt x="5943" y="10266"/>
                </a:cubicBezTo>
                <a:cubicBezTo>
                  <a:pt x="7184" y="10266"/>
                  <a:pt x="8435" y="10149"/>
                  <a:pt x="9537" y="10081"/>
                </a:cubicBezTo>
                <a:cubicBezTo>
                  <a:pt x="10897" y="10002"/>
                  <a:pt x="12256" y="9884"/>
                  <a:pt x="13616" y="9687"/>
                </a:cubicBezTo>
                <a:cubicBezTo>
                  <a:pt x="15172" y="9490"/>
                  <a:pt x="16748" y="8958"/>
                  <a:pt x="18285" y="8840"/>
                </a:cubicBezTo>
                <a:lnTo>
                  <a:pt x="18758" y="8721"/>
                </a:lnTo>
                <a:lnTo>
                  <a:pt x="19743" y="9293"/>
                </a:lnTo>
                <a:cubicBezTo>
                  <a:pt x="19763" y="9588"/>
                  <a:pt x="19073" y="9608"/>
                  <a:pt x="18896" y="9746"/>
                </a:cubicBezTo>
                <a:cubicBezTo>
                  <a:pt x="18187" y="10298"/>
                  <a:pt x="18108" y="10554"/>
                  <a:pt x="17142" y="10692"/>
                </a:cubicBezTo>
                <a:cubicBezTo>
                  <a:pt x="16354" y="10810"/>
                  <a:pt x="15822" y="11007"/>
                  <a:pt x="15606" y="11834"/>
                </a:cubicBezTo>
                <a:cubicBezTo>
                  <a:pt x="15599" y="11866"/>
                  <a:pt x="15608" y="11903"/>
                  <a:pt x="15627" y="11942"/>
                </a:cubicBezTo>
                <a:lnTo>
                  <a:pt x="15627" y="11942"/>
                </a:lnTo>
                <a:cubicBezTo>
                  <a:pt x="15687" y="13288"/>
                  <a:pt x="16980" y="13890"/>
                  <a:pt x="18200" y="13890"/>
                </a:cubicBezTo>
                <a:cubicBezTo>
                  <a:pt x="18275" y="13890"/>
                  <a:pt x="18349" y="13888"/>
                  <a:pt x="18423" y="13884"/>
                </a:cubicBezTo>
                <a:cubicBezTo>
                  <a:pt x="21103" y="13726"/>
                  <a:pt x="23841" y="13076"/>
                  <a:pt x="26501" y="12682"/>
                </a:cubicBezTo>
                <a:lnTo>
                  <a:pt x="34678" y="11421"/>
                </a:lnTo>
                <a:cubicBezTo>
                  <a:pt x="35880" y="11224"/>
                  <a:pt x="37200" y="11165"/>
                  <a:pt x="38362" y="10810"/>
                </a:cubicBezTo>
                <a:cubicBezTo>
                  <a:pt x="39032" y="10613"/>
                  <a:pt x="39702" y="10140"/>
                  <a:pt x="39682" y="9372"/>
                </a:cubicBezTo>
                <a:cubicBezTo>
                  <a:pt x="39682" y="8781"/>
                  <a:pt x="39269" y="8603"/>
                  <a:pt x="38934" y="8209"/>
                </a:cubicBezTo>
                <a:cubicBezTo>
                  <a:pt x="38382" y="7579"/>
                  <a:pt x="38047" y="7047"/>
                  <a:pt x="38737" y="6377"/>
                </a:cubicBezTo>
                <a:cubicBezTo>
                  <a:pt x="39269" y="5865"/>
                  <a:pt x="40175" y="5766"/>
                  <a:pt x="40845" y="5608"/>
                </a:cubicBezTo>
                <a:cubicBezTo>
                  <a:pt x="43308" y="5057"/>
                  <a:pt x="45889" y="4663"/>
                  <a:pt x="48293" y="3914"/>
                </a:cubicBezTo>
                <a:cubicBezTo>
                  <a:pt x="49494" y="3520"/>
                  <a:pt x="50893" y="2515"/>
                  <a:pt x="50046" y="1136"/>
                </a:cubicBezTo>
                <a:cubicBezTo>
                  <a:pt x="49529" y="282"/>
                  <a:pt x="48733" y="1"/>
                  <a:pt x="4788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05" name="Google Shape;905;p45"/>
          <p:cNvGrpSpPr/>
          <p:nvPr/>
        </p:nvGrpSpPr>
        <p:grpSpPr>
          <a:xfrm rot="2700000" flipH="1">
            <a:off x="8182403" y="4204206"/>
            <a:ext cx="588064" cy="501420"/>
            <a:chOff x="10024450" y="2274100"/>
            <a:chExt cx="762700" cy="650325"/>
          </a:xfrm>
        </p:grpSpPr>
        <p:sp>
          <p:nvSpPr>
            <p:cNvPr id="906" name="Google Shape;906;p45"/>
            <p:cNvSpPr/>
            <p:nvPr/>
          </p:nvSpPr>
          <p:spPr>
            <a:xfrm>
              <a:off x="10051950" y="2294750"/>
              <a:ext cx="706375" cy="609625"/>
            </a:xfrm>
            <a:custGeom>
              <a:avLst/>
              <a:gdLst/>
              <a:ahLst/>
              <a:cxnLst/>
              <a:rect l="l" t="t" r="r" b="b"/>
              <a:pathLst>
                <a:path w="28255" h="24385" extrusionOk="0">
                  <a:moveTo>
                    <a:pt x="8240" y="1"/>
                  </a:moveTo>
                  <a:cubicBezTo>
                    <a:pt x="8107" y="835"/>
                    <a:pt x="7940" y="1602"/>
                    <a:pt x="7706" y="2402"/>
                  </a:cubicBezTo>
                  <a:cubicBezTo>
                    <a:pt x="6639" y="6505"/>
                    <a:pt x="4971" y="10408"/>
                    <a:pt x="2803" y="14044"/>
                  </a:cubicBezTo>
                  <a:cubicBezTo>
                    <a:pt x="2803" y="14044"/>
                    <a:pt x="1235" y="16746"/>
                    <a:pt x="1" y="18714"/>
                  </a:cubicBezTo>
                  <a:cubicBezTo>
                    <a:pt x="1002" y="19715"/>
                    <a:pt x="5605" y="23784"/>
                    <a:pt x="13911" y="24385"/>
                  </a:cubicBezTo>
                  <a:lnTo>
                    <a:pt x="17380" y="23284"/>
                  </a:lnTo>
                  <a:lnTo>
                    <a:pt x="20782" y="22183"/>
                  </a:lnTo>
                  <a:cubicBezTo>
                    <a:pt x="22917" y="17547"/>
                    <a:pt x="24852" y="12810"/>
                    <a:pt x="26520" y="8006"/>
                  </a:cubicBezTo>
                  <a:cubicBezTo>
                    <a:pt x="27354" y="5605"/>
                    <a:pt x="28254" y="2169"/>
                    <a:pt x="28254" y="2169"/>
                  </a:cubicBezTo>
                  <a:lnTo>
                    <a:pt x="28254" y="2169"/>
                  </a:lnTo>
                  <a:cubicBezTo>
                    <a:pt x="26720" y="2407"/>
                    <a:pt x="25144" y="2506"/>
                    <a:pt x="23582" y="2506"/>
                  </a:cubicBezTo>
                  <a:cubicBezTo>
                    <a:pt x="15734" y="2506"/>
                    <a:pt x="8240" y="1"/>
                    <a:pt x="8240" y="1"/>
                  </a:cubicBezTo>
                  <a:close/>
                </a:path>
              </a:pathLst>
            </a:custGeom>
            <a:solidFill>
              <a:srgbClr val="302D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" name="Google Shape;907;p45"/>
            <p:cNvSpPr/>
            <p:nvPr/>
          </p:nvSpPr>
          <p:spPr>
            <a:xfrm>
              <a:off x="10024450" y="2274100"/>
              <a:ext cx="762700" cy="650325"/>
            </a:xfrm>
            <a:custGeom>
              <a:avLst/>
              <a:gdLst/>
              <a:ahLst/>
              <a:cxnLst/>
              <a:rect l="l" t="t" r="r" b="b"/>
              <a:pathLst>
                <a:path w="30508" h="26013" extrusionOk="0">
                  <a:moveTo>
                    <a:pt x="2783" y="14640"/>
                  </a:moveTo>
                  <a:cubicBezTo>
                    <a:pt x="2750" y="14640"/>
                    <a:pt x="2723" y="14703"/>
                    <a:pt x="2785" y="14864"/>
                  </a:cubicBezTo>
                  <a:lnTo>
                    <a:pt x="2785" y="14864"/>
                  </a:lnTo>
                  <a:cubicBezTo>
                    <a:pt x="2876" y="14736"/>
                    <a:pt x="2825" y="14640"/>
                    <a:pt x="2783" y="14640"/>
                  </a:cubicBezTo>
                  <a:close/>
                  <a:moveTo>
                    <a:pt x="10200" y="1949"/>
                  </a:moveTo>
                  <a:cubicBezTo>
                    <a:pt x="14694" y="3316"/>
                    <a:pt x="19526" y="4155"/>
                    <a:pt x="24289" y="4155"/>
                  </a:cubicBezTo>
                  <a:cubicBezTo>
                    <a:pt x="25520" y="4155"/>
                    <a:pt x="26746" y="4099"/>
                    <a:pt x="27961" y="3981"/>
                  </a:cubicBezTo>
                  <a:lnTo>
                    <a:pt x="27961" y="3981"/>
                  </a:lnTo>
                  <a:cubicBezTo>
                    <a:pt x="26216" y="10325"/>
                    <a:pt x="23868" y="16492"/>
                    <a:pt x="20999" y="22399"/>
                  </a:cubicBezTo>
                  <a:lnTo>
                    <a:pt x="20999" y="22399"/>
                  </a:lnTo>
                  <a:lnTo>
                    <a:pt x="14854" y="24388"/>
                  </a:lnTo>
                  <a:lnTo>
                    <a:pt x="14854" y="24388"/>
                  </a:lnTo>
                  <a:cubicBezTo>
                    <a:pt x="10361" y="23971"/>
                    <a:pt x="5747" y="22512"/>
                    <a:pt x="2343" y="19482"/>
                  </a:cubicBezTo>
                  <a:lnTo>
                    <a:pt x="2343" y="19482"/>
                  </a:lnTo>
                  <a:cubicBezTo>
                    <a:pt x="3225" y="18045"/>
                    <a:pt x="4078" y="16607"/>
                    <a:pt x="4904" y="15170"/>
                  </a:cubicBezTo>
                  <a:cubicBezTo>
                    <a:pt x="4970" y="14970"/>
                    <a:pt x="4970" y="14737"/>
                    <a:pt x="4837" y="14537"/>
                  </a:cubicBezTo>
                  <a:lnTo>
                    <a:pt x="4837" y="14537"/>
                  </a:lnTo>
                  <a:cubicBezTo>
                    <a:pt x="4866" y="14581"/>
                    <a:pt x="4903" y="14601"/>
                    <a:pt x="4945" y="14601"/>
                  </a:cubicBezTo>
                  <a:cubicBezTo>
                    <a:pt x="5380" y="14601"/>
                    <a:pt x="6422" y="12433"/>
                    <a:pt x="6605" y="12068"/>
                  </a:cubicBezTo>
                  <a:cubicBezTo>
                    <a:pt x="7205" y="10867"/>
                    <a:pt x="7739" y="9633"/>
                    <a:pt x="8273" y="8399"/>
                  </a:cubicBezTo>
                  <a:cubicBezTo>
                    <a:pt x="9078" y="6299"/>
                    <a:pt x="9735" y="4149"/>
                    <a:pt x="10200" y="1949"/>
                  </a:cubicBezTo>
                  <a:close/>
                  <a:moveTo>
                    <a:pt x="9275" y="0"/>
                  </a:moveTo>
                  <a:cubicBezTo>
                    <a:pt x="9006" y="0"/>
                    <a:pt x="8770" y="99"/>
                    <a:pt x="8600" y="248"/>
                  </a:cubicBezTo>
                  <a:lnTo>
                    <a:pt x="8600" y="248"/>
                  </a:lnTo>
                  <a:cubicBezTo>
                    <a:pt x="8452" y="363"/>
                    <a:pt x="8345" y="521"/>
                    <a:pt x="8306" y="727"/>
                  </a:cubicBezTo>
                  <a:cubicBezTo>
                    <a:pt x="7405" y="5630"/>
                    <a:pt x="5437" y="10267"/>
                    <a:pt x="2902" y="14570"/>
                  </a:cubicBezTo>
                  <a:cubicBezTo>
                    <a:pt x="2837" y="14766"/>
                    <a:pt x="2836" y="14994"/>
                    <a:pt x="2961" y="15191"/>
                  </a:cubicBezTo>
                  <a:lnTo>
                    <a:pt x="2961" y="15191"/>
                  </a:lnTo>
                  <a:cubicBezTo>
                    <a:pt x="2872" y="15054"/>
                    <a:pt x="2817" y="14946"/>
                    <a:pt x="2785" y="14864"/>
                  </a:cubicBezTo>
                  <a:lnTo>
                    <a:pt x="2785" y="14864"/>
                  </a:lnTo>
                  <a:cubicBezTo>
                    <a:pt x="2754" y="14908"/>
                    <a:pt x="2706" y="14955"/>
                    <a:pt x="2635" y="15004"/>
                  </a:cubicBezTo>
                  <a:cubicBezTo>
                    <a:pt x="2369" y="15370"/>
                    <a:pt x="2168" y="15771"/>
                    <a:pt x="1968" y="16171"/>
                  </a:cubicBezTo>
                  <a:cubicBezTo>
                    <a:pt x="1368" y="17205"/>
                    <a:pt x="767" y="18239"/>
                    <a:pt x="134" y="19240"/>
                  </a:cubicBezTo>
                  <a:cubicBezTo>
                    <a:pt x="0" y="19540"/>
                    <a:pt x="100" y="19874"/>
                    <a:pt x="334" y="20074"/>
                  </a:cubicBezTo>
                  <a:cubicBezTo>
                    <a:pt x="4170" y="23810"/>
                    <a:pt x="9707" y="25578"/>
                    <a:pt x="14944" y="26011"/>
                  </a:cubicBezTo>
                  <a:lnTo>
                    <a:pt x="14931" y="25979"/>
                  </a:lnTo>
                  <a:lnTo>
                    <a:pt x="14931" y="25979"/>
                  </a:lnTo>
                  <a:cubicBezTo>
                    <a:pt x="15028" y="26001"/>
                    <a:pt x="15125" y="26013"/>
                    <a:pt x="15218" y="26013"/>
                  </a:cubicBezTo>
                  <a:cubicBezTo>
                    <a:pt x="15309" y="26013"/>
                    <a:pt x="15397" y="26002"/>
                    <a:pt x="15478" y="25978"/>
                  </a:cubicBezTo>
                  <a:lnTo>
                    <a:pt x="22349" y="23743"/>
                  </a:lnTo>
                  <a:cubicBezTo>
                    <a:pt x="22474" y="23715"/>
                    <a:pt x="22581" y="23653"/>
                    <a:pt x="22669" y="23568"/>
                  </a:cubicBezTo>
                  <a:lnTo>
                    <a:pt x="22669" y="23568"/>
                  </a:lnTo>
                  <a:cubicBezTo>
                    <a:pt x="22787" y="23475"/>
                    <a:pt x="22854" y="23365"/>
                    <a:pt x="22880" y="23247"/>
                  </a:cubicBezTo>
                  <a:lnTo>
                    <a:pt x="22880" y="23247"/>
                  </a:lnTo>
                  <a:cubicBezTo>
                    <a:pt x="26002" y="16795"/>
                    <a:pt x="28526" y="10044"/>
                    <a:pt x="30355" y="3095"/>
                  </a:cubicBezTo>
                  <a:cubicBezTo>
                    <a:pt x="30508" y="2515"/>
                    <a:pt x="29681" y="2186"/>
                    <a:pt x="29208" y="2186"/>
                  </a:cubicBezTo>
                  <a:cubicBezTo>
                    <a:pt x="29165" y="2186"/>
                    <a:pt x="29124" y="2189"/>
                    <a:pt x="29087" y="2194"/>
                  </a:cubicBezTo>
                  <a:cubicBezTo>
                    <a:pt x="27478" y="2421"/>
                    <a:pt x="25838" y="2527"/>
                    <a:pt x="24186" y="2527"/>
                  </a:cubicBezTo>
                  <a:cubicBezTo>
                    <a:pt x="19411" y="2527"/>
                    <a:pt x="14541" y="1640"/>
                    <a:pt x="10060" y="197"/>
                  </a:cubicBezTo>
                  <a:lnTo>
                    <a:pt x="10060" y="197"/>
                  </a:lnTo>
                  <a:cubicBezTo>
                    <a:pt x="9901" y="100"/>
                    <a:pt x="9703" y="41"/>
                    <a:pt x="9497" y="22"/>
                  </a:cubicBezTo>
                  <a:lnTo>
                    <a:pt x="9497" y="22"/>
                  </a:lnTo>
                  <a:cubicBezTo>
                    <a:pt x="9421" y="7"/>
                    <a:pt x="9347" y="0"/>
                    <a:pt x="927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45"/>
            <p:cNvSpPr/>
            <p:nvPr/>
          </p:nvSpPr>
          <p:spPr>
            <a:xfrm>
              <a:off x="10045400" y="2294038"/>
              <a:ext cx="706375" cy="610450"/>
            </a:xfrm>
            <a:custGeom>
              <a:avLst/>
              <a:gdLst/>
              <a:ahLst/>
              <a:cxnLst/>
              <a:rect l="l" t="t" r="r" b="b"/>
              <a:pathLst>
                <a:path w="28255" h="24418" extrusionOk="0">
                  <a:moveTo>
                    <a:pt x="8240" y="0"/>
                  </a:moveTo>
                  <a:cubicBezTo>
                    <a:pt x="8107" y="834"/>
                    <a:pt x="7907" y="1635"/>
                    <a:pt x="7706" y="2435"/>
                  </a:cubicBezTo>
                  <a:cubicBezTo>
                    <a:pt x="6639" y="6505"/>
                    <a:pt x="4971" y="10441"/>
                    <a:pt x="2803" y="14077"/>
                  </a:cubicBezTo>
                  <a:cubicBezTo>
                    <a:pt x="2803" y="14077"/>
                    <a:pt x="1235" y="16779"/>
                    <a:pt x="1" y="18747"/>
                  </a:cubicBezTo>
                  <a:cubicBezTo>
                    <a:pt x="1002" y="19748"/>
                    <a:pt x="5605" y="23851"/>
                    <a:pt x="13911" y="24418"/>
                  </a:cubicBezTo>
                  <a:lnTo>
                    <a:pt x="20782" y="22216"/>
                  </a:lnTo>
                  <a:cubicBezTo>
                    <a:pt x="22917" y="17580"/>
                    <a:pt x="24852" y="12876"/>
                    <a:pt x="26520" y="8039"/>
                  </a:cubicBezTo>
                  <a:cubicBezTo>
                    <a:pt x="27354" y="5671"/>
                    <a:pt x="28254" y="2202"/>
                    <a:pt x="28254" y="2202"/>
                  </a:cubicBezTo>
                  <a:lnTo>
                    <a:pt x="28254" y="2202"/>
                  </a:lnTo>
                  <a:cubicBezTo>
                    <a:pt x="26756" y="2430"/>
                    <a:pt x="25214" y="2526"/>
                    <a:pt x="23684" y="2526"/>
                  </a:cubicBezTo>
                  <a:cubicBezTo>
                    <a:pt x="15815" y="2526"/>
                    <a:pt x="8240" y="0"/>
                    <a:pt x="82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909;p45"/>
            <p:cNvSpPr/>
            <p:nvPr/>
          </p:nvSpPr>
          <p:spPr>
            <a:xfrm>
              <a:off x="10399700" y="2814300"/>
              <a:ext cx="171825" cy="90075"/>
            </a:xfrm>
            <a:custGeom>
              <a:avLst/>
              <a:gdLst/>
              <a:ahLst/>
              <a:cxnLst/>
              <a:rect l="l" t="t" r="r" b="b"/>
              <a:pathLst>
                <a:path w="6873" h="3603" extrusionOk="0">
                  <a:moveTo>
                    <a:pt x="3103" y="0"/>
                  </a:moveTo>
                  <a:cubicBezTo>
                    <a:pt x="3103" y="0"/>
                    <a:pt x="2836" y="2135"/>
                    <a:pt x="1" y="3603"/>
                  </a:cubicBezTo>
                  <a:lnTo>
                    <a:pt x="6872" y="1401"/>
                  </a:lnTo>
                  <a:lnTo>
                    <a:pt x="6872" y="1401"/>
                  </a:lnTo>
                  <a:cubicBezTo>
                    <a:pt x="6872" y="1401"/>
                    <a:pt x="6528" y="1453"/>
                    <a:pt x="6043" y="1453"/>
                  </a:cubicBezTo>
                  <a:cubicBezTo>
                    <a:pt x="5075" y="1453"/>
                    <a:pt x="3548" y="1246"/>
                    <a:pt x="31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" name="Google Shape;910;p45"/>
            <p:cNvSpPr/>
            <p:nvPr/>
          </p:nvSpPr>
          <p:spPr>
            <a:xfrm>
              <a:off x="10286450" y="2434750"/>
              <a:ext cx="330925" cy="81850"/>
            </a:xfrm>
            <a:custGeom>
              <a:avLst/>
              <a:gdLst/>
              <a:ahLst/>
              <a:cxnLst/>
              <a:rect l="l" t="t" r="r" b="b"/>
              <a:pathLst>
                <a:path w="13237" h="3274" extrusionOk="0">
                  <a:moveTo>
                    <a:pt x="863" y="0"/>
                  </a:moveTo>
                  <a:cubicBezTo>
                    <a:pt x="630" y="0"/>
                    <a:pt x="1" y="607"/>
                    <a:pt x="128" y="639"/>
                  </a:cubicBezTo>
                  <a:cubicBezTo>
                    <a:pt x="4030" y="2240"/>
                    <a:pt x="8167" y="3140"/>
                    <a:pt x="12403" y="3274"/>
                  </a:cubicBezTo>
                  <a:cubicBezTo>
                    <a:pt x="12670" y="3274"/>
                    <a:pt x="13237" y="2640"/>
                    <a:pt x="13204" y="2640"/>
                  </a:cubicBezTo>
                  <a:cubicBezTo>
                    <a:pt x="8967" y="2507"/>
                    <a:pt x="4798" y="1606"/>
                    <a:pt x="895" y="5"/>
                  </a:cubicBezTo>
                  <a:cubicBezTo>
                    <a:pt x="885" y="2"/>
                    <a:pt x="875" y="0"/>
                    <a:pt x="8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911;p45"/>
            <p:cNvSpPr/>
            <p:nvPr/>
          </p:nvSpPr>
          <p:spPr>
            <a:xfrm>
              <a:off x="10233150" y="2558850"/>
              <a:ext cx="330875" cy="81175"/>
            </a:xfrm>
            <a:custGeom>
              <a:avLst/>
              <a:gdLst/>
              <a:ahLst/>
              <a:cxnLst/>
              <a:rect l="l" t="t" r="r" b="b"/>
              <a:pathLst>
                <a:path w="13235" h="3247" extrusionOk="0">
                  <a:moveTo>
                    <a:pt x="870" y="1"/>
                  </a:moveTo>
                  <a:cubicBezTo>
                    <a:pt x="599" y="1"/>
                    <a:pt x="1" y="583"/>
                    <a:pt x="125" y="645"/>
                  </a:cubicBezTo>
                  <a:cubicBezTo>
                    <a:pt x="4028" y="2246"/>
                    <a:pt x="8197" y="3113"/>
                    <a:pt x="12400" y="3247"/>
                  </a:cubicBezTo>
                  <a:cubicBezTo>
                    <a:pt x="12700" y="3247"/>
                    <a:pt x="13234" y="2613"/>
                    <a:pt x="13201" y="2613"/>
                  </a:cubicBezTo>
                  <a:cubicBezTo>
                    <a:pt x="8964" y="2479"/>
                    <a:pt x="4828" y="1612"/>
                    <a:pt x="925" y="11"/>
                  </a:cubicBezTo>
                  <a:cubicBezTo>
                    <a:pt x="909" y="4"/>
                    <a:pt x="891" y="1"/>
                    <a:pt x="87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912;p45"/>
            <p:cNvSpPr/>
            <p:nvPr/>
          </p:nvSpPr>
          <p:spPr>
            <a:xfrm>
              <a:off x="10174775" y="2676450"/>
              <a:ext cx="330875" cy="81150"/>
            </a:xfrm>
            <a:custGeom>
              <a:avLst/>
              <a:gdLst/>
              <a:ahLst/>
              <a:cxnLst/>
              <a:rect l="l" t="t" r="r" b="b"/>
              <a:pathLst>
                <a:path w="13235" h="3246" extrusionOk="0">
                  <a:moveTo>
                    <a:pt x="843" y="0"/>
                  </a:moveTo>
                  <a:cubicBezTo>
                    <a:pt x="599" y="0"/>
                    <a:pt x="1" y="582"/>
                    <a:pt x="125" y="644"/>
                  </a:cubicBezTo>
                  <a:cubicBezTo>
                    <a:pt x="4028" y="2245"/>
                    <a:pt x="8197" y="3113"/>
                    <a:pt x="12400" y="3246"/>
                  </a:cubicBezTo>
                  <a:cubicBezTo>
                    <a:pt x="12700" y="3246"/>
                    <a:pt x="13234" y="2612"/>
                    <a:pt x="13201" y="2612"/>
                  </a:cubicBezTo>
                  <a:cubicBezTo>
                    <a:pt x="8964" y="2479"/>
                    <a:pt x="4795" y="1611"/>
                    <a:pt x="892" y="10"/>
                  </a:cubicBezTo>
                  <a:cubicBezTo>
                    <a:pt x="878" y="3"/>
                    <a:pt x="862" y="0"/>
                    <a:pt x="8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324E70D4-8045-9621-E699-006FE08BEE9A}"/>
              </a:ext>
            </a:extLst>
          </p:cNvPr>
          <p:cNvSpPr/>
          <p:nvPr/>
        </p:nvSpPr>
        <p:spPr>
          <a:xfrm>
            <a:off x="4182587" y="1161169"/>
            <a:ext cx="778826" cy="496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609630">
              <a:lnSpc>
                <a:spcPct val="150000"/>
              </a:lnSpc>
              <a:buClrTx/>
              <a:buFontTx/>
              <a:buNone/>
              <a:defRPr/>
            </a:pPr>
            <a:r>
              <a:rPr lang="vi-VN" sz="2000" b="1" u="sng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Giải</a:t>
            </a:r>
            <a:endParaRPr lang="en-US" sz="2000" b="1" u="sng" kern="1200" dirty="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D2FC6198-3684-18CF-1BEA-567080C9E81B}"/>
              </a:ext>
            </a:extLst>
          </p:cNvPr>
          <p:cNvGrpSpPr/>
          <p:nvPr/>
        </p:nvGrpSpPr>
        <p:grpSpPr>
          <a:xfrm>
            <a:off x="526339" y="216101"/>
            <a:ext cx="2114343" cy="739140"/>
            <a:chOff x="1624734" y="1360680"/>
            <a:chExt cx="5309466" cy="1569778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C09E95BD-972C-456E-3F1E-0DE5F9BDD87B}"/>
                </a:ext>
              </a:extLst>
            </p:cNvPr>
            <p:cNvSpPr/>
            <p:nvPr/>
          </p:nvSpPr>
          <p:spPr>
            <a:xfrm>
              <a:off x="1624734" y="1360680"/>
              <a:ext cx="5309466" cy="1569778"/>
            </a:xfrm>
            <a:prstGeom prst="rect">
              <a:avLst/>
            </a:prstGeom>
            <a:solidFill>
              <a:sysClr val="window" lastClr="FFFFFF"/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B3BCA642-197A-1F19-9829-7147CEF5C779}"/>
                </a:ext>
              </a:extLst>
            </p:cNvPr>
            <p:cNvSpPr/>
            <p:nvPr/>
          </p:nvSpPr>
          <p:spPr>
            <a:xfrm>
              <a:off x="1882801" y="1549559"/>
              <a:ext cx="4793328" cy="1192020"/>
            </a:xfrm>
            <a:prstGeom prst="rect">
              <a:avLst/>
            </a:prstGeom>
            <a:solidFill>
              <a:srgbClr val="CEEB99"/>
            </a:solidFill>
            <a:ln w="9525" cap="flat" cmpd="sng" algn="ctr">
              <a:noFill/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200" b="1" kern="1200" dirty="0" err="1">
                  <a:solidFill>
                    <a:prstClr val="black"/>
                  </a:solidFill>
                  <a:latin typeface="+mj-lt"/>
                  <a:ea typeface="+mn-ea"/>
                  <a:cs typeface="Arial" panose="020B0604020202020204" pitchFamily="34" charset="0"/>
                </a:rPr>
                <a:t>Luyện</a:t>
              </a:r>
              <a:r>
                <a:rPr lang="en-US" sz="2200" b="1" kern="1200" dirty="0">
                  <a:solidFill>
                    <a:prstClr val="black"/>
                  </a:solidFill>
                  <a:latin typeface="+mj-lt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sz="2200" b="1" kern="1200" dirty="0" err="1">
                  <a:solidFill>
                    <a:prstClr val="black"/>
                  </a:solidFill>
                  <a:latin typeface="+mj-lt"/>
                  <a:ea typeface="+mn-ea"/>
                  <a:cs typeface="Arial" panose="020B0604020202020204" pitchFamily="34" charset="0"/>
                </a:rPr>
                <a:t>tập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</a:rPr>
                <a:t> 1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A718E162-261B-4C08-3F7C-5231149D60FD}"/>
                  </a:ext>
                </a:extLst>
              </p:cNvPr>
              <p:cNvSpPr txBox="1"/>
              <p:nvPr/>
            </p:nvSpPr>
            <p:spPr>
              <a:xfrm>
                <a:off x="2716190" y="312403"/>
                <a:ext cx="5651757" cy="49699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 algn="just" defTabSz="609630">
                  <a:lnSpc>
                    <a:spcPct val="150000"/>
                  </a:lnSpc>
                  <a:buClrTx/>
                  <a:defRPr/>
                </a:pPr>
                <a:r>
                  <a:rPr lang="en-US" sz="2000" kern="1200" dirty="0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Chứng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minh</a:t>
                </a:r>
                <a:r>
                  <a:rPr lang="en-US" sz="2000" kern="1200" dirty="0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rằng</a:t>
                </a:r>
                <a:r>
                  <a:rPr lang="en-US" sz="2000" kern="1200" dirty="0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𝑥</m:t>
                    </m:r>
                    <m:d>
                      <m:dPr>
                        <m:ctrlP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𝑥</m:t>
                        </m:r>
                        <m:sSup>
                          <m:sSupPr>
                            <m:ctrlP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+</m:t>
                        </m:r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𝑦</m:t>
                        </m:r>
                      </m:e>
                    </m:d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−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𝑦</m:t>
                    </m:r>
                    <m:d>
                      <m:dPr>
                        <m:ctrlP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𝑦</m:t>
                        </m:r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+</m:t>
                        </m:r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𝑥</m:t>
                        </m:r>
                      </m:e>
                    </m:d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=0</m:t>
                    </m:r>
                  </m:oMath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A718E162-261B-4C08-3F7C-5231149D60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16190" y="312403"/>
                <a:ext cx="5651757" cy="496996"/>
              </a:xfrm>
              <a:prstGeom prst="rect">
                <a:avLst/>
              </a:prstGeom>
              <a:blipFill>
                <a:blip r:embed="rId4"/>
                <a:stretch>
                  <a:fillRect l="-1187" b="-207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4B035716-2E58-00B4-6E0E-373D54561FA3}"/>
                  </a:ext>
                </a:extLst>
              </p:cNvPr>
              <p:cNvSpPr txBox="1"/>
              <p:nvPr/>
            </p:nvSpPr>
            <p:spPr>
              <a:xfrm>
                <a:off x="1501967" y="1841045"/>
                <a:ext cx="5038561" cy="322735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2200" kern="100" dirty="0"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Ta </a:t>
                </a:r>
                <a:r>
                  <a:rPr lang="en-US" sz="2200" kern="100" dirty="0" err="1"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2200" kern="100" dirty="0"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:</a:t>
                </a:r>
                <a14:m>
                  <m:oMath xmlns:m="http://schemas.openxmlformats.org/officeDocument/2006/math">
                    <m:r>
                      <a:rPr lang="en-US" sz="2200" i="1" kern="100" dirty="0" smtClean="0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2200" i="1" kern="100" dirty="0" smtClean="0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200" i="1" kern="100" dirty="0" smtClean="0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2200" i="1" kern="100" dirty="0" smtClean="0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𝑥𝑦</m:t>
                    </m:r>
                    <m:r>
                      <a:rPr lang="en-US" sz="2200" i="1" kern="100" baseline="30000" dirty="0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200" i="1" kern="100" dirty="0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+ </m:t>
                    </m:r>
                    <m:r>
                      <a:rPr lang="en-US" sz="2200" i="1" kern="100" dirty="0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200" i="1" kern="100" dirty="0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) – </m:t>
                    </m:r>
                    <m:r>
                      <a:rPr lang="en-US" sz="2200" i="1" kern="100" dirty="0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200" i="1" kern="100" dirty="0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2200" i="1" kern="100" dirty="0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200" i="1" kern="100" baseline="30000" dirty="0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200" i="1" kern="100" dirty="0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200" i="1" kern="100" dirty="0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+ </m:t>
                    </m:r>
                    <m:r>
                      <a:rPr lang="en-US" sz="2200" i="1" kern="100" dirty="0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200" i="1" kern="100" dirty="0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) </m:t>
                    </m:r>
                  </m:oMath>
                </a14:m>
                <a:endParaRPr lang="en-US" sz="2200" kern="100" dirty="0"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2200" kern="100" dirty="0">
                    <a:ea typeface="Arial" panose="020B0604020202020204" pitchFamily="34" charset="0"/>
                    <a:cs typeface="Times New Roman" panose="02020603050405020304" pitchFamily="18" charset="0"/>
                  </a:rPr>
                  <a:t>      </a:t>
                </a:r>
                <a14:m>
                  <m:oMath xmlns:m="http://schemas.openxmlformats.org/officeDocument/2006/math">
                    <m:r>
                      <a:rPr lang="en-US" sz="2200" i="1" kern="100" dirty="0" smtClean="0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 </m:t>
                    </m:r>
                    <m:r>
                      <a:rPr lang="en-US" sz="2200" i="1" kern="100" dirty="0" smtClean="0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200" i="1" kern="100" dirty="0" smtClean="0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. </m:t>
                    </m:r>
                    <m:r>
                      <a:rPr lang="en-US" sz="2200" i="1" kern="100" dirty="0" smtClean="0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𝑥𝑦</m:t>
                    </m:r>
                    <m:r>
                      <a:rPr lang="en-US" sz="2200" i="1" kern="100" baseline="30000" dirty="0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200" i="1" kern="100" dirty="0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+ </m:t>
                    </m:r>
                    <m:r>
                      <a:rPr lang="en-US" sz="2200" i="1" kern="100" dirty="0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200" i="1" kern="100" dirty="0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. </m:t>
                    </m:r>
                    <m:r>
                      <a:rPr lang="en-US" sz="2200" i="1" kern="100" dirty="0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200" i="1" kern="100" dirty="0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– </m:t>
                    </m:r>
                    <m:r>
                      <a:rPr lang="en-US" sz="2200" i="1" kern="100" dirty="0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200" i="1" kern="100" dirty="0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. </m:t>
                    </m:r>
                    <m:r>
                      <a:rPr lang="en-US" sz="2200" i="1" kern="100" dirty="0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200" i="1" kern="100" baseline="30000" dirty="0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200" i="1" kern="100" dirty="0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200" i="1" kern="100" dirty="0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– </m:t>
                    </m:r>
                    <m:r>
                      <a:rPr lang="en-US" sz="2200" i="1" kern="100" dirty="0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200" i="1" kern="100" dirty="0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. </m:t>
                    </m:r>
                    <m:r>
                      <a:rPr lang="en-US" sz="2200" i="1" kern="100" dirty="0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endParaRPr lang="en-US" sz="2200" i="1" kern="100" dirty="0">
                  <a:latin typeface="Cambria Math" panose="02040503050406030204" pitchFamily="18" charset="0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2200" kern="100" dirty="0">
                    <a:ea typeface="Arial" panose="020B0604020202020204" pitchFamily="34" charset="0"/>
                    <a:cs typeface="Times New Roman" panose="02020603050405020304" pitchFamily="18" charset="0"/>
                  </a:rPr>
                  <a:t>      </a:t>
                </a:r>
                <a14:m>
                  <m:oMath xmlns:m="http://schemas.openxmlformats.org/officeDocument/2006/math">
                    <m:r>
                      <a:rPr lang="en-US" sz="2200" i="1" kern="100" dirty="0" smtClean="0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 </m:t>
                    </m:r>
                    <m:r>
                      <a:rPr lang="en-US" sz="2200" i="1" kern="100" dirty="0" smtClean="0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200" i="1" kern="100" baseline="30000" dirty="0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200" i="1" kern="100" dirty="0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200" i="1" kern="100" baseline="30000" dirty="0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200" i="1" kern="100" dirty="0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+ </m:t>
                    </m:r>
                    <m:r>
                      <a:rPr lang="en-US" sz="2200" i="1" kern="100" dirty="0" err="1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𝑥𝑦</m:t>
                    </m:r>
                    <m:r>
                      <a:rPr lang="en-US" sz="2200" i="1" kern="100" dirty="0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– </m:t>
                    </m:r>
                    <m:r>
                      <a:rPr lang="en-US" sz="2200" i="1" kern="100" dirty="0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200" i="1" kern="100" baseline="30000" dirty="0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200" i="1" kern="100" dirty="0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200" i="1" kern="100" baseline="30000" dirty="0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200" i="1" kern="100" dirty="0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– </m:t>
                    </m:r>
                    <m:r>
                      <a:rPr lang="en-US" sz="2200" i="1" kern="100" dirty="0" err="1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𝑥𝑦</m:t>
                    </m:r>
                    <m:r>
                      <a:rPr lang="en-US" sz="2200" i="1" kern="100" dirty="0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22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22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     </a:t>
                </a:r>
                <a14:m>
                  <m:oMath xmlns:m="http://schemas.openxmlformats.org/officeDocument/2006/math">
                    <m:r>
                      <a:rPr lang="en-US" sz="2200" i="1" kern="100" dirty="0" smtClean="0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 (</m:t>
                    </m:r>
                    <m:r>
                      <a:rPr lang="en-US" sz="2200" i="1" kern="100" dirty="0" smtClean="0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200" i="1" kern="100" baseline="30000" dirty="0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200" i="1" kern="100" dirty="0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200" i="1" kern="100" baseline="30000" dirty="0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200" i="1" kern="100" dirty="0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– </m:t>
                    </m:r>
                    <m:r>
                      <a:rPr lang="en-US" sz="2200" i="1" kern="100" dirty="0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200" i="1" kern="100" baseline="30000" dirty="0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200" i="1" kern="100" dirty="0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200" i="1" kern="100" baseline="30000" dirty="0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200" i="1" kern="100" dirty="0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) + </m:t>
                    </m:r>
                    <m:d>
                      <m:dPr>
                        <m:ctrlPr>
                          <a:rPr lang="en-US" sz="2200" i="1" kern="100" dirty="0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200" i="1" kern="100" dirty="0" err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𝑥𝑦</m:t>
                        </m:r>
                        <m:r>
                          <a:rPr lang="en-US" sz="2200" i="1" kern="100" dirty="0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 – </m:t>
                        </m:r>
                        <m:r>
                          <a:rPr lang="en-US" sz="2200" i="1" kern="100" dirty="0" err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𝑥𝑦</m:t>
                        </m:r>
                      </m:e>
                    </m:d>
                    <m:r>
                      <a:rPr lang="en-US" sz="2200" i="1" kern="100" dirty="0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22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2200" kern="100" dirty="0">
                    <a:ea typeface="Arial" panose="020B0604020202020204" pitchFamily="34" charset="0"/>
                    <a:cs typeface="Times New Roman" panose="02020603050405020304" pitchFamily="18" charset="0"/>
                  </a:rPr>
                  <a:t>      </a:t>
                </a:r>
                <a14:m>
                  <m:oMath xmlns:m="http://schemas.openxmlformats.org/officeDocument/2006/math">
                    <m:r>
                      <a:rPr lang="en-US" sz="2200" i="1" kern="100" dirty="0" smtClean="0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 0 + 0 = 0 </m:t>
                    </m:r>
                  </m:oMath>
                </a14:m>
                <a:r>
                  <a:rPr lang="en-US" sz="2200" kern="100" dirty="0"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(</a:t>
                </a:r>
                <a:r>
                  <a:rPr lang="en-US" sz="2200" kern="100" dirty="0" err="1"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đpcm</a:t>
                </a:r>
                <a:r>
                  <a:rPr lang="en-US" sz="2200" kern="100" dirty="0"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)</a:t>
                </a:r>
                <a:endParaRPr lang="en-US" sz="2200" kern="100" dirty="0"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4B035716-2E58-00B4-6E0E-373D54561F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01967" y="1841045"/>
                <a:ext cx="5038561" cy="3227358"/>
              </a:xfrm>
              <a:prstGeom prst="rect">
                <a:avLst/>
              </a:prstGeom>
              <a:blipFill>
                <a:blip r:embed="rId5"/>
                <a:stretch>
                  <a:fillRect l="-1572" b="-32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med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500"/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2" name="Google Shape;1862;p64"/>
          <p:cNvSpPr/>
          <p:nvPr/>
        </p:nvSpPr>
        <p:spPr>
          <a:xfrm rot="10800000" flipH="1">
            <a:off x="-595301" y="2072698"/>
            <a:ext cx="3065558" cy="3559652"/>
          </a:xfrm>
          <a:custGeom>
            <a:avLst/>
            <a:gdLst/>
            <a:ahLst/>
            <a:cxnLst/>
            <a:rect l="l" t="t" r="r" b="b"/>
            <a:pathLst>
              <a:path w="82413" h="95696" extrusionOk="0">
                <a:moveTo>
                  <a:pt x="0" y="0"/>
                </a:moveTo>
                <a:lnTo>
                  <a:pt x="0" y="70492"/>
                </a:lnTo>
                <a:cubicBezTo>
                  <a:pt x="10133" y="86005"/>
                  <a:pt x="25239" y="95695"/>
                  <a:pt x="40079" y="95695"/>
                </a:cubicBezTo>
                <a:cubicBezTo>
                  <a:pt x="43020" y="95695"/>
                  <a:pt x="45950" y="95315"/>
                  <a:pt x="48829" y="94524"/>
                </a:cubicBezTo>
                <a:cubicBezTo>
                  <a:pt x="71478" y="88299"/>
                  <a:pt x="82412" y="59013"/>
                  <a:pt x="73244" y="29109"/>
                </a:cubicBezTo>
                <a:cubicBezTo>
                  <a:pt x="69683" y="17513"/>
                  <a:pt x="63619" y="7520"/>
                  <a:pt x="56217" y="0"/>
                </a:cubicBezTo>
                <a:close/>
              </a:path>
            </a:pathLst>
          </a:custGeom>
          <a:solidFill>
            <a:srgbClr val="8DCED4">
              <a:alpha val="6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3" name="Google Shape;1863;p64"/>
          <p:cNvSpPr/>
          <p:nvPr/>
        </p:nvSpPr>
        <p:spPr>
          <a:xfrm flipH="1">
            <a:off x="6806510" y="-684993"/>
            <a:ext cx="3065558" cy="3559652"/>
          </a:xfrm>
          <a:custGeom>
            <a:avLst/>
            <a:gdLst/>
            <a:ahLst/>
            <a:cxnLst/>
            <a:rect l="l" t="t" r="r" b="b"/>
            <a:pathLst>
              <a:path w="82413" h="95696" extrusionOk="0">
                <a:moveTo>
                  <a:pt x="0" y="0"/>
                </a:moveTo>
                <a:lnTo>
                  <a:pt x="0" y="70492"/>
                </a:lnTo>
                <a:cubicBezTo>
                  <a:pt x="10133" y="86005"/>
                  <a:pt x="25239" y="95695"/>
                  <a:pt x="40079" y="95695"/>
                </a:cubicBezTo>
                <a:cubicBezTo>
                  <a:pt x="43020" y="95695"/>
                  <a:pt x="45950" y="95315"/>
                  <a:pt x="48829" y="94524"/>
                </a:cubicBezTo>
                <a:cubicBezTo>
                  <a:pt x="71478" y="88299"/>
                  <a:pt x="82412" y="59013"/>
                  <a:pt x="73244" y="29109"/>
                </a:cubicBezTo>
                <a:cubicBezTo>
                  <a:pt x="69683" y="17513"/>
                  <a:pt x="63619" y="7520"/>
                  <a:pt x="56217" y="0"/>
                </a:cubicBezTo>
                <a:close/>
              </a:path>
            </a:pathLst>
          </a:custGeom>
          <a:solidFill>
            <a:srgbClr val="FBBC3F">
              <a:alpha val="35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4" name="Google Shape;1864;p64"/>
          <p:cNvSpPr txBox="1">
            <a:spLocks noGrp="1"/>
          </p:cNvSpPr>
          <p:nvPr>
            <p:ph type="title"/>
          </p:nvPr>
        </p:nvSpPr>
        <p:spPr>
          <a:xfrm>
            <a:off x="485847" y="2789363"/>
            <a:ext cx="8172294" cy="1078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dirty="0">
                <a:latin typeface="+mj-lt"/>
              </a:rPr>
              <a:t>HẰNG ĐẲNG THỨC ĐÁNG NHỚ</a:t>
            </a:r>
            <a:endParaRPr sz="4000" dirty="0">
              <a:latin typeface="+mj-lt"/>
            </a:endParaRPr>
          </a:p>
        </p:txBody>
      </p:sp>
      <p:sp>
        <p:nvSpPr>
          <p:cNvPr id="1865" name="Google Shape;1865;p64"/>
          <p:cNvSpPr txBox="1">
            <a:spLocks noGrp="1"/>
          </p:cNvSpPr>
          <p:nvPr>
            <p:ph type="title" idx="2"/>
          </p:nvPr>
        </p:nvSpPr>
        <p:spPr>
          <a:xfrm>
            <a:off x="3801450" y="948902"/>
            <a:ext cx="1541100" cy="1538100"/>
          </a:xfrm>
          <a:prstGeom prst="rect">
            <a:avLst/>
          </a:prstGeom>
        </p:spPr>
        <p:txBody>
          <a:bodyPr spcFirstLastPara="1" wrap="square" lIns="91425" tIns="228600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dirty="0">
                <a:latin typeface="+mj-lt"/>
              </a:rPr>
              <a:t>II.</a:t>
            </a:r>
            <a:endParaRPr sz="4000" dirty="0">
              <a:latin typeface="+mj-lt"/>
            </a:endParaRPr>
          </a:p>
        </p:txBody>
      </p:sp>
      <p:sp>
        <p:nvSpPr>
          <p:cNvPr id="1867" name="Google Shape;1867;p64"/>
          <p:cNvSpPr/>
          <p:nvPr/>
        </p:nvSpPr>
        <p:spPr>
          <a:xfrm>
            <a:off x="1350625" y="4499763"/>
            <a:ext cx="283484" cy="360463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8" name="Google Shape;1868;p64"/>
          <p:cNvSpPr/>
          <p:nvPr/>
        </p:nvSpPr>
        <p:spPr>
          <a:xfrm>
            <a:off x="903713" y="4035988"/>
            <a:ext cx="1272350" cy="347275"/>
          </a:xfrm>
          <a:custGeom>
            <a:avLst/>
            <a:gdLst/>
            <a:ahLst/>
            <a:cxnLst/>
            <a:rect l="l" t="t" r="r" b="b"/>
            <a:pathLst>
              <a:path w="50894" h="13891" extrusionOk="0">
                <a:moveTo>
                  <a:pt x="47961" y="461"/>
                </a:moveTo>
                <a:cubicBezTo>
                  <a:pt x="48959" y="461"/>
                  <a:pt x="50307" y="1231"/>
                  <a:pt x="49593" y="2377"/>
                </a:cubicBezTo>
                <a:cubicBezTo>
                  <a:pt x="49317" y="2752"/>
                  <a:pt x="48923" y="3047"/>
                  <a:pt x="48490" y="3224"/>
                </a:cubicBezTo>
                <a:cubicBezTo>
                  <a:pt x="46756" y="4012"/>
                  <a:pt x="44588" y="4210"/>
                  <a:pt x="42756" y="4623"/>
                </a:cubicBezTo>
                <a:cubicBezTo>
                  <a:pt x="41416" y="4919"/>
                  <a:pt x="38599" y="4998"/>
                  <a:pt x="37909" y="6436"/>
                </a:cubicBezTo>
                <a:cubicBezTo>
                  <a:pt x="37732" y="6771"/>
                  <a:pt x="37712" y="7165"/>
                  <a:pt x="37850" y="7520"/>
                </a:cubicBezTo>
                <a:cubicBezTo>
                  <a:pt x="37909" y="7717"/>
                  <a:pt x="38027" y="7874"/>
                  <a:pt x="38185" y="8012"/>
                </a:cubicBezTo>
                <a:cubicBezTo>
                  <a:pt x="38658" y="8505"/>
                  <a:pt x="38855" y="8308"/>
                  <a:pt x="38894" y="9155"/>
                </a:cubicBezTo>
                <a:cubicBezTo>
                  <a:pt x="38934" y="9982"/>
                  <a:pt x="38658" y="10160"/>
                  <a:pt x="37830" y="10376"/>
                </a:cubicBezTo>
                <a:cubicBezTo>
                  <a:pt x="37377" y="10475"/>
                  <a:pt x="36904" y="10554"/>
                  <a:pt x="36451" y="10613"/>
                </a:cubicBezTo>
                <a:lnTo>
                  <a:pt x="33082" y="11125"/>
                </a:lnTo>
                <a:lnTo>
                  <a:pt x="25378" y="12307"/>
                </a:lnTo>
                <a:lnTo>
                  <a:pt x="21556" y="12898"/>
                </a:lnTo>
                <a:cubicBezTo>
                  <a:pt x="20949" y="12994"/>
                  <a:pt x="19423" y="13377"/>
                  <a:pt x="18141" y="13377"/>
                </a:cubicBezTo>
                <a:cubicBezTo>
                  <a:pt x="17050" y="13377"/>
                  <a:pt x="16136" y="13100"/>
                  <a:pt x="16118" y="12130"/>
                </a:cubicBezTo>
                <a:cubicBezTo>
                  <a:pt x="16118" y="12126"/>
                  <a:pt x="16118" y="12122"/>
                  <a:pt x="16117" y="12117"/>
                </a:cubicBezTo>
                <a:lnTo>
                  <a:pt x="16117" y="12117"/>
                </a:lnTo>
                <a:cubicBezTo>
                  <a:pt x="16433" y="11003"/>
                  <a:pt x="17377" y="11375"/>
                  <a:pt x="18226" y="11086"/>
                </a:cubicBezTo>
                <a:cubicBezTo>
                  <a:pt x="18699" y="10928"/>
                  <a:pt x="18679" y="10830"/>
                  <a:pt x="19014" y="10514"/>
                </a:cubicBezTo>
                <a:cubicBezTo>
                  <a:pt x="19290" y="10239"/>
                  <a:pt x="19625" y="10160"/>
                  <a:pt x="19940" y="9923"/>
                </a:cubicBezTo>
                <a:cubicBezTo>
                  <a:pt x="20689" y="9352"/>
                  <a:pt x="20374" y="8524"/>
                  <a:pt x="19566" y="8229"/>
                </a:cubicBezTo>
                <a:cubicBezTo>
                  <a:pt x="19386" y="8163"/>
                  <a:pt x="19196" y="8136"/>
                  <a:pt x="19001" y="8136"/>
                </a:cubicBezTo>
                <a:cubicBezTo>
                  <a:pt x="18322" y="8136"/>
                  <a:pt x="17582" y="8461"/>
                  <a:pt x="16985" y="8584"/>
                </a:cubicBezTo>
                <a:cubicBezTo>
                  <a:pt x="15822" y="8820"/>
                  <a:pt x="14660" y="9037"/>
                  <a:pt x="13478" y="9194"/>
                </a:cubicBezTo>
                <a:cubicBezTo>
                  <a:pt x="11188" y="9529"/>
                  <a:pt x="8882" y="9689"/>
                  <a:pt x="6574" y="9689"/>
                </a:cubicBezTo>
                <a:cubicBezTo>
                  <a:pt x="6439" y="9689"/>
                  <a:pt x="6303" y="9688"/>
                  <a:pt x="6168" y="9687"/>
                </a:cubicBezTo>
                <a:cubicBezTo>
                  <a:pt x="5776" y="9687"/>
                  <a:pt x="5354" y="9699"/>
                  <a:pt x="4926" y="9699"/>
                </a:cubicBezTo>
                <a:cubicBezTo>
                  <a:pt x="3997" y="9699"/>
                  <a:pt x="3035" y="9643"/>
                  <a:pt x="2267" y="9293"/>
                </a:cubicBezTo>
                <a:cubicBezTo>
                  <a:pt x="533" y="8505"/>
                  <a:pt x="40" y="6574"/>
                  <a:pt x="1656" y="5411"/>
                </a:cubicBezTo>
                <a:cubicBezTo>
                  <a:pt x="2621" y="4702"/>
                  <a:pt x="3882" y="4663"/>
                  <a:pt x="5025" y="4604"/>
                </a:cubicBezTo>
                <a:cubicBezTo>
                  <a:pt x="6286" y="4505"/>
                  <a:pt x="7547" y="4426"/>
                  <a:pt x="8828" y="4328"/>
                </a:cubicBezTo>
                <a:cubicBezTo>
                  <a:pt x="13359" y="3914"/>
                  <a:pt x="17871" y="3264"/>
                  <a:pt x="22324" y="2377"/>
                </a:cubicBezTo>
                <a:cubicBezTo>
                  <a:pt x="23566" y="2141"/>
                  <a:pt x="24807" y="1865"/>
                  <a:pt x="26048" y="1569"/>
                </a:cubicBezTo>
                <a:cubicBezTo>
                  <a:pt x="27113" y="1333"/>
                  <a:pt x="28467" y="835"/>
                  <a:pt x="29627" y="835"/>
                </a:cubicBezTo>
                <a:cubicBezTo>
                  <a:pt x="29819" y="835"/>
                  <a:pt x="30006" y="849"/>
                  <a:pt x="30186" y="880"/>
                </a:cubicBezTo>
                <a:cubicBezTo>
                  <a:pt x="30796" y="998"/>
                  <a:pt x="32274" y="683"/>
                  <a:pt x="31939" y="2062"/>
                </a:cubicBezTo>
                <a:cubicBezTo>
                  <a:pt x="31841" y="2456"/>
                  <a:pt x="31328" y="2811"/>
                  <a:pt x="30993" y="2949"/>
                </a:cubicBezTo>
                <a:cubicBezTo>
                  <a:pt x="30540" y="3086"/>
                  <a:pt x="30087" y="3185"/>
                  <a:pt x="29614" y="3264"/>
                </a:cubicBezTo>
                <a:cubicBezTo>
                  <a:pt x="28885" y="3441"/>
                  <a:pt x="28274" y="3756"/>
                  <a:pt x="27999" y="4485"/>
                </a:cubicBezTo>
                <a:cubicBezTo>
                  <a:pt x="27940" y="4604"/>
                  <a:pt x="28117" y="4761"/>
                  <a:pt x="28196" y="4820"/>
                </a:cubicBezTo>
                <a:cubicBezTo>
                  <a:pt x="28961" y="5354"/>
                  <a:pt x="29784" y="5564"/>
                  <a:pt x="30650" y="5564"/>
                </a:cubicBezTo>
                <a:cubicBezTo>
                  <a:pt x="31032" y="5564"/>
                  <a:pt x="31423" y="5523"/>
                  <a:pt x="31821" y="5451"/>
                </a:cubicBezTo>
                <a:cubicBezTo>
                  <a:pt x="33949" y="5057"/>
                  <a:pt x="36018" y="4170"/>
                  <a:pt x="38067" y="3500"/>
                </a:cubicBezTo>
                <a:lnTo>
                  <a:pt x="44608" y="1372"/>
                </a:lnTo>
                <a:cubicBezTo>
                  <a:pt x="45652" y="1037"/>
                  <a:pt x="46736" y="545"/>
                  <a:pt x="47820" y="466"/>
                </a:cubicBezTo>
                <a:cubicBezTo>
                  <a:pt x="47866" y="462"/>
                  <a:pt x="47913" y="461"/>
                  <a:pt x="47961" y="461"/>
                </a:cubicBezTo>
                <a:close/>
                <a:moveTo>
                  <a:pt x="47887" y="1"/>
                </a:moveTo>
                <a:cubicBezTo>
                  <a:pt x="47346" y="1"/>
                  <a:pt x="46785" y="115"/>
                  <a:pt x="46263" y="269"/>
                </a:cubicBezTo>
                <a:cubicBezTo>
                  <a:pt x="43308" y="1136"/>
                  <a:pt x="40392" y="2180"/>
                  <a:pt x="37456" y="3126"/>
                </a:cubicBezTo>
                <a:cubicBezTo>
                  <a:pt x="35939" y="3618"/>
                  <a:pt x="34422" y="4150"/>
                  <a:pt x="32905" y="4604"/>
                </a:cubicBezTo>
                <a:cubicBezTo>
                  <a:pt x="32057" y="4864"/>
                  <a:pt x="31161" y="5107"/>
                  <a:pt x="30294" y="5107"/>
                </a:cubicBezTo>
                <a:cubicBezTo>
                  <a:pt x="29690" y="5107"/>
                  <a:pt x="29099" y="4990"/>
                  <a:pt x="28548" y="4678"/>
                </a:cubicBezTo>
                <a:lnTo>
                  <a:pt x="28548" y="4678"/>
                </a:lnTo>
                <a:cubicBezTo>
                  <a:pt x="29329" y="3332"/>
                  <a:pt x="32773" y="3918"/>
                  <a:pt x="32412" y="1944"/>
                </a:cubicBezTo>
                <a:cubicBezTo>
                  <a:pt x="32213" y="702"/>
                  <a:pt x="30749" y="420"/>
                  <a:pt x="29620" y="420"/>
                </a:cubicBezTo>
                <a:cubicBezTo>
                  <a:pt x="29405" y="420"/>
                  <a:pt x="29203" y="431"/>
                  <a:pt x="29023" y="446"/>
                </a:cubicBezTo>
                <a:cubicBezTo>
                  <a:pt x="26501" y="663"/>
                  <a:pt x="23960" y="1530"/>
                  <a:pt x="21477" y="2023"/>
                </a:cubicBezTo>
                <a:cubicBezTo>
                  <a:pt x="18738" y="2554"/>
                  <a:pt x="16000" y="2988"/>
                  <a:pt x="13222" y="3343"/>
                </a:cubicBezTo>
                <a:cubicBezTo>
                  <a:pt x="10404" y="3697"/>
                  <a:pt x="7567" y="3953"/>
                  <a:pt x="4730" y="4131"/>
                </a:cubicBezTo>
                <a:cubicBezTo>
                  <a:pt x="2996" y="4229"/>
                  <a:pt x="277" y="4544"/>
                  <a:pt x="99" y="6791"/>
                </a:cubicBezTo>
                <a:cubicBezTo>
                  <a:pt x="1" y="8150"/>
                  <a:pt x="1163" y="9253"/>
                  <a:pt x="2346" y="9726"/>
                </a:cubicBezTo>
                <a:cubicBezTo>
                  <a:pt x="3420" y="10144"/>
                  <a:pt x="4676" y="10266"/>
                  <a:pt x="5943" y="10266"/>
                </a:cubicBezTo>
                <a:cubicBezTo>
                  <a:pt x="7184" y="10266"/>
                  <a:pt x="8435" y="10149"/>
                  <a:pt x="9537" y="10081"/>
                </a:cubicBezTo>
                <a:cubicBezTo>
                  <a:pt x="10897" y="10002"/>
                  <a:pt x="12256" y="9884"/>
                  <a:pt x="13616" y="9687"/>
                </a:cubicBezTo>
                <a:cubicBezTo>
                  <a:pt x="15172" y="9490"/>
                  <a:pt x="16748" y="8958"/>
                  <a:pt x="18285" y="8840"/>
                </a:cubicBezTo>
                <a:lnTo>
                  <a:pt x="18758" y="8721"/>
                </a:lnTo>
                <a:lnTo>
                  <a:pt x="19743" y="9293"/>
                </a:lnTo>
                <a:cubicBezTo>
                  <a:pt x="19763" y="9588"/>
                  <a:pt x="19073" y="9608"/>
                  <a:pt x="18896" y="9746"/>
                </a:cubicBezTo>
                <a:cubicBezTo>
                  <a:pt x="18187" y="10298"/>
                  <a:pt x="18108" y="10554"/>
                  <a:pt x="17142" y="10692"/>
                </a:cubicBezTo>
                <a:cubicBezTo>
                  <a:pt x="16354" y="10810"/>
                  <a:pt x="15822" y="11007"/>
                  <a:pt x="15606" y="11834"/>
                </a:cubicBezTo>
                <a:cubicBezTo>
                  <a:pt x="15599" y="11866"/>
                  <a:pt x="15608" y="11903"/>
                  <a:pt x="15627" y="11942"/>
                </a:cubicBezTo>
                <a:lnTo>
                  <a:pt x="15627" y="11942"/>
                </a:lnTo>
                <a:cubicBezTo>
                  <a:pt x="15687" y="13288"/>
                  <a:pt x="16980" y="13890"/>
                  <a:pt x="18200" y="13890"/>
                </a:cubicBezTo>
                <a:cubicBezTo>
                  <a:pt x="18275" y="13890"/>
                  <a:pt x="18349" y="13888"/>
                  <a:pt x="18423" y="13884"/>
                </a:cubicBezTo>
                <a:cubicBezTo>
                  <a:pt x="21103" y="13726"/>
                  <a:pt x="23841" y="13076"/>
                  <a:pt x="26501" y="12682"/>
                </a:cubicBezTo>
                <a:lnTo>
                  <a:pt x="34678" y="11421"/>
                </a:lnTo>
                <a:cubicBezTo>
                  <a:pt x="35880" y="11224"/>
                  <a:pt x="37200" y="11165"/>
                  <a:pt x="38362" y="10810"/>
                </a:cubicBezTo>
                <a:cubicBezTo>
                  <a:pt x="39032" y="10613"/>
                  <a:pt x="39702" y="10140"/>
                  <a:pt x="39682" y="9372"/>
                </a:cubicBezTo>
                <a:cubicBezTo>
                  <a:pt x="39682" y="8781"/>
                  <a:pt x="39269" y="8603"/>
                  <a:pt x="38934" y="8209"/>
                </a:cubicBezTo>
                <a:cubicBezTo>
                  <a:pt x="38382" y="7579"/>
                  <a:pt x="38047" y="7047"/>
                  <a:pt x="38737" y="6377"/>
                </a:cubicBezTo>
                <a:cubicBezTo>
                  <a:pt x="39269" y="5865"/>
                  <a:pt x="40175" y="5766"/>
                  <a:pt x="40845" y="5608"/>
                </a:cubicBezTo>
                <a:cubicBezTo>
                  <a:pt x="43308" y="5057"/>
                  <a:pt x="45889" y="4663"/>
                  <a:pt x="48293" y="3914"/>
                </a:cubicBezTo>
                <a:cubicBezTo>
                  <a:pt x="49494" y="3520"/>
                  <a:pt x="50893" y="2515"/>
                  <a:pt x="50046" y="1136"/>
                </a:cubicBezTo>
                <a:cubicBezTo>
                  <a:pt x="49529" y="282"/>
                  <a:pt x="48733" y="1"/>
                  <a:pt x="4788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9" name="Google Shape;1869;p64"/>
          <p:cNvSpPr/>
          <p:nvPr/>
        </p:nvSpPr>
        <p:spPr>
          <a:xfrm>
            <a:off x="7153850" y="1839571"/>
            <a:ext cx="192795" cy="245160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0" name="Google Shape;1870;p64"/>
          <p:cNvSpPr/>
          <p:nvPr/>
        </p:nvSpPr>
        <p:spPr>
          <a:xfrm>
            <a:off x="8529075" y="416926"/>
            <a:ext cx="283484" cy="360430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871" name="Google Shape;1871;p64"/>
          <p:cNvGrpSpPr/>
          <p:nvPr/>
        </p:nvGrpSpPr>
        <p:grpSpPr>
          <a:xfrm>
            <a:off x="7167760" y="204185"/>
            <a:ext cx="876767" cy="1104755"/>
            <a:chOff x="11435300" y="1056650"/>
            <a:chExt cx="568775" cy="716675"/>
          </a:xfrm>
        </p:grpSpPr>
        <p:sp>
          <p:nvSpPr>
            <p:cNvPr id="1872" name="Google Shape;1872;p64"/>
            <p:cNvSpPr/>
            <p:nvPr/>
          </p:nvSpPr>
          <p:spPr>
            <a:xfrm>
              <a:off x="11464475" y="1078600"/>
              <a:ext cx="514575" cy="672500"/>
            </a:xfrm>
            <a:custGeom>
              <a:avLst/>
              <a:gdLst/>
              <a:ahLst/>
              <a:cxnLst/>
              <a:rect l="l" t="t" r="r" b="b"/>
              <a:pathLst>
                <a:path w="20583" h="26900" extrusionOk="0">
                  <a:moveTo>
                    <a:pt x="14711" y="1"/>
                  </a:moveTo>
                  <a:cubicBezTo>
                    <a:pt x="9241" y="5872"/>
                    <a:pt x="1" y="9041"/>
                    <a:pt x="1" y="9041"/>
                  </a:cubicBezTo>
                  <a:cubicBezTo>
                    <a:pt x="368" y="9708"/>
                    <a:pt x="668" y="10375"/>
                    <a:pt x="968" y="11042"/>
                  </a:cubicBezTo>
                  <a:cubicBezTo>
                    <a:pt x="2469" y="14545"/>
                    <a:pt x="3470" y="18214"/>
                    <a:pt x="3970" y="21983"/>
                  </a:cubicBezTo>
                  <a:cubicBezTo>
                    <a:pt x="3970" y="21983"/>
                    <a:pt x="4404" y="24752"/>
                    <a:pt x="4637" y="26787"/>
                  </a:cubicBezTo>
                  <a:cubicBezTo>
                    <a:pt x="4967" y="26831"/>
                    <a:pt x="5589" y="26900"/>
                    <a:pt x="6437" y="26900"/>
                  </a:cubicBezTo>
                  <a:cubicBezTo>
                    <a:pt x="8765" y="26900"/>
                    <a:pt x="12794" y="26385"/>
                    <a:pt x="17146" y="23451"/>
                  </a:cubicBezTo>
                  <a:lnTo>
                    <a:pt x="20582" y="18214"/>
                  </a:lnTo>
                  <a:cubicBezTo>
                    <a:pt x="19815" y="14811"/>
                    <a:pt x="18180" y="9174"/>
                    <a:pt x="16746" y="5071"/>
                  </a:cubicBezTo>
                  <a:cubicBezTo>
                    <a:pt x="15979" y="2936"/>
                    <a:pt x="14711" y="1"/>
                    <a:pt x="14711" y="1"/>
                  </a:cubicBezTo>
                  <a:close/>
                </a:path>
              </a:pathLst>
            </a:custGeom>
            <a:solidFill>
              <a:srgbClr val="302D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3" name="Google Shape;1873;p64"/>
            <p:cNvSpPr/>
            <p:nvPr/>
          </p:nvSpPr>
          <p:spPr>
            <a:xfrm>
              <a:off x="11435300" y="1056650"/>
              <a:ext cx="568775" cy="716675"/>
            </a:xfrm>
            <a:custGeom>
              <a:avLst/>
              <a:gdLst/>
              <a:ahLst/>
              <a:cxnLst/>
              <a:rect l="l" t="t" r="r" b="b"/>
              <a:pathLst>
                <a:path w="22751" h="28667" extrusionOk="0">
                  <a:moveTo>
                    <a:pt x="5871" y="21961"/>
                  </a:moveTo>
                  <a:cubicBezTo>
                    <a:pt x="5871" y="21961"/>
                    <a:pt x="5871" y="21961"/>
                    <a:pt x="5871" y="21961"/>
                  </a:cubicBezTo>
                  <a:cubicBezTo>
                    <a:pt x="5871" y="21962"/>
                    <a:pt x="5871" y="21963"/>
                    <a:pt x="5871" y="21963"/>
                  </a:cubicBezTo>
                  <a:cubicBezTo>
                    <a:pt x="5871" y="21963"/>
                    <a:pt x="5871" y="21962"/>
                    <a:pt x="5871" y="21961"/>
                  </a:cubicBezTo>
                  <a:close/>
                  <a:moveTo>
                    <a:pt x="15452" y="2500"/>
                  </a:moveTo>
                  <a:cubicBezTo>
                    <a:pt x="17666" y="7871"/>
                    <a:pt x="19425" y="13434"/>
                    <a:pt x="20704" y="19111"/>
                  </a:cubicBezTo>
                  <a:lnTo>
                    <a:pt x="20704" y="19111"/>
                  </a:lnTo>
                  <a:lnTo>
                    <a:pt x="17608" y="23801"/>
                  </a:lnTo>
                  <a:lnTo>
                    <a:pt x="17608" y="23801"/>
                  </a:lnTo>
                  <a:cubicBezTo>
                    <a:pt x="14683" y="25633"/>
                    <a:pt x="11307" y="26907"/>
                    <a:pt x="7865" y="26907"/>
                  </a:cubicBezTo>
                  <a:cubicBezTo>
                    <a:pt x="7484" y="26907"/>
                    <a:pt x="7103" y="26892"/>
                    <a:pt x="6721" y="26860"/>
                  </a:cubicBezTo>
                  <a:lnTo>
                    <a:pt x="6721" y="26860"/>
                  </a:lnTo>
                  <a:cubicBezTo>
                    <a:pt x="6587" y="25532"/>
                    <a:pt x="6499" y="24147"/>
                    <a:pt x="6171" y="22895"/>
                  </a:cubicBezTo>
                  <a:cubicBezTo>
                    <a:pt x="6105" y="22694"/>
                    <a:pt x="5971" y="22361"/>
                    <a:pt x="5938" y="22194"/>
                  </a:cubicBezTo>
                  <a:cubicBezTo>
                    <a:pt x="5938" y="22148"/>
                    <a:pt x="5889" y="22004"/>
                    <a:pt x="5871" y="21955"/>
                  </a:cubicBezTo>
                  <a:lnTo>
                    <a:pt x="5871" y="21955"/>
                  </a:lnTo>
                  <a:cubicBezTo>
                    <a:pt x="5871" y="21853"/>
                    <a:pt x="5869" y="20850"/>
                    <a:pt x="5838" y="20726"/>
                  </a:cubicBezTo>
                  <a:cubicBezTo>
                    <a:pt x="5199" y="17138"/>
                    <a:pt x="4089" y="13632"/>
                    <a:pt x="2533" y="10336"/>
                  </a:cubicBezTo>
                  <a:lnTo>
                    <a:pt x="2533" y="10336"/>
                  </a:lnTo>
                  <a:cubicBezTo>
                    <a:pt x="7221" y="8584"/>
                    <a:pt x="11814" y="5939"/>
                    <a:pt x="15452" y="2500"/>
                  </a:cubicBezTo>
                  <a:close/>
                  <a:moveTo>
                    <a:pt x="16170" y="1"/>
                  </a:moveTo>
                  <a:cubicBezTo>
                    <a:pt x="15815" y="1"/>
                    <a:pt x="15406" y="184"/>
                    <a:pt x="15211" y="379"/>
                  </a:cubicBezTo>
                  <a:cubicBezTo>
                    <a:pt x="11408" y="4381"/>
                    <a:pt x="6205" y="7317"/>
                    <a:pt x="1001" y="9118"/>
                  </a:cubicBezTo>
                  <a:cubicBezTo>
                    <a:pt x="434" y="9318"/>
                    <a:pt x="0" y="9919"/>
                    <a:pt x="301" y="10486"/>
                  </a:cubicBezTo>
                  <a:cubicBezTo>
                    <a:pt x="2102" y="14122"/>
                    <a:pt x="3369" y="18024"/>
                    <a:pt x="4003" y="22027"/>
                  </a:cubicBezTo>
                  <a:cubicBezTo>
                    <a:pt x="4060" y="22425"/>
                    <a:pt x="4262" y="22944"/>
                    <a:pt x="4362" y="23357"/>
                  </a:cubicBezTo>
                  <a:lnTo>
                    <a:pt x="4362" y="23357"/>
                  </a:lnTo>
                  <a:cubicBezTo>
                    <a:pt x="4356" y="23348"/>
                    <a:pt x="4350" y="23343"/>
                    <a:pt x="4344" y="23343"/>
                  </a:cubicBezTo>
                  <a:cubicBezTo>
                    <a:pt x="4318" y="23343"/>
                    <a:pt x="4291" y="23436"/>
                    <a:pt x="4270" y="23729"/>
                  </a:cubicBezTo>
                  <a:cubicBezTo>
                    <a:pt x="4170" y="25063"/>
                    <a:pt x="4670" y="26697"/>
                    <a:pt x="4870" y="28032"/>
                  </a:cubicBezTo>
                  <a:cubicBezTo>
                    <a:pt x="4937" y="28332"/>
                    <a:pt x="5204" y="28532"/>
                    <a:pt x="5504" y="28532"/>
                  </a:cubicBezTo>
                  <a:cubicBezTo>
                    <a:pt x="6178" y="28623"/>
                    <a:pt x="6853" y="28667"/>
                    <a:pt x="7526" y="28667"/>
                  </a:cubicBezTo>
                  <a:cubicBezTo>
                    <a:pt x="11514" y="28667"/>
                    <a:pt x="15436" y="27137"/>
                    <a:pt x="18747" y="24996"/>
                  </a:cubicBezTo>
                  <a:lnTo>
                    <a:pt x="18731" y="24987"/>
                  </a:lnTo>
                  <a:lnTo>
                    <a:pt x="18731" y="24987"/>
                  </a:lnTo>
                  <a:cubicBezTo>
                    <a:pt x="18889" y="24906"/>
                    <a:pt x="19025" y="24796"/>
                    <a:pt x="19114" y="24663"/>
                  </a:cubicBezTo>
                  <a:lnTo>
                    <a:pt x="22426" y="19613"/>
                  </a:lnTo>
                  <a:lnTo>
                    <a:pt x="22426" y="19613"/>
                  </a:lnTo>
                  <a:cubicBezTo>
                    <a:pt x="22511" y="19511"/>
                    <a:pt x="22573" y="19410"/>
                    <a:pt x="22616" y="19312"/>
                  </a:cubicBezTo>
                  <a:lnTo>
                    <a:pt x="22616" y="19312"/>
                  </a:lnTo>
                  <a:cubicBezTo>
                    <a:pt x="22738" y="19079"/>
                    <a:pt x="22750" y="18880"/>
                    <a:pt x="22689" y="18723"/>
                  </a:cubicBezTo>
                  <a:lnTo>
                    <a:pt x="22689" y="18723"/>
                  </a:lnTo>
                  <a:lnTo>
                    <a:pt x="22716" y="18725"/>
                  </a:lnTo>
                  <a:cubicBezTo>
                    <a:pt x="21282" y="12420"/>
                    <a:pt x="19314" y="6249"/>
                    <a:pt x="16746" y="345"/>
                  </a:cubicBezTo>
                  <a:cubicBezTo>
                    <a:pt x="16648" y="95"/>
                    <a:pt x="16423" y="1"/>
                    <a:pt x="1617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4" name="Google Shape;1874;p64"/>
            <p:cNvSpPr/>
            <p:nvPr/>
          </p:nvSpPr>
          <p:spPr>
            <a:xfrm>
              <a:off x="11464475" y="1078600"/>
              <a:ext cx="514575" cy="672500"/>
            </a:xfrm>
            <a:custGeom>
              <a:avLst/>
              <a:gdLst/>
              <a:ahLst/>
              <a:cxnLst/>
              <a:rect l="l" t="t" r="r" b="b"/>
              <a:pathLst>
                <a:path w="20583" h="26900" extrusionOk="0">
                  <a:moveTo>
                    <a:pt x="14711" y="1"/>
                  </a:moveTo>
                  <a:cubicBezTo>
                    <a:pt x="9241" y="5872"/>
                    <a:pt x="1" y="9041"/>
                    <a:pt x="1" y="9041"/>
                  </a:cubicBezTo>
                  <a:cubicBezTo>
                    <a:pt x="368" y="9708"/>
                    <a:pt x="668" y="10375"/>
                    <a:pt x="968" y="11042"/>
                  </a:cubicBezTo>
                  <a:cubicBezTo>
                    <a:pt x="2469" y="14545"/>
                    <a:pt x="3470" y="18214"/>
                    <a:pt x="3970" y="21983"/>
                  </a:cubicBezTo>
                  <a:cubicBezTo>
                    <a:pt x="3970" y="21983"/>
                    <a:pt x="4404" y="24752"/>
                    <a:pt x="4637" y="26787"/>
                  </a:cubicBezTo>
                  <a:cubicBezTo>
                    <a:pt x="4967" y="26831"/>
                    <a:pt x="5589" y="26900"/>
                    <a:pt x="6437" y="26900"/>
                  </a:cubicBezTo>
                  <a:cubicBezTo>
                    <a:pt x="8765" y="26900"/>
                    <a:pt x="12794" y="26385"/>
                    <a:pt x="17146" y="23451"/>
                  </a:cubicBezTo>
                  <a:lnTo>
                    <a:pt x="20582" y="18214"/>
                  </a:lnTo>
                  <a:cubicBezTo>
                    <a:pt x="19815" y="14811"/>
                    <a:pt x="18180" y="9174"/>
                    <a:pt x="16746" y="5071"/>
                  </a:cubicBezTo>
                  <a:cubicBezTo>
                    <a:pt x="15979" y="2936"/>
                    <a:pt x="14711" y="1"/>
                    <a:pt x="1471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5" name="Google Shape;1875;p64"/>
            <p:cNvSpPr/>
            <p:nvPr/>
          </p:nvSpPr>
          <p:spPr>
            <a:xfrm>
              <a:off x="11892275" y="1533925"/>
              <a:ext cx="86775" cy="130125"/>
            </a:xfrm>
            <a:custGeom>
              <a:avLst/>
              <a:gdLst/>
              <a:ahLst/>
              <a:cxnLst/>
              <a:rect l="l" t="t" r="r" b="b"/>
              <a:pathLst>
                <a:path w="3471" h="5205" extrusionOk="0">
                  <a:moveTo>
                    <a:pt x="3470" y="1"/>
                  </a:moveTo>
                  <a:cubicBezTo>
                    <a:pt x="3470" y="1"/>
                    <a:pt x="2288" y="1269"/>
                    <a:pt x="1045" y="1269"/>
                  </a:cubicBezTo>
                  <a:cubicBezTo>
                    <a:pt x="740" y="1269"/>
                    <a:pt x="431" y="1192"/>
                    <a:pt x="134" y="1002"/>
                  </a:cubicBezTo>
                  <a:lnTo>
                    <a:pt x="134" y="1002"/>
                  </a:lnTo>
                  <a:cubicBezTo>
                    <a:pt x="135" y="1002"/>
                    <a:pt x="1135" y="2670"/>
                    <a:pt x="1" y="5205"/>
                  </a:cubicBezTo>
                  <a:lnTo>
                    <a:pt x="347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6" name="Google Shape;1876;p64"/>
            <p:cNvSpPr/>
            <p:nvPr/>
          </p:nvSpPr>
          <p:spPr>
            <a:xfrm>
              <a:off x="11550225" y="1280600"/>
              <a:ext cx="160600" cy="70500"/>
            </a:xfrm>
            <a:custGeom>
              <a:avLst/>
              <a:gdLst/>
              <a:ahLst/>
              <a:cxnLst/>
              <a:rect l="l" t="t" r="r" b="b"/>
              <a:pathLst>
                <a:path w="6424" h="2820" extrusionOk="0">
                  <a:moveTo>
                    <a:pt x="5583" y="1"/>
                  </a:moveTo>
                  <a:cubicBezTo>
                    <a:pt x="5503" y="1"/>
                    <a:pt x="5421" y="19"/>
                    <a:pt x="5344" y="60"/>
                  </a:cubicBezTo>
                  <a:cubicBezTo>
                    <a:pt x="3809" y="861"/>
                    <a:pt x="2208" y="1528"/>
                    <a:pt x="540" y="2028"/>
                  </a:cubicBezTo>
                  <a:cubicBezTo>
                    <a:pt x="0" y="2208"/>
                    <a:pt x="486" y="2820"/>
                    <a:pt x="953" y="2820"/>
                  </a:cubicBezTo>
                  <a:cubicBezTo>
                    <a:pt x="1005" y="2820"/>
                    <a:pt x="1057" y="2812"/>
                    <a:pt x="1107" y="2795"/>
                  </a:cubicBezTo>
                  <a:cubicBezTo>
                    <a:pt x="2775" y="2262"/>
                    <a:pt x="4376" y="1594"/>
                    <a:pt x="5944" y="794"/>
                  </a:cubicBezTo>
                  <a:cubicBezTo>
                    <a:pt x="6423" y="540"/>
                    <a:pt x="6021" y="1"/>
                    <a:pt x="558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7" name="Google Shape;1877;p64"/>
            <p:cNvSpPr/>
            <p:nvPr/>
          </p:nvSpPr>
          <p:spPr>
            <a:xfrm>
              <a:off x="11729750" y="1227150"/>
              <a:ext cx="72400" cy="47350"/>
            </a:xfrm>
            <a:custGeom>
              <a:avLst/>
              <a:gdLst/>
              <a:ahLst/>
              <a:cxnLst/>
              <a:rect l="l" t="t" r="r" b="b"/>
              <a:pathLst>
                <a:path w="2896" h="1894" extrusionOk="0">
                  <a:moveTo>
                    <a:pt x="2116" y="0"/>
                  </a:moveTo>
                  <a:cubicBezTo>
                    <a:pt x="2076" y="0"/>
                    <a:pt x="2036" y="9"/>
                    <a:pt x="1999" y="30"/>
                  </a:cubicBezTo>
                  <a:lnTo>
                    <a:pt x="331" y="964"/>
                  </a:lnTo>
                  <a:cubicBezTo>
                    <a:pt x="0" y="1144"/>
                    <a:pt x="428" y="1893"/>
                    <a:pt x="784" y="1893"/>
                  </a:cubicBezTo>
                  <a:cubicBezTo>
                    <a:pt x="823" y="1893"/>
                    <a:pt x="862" y="1884"/>
                    <a:pt x="898" y="1864"/>
                  </a:cubicBezTo>
                  <a:lnTo>
                    <a:pt x="2566" y="897"/>
                  </a:lnTo>
                  <a:cubicBezTo>
                    <a:pt x="2895" y="717"/>
                    <a:pt x="2472" y="0"/>
                    <a:pt x="21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8" name="Google Shape;1878;p64"/>
            <p:cNvSpPr/>
            <p:nvPr/>
          </p:nvSpPr>
          <p:spPr>
            <a:xfrm>
              <a:off x="11578800" y="1288050"/>
              <a:ext cx="266275" cy="131700"/>
            </a:xfrm>
            <a:custGeom>
              <a:avLst/>
              <a:gdLst/>
              <a:ahLst/>
              <a:cxnLst/>
              <a:rect l="l" t="t" r="r" b="b"/>
              <a:pathLst>
                <a:path w="10651" h="5268" extrusionOk="0">
                  <a:moveTo>
                    <a:pt x="10531" y="1"/>
                  </a:moveTo>
                  <a:cubicBezTo>
                    <a:pt x="10460" y="1"/>
                    <a:pt x="10325" y="59"/>
                    <a:pt x="10138" y="196"/>
                  </a:cubicBezTo>
                  <a:cubicBezTo>
                    <a:pt x="7336" y="2230"/>
                    <a:pt x="4201" y="3765"/>
                    <a:pt x="832" y="4632"/>
                  </a:cubicBezTo>
                  <a:cubicBezTo>
                    <a:pt x="637" y="4697"/>
                    <a:pt x="0" y="5267"/>
                    <a:pt x="150" y="5267"/>
                  </a:cubicBezTo>
                  <a:cubicBezTo>
                    <a:pt x="154" y="5267"/>
                    <a:pt x="159" y="5267"/>
                    <a:pt x="165" y="5266"/>
                  </a:cubicBezTo>
                  <a:cubicBezTo>
                    <a:pt x="3800" y="4265"/>
                    <a:pt x="7236" y="2631"/>
                    <a:pt x="10272" y="396"/>
                  </a:cubicBezTo>
                  <a:cubicBezTo>
                    <a:pt x="10586" y="166"/>
                    <a:pt x="10650" y="1"/>
                    <a:pt x="1053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9" name="Google Shape;1879;p64"/>
            <p:cNvSpPr/>
            <p:nvPr/>
          </p:nvSpPr>
          <p:spPr>
            <a:xfrm>
              <a:off x="11596200" y="1355600"/>
              <a:ext cx="265550" cy="130950"/>
            </a:xfrm>
            <a:custGeom>
              <a:avLst/>
              <a:gdLst/>
              <a:ahLst/>
              <a:cxnLst/>
              <a:rect l="l" t="t" r="r" b="b"/>
              <a:pathLst>
                <a:path w="10622" h="5238" extrusionOk="0">
                  <a:moveTo>
                    <a:pt x="10502" y="1"/>
                  </a:moveTo>
                  <a:cubicBezTo>
                    <a:pt x="10431" y="1"/>
                    <a:pt x="10296" y="59"/>
                    <a:pt x="10109" y="196"/>
                  </a:cubicBezTo>
                  <a:cubicBezTo>
                    <a:pt x="7307" y="2230"/>
                    <a:pt x="4138" y="3765"/>
                    <a:pt x="803" y="4632"/>
                  </a:cubicBezTo>
                  <a:cubicBezTo>
                    <a:pt x="582" y="4695"/>
                    <a:pt x="1" y="5238"/>
                    <a:pt x="111" y="5238"/>
                  </a:cubicBezTo>
                  <a:cubicBezTo>
                    <a:pt x="117" y="5238"/>
                    <a:pt x="125" y="5236"/>
                    <a:pt x="136" y="5233"/>
                  </a:cubicBezTo>
                  <a:cubicBezTo>
                    <a:pt x="3772" y="4265"/>
                    <a:pt x="7207" y="2631"/>
                    <a:pt x="10243" y="396"/>
                  </a:cubicBezTo>
                  <a:cubicBezTo>
                    <a:pt x="10557" y="166"/>
                    <a:pt x="10621" y="1"/>
                    <a:pt x="105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0" name="Google Shape;1880;p64"/>
            <p:cNvSpPr/>
            <p:nvPr/>
          </p:nvSpPr>
          <p:spPr>
            <a:xfrm>
              <a:off x="11607925" y="1424825"/>
              <a:ext cx="265925" cy="131675"/>
            </a:xfrm>
            <a:custGeom>
              <a:avLst/>
              <a:gdLst/>
              <a:ahLst/>
              <a:cxnLst/>
              <a:rect l="l" t="t" r="r" b="b"/>
              <a:pathLst>
                <a:path w="10637" h="5267" extrusionOk="0">
                  <a:moveTo>
                    <a:pt x="10525" y="1"/>
                  </a:moveTo>
                  <a:cubicBezTo>
                    <a:pt x="10458" y="1"/>
                    <a:pt x="10327" y="59"/>
                    <a:pt x="10141" y="195"/>
                  </a:cubicBezTo>
                  <a:cubicBezTo>
                    <a:pt x="7339" y="2230"/>
                    <a:pt x="4170" y="3764"/>
                    <a:pt x="834" y="4632"/>
                  </a:cubicBezTo>
                  <a:cubicBezTo>
                    <a:pt x="607" y="4697"/>
                    <a:pt x="1" y="5267"/>
                    <a:pt x="153" y="5267"/>
                  </a:cubicBezTo>
                  <a:cubicBezTo>
                    <a:pt x="157" y="5267"/>
                    <a:pt x="162" y="5266"/>
                    <a:pt x="167" y="5266"/>
                  </a:cubicBezTo>
                  <a:cubicBezTo>
                    <a:pt x="3803" y="4265"/>
                    <a:pt x="7239" y="2630"/>
                    <a:pt x="10274" y="395"/>
                  </a:cubicBezTo>
                  <a:cubicBezTo>
                    <a:pt x="10567" y="165"/>
                    <a:pt x="10637" y="1"/>
                    <a:pt x="105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1" name="Google Shape;1881;p64"/>
            <p:cNvSpPr/>
            <p:nvPr/>
          </p:nvSpPr>
          <p:spPr>
            <a:xfrm>
              <a:off x="11617150" y="1496550"/>
              <a:ext cx="266275" cy="131675"/>
            </a:xfrm>
            <a:custGeom>
              <a:avLst/>
              <a:gdLst/>
              <a:ahLst/>
              <a:cxnLst/>
              <a:rect l="l" t="t" r="r" b="b"/>
              <a:pathLst>
                <a:path w="10651" h="5267" extrusionOk="0">
                  <a:moveTo>
                    <a:pt x="10531" y="0"/>
                  </a:moveTo>
                  <a:cubicBezTo>
                    <a:pt x="10461" y="0"/>
                    <a:pt x="10325" y="58"/>
                    <a:pt x="10139" y="195"/>
                  </a:cubicBezTo>
                  <a:cubicBezTo>
                    <a:pt x="7337" y="2230"/>
                    <a:pt x="4201" y="3764"/>
                    <a:pt x="832" y="4631"/>
                  </a:cubicBezTo>
                  <a:cubicBezTo>
                    <a:pt x="637" y="4696"/>
                    <a:pt x="0" y="5267"/>
                    <a:pt x="151" y="5267"/>
                  </a:cubicBezTo>
                  <a:cubicBezTo>
                    <a:pt x="155" y="5267"/>
                    <a:pt x="160" y="5266"/>
                    <a:pt x="165" y="5265"/>
                  </a:cubicBezTo>
                  <a:cubicBezTo>
                    <a:pt x="3801" y="4265"/>
                    <a:pt x="7237" y="2630"/>
                    <a:pt x="10272" y="395"/>
                  </a:cubicBezTo>
                  <a:cubicBezTo>
                    <a:pt x="10586" y="165"/>
                    <a:pt x="10650" y="0"/>
                    <a:pt x="105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82" name="Google Shape;1882;p64"/>
          <p:cNvGrpSpPr/>
          <p:nvPr/>
        </p:nvGrpSpPr>
        <p:grpSpPr>
          <a:xfrm rot="-2700000">
            <a:off x="396892" y="3852502"/>
            <a:ext cx="898707" cy="766293"/>
            <a:chOff x="10024450" y="2274100"/>
            <a:chExt cx="762700" cy="650325"/>
          </a:xfrm>
        </p:grpSpPr>
        <p:sp>
          <p:nvSpPr>
            <p:cNvPr id="1883" name="Google Shape;1883;p64"/>
            <p:cNvSpPr/>
            <p:nvPr/>
          </p:nvSpPr>
          <p:spPr>
            <a:xfrm>
              <a:off x="10051950" y="2294750"/>
              <a:ext cx="706375" cy="609625"/>
            </a:xfrm>
            <a:custGeom>
              <a:avLst/>
              <a:gdLst/>
              <a:ahLst/>
              <a:cxnLst/>
              <a:rect l="l" t="t" r="r" b="b"/>
              <a:pathLst>
                <a:path w="28255" h="24385" extrusionOk="0">
                  <a:moveTo>
                    <a:pt x="8240" y="1"/>
                  </a:moveTo>
                  <a:cubicBezTo>
                    <a:pt x="8107" y="835"/>
                    <a:pt x="7940" y="1602"/>
                    <a:pt x="7706" y="2402"/>
                  </a:cubicBezTo>
                  <a:cubicBezTo>
                    <a:pt x="6639" y="6505"/>
                    <a:pt x="4971" y="10408"/>
                    <a:pt x="2803" y="14044"/>
                  </a:cubicBezTo>
                  <a:cubicBezTo>
                    <a:pt x="2803" y="14044"/>
                    <a:pt x="1235" y="16746"/>
                    <a:pt x="1" y="18714"/>
                  </a:cubicBezTo>
                  <a:cubicBezTo>
                    <a:pt x="1002" y="19715"/>
                    <a:pt x="5605" y="23784"/>
                    <a:pt x="13911" y="24385"/>
                  </a:cubicBezTo>
                  <a:lnTo>
                    <a:pt x="17380" y="23284"/>
                  </a:lnTo>
                  <a:lnTo>
                    <a:pt x="20782" y="22183"/>
                  </a:lnTo>
                  <a:cubicBezTo>
                    <a:pt x="22917" y="17547"/>
                    <a:pt x="24852" y="12810"/>
                    <a:pt x="26520" y="8006"/>
                  </a:cubicBezTo>
                  <a:cubicBezTo>
                    <a:pt x="27354" y="5605"/>
                    <a:pt x="28254" y="2169"/>
                    <a:pt x="28254" y="2169"/>
                  </a:cubicBezTo>
                  <a:lnTo>
                    <a:pt x="28254" y="2169"/>
                  </a:lnTo>
                  <a:cubicBezTo>
                    <a:pt x="26720" y="2407"/>
                    <a:pt x="25144" y="2506"/>
                    <a:pt x="23582" y="2506"/>
                  </a:cubicBezTo>
                  <a:cubicBezTo>
                    <a:pt x="15734" y="2506"/>
                    <a:pt x="8240" y="1"/>
                    <a:pt x="8240" y="1"/>
                  </a:cubicBezTo>
                  <a:close/>
                </a:path>
              </a:pathLst>
            </a:custGeom>
            <a:solidFill>
              <a:srgbClr val="302D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4" name="Google Shape;1884;p64"/>
            <p:cNvSpPr/>
            <p:nvPr/>
          </p:nvSpPr>
          <p:spPr>
            <a:xfrm>
              <a:off x="10024450" y="2274100"/>
              <a:ext cx="762700" cy="650325"/>
            </a:xfrm>
            <a:custGeom>
              <a:avLst/>
              <a:gdLst/>
              <a:ahLst/>
              <a:cxnLst/>
              <a:rect l="l" t="t" r="r" b="b"/>
              <a:pathLst>
                <a:path w="30508" h="26013" extrusionOk="0">
                  <a:moveTo>
                    <a:pt x="2783" y="14640"/>
                  </a:moveTo>
                  <a:cubicBezTo>
                    <a:pt x="2750" y="14640"/>
                    <a:pt x="2723" y="14703"/>
                    <a:pt x="2785" y="14864"/>
                  </a:cubicBezTo>
                  <a:lnTo>
                    <a:pt x="2785" y="14864"/>
                  </a:lnTo>
                  <a:cubicBezTo>
                    <a:pt x="2876" y="14736"/>
                    <a:pt x="2825" y="14640"/>
                    <a:pt x="2783" y="14640"/>
                  </a:cubicBezTo>
                  <a:close/>
                  <a:moveTo>
                    <a:pt x="10200" y="1949"/>
                  </a:moveTo>
                  <a:cubicBezTo>
                    <a:pt x="14694" y="3316"/>
                    <a:pt x="19526" y="4155"/>
                    <a:pt x="24289" y="4155"/>
                  </a:cubicBezTo>
                  <a:cubicBezTo>
                    <a:pt x="25520" y="4155"/>
                    <a:pt x="26746" y="4099"/>
                    <a:pt x="27961" y="3981"/>
                  </a:cubicBezTo>
                  <a:lnTo>
                    <a:pt x="27961" y="3981"/>
                  </a:lnTo>
                  <a:cubicBezTo>
                    <a:pt x="26216" y="10325"/>
                    <a:pt x="23868" y="16492"/>
                    <a:pt x="20999" y="22399"/>
                  </a:cubicBezTo>
                  <a:lnTo>
                    <a:pt x="20999" y="22399"/>
                  </a:lnTo>
                  <a:lnTo>
                    <a:pt x="14854" y="24388"/>
                  </a:lnTo>
                  <a:lnTo>
                    <a:pt x="14854" y="24388"/>
                  </a:lnTo>
                  <a:cubicBezTo>
                    <a:pt x="10361" y="23971"/>
                    <a:pt x="5747" y="22512"/>
                    <a:pt x="2343" y="19482"/>
                  </a:cubicBezTo>
                  <a:lnTo>
                    <a:pt x="2343" y="19482"/>
                  </a:lnTo>
                  <a:cubicBezTo>
                    <a:pt x="3225" y="18045"/>
                    <a:pt x="4078" y="16607"/>
                    <a:pt x="4904" y="15170"/>
                  </a:cubicBezTo>
                  <a:cubicBezTo>
                    <a:pt x="4970" y="14970"/>
                    <a:pt x="4970" y="14737"/>
                    <a:pt x="4837" y="14537"/>
                  </a:cubicBezTo>
                  <a:lnTo>
                    <a:pt x="4837" y="14537"/>
                  </a:lnTo>
                  <a:cubicBezTo>
                    <a:pt x="4866" y="14581"/>
                    <a:pt x="4903" y="14601"/>
                    <a:pt x="4945" y="14601"/>
                  </a:cubicBezTo>
                  <a:cubicBezTo>
                    <a:pt x="5380" y="14601"/>
                    <a:pt x="6422" y="12433"/>
                    <a:pt x="6605" y="12068"/>
                  </a:cubicBezTo>
                  <a:cubicBezTo>
                    <a:pt x="7205" y="10867"/>
                    <a:pt x="7739" y="9633"/>
                    <a:pt x="8273" y="8399"/>
                  </a:cubicBezTo>
                  <a:cubicBezTo>
                    <a:pt x="9078" y="6299"/>
                    <a:pt x="9735" y="4149"/>
                    <a:pt x="10200" y="1949"/>
                  </a:cubicBezTo>
                  <a:close/>
                  <a:moveTo>
                    <a:pt x="9275" y="0"/>
                  </a:moveTo>
                  <a:cubicBezTo>
                    <a:pt x="9006" y="0"/>
                    <a:pt x="8770" y="99"/>
                    <a:pt x="8600" y="248"/>
                  </a:cubicBezTo>
                  <a:lnTo>
                    <a:pt x="8600" y="248"/>
                  </a:lnTo>
                  <a:cubicBezTo>
                    <a:pt x="8452" y="363"/>
                    <a:pt x="8345" y="521"/>
                    <a:pt x="8306" y="727"/>
                  </a:cubicBezTo>
                  <a:cubicBezTo>
                    <a:pt x="7405" y="5630"/>
                    <a:pt x="5437" y="10267"/>
                    <a:pt x="2902" y="14570"/>
                  </a:cubicBezTo>
                  <a:cubicBezTo>
                    <a:pt x="2837" y="14766"/>
                    <a:pt x="2836" y="14994"/>
                    <a:pt x="2961" y="15191"/>
                  </a:cubicBezTo>
                  <a:lnTo>
                    <a:pt x="2961" y="15191"/>
                  </a:lnTo>
                  <a:cubicBezTo>
                    <a:pt x="2872" y="15054"/>
                    <a:pt x="2817" y="14946"/>
                    <a:pt x="2785" y="14864"/>
                  </a:cubicBezTo>
                  <a:lnTo>
                    <a:pt x="2785" y="14864"/>
                  </a:lnTo>
                  <a:cubicBezTo>
                    <a:pt x="2754" y="14908"/>
                    <a:pt x="2706" y="14955"/>
                    <a:pt x="2635" y="15004"/>
                  </a:cubicBezTo>
                  <a:cubicBezTo>
                    <a:pt x="2369" y="15370"/>
                    <a:pt x="2168" y="15771"/>
                    <a:pt x="1968" y="16171"/>
                  </a:cubicBezTo>
                  <a:cubicBezTo>
                    <a:pt x="1368" y="17205"/>
                    <a:pt x="767" y="18239"/>
                    <a:pt x="134" y="19240"/>
                  </a:cubicBezTo>
                  <a:cubicBezTo>
                    <a:pt x="0" y="19540"/>
                    <a:pt x="100" y="19874"/>
                    <a:pt x="334" y="20074"/>
                  </a:cubicBezTo>
                  <a:cubicBezTo>
                    <a:pt x="4170" y="23810"/>
                    <a:pt x="9707" y="25578"/>
                    <a:pt x="14944" y="26011"/>
                  </a:cubicBezTo>
                  <a:lnTo>
                    <a:pt x="14931" y="25979"/>
                  </a:lnTo>
                  <a:lnTo>
                    <a:pt x="14931" y="25979"/>
                  </a:lnTo>
                  <a:cubicBezTo>
                    <a:pt x="15028" y="26001"/>
                    <a:pt x="15125" y="26013"/>
                    <a:pt x="15218" y="26013"/>
                  </a:cubicBezTo>
                  <a:cubicBezTo>
                    <a:pt x="15309" y="26013"/>
                    <a:pt x="15397" y="26002"/>
                    <a:pt x="15478" y="25978"/>
                  </a:cubicBezTo>
                  <a:lnTo>
                    <a:pt x="22349" y="23743"/>
                  </a:lnTo>
                  <a:cubicBezTo>
                    <a:pt x="22474" y="23715"/>
                    <a:pt x="22581" y="23653"/>
                    <a:pt x="22669" y="23568"/>
                  </a:cubicBezTo>
                  <a:lnTo>
                    <a:pt x="22669" y="23568"/>
                  </a:lnTo>
                  <a:cubicBezTo>
                    <a:pt x="22787" y="23475"/>
                    <a:pt x="22854" y="23365"/>
                    <a:pt x="22880" y="23247"/>
                  </a:cubicBezTo>
                  <a:lnTo>
                    <a:pt x="22880" y="23247"/>
                  </a:lnTo>
                  <a:cubicBezTo>
                    <a:pt x="26002" y="16795"/>
                    <a:pt x="28526" y="10044"/>
                    <a:pt x="30355" y="3095"/>
                  </a:cubicBezTo>
                  <a:cubicBezTo>
                    <a:pt x="30508" y="2515"/>
                    <a:pt x="29681" y="2186"/>
                    <a:pt x="29208" y="2186"/>
                  </a:cubicBezTo>
                  <a:cubicBezTo>
                    <a:pt x="29165" y="2186"/>
                    <a:pt x="29124" y="2189"/>
                    <a:pt x="29087" y="2194"/>
                  </a:cubicBezTo>
                  <a:cubicBezTo>
                    <a:pt x="27478" y="2421"/>
                    <a:pt x="25838" y="2527"/>
                    <a:pt x="24186" y="2527"/>
                  </a:cubicBezTo>
                  <a:cubicBezTo>
                    <a:pt x="19411" y="2527"/>
                    <a:pt x="14541" y="1640"/>
                    <a:pt x="10060" y="197"/>
                  </a:cubicBezTo>
                  <a:lnTo>
                    <a:pt x="10060" y="197"/>
                  </a:lnTo>
                  <a:cubicBezTo>
                    <a:pt x="9901" y="100"/>
                    <a:pt x="9703" y="41"/>
                    <a:pt x="9497" y="22"/>
                  </a:cubicBezTo>
                  <a:lnTo>
                    <a:pt x="9497" y="22"/>
                  </a:lnTo>
                  <a:cubicBezTo>
                    <a:pt x="9421" y="7"/>
                    <a:pt x="9347" y="0"/>
                    <a:pt x="927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5" name="Google Shape;1885;p64"/>
            <p:cNvSpPr/>
            <p:nvPr/>
          </p:nvSpPr>
          <p:spPr>
            <a:xfrm>
              <a:off x="10045400" y="2294038"/>
              <a:ext cx="706375" cy="610450"/>
            </a:xfrm>
            <a:custGeom>
              <a:avLst/>
              <a:gdLst/>
              <a:ahLst/>
              <a:cxnLst/>
              <a:rect l="l" t="t" r="r" b="b"/>
              <a:pathLst>
                <a:path w="28255" h="24418" extrusionOk="0">
                  <a:moveTo>
                    <a:pt x="8240" y="0"/>
                  </a:moveTo>
                  <a:cubicBezTo>
                    <a:pt x="8107" y="834"/>
                    <a:pt x="7907" y="1635"/>
                    <a:pt x="7706" y="2435"/>
                  </a:cubicBezTo>
                  <a:cubicBezTo>
                    <a:pt x="6639" y="6505"/>
                    <a:pt x="4971" y="10441"/>
                    <a:pt x="2803" y="14077"/>
                  </a:cubicBezTo>
                  <a:cubicBezTo>
                    <a:pt x="2803" y="14077"/>
                    <a:pt x="1235" y="16779"/>
                    <a:pt x="1" y="18747"/>
                  </a:cubicBezTo>
                  <a:cubicBezTo>
                    <a:pt x="1002" y="19748"/>
                    <a:pt x="5605" y="23851"/>
                    <a:pt x="13911" y="24418"/>
                  </a:cubicBezTo>
                  <a:lnTo>
                    <a:pt x="20782" y="22216"/>
                  </a:lnTo>
                  <a:cubicBezTo>
                    <a:pt x="22917" y="17580"/>
                    <a:pt x="24852" y="12876"/>
                    <a:pt x="26520" y="8039"/>
                  </a:cubicBezTo>
                  <a:cubicBezTo>
                    <a:pt x="27354" y="5671"/>
                    <a:pt x="28254" y="2202"/>
                    <a:pt x="28254" y="2202"/>
                  </a:cubicBezTo>
                  <a:lnTo>
                    <a:pt x="28254" y="2202"/>
                  </a:lnTo>
                  <a:cubicBezTo>
                    <a:pt x="26756" y="2430"/>
                    <a:pt x="25214" y="2526"/>
                    <a:pt x="23684" y="2526"/>
                  </a:cubicBezTo>
                  <a:cubicBezTo>
                    <a:pt x="15815" y="2526"/>
                    <a:pt x="8240" y="0"/>
                    <a:pt x="82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6" name="Google Shape;1886;p64"/>
            <p:cNvSpPr/>
            <p:nvPr/>
          </p:nvSpPr>
          <p:spPr>
            <a:xfrm>
              <a:off x="10399700" y="2814300"/>
              <a:ext cx="171825" cy="90075"/>
            </a:xfrm>
            <a:custGeom>
              <a:avLst/>
              <a:gdLst/>
              <a:ahLst/>
              <a:cxnLst/>
              <a:rect l="l" t="t" r="r" b="b"/>
              <a:pathLst>
                <a:path w="6873" h="3603" extrusionOk="0">
                  <a:moveTo>
                    <a:pt x="3103" y="0"/>
                  </a:moveTo>
                  <a:cubicBezTo>
                    <a:pt x="3103" y="0"/>
                    <a:pt x="2836" y="2135"/>
                    <a:pt x="1" y="3603"/>
                  </a:cubicBezTo>
                  <a:lnTo>
                    <a:pt x="6872" y="1401"/>
                  </a:lnTo>
                  <a:lnTo>
                    <a:pt x="6872" y="1401"/>
                  </a:lnTo>
                  <a:cubicBezTo>
                    <a:pt x="6872" y="1401"/>
                    <a:pt x="6528" y="1453"/>
                    <a:pt x="6043" y="1453"/>
                  </a:cubicBezTo>
                  <a:cubicBezTo>
                    <a:pt x="5075" y="1453"/>
                    <a:pt x="3548" y="1246"/>
                    <a:pt x="31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7" name="Google Shape;1887;p64"/>
            <p:cNvSpPr/>
            <p:nvPr/>
          </p:nvSpPr>
          <p:spPr>
            <a:xfrm>
              <a:off x="10286450" y="2434750"/>
              <a:ext cx="330925" cy="81850"/>
            </a:xfrm>
            <a:custGeom>
              <a:avLst/>
              <a:gdLst/>
              <a:ahLst/>
              <a:cxnLst/>
              <a:rect l="l" t="t" r="r" b="b"/>
              <a:pathLst>
                <a:path w="13237" h="3274" extrusionOk="0">
                  <a:moveTo>
                    <a:pt x="863" y="0"/>
                  </a:moveTo>
                  <a:cubicBezTo>
                    <a:pt x="630" y="0"/>
                    <a:pt x="1" y="607"/>
                    <a:pt x="128" y="639"/>
                  </a:cubicBezTo>
                  <a:cubicBezTo>
                    <a:pt x="4030" y="2240"/>
                    <a:pt x="8167" y="3140"/>
                    <a:pt x="12403" y="3274"/>
                  </a:cubicBezTo>
                  <a:cubicBezTo>
                    <a:pt x="12670" y="3274"/>
                    <a:pt x="13237" y="2640"/>
                    <a:pt x="13204" y="2640"/>
                  </a:cubicBezTo>
                  <a:cubicBezTo>
                    <a:pt x="8967" y="2507"/>
                    <a:pt x="4798" y="1606"/>
                    <a:pt x="895" y="5"/>
                  </a:cubicBezTo>
                  <a:cubicBezTo>
                    <a:pt x="885" y="2"/>
                    <a:pt x="875" y="0"/>
                    <a:pt x="8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8" name="Google Shape;1888;p64"/>
            <p:cNvSpPr/>
            <p:nvPr/>
          </p:nvSpPr>
          <p:spPr>
            <a:xfrm>
              <a:off x="10233150" y="2558850"/>
              <a:ext cx="330875" cy="81175"/>
            </a:xfrm>
            <a:custGeom>
              <a:avLst/>
              <a:gdLst/>
              <a:ahLst/>
              <a:cxnLst/>
              <a:rect l="l" t="t" r="r" b="b"/>
              <a:pathLst>
                <a:path w="13235" h="3247" extrusionOk="0">
                  <a:moveTo>
                    <a:pt x="870" y="1"/>
                  </a:moveTo>
                  <a:cubicBezTo>
                    <a:pt x="599" y="1"/>
                    <a:pt x="1" y="583"/>
                    <a:pt x="125" y="645"/>
                  </a:cubicBezTo>
                  <a:cubicBezTo>
                    <a:pt x="4028" y="2246"/>
                    <a:pt x="8197" y="3113"/>
                    <a:pt x="12400" y="3247"/>
                  </a:cubicBezTo>
                  <a:cubicBezTo>
                    <a:pt x="12700" y="3247"/>
                    <a:pt x="13234" y="2613"/>
                    <a:pt x="13201" y="2613"/>
                  </a:cubicBezTo>
                  <a:cubicBezTo>
                    <a:pt x="8964" y="2479"/>
                    <a:pt x="4828" y="1612"/>
                    <a:pt x="925" y="11"/>
                  </a:cubicBezTo>
                  <a:cubicBezTo>
                    <a:pt x="909" y="4"/>
                    <a:pt x="891" y="1"/>
                    <a:pt x="87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9" name="Google Shape;1889;p64"/>
            <p:cNvSpPr/>
            <p:nvPr/>
          </p:nvSpPr>
          <p:spPr>
            <a:xfrm>
              <a:off x="10174775" y="2676450"/>
              <a:ext cx="330875" cy="81150"/>
            </a:xfrm>
            <a:custGeom>
              <a:avLst/>
              <a:gdLst/>
              <a:ahLst/>
              <a:cxnLst/>
              <a:rect l="l" t="t" r="r" b="b"/>
              <a:pathLst>
                <a:path w="13235" h="3246" extrusionOk="0">
                  <a:moveTo>
                    <a:pt x="843" y="0"/>
                  </a:moveTo>
                  <a:cubicBezTo>
                    <a:pt x="599" y="0"/>
                    <a:pt x="1" y="582"/>
                    <a:pt x="125" y="644"/>
                  </a:cubicBezTo>
                  <a:cubicBezTo>
                    <a:pt x="4028" y="2245"/>
                    <a:pt x="8197" y="3113"/>
                    <a:pt x="12400" y="3246"/>
                  </a:cubicBezTo>
                  <a:cubicBezTo>
                    <a:pt x="12700" y="3246"/>
                    <a:pt x="13234" y="2612"/>
                    <a:pt x="13201" y="2612"/>
                  </a:cubicBezTo>
                  <a:cubicBezTo>
                    <a:pt x="8964" y="2479"/>
                    <a:pt x="4795" y="1611"/>
                    <a:pt x="892" y="10"/>
                  </a:cubicBezTo>
                  <a:cubicBezTo>
                    <a:pt x="878" y="3"/>
                    <a:pt x="862" y="0"/>
                    <a:pt x="8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90" name="Google Shape;1890;p64"/>
          <p:cNvGrpSpPr/>
          <p:nvPr/>
        </p:nvGrpSpPr>
        <p:grpSpPr>
          <a:xfrm rot="2700000">
            <a:off x="8110787" y="1627714"/>
            <a:ext cx="817896" cy="813580"/>
            <a:chOff x="10440625" y="1291025"/>
            <a:chExt cx="630000" cy="626675"/>
          </a:xfrm>
        </p:grpSpPr>
        <p:sp>
          <p:nvSpPr>
            <p:cNvPr id="1891" name="Google Shape;1891;p64"/>
            <p:cNvSpPr/>
            <p:nvPr/>
          </p:nvSpPr>
          <p:spPr>
            <a:xfrm>
              <a:off x="10465650" y="1310625"/>
              <a:ext cx="580450" cy="589725"/>
            </a:xfrm>
            <a:custGeom>
              <a:avLst/>
              <a:gdLst/>
              <a:ahLst/>
              <a:cxnLst/>
              <a:rect l="l" t="t" r="r" b="b"/>
              <a:pathLst>
                <a:path w="23218" h="23589" extrusionOk="0">
                  <a:moveTo>
                    <a:pt x="12610" y="0"/>
                  </a:moveTo>
                  <a:cubicBezTo>
                    <a:pt x="6906" y="4003"/>
                    <a:pt x="1" y="6138"/>
                    <a:pt x="1" y="6138"/>
                  </a:cubicBezTo>
                  <a:cubicBezTo>
                    <a:pt x="434" y="6772"/>
                    <a:pt x="768" y="7439"/>
                    <a:pt x="1135" y="8073"/>
                  </a:cubicBezTo>
                  <a:cubicBezTo>
                    <a:pt x="2803" y="11442"/>
                    <a:pt x="4003" y="15044"/>
                    <a:pt x="4671" y="18747"/>
                  </a:cubicBezTo>
                  <a:cubicBezTo>
                    <a:pt x="4671" y="18747"/>
                    <a:pt x="5171" y="21482"/>
                    <a:pt x="5505" y="23484"/>
                  </a:cubicBezTo>
                  <a:cubicBezTo>
                    <a:pt x="5841" y="23527"/>
                    <a:pt x="6482" y="23588"/>
                    <a:pt x="7358" y="23588"/>
                  </a:cubicBezTo>
                  <a:cubicBezTo>
                    <a:pt x="10563" y="23588"/>
                    <a:pt x="16913" y="22766"/>
                    <a:pt x="23017" y="17213"/>
                  </a:cubicBezTo>
                  <a:lnTo>
                    <a:pt x="23217" y="17012"/>
                  </a:lnTo>
                  <a:cubicBezTo>
                    <a:pt x="22817" y="14511"/>
                    <a:pt x="20348" y="7172"/>
                    <a:pt x="18280" y="2168"/>
                  </a:cubicBezTo>
                  <a:cubicBezTo>
                    <a:pt x="18113" y="1735"/>
                    <a:pt x="17913" y="1301"/>
                    <a:pt x="17713" y="868"/>
                  </a:cubicBezTo>
                  <a:lnTo>
                    <a:pt x="17680" y="734"/>
                  </a:lnTo>
                  <a:cubicBezTo>
                    <a:pt x="17546" y="501"/>
                    <a:pt x="17446" y="234"/>
                    <a:pt x="17313" y="0"/>
                  </a:cubicBezTo>
                  <a:close/>
                </a:path>
              </a:pathLst>
            </a:custGeom>
            <a:solidFill>
              <a:srgbClr val="302D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2" name="Google Shape;1892;p64"/>
            <p:cNvSpPr/>
            <p:nvPr/>
          </p:nvSpPr>
          <p:spPr>
            <a:xfrm>
              <a:off x="10440625" y="1291025"/>
              <a:ext cx="630000" cy="626675"/>
            </a:xfrm>
            <a:custGeom>
              <a:avLst/>
              <a:gdLst/>
              <a:ahLst/>
              <a:cxnLst/>
              <a:rect l="l" t="t" r="r" b="b"/>
              <a:pathLst>
                <a:path w="25200" h="25067" extrusionOk="0">
                  <a:moveTo>
                    <a:pt x="17914" y="1485"/>
                  </a:moveTo>
                  <a:cubicBezTo>
                    <a:pt x="20117" y="6418"/>
                    <a:pt x="22353" y="11902"/>
                    <a:pt x="23310" y="17266"/>
                  </a:cubicBezTo>
                  <a:lnTo>
                    <a:pt x="23310" y="17266"/>
                  </a:lnTo>
                  <a:cubicBezTo>
                    <a:pt x="19197" y="20977"/>
                    <a:pt x="13681" y="23649"/>
                    <a:pt x="8065" y="23649"/>
                  </a:cubicBezTo>
                  <a:cubicBezTo>
                    <a:pt x="7800" y="23649"/>
                    <a:pt x="7535" y="23643"/>
                    <a:pt x="7270" y="23631"/>
                  </a:cubicBezTo>
                  <a:lnTo>
                    <a:pt x="7270" y="23631"/>
                  </a:lnTo>
                  <a:cubicBezTo>
                    <a:pt x="7158" y="22363"/>
                    <a:pt x="7069" y="20721"/>
                    <a:pt x="6420" y="19697"/>
                  </a:cubicBezTo>
                  <a:lnTo>
                    <a:pt x="6420" y="19697"/>
                  </a:lnTo>
                  <a:lnTo>
                    <a:pt x="6539" y="19798"/>
                  </a:lnTo>
                  <a:cubicBezTo>
                    <a:pt x="5769" y="15469"/>
                    <a:pt x="4260" y="11294"/>
                    <a:pt x="2099" y="7451"/>
                  </a:cubicBezTo>
                  <a:lnTo>
                    <a:pt x="2099" y="7451"/>
                  </a:lnTo>
                  <a:cubicBezTo>
                    <a:pt x="6410" y="6064"/>
                    <a:pt x="10500" y="4055"/>
                    <a:pt x="14247" y="1485"/>
                  </a:cubicBezTo>
                  <a:close/>
                  <a:moveTo>
                    <a:pt x="13099" y="1"/>
                  </a:moveTo>
                  <a:cubicBezTo>
                    <a:pt x="12993" y="1"/>
                    <a:pt x="12894" y="26"/>
                    <a:pt x="12810" y="84"/>
                  </a:cubicBezTo>
                  <a:cubicBezTo>
                    <a:pt x="8941" y="2752"/>
                    <a:pt x="4704" y="4820"/>
                    <a:pt x="268" y="6221"/>
                  </a:cubicBezTo>
                  <a:cubicBezTo>
                    <a:pt x="1" y="6288"/>
                    <a:pt x="101" y="6622"/>
                    <a:pt x="201" y="6789"/>
                  </a:cubicBezTo>
                  <a:cubicBezTo>
                    <a:pt x="1902" y="9624"/>
                    <a:pt x="3170" y="12693"/>
                    <a:pt x="4004" y="15895"/>
                  </a:cubicBezTo>
                  <a:cubicBezTo>
                    <a:pt x="4287" y="16911"/>
                    <a:pt x="4286" y="18329"/>
                    <a:pt x="4831" y="19283"/>
                  </a:cubicBezTo>
                  <a:lnTo>
                    <a:pt x="4831" y="19283"/>
                  </a:lnTo>
                  <a:lnTo>
                    <a:pt x="4771" y="19231"/>
                  </a:lnTo>
                  <a:lnTo>
                    <a:pt x="4771" y="19231"/>
                  </a:lnTo>
                  <a:cubicBezTo>
                    <a:pt x="5071" y="20799"/>
                    <a:pt x="5338" y="22366"/>
                    <a:pt x="5605" y="23968"/>
                  </a:cubicBezTo>
                  <a:cubicBezTo>
                    <a:pt x="5672" y="24468"/>
                    <a:pt x="6439" y="24902"/>
                    <a:pt x="6906" y="24935"/>
                  </a:cubicBezTo>
                  <a:cubicBezTo>
                    <a:pt x="7646" y="25024"/>
                    <a:pt x="8385" y="25066"/>
                    <a:pt x="9121" y="25066"/>
                  </a:cubicBezTo>
                  <a:cubicBezTo>
                    <a:pt x="15027" y="25066"/>
                    <a:pt x="20755" y="22312"/>
                    <a:pt x="25085" y="18397"/>
                  </a:cubicBezTo>
                  <a:cubicBezTo>
                    <a:pt x="25200" y="18291"/>
                    <a:pt x="25188" y="18136"/>
                    <a:pt x="25097" y="17971"/>
                  </a:cubicBezTo>
                  <a:lnTo>
                    <a:pt x="25097" y="17971"/>
                  </a:lnTo>
                  <a:cubicBezTo>
                    <a:pt x="24116" y="12473"/>
                    <a:pt x="21799" y="6817"/>
                    <a:pt x="19548" y="1752"/>
                  </a:cubicBezTo>
                  <a:lnTo>
                    <a:pt x="19114" y="884"/>
                  </a:lnTo>
                  <a:cubicBezTo>
                    <a:pt x="18814" y="351"/>
                    <a:pt x="18281" y="50"/>
                    <a:pt x="17680" y="50"/>
                  </a:cubicBezTo>
                  <a:lnTo>
                    <a:pt x="13381" y="50"/>
                  </a:lnTo>
                  <a:cubicBezTo>
                    <a:pt x="13284" y="18"/>
                    <a:pt x="13189" y="1"/>
                    <a:pt x="13099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3" name="Google Shape;1893;p64"/>
            <p:cNvSpPr/>
            <p:nvPr/>
          </p:nvSpPr>
          <p:spPr>
            <a:xfrm>
              <a:off x="10465650" y="1310625"/>
              <a:ext cx="580450" cy="589725"/>
            </a:xfrm>
            <a:custGeom>
              <a:avLst/>
              <a:gdLst/>
              <a:ahLst/>
              <a:cxnLst/>
              <a:rect l="l" t="t" r="r" b="b"/>
              <a:pathLst>
                <a:path w="23218" h="23589" extrusionOk="0">
                  <a:moveTo>
                    <a:pt x="12576" y="0"/>
                  </a:moveTo>
                  <a:cubicBezTo>
                    <a:pt x="6906" y="4003"/>
                    <a:pt x="1" y="6138"/>
                    <a:pt x="1" y="6138"/>
                  </a:cubicBezTo>
                  <a:cubicBezTo>
                    <a:pt x="434" y="6772"/>
                    <a:pt x="768" y="7406"/>
                    <a:pt x="1135" y="8073"/>
                  </a:cubicBezTo>
                  <a:cubicBezTo>
                    <a:pt x="2803" y="11442"/>
                    <a:pt x="4003" y="15044"/>
                    <a:pt x="4637" y="18747"/>
                  </a:cubicBezTo>
                  <a:cubicBezTo>
                    <a:pt x="4637" y="18747"/>
                    <a:pt x="5171" y="21482"/>
                    <a:pt x="5471" y="23484"/>
                  </a:cubicBezTo>
                  <a:cubicBezTo>
                    <a:pt x="5815" y="23527"/>
                    <a:pt x="6460" y="23588"/>
                    <a:pt x="7338" y="23588"/>
                  </a:cubicBezTo>
                  <a:cubicBezTo>
                    <a:pt x="10550" y="23588"/>
                    <a:pt x="16880" y="22766"/>
                    <a:pt x="22984" y="17213"/>
                  </a:cubicBezTo>
                  <a:lnTo>
                    <a:pt x="23217" y="17046"/>
                  </a:lnTo>
                  <a:cubicBezTo>
                    <a:pt x="22817" y="14511"/>
                    <a:pt x="20348" y="7172"/>
                    <a:pt x="18280" y="2168"/>
                  </a:cubicBezTo>
                  <a:cubicBezTo>
                    <a:pt x="18013" y="1468"/>
                    <a:pt x="17646" y="701"/>
                    <a:pt x="173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4" name="Google Shape;1894;p64"/>
            <p:cNvSpPr/>
            <p:nvPr/>
          </p:nvSpPr>
          <p:spPr>
            <a:xfrm>
              <a:off x="10780050" y="1309775"/>
              <a:ext cx="118425" cy="69250"/>
            </a:xfrm>
            <a:custGeom>
              <a:avLst/>
              <a:gdLst/>
              <a:ahLst/>
              <a:cxnLst/>
              <a:rect l="l" t="t" r="r" b="b"/>
              <a:pathLst>
                <a:path w="4737" h="2770" extrusionOk="0">
                  <a:moveTo>
                    <a:pt x="0" y="1"/>
                  </a:moveTo>
                  <a:cubicBezTo>
                    <a:pt x="1868" y="368"/>
                    <a:pt x="3569" y="2770"/>
                    <a:pt x="3569" y="2770"/>
                  </a:cubicBezTo>
                  <a:lnTo>
                    <a:pt x="473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5" name="Google Shape;1895;p64"/>
            <p:cNvSpPr/>
            <p:nvPr/>
          </p:nvSpPr>
          <p:spPr>
            <a:xfrm>
              <a:off x="10585125" y="1404925"/>
              <a:ext cx="291075" cy="135350"/>
            </a:xfrm>
            <a:custGeom>
              <a:avLst/>
              <a:gdLst/>
              <a:ahLst/>
              <a:cxnLst/>
              <a:rect l="l" t="t" r="r" b="b"/>
              <a:pathLst>
                <a:path w="11643" h="5414" extrusionOk="0">
                  <a:moveTo>
                    <a:pt x="10959" y="0"/>
                  </a:moveTo>
                  <a:cubicBezTo>
                    <a:pt x="10848" y="0"/>
                    <a:pt x="10733" y="48"/>
                    <a:pt x="10633" y="164"/>
                  </a:cubicBezTo>
                  <a:cubicBezTo>
                    <a:pt x="7831" y="2633"/>
                    <a:pt x="4328" y="4167"/>
                    <a:pt x="625" y="4534"/>
                  </a:cubicBezTo>
                  <a:cubicBezTo>
                    <a:pt x="0" y="4534"/>
                    <a:pt x="49" y="5414"/>
                    <a:pt x="607" y="5414"/>
                  </a:cubicBezTo>
                  <a:cubicBezTo>
                    <a:pt x="644" y="5414"/>
                    <a:pt x="684" y="5410"/>
                    <a:pt x="726" y="5401"/>
                  </a:cubicBezTo>
                  <a:lnTo>
                    <a:pt x="692" y="5401"/>
                  </a:lnTo>
                  <a:cubicBezTo>
                    <a:pt x="4595" y="5035"/>
                    <a:pt x="8298" y="3433"/>
                    <a:pt x="11233" y="832"/>
                  </a:cubicBezTo>
                  <a:cubicBezTo>
                    <a:pt x="11643" y="524"/>
                    <a:pt x="11325" y="0"/>
                    <a:pt x="109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6" name="Google Shape;1896;p64"/>
            <p:cNvSpPr/>
            <p:nvPr/>
          </p:nvSpPr>
          <p:spPr>
            <a:xfrm>
              <a:off x="10610050" y="1479250"/>
              <a:ext cx="291050" cy="136075"/>
            </a:xfrm>
            <a:custGeom>
              <a:avLst/>
              <a:gdLst/>
              <a:ahLst/>
              <a:cxnLst/>
              <a:rect l="l" t="t" r="r" b="b"/>
              <a:pathLst>
                <a:path w="11642" h="5443" extrusionOk="0">
                  <a:moveTo>
                    <a:pt x="10939" y="0"/>
                  </a:moveTo>
                  <a:cubicBezTo>
                    <a:pt x="10826" y="0"/>
                    <a:pt x="10709" y="47"/>
                    <a:pt x="10603" y="160"/>
                  </a:cubicBezTo>
                  <a:cubicBezTo>
                    <a:pt x="7834" y="2662"/>
                    <a:pt x="4332" y="4196"/>
                    <a:pt x="596" y="4530"/>
                  </a:cubicBezTo>
                  <a:cubicBezTo>
                    <a:pt x="0" y="4530"/>
                    <a:pt x="53" y="5443"/>
                    <a:pt x="587" y="5443"/>
                  </a:cubicBezTo>
                  <a:cubicBezTo>
                    <a:pt x="621" y="5443"/>
                    <a:pt x="657" y="5439"/>
                    <a:pt x="696" y="5431"/>
                  </a:cubicBezTo>
                  <a:cubicBezTo>
                    <a:pt x="4599" y="5064"/>
                    <a:pt x="8268" y="3429"/>
                    <a:pt x="11203" y="827"/>
                  </a:cubicBezTo>
                  <a:cubicBezTo>
                    <a:pt x="11642" y="544"/>
                    <a:pt x="11322" y="0"/>
                    <a:pt x="1093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7" name="Google Shape;1897;p64"/>
            <p:cNvSpPr/>
            <p:nvPr/>
          </p:nvSpPr>
          <p:spPr>
            <a:xfrm>
              <a:off x="10634075" y="1554200"/>
              <a:ext cx="291325" cy="136050"/>
            </a:xfrm>
            <a:custGeom>
              <a:avLst/>
              <a:gdLst/>
              <a:ahLst/>
              <a:cxnLst/>
              <a:rect l="l" t="t" r="r" b="b"/>
              <a:pathLst>
                <a:path w="11653" h="5442" extrusionOk="0">
                  <a:moveTo>
                    <a:pt x="10969" y="0"/>
                  </a:moveTo>
                  <a:cubicBezTo>
                    <a:pt x="10858" y="0"/>
                    <a:pt x="10743" y="48"/>
                    <a:pt x="10643" y="164"/>
                  </a:cubicBezTo>
                  <a:cubicBezTo>
                    <a:pt x="7841" y="2666"/>
                    <a:pt x="4338" y="4167"/>
                    <a:pt x="636" y="4534"/>
                  </a:cubicBezTo>
                  <a:cubicBezTo>
                    <a:pt x="0" y="4534"/>
                    <a:pt x="61" y="5442"/>
                    <a:pt x="644" y="5442"/>
                  </a:cubicBezTo>
                  <a:cubicBezTo>
                    <a:pt x="673" y="5442"/>
                    <a:pt x="704" y="5440"/>
                    <a:pt x="736" y="5435"/>
                  </a:cubicBezTo>
                  <a:lnTo>
                    <a:pt x="702" y="5401"/>
                  </a:lnTo>
                  <a:cubicBezTo>
                    <a:pt x="4605" y="5035"/>
                    <a:pt x="8308" y="3433"/>
                    <a:pt x="11243" y="832"/>
                  </a:cubicBezTo>
                  <a:cubicBezTo>
                    <a:pt x="11653" y="524"/>
                    <a:pt x="11335" y="0"/>
                    <a:pt x="109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8" name="Google Shape;1898;p64"/>
            <p:cNvSpPr/>
            <p:nvPr/>
          </p:nvSpPr>
          <p:spPr>
            <a:xfrm>
              <a:off x="10659325" y="1628900"/>
              <a:ext cx="291050" cy="135700"/>
            </a:xfrm>
            <a:custGeom>
              <a:avLst/>
              <a:gdLst/>
              <a:ahLst/>
              <a:cxnLst/>
              <a:rect l="l" t="t" r="r" b="b"/>
              <a:pathLst>
                <a:path w="11642" h="5428" extrusionOk="0">
                  <a:moveTo>
                    <a:pt x="10966" y="1"/>
                  </a:moveTo>
                  <a:cubicBezTo>
                    <a:pt x="10853" y="1"/>
                    <a:pt x="10736" y="52"/>
                    <a:pt x="10633" y="179"/>
                  </a:cubicBezTo>
                  <a:cubicBezTo>
                    <a:pt x="7831" y="2647"/>
                    <a:pt x="4329" y="4181"/>
                    <a:pt x="626" y="4548"/>
                  </a:cubicBezTo>
                  <a:cubicBezTo>
                    <a:pt x="1" y="4548"/>
                    <a:pt x="50" y="5428"/>
                    <a:pt x="608" y="5428"/>
                  </a:cubicBezTo>
                  <a:cubicBezTo>
                    <a:pt x="645" y="5428"/>
                    <a:pt x="685" y="5424"/>
                    <a:pt x="726" y="5416"/>
                  </a:cubicBezTo>
                  <a:lnTo>
                    <a:pt x="693" y="5416"/>
                  </a:lnTo>
                  <a:cubicBezTo>
                    <a:pt x="4596" y="5049"/>
                    <a:pt x="8298" y="3448"/>
                    <a:pt x="11234" y="846"/>
                  </a:cubicBezTo>
                  <a:cubicBezTo>
                    <a:pt x="11641" y="540"/>
                    <a:pt x="11329" y="1"/>
                    <a:pt x="1096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99" name="Google Shape;1899;p64"/>
          <p:cNvSpPr/>
          <p:nvPr/>
        </p:nvSpPr>
        <p:spPr>
          <a:xfrm flipH="1">
            <a:off x="873145" y="696967"/>
            <a:ext cx="332355" cy="422615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0" name="Google Shape;1900;p64"/>
          <p:cNvSpPr/>
          <p:nvPr/>
        </p:nvSpPr>
        <p:spPr>
          <a:xfrm>
            <a:off x="770113" y="393525"/>
            <a:ext cx="1272350" cy="347275"/>
          </a:xfrm>
          <a:custGeom>
            <a:avLst/>
            <a:gdLst/>
            <a:ahLst/>
            <a:cxnLst/>
            <a:rect l="l" t="t" r="r" b="b"/>
            <a:pathLst>
              <a:path w="50894" h="13891" extrusionOk="0">
                <a:moveTo>
                  <a:pt x="47961" y="461"/>
                </a:moveTo>
                <a:cubicBezTo>
                  <a:pt x="48959" y="461"/>
                  <a:pt x="50307" y="1231"/>
                  <a:pt x="49593" y="2377"/>
                </a:cubicBezTo>
                <a:cubicBezTo>
                  <a:pt x="49317" y="2752"/>
                  <a:pt x="48923" y="3047"/>
                  <a:pt x="48490" y="3224"/>
                </a:cubicBezTo>
                <a:cubicBezTo>
                  <a:pt x="46756" y="4012"/>
                  <a:pt x="44588" y="4210"/>
                  <a:pt x="42756" y="4623"/>
                </a:cubicBezTo>
                <a:cubicBezTo>
                  <a:pt x="41416" y="4919"/>
                  <a:pt x="38599" y="4998"/>
                  <a:pt x="37909" y="6436"/>
                </a:cubicBezTo>
                <a:cubicBezTo>
                  <a:pt x="37732" y="6771"/>
                  <a:pt x="37712" y="7165"/>
                  <a:pt x="37850" y="7520"/>
                </a:cubicBezTo>
                <a:cubicBezTo>
                  <a:pt x="37909" y="7717"/>
                  <a:pt x="38027" y="7874"/>
                  <a:pt x="38185" y="8012"/>
                </a:cubicBezTo>
                <a:cubicBezTo>
                  <a:pt x="38658" y="8505"/>
                  <a:pt x="38855" y="8308"/>
                  <a:pt x="38894" y="9155"/>
                </a:cubicBezTo>
                <a:cubicBezTo>
                  <a:pt x="38934" y="9982"/>
                  <a:pt x="38658" y="10160"/>
                  <a:pt x="37830" y="10376"/>
                </a:cubicBezTo>
                <a:cubicBezTo>
                  <a:pt x="37377" y="10475"/>
                  <a:pt x="36904" y="10554"/>
                  <a:pt x="36451" y="10613"/>
                </a:cubicBezTo>
                <a:lnTo>
                  <a:pt x="33082" y="11125"/>
                </a:lnTo>
                <a:lnTo>
                  <a:pt x="25378" y="12307"/>
                </a:lnTo>
                <a:lnTo>
                  <a:pt x="21556" y="12898"/>
                </a:lnTo>
                <a:cubicBezTo>
                  <a:pt x="20949" y="12994"/>
                  <a:pt x="19423" y="13377"/>
                  <a:pt x="18141" y="13377"/>
                </a:cubicBezTo>
                <a:cubicBezTo>
                  <a:pt x="17050" y="13377"/>
                  <a:pt x="16136" y="13100"/>
                  <a:pt x="16118" y="12130"/>
                </a:cubicBezTo>
                <a:cubicBezTo>
                  <a:pt x="16118" y="12126"/>
                  <a:pt x="16118" y="12122"/>
                  <a:pt x="16117" y="12117"/>
                </a:cubicBezTo>
                <a:lnTo>
                  <a:pt x="16117" y="12117"/>
                </a:lnTo>
                <a:cubicBezTo>
                  <a:pt x="16433" y="11003"/>
                  <a:pt x="17377" y="11375"/>
                  <a:pt x="18226" y="11086"/>
                </a:cubicBezTo>
                <a:cubicBezTo>
                  <a:pt x="18699" y="10928"/>
                  <a:pt x="18679" y="10830"/>
                  <a:pt x="19014" y="10514"/>
                </a:cubicBezTo>
                <a:cubicBezTo>
                  <a:pt x="19290" y="10239"/>
                  <a:pt x="19625" y="10160"/>
                  <a:pt x="19940" y="9923"/>
                </a:cubicBezTo>
                <a:cubicBezTo>
                  <a:pt x="20689" y="9352"/>
                  <a:pt x="20374" y="8524"/>
                  <a:pt x="19566" y="8229"/>
                </a:cubicBezTo>
                <a:cubicBezTo>
                  <a:pt x="19386" y="8163"/>
                  <a:pt x="19196" y="8136"/>
                  <a:pt x="19001" y="8136"/>
                </a:cubicBezTo>
                <a:cubicBezTo>
                  <a:pt x="18322" y="8136"/>
                  <a:pt x="17582" y="8461"/>
                  <a:pt x="16985" y="8584"/>
                </a:cubicBezTo>
                <a:cubicBezTo>
                  <a:pt x="15822" y="8820"/>
                  <a:pt x="14660" y="9037"/>
                  <a:pt x="13478" y="9194"/>
                </a:cubicBezTo>
                <a:cubicBezTo>
                  <a:pt x="11188" y="9529"/>
                  <a:pt x="8882" y="9689"/>
                  <a:pt x="6574" y="9689"/>
                </a:cubicBezTo>
                <a:cubicBezTo>
                  <a:pt x="6439" y="9689"/>
                  <a:pt x="6303" y="9688"/>
                  <a:pt x="6168" y="9687"/>
                </a:cubicBezTo>
                <a:cubicBezTo>
                  <a:pt x="5776" y="9687"/>
                  <a:pt x="5354" y="9699"/>
                  <a:pt x="4926" y="9699"/>
                </a:cubicBezTo>
                <a:cubicBezTo>
                  <a:pt x="3997" y="9699"/>
                  <a:pt x="3035" y="9643"/>
                  <a:pt x="2267" y="9293"/>
                </a:cubicBezTo>
                <a:cubicBezTo>
                  <a:pt x="533" y="8505"/>
                  <a:pt x="40" y="6574"/>
                  <a:pt x="1656" y="5411"/>
                </a:cubicBezTo>
                <a:cubicBezTo>
                  <a:pt x="2621" y="4702"/>
                  <a:pt x="3882" y="4663"/>
                  <a:pt x="5025" y="4604"/>
                </a:cubicBezTo>
                <a:cubicBezTo>
                  <a:pt x="6286" y="4505"/>
                  <a:pt x="7547" y="4426"/>
                  <a:pt x="8828" y="4328"/>
                </a:cubicBezTo>
                <a:cubicBezTo>
                  <a:pt x="13359" y="3914"/>
                  <a:pt x="17871" y="3264"/>
                  <a:pt x="22324" y="2377"/>
                </a:cubicBezTo>
                <a:cubicBezTo>
                  <a:pt x="23566" y="2141"/>
                  <a:pt x="24807" y="1865"/>
                  <a:pt x="26048" y="1569"/>
                </a:cubicBezTo>
                <a:cubicBezTo>
                  <a:pt x="27113" y="1333"/>
                  <a:pt x="28467" y="835"/>
                  <a:pt x="29627" y="835"/>
                </a:cubicBezTo>
                <a:cubicBezTo>
                  <a:pt x="29819" y="835"/>
                  <a:pt x="30006" y="849"/>
                  <a:pt x="30186" y="880"/>
                </a:cubicBezTo>
                <a:cubicBezTo>
                  <a:pt x="30796" y="998"/>
                  <a:pt x="32274" y="683"/>
                  <a:pt x="31939" y="2062"/>
                </a:cubicBezTo>
                <a:cubicBezTo>
                  <a:pt x="31841" y="2456"/>
                  <a:pt x="31328" y="2811"/>
                  <a:pt x="30993" y="2949"/>
                </a:cubicBezTo>
                <a:cubicBezTo>
                  <a:pt x="30540" y="3086"/>
                  <a:pt x="30087" y="3185"/>
                  <a:pt x="29614" y="3264"/>
                </a:cubicBezTo>
                <a:cubicBezTo>
                  <a:pt x="28885" y="3441"/>
                  <a:pt x="28274" y="3756"/>
                  <a:pt x="27999" y="4485"/>
                </a:cubicBezTo>
                <a:cubicBezTo>
                  <a:pt x="27940" y="4604"/>
                  <a:pt x="28117" y="4761"/>
                  <a:pt x="28196" y="4820"/>
                </a:cubicBezTo>
                <a:cubicBezTo>
                  <a:pt x="28961" y="5354"/>
                  <a:pt x="29784" y="5564"/>
                  <a:pt x="30650" y="5564"/>
                </a:cubicBezTo>
                <a:cubicBezTo>
                  <a:pt x="31032" y="5564"/>
                  <a:pt x="31423" y="5523"/>
                  <a:pt x="31821" y="5451"/>
                </a:cubicBezTo>
                <a:cubicBezTo>
                  <a:pt x="33949" y="5057"/>
                  <a:pt x="36018" y="4170"/>
                  <a:pt x="38067" y="3500"/>
                </a:cubicBezTo>
                <a:lnTo>
                  <a:pt x="44608" y="1372"/>
                </a:lnTo>
                <a:cubicBezTo>
                  <a:pt x="45652" y="1037"/>
                  <a:pt x="46736" y="545"/>
                  <a:pt x="47820" y="466"/>
                </a:cubicBezTo>
                <a:cubicBezTo>
                  <a:pt x="47866" y="462"/>
                  <a:pt x="47913" y="461"/>
                  <a:pt x="47961" y="461"/>
                </a:cubicBezTo>
                <a:close/>
                <a:moveTo>
                  <a:pt x="47887" y="1"/>
                </a:moveTo>
                <a:cubicBezTo>
                  <a:pt x="47346" y="1"/>
                  <a:pt x="46785" y="115"/>
                  <a:pt x="46263" y="269"/>
                </a:cubicBezTo>
                <a:cubicBezTo>
                  <a:pt x="43308" y="1136"/>
                  <a:pt x="40392" y="2180"/>
                  <a:pt x="37456" y="3126"/>
                </a:cubicBezTo>
                <a:cubicBezTo>
                  <a:pt x="35939" y="3618"/>
                  <a:pt x="34422" y="4150"/>
                  <a:pt x="32905" y="4604"/>
                </a:cubicBezTo>
                <a:cubicBezTo>
                  <a:pt x="32057" y="4864"/>
                  <a:pt x="31161" y="5107"/>
                  <a:pt x="30294" y="5107"/>
                </a:cubicBezTo>
                <a:cubicBezTo>
                  <a:pt x="29690" y="5107"/>
                  <a:pt x="29099" y="4990"/>
                  <a:pt x="28548" y="4678"/>
                </a:cubicBezTo>
                <a:lnTo>
                  <a:pt x="28548" y="4678"/>
                </a:lnTo>
                <a:cubicBezTo>
                  <a:pt x="29329" y="3332"/>
                  <a:pt x="32773" y="3918"/>
                  <a:pt x="32412" y="1944"/>
                </a:cubicBezTo>
                <a:cubicBezTo>
                  <a:pt x="32213" y="702"/>
                  <a:pt x="30749" y="420"/>
                  <a:pt x="29620" y="420"/>
                </a:cubicBezTo>
                <a:cubicBezTo>
                  <a:pt x="29405" y="420"/>
                  <a:pt x="29203" y="431"/>
                  <a:pt x="29023" y="446"/>
                </a:cubicBezTo>
                <a:cubicBezTo>
                  <a:pt x="26501" y="663"/>
                  <a:pt x="23960" y="1530"/>
                  <a:pt x="21477" y="2023"/>
                </a:cubicBezTo>
                <a:cubicBezTo>
                  <a:pt x="18738" y="2554"/>
                  <a:pt x="16000" y="2988"/>
                  <a:pt x="13222" y="3343"/>
                </a:cubicBezTo>
                <a:cubicBezTo>
                  <a:pt x="10404" y="3697"/>
                  <a:pt x="7567" y="3953"/>
                  <a:pt x="4730" y="4131"/>
                </a:cubicBezTo>
                <a:cubicBezTo>
                  <a:pt x="2996" y="4229"/>
                  <a:pt x="277" y="4544"/>
                  <a:pt x="99" y="6791"/>
                </a:cubicBezTo>
                <a:cubicBezTo>
                  <a:pt x="1" y="8150"/>
                  <a:pt x="1163" y="9253"/>
                  <a:pt x="2346" y="9726"/>
                </a:cubicBezTo>
                <a:cubicBezTo>
                  <a:pt x="3420" y="10144"/>
                  <a:pt x="4676" y="10266"/>
                  <a:pt x="5943" y="10266"/>
                </a:cubicBezTo>
                <a:cubicBezTo>
                  <a:pt x="7184" y="10266"/>
                  <a:pt x="8435" y="10149"/>
                  <a:pt x="9537" y="10081"/>
                </a:cubicBezTo>
                <a:cubicBezTo>
                  <a:pt x="10897" y="10002"/>
                  <a:pt x="12256" y="9884"/>
                  <a:pt x="13616" y="9687"/>
                </a:cubicBezTo>
                <a:cubicBezTo>
                  <a:pt x="15172" y="9490"/>
                  <a:pt x="16748" y="8958"/>
                  <a:pt x="18285" y="8840"/>
                </a:cubicBezTo>
                <a:lnTo>
                  <a:pt x="18758" y="8721"/>
                </a:lnTo>
                <a:lnTo>
                  <a:pt x="19743" y="9293"/>
                </a:lnTo>
                <a:cubicBezTo>
                  <a:pt x="19763" y="9588"/>
                  <a:pt x="19073" y="9608"/>
                  <a:pt x="18896" y="9746"/>
                </a:cubicBezTo>
                <a:cubicBezTo>
                  <a:pt x="18187" y="10298"/>
                  <a:pt x="18108" y="10554"/>
                  <a:pt x="17142" y="10692"/>
                </a:cubicBezTo>
                <a:cubicBezTo>
                  <a:pt x="16354" y="10810"/>
                  <a:pt x="15822" y="11007"/>
                  <a:pt x="15606" y="11834"/>
                </a:cubicBezTo>
                <a:cubicBezTo>
                  <a:pt x="15599" y="11866"/>
                  <a:pt x="15608" y="11903"/>
                  <a:pt x="15627" y="11942"/>
                </a:cubicBezTo>
                <a:lnTo>
                  <a:pt x="15627" y="11942"/>
                </a:lnTo>
                <a:cubicBezTo>
                  <a:pt x="15687" y="13288"/>
                  <a:pt x="16980" y="13890"/>
                  <a:pt x="18200" y="13890"/>
                </a:cubicBezTo>
                <a:cubicBezTo>
                  <a:pt x="18275" y="13890"/>
                  <a:pt x="18349" y="13888"/>
                  <a:pt x="18423" y="13884"/>
                </a:cubicBezTo>
                <a:cubicBezTo>
                  <a:pt x="21103" y="13726"/>
                  <a:pt x="23841" y="13076"/>
                  <a:pt x="26501" y="12682"/>
                </a:cubicBezTo>
                <a:lnTo>
                  <a:pt x="34678" y="11421"/>
                </a:lnTo>
                <a:cubicBezTo>
                  <a:pt x="35880" y="11224"/>
                  <a:pt x="37200" y="11165"/>
                  <a:pt x="38362" y="10810"/>
                </a:cubicBezTo>
                <a:cubicBezTo>
                  <a:pt x="39032" y="10613"/>
                  <a:pt x="39702" y="10140"/>
                  <a:pt x="39682" y="9372"/>
                </a:cubicBezTo>
                <a:cubicBezTo>
                  <a:pt x="39682" y="8781"/>
                  <a:pt x="39269" y="8603"/>
                  <a:pt x="38934" y="8209"/>
                </a:cubicBezTo>
                <a:cubicBezTo>
                  <a:pt x="38382" y="7579"/>
                  <a:pt x="38047" y="7047"/>
                  <a:pt x="38737" y="6377"/>
                </a:cubicBezTo>
                <a:cubicBezTo>
                  <a:pt x="39269" y="5865"/>
                  <a:pt x="40175" y="5766"/>
                  <a:pt x="40845" y="5608"/>
                </a:cubicBezTo>
                <a:cubicBezTo>
                  <a:pt x="43308" y="5057"/>
                  <a:pt x="45889" y="4663"/>
                  <a:pt x="48293" y="3914"/>
                </a:cubicBezTo>
                <a:cubicBezTo>
                  <a:pt x="49494" y="3520"/>
                  <a:pt x="50893" y="2515"/>
                  <a:pt x="50046" y="1136"/>
                </a:cubicBezTo>
                <a:cubicBezTo>
                  <a:pt x="49529" y="282"/>
                  <a:pt x="48733" y="1"/>
                  <a:pt x="4788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01" name="Google Shape;1901;p64"/>
          <p:cNvGrpSpPr/>
          <p:nvPr/>
        </p:nvGrpSpPr>
        <p:grpSpPr>
          <a:xfrm rot="2700000">
            <a:off x="175776" y="1473868"/>
            <a:ext cx="1020927" cy="685715"/>
            <a:chOff x="133625" y="4024950"/>
            <a:chExt cx="1244878" cy="836133"/>
          </a:xfrm>
        </p:grpSpPr>
        <p:sp>
          <p:nvSpPr>
            <p:cNvPr id="1902" name="Google Shape;1902;p64"/>
            <p:cNvSpPr/>
            <p:nvPr/>
          </p:nvSpPr>
          <p:spPr>
            <a:xfrm>
              <a:off x="145827" y="4027219"/>
              <a:ext cx="1217689" cy="831396"/>
            </a:xfrm>
            <a:custGeom>
              <a:avLst/>
              <a:gdLst/>
              <a:ahLst/>
              <a:cxnLst/>
              <a:rect l="l" t="t" r="r" b="b"/>
              <a:pathLst>
                <a:path w="103589" h="70727" extrusionOk="0">
                  <a:moveTo>
                    <a:pt x="6834" y="0"/>
                  </a:moveTo>
                  <a:lnTo>
                    <a:pt x="6834" y="0"/>
                  </a:lnTo>
                  <a:cubicBezTo>
                    <a:pt x="7521" y="850"/>
                    <a:pt x="8142" y="1766"/>
                    <a:pt x="8698" y="2682"/>
                  </a:cubicBezTo>
                  <a:lnTo>
                    <a:pt x="5199" y="916"/>
                  </a:lnTo>
                  <a:lnTo>
                    <a:pt x="5199" y="916"/>
                  </a:lnTo>
                  <a:cubicBezTo>
                    <a:pt x="6409" y="2485"/>
                    <a:pt x="7488" y="4153"/>
                    <a:pt x="8436" y="5919"/>
                  </a:cubicBezTo>
                  <a:lnTo>
                    <a:pt x="2256" y="2845"/>
                  </a:lnTo>
                  <a:lnTo>
                    <a:pt x="2256" y="2845"/>
                  </a:lnTo>
                  <a:cubicBezTo>
                    <a:pt x="4120" y="5265"/>
                    <a:pt x="5690" y="7946"/>
                    <a:pt x="6932" y="10758"/>
                  </a:cubicBezTo>
                  <a:lnTo>
                    <a:pt x="0" y="7979"/>
                  </a:lnTo>
                  <a:lnTo>
                    <a:pt x="0" y="7979"/>
                  </a:lnTo>
                  <a:cubicBezTo>
                    <a:pt x="4937" y="13145"/>
                    <a:pt x="7684" y="20142"/>
                    <a:pt x="8534" y="27238"/>
                  </a:cubicBezTo>
                  <a:cubicBezTo>
                    <a:pt x="9057" y="32045"/>
                    <a:pt x="8927" y="36917"/>
                    <a:pt x="8175" y="41690"/>
                  </a:cubicBezTo>
                  <a:cubicBezTo>
                    <a:pt x="7979" y="42865"/>
                    <a:pt x="5246" y="55326"/>
                    <a:pt x="5037" y="55326"/>
                  </a:cubicBezTo>
                  <a:cubicBezTo>
                    <a:pt x="5037" y="55326"/>
                    <a:pt x="5036" y="55326"/>
                    <a:pt x="5036" y="55326"/>
                  </a:cubicBezTo>
                  <a:lnTo>
                    <a:pt x="5036" y="55326"/>
                  </a:lnTo>
                  <a:cubicBezTo>
                    <a:pt x="5037" y="55326"/>
                    <a:pt x="8045" y="56339"/>
                    <a:pt x="12818" y="57843"/>
                  </a:cubicBezTo>
                  <a:cubicBezTo>
                    <a:pt x="26028" y="62061"/>
                    <a:pt x="52317" y="70072"/>
                    <a:pt x="61309" y="70726"/>
                  </a:cubicBezTo>
                  <a:lnTo>
                    <a:pt x="70694" y="65527"/>
                  </a:lnTo>
                  <a:lnTo>
                    <a:pt x="70726" y="65495"/>
                  </a:lnTo>
                  <a:lnTo>
                    <a:pt x="70759" y="65495"/>
                  </a:lnTo>
                  <a:lnTo>
                    <a:pt x="70890" y="65429"/>
                  </a:lnTo>
                  <a:lnTo>
                    <a:pt x="70857" y="65429"/>
                  </a:lnTo>
                  <a:cubicBezTo>
                    <a:pt x="71184" y="65135"/>
                    <a:pt x="71413" y="64775"/>
                    <a:pt x="71576" y="64383"/>
                  </a:cubicBezTo>
                  <a:cubicBezTo>
                    <a:pt x="72296" y="62650"/>
                    <a:pt x="73015" y="60950"/>
                    <a:pt x="73735" y="59217"/>
                  </a:cubicBezTo>
                  <a:cubicBezTo>
                    <a:pt x="74944" y="56437"/>
                    <a:pt x="76187" y="53691"/>
                    <a:pt x="77626" y="51042"/>
                  </a:cubicBezTo>
                  <a:cubicBezTo>
                    <a:pt x="79849" y="47020"/>
                    <a:pt x="82825" y="43554"/>
                    <a:pt x="85768" y="40088"/>
                  </a:cubicBezTo>
                  <a:cubicBezTo>
                    <a:pt x="90411" y="34628"/>
                    <a:pt x="96754" y="29461"/>
                    <a:pt x="103588" y="27728"/>
                  </a:cubicBezTo>
                  <a:cubicBezTo>
                    <a:pt x="99991" y="26519"/>
                    <a:pt x="96394" y="25276"/>
                    <a:pt x="92863" y="23935"/>
                  </a:cubicBezTo>
                  <a:lnTo>
                    <a:pt x="50323" y="8763"/>
                  </a:lnTo>
                  <a:cubicBezTo>
                    <a:pt x="49930" y="8862"/>
                    <a:pt x="49538" y="9058"/>
                    <a:pt x="49211" y="9352"/>
                  </a:cubicBezTo>
                  <a:lnTo>
                    <a:pt x="44273" y="7161"/>
                  </a:lnTo>
                  <a:cubicBezTo>
                    <a:pt x="43783" y="7488"/>
                    <a:pt x="43325" y="7848"/>
                    <a:pt x="42835" y="8208"/>
                  </a:cubicBezTo>
                  <a:lnTo>
                    <a:pt x="38486" y="6344"/>
                  </a:lnTo>
                  <a:cubicBezTo>
                    <a:pt x="36066" y="8109"/>
                    <a:pt x="33843" y="10169"/>
                    <a:pt x="31946" y="12491"/>
                  </a:cubicBezTo>
                  <a:lnTo>
                    <a:pt x="6834" y="0"/>
                  </a:lnTo>
                  <a:close/>
                </a:path>
              </a:pathLst>
            </a:custGeom>
            <a:solidFill>
              <a:srgbClr val="EF43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3" name="Google Shape;1903;p64"/>
            <p:cNvSpPr/>
            <p:nvPr/>
          </p:nvSpPr>
          <p:spPr>
            <a:xfrm>
              <a:off x="133625" y="4024950"/>
              <a:ext cx="1244878" cy="836133"/>
            </a:xfrm>
            <a:custGeom>
              <a:avLst/>
              <a:gdLst/>
              <a:ahLst/>
              <a:cxnLst/>
              <a:rect l="l" t="t" r="r" b="b"/>
              <a:pathLst>
                <a:path w="105902" h="71130" extrusionOk="0">
                  <a:moveTo>
                    <a:pt x="52342" y="9153"/>
                  </a:moveTo>
                  <a:cubicBezTo>
                    <a:pt x="52341" y="9153"/>
                    <a:pt x="52340" y="9153"/>
                    <a:pt x="52340" y="9153"/>
                  </a:cubicBezTo>
                  <a:lnTo>
                    <a:pt x="52340" y="9153"/>
                  </a:lnTo>
                  <a:cubicBezTo>
                    <a:pt x="52340" y="9153"/>
                    <a:pt x="52341" y="9153"/>
                    <a:pt x="52342" y="9153"/>
                  </a:cubicBezTo>
                  <a:close/>
                  <a:moveTo>
                    <a:pt x="9753" y="1506"/>
                  </a:moveTo>
                  <a:lnTo>
                    <a:pt x="32101" y="12651"/>
                  </a:lnTo>
                  <a:cubicBezTo>
                    <a:pt x="32332" y="12790"/>
                    <a:pt x="33021" y="13027"/>
                    <a:pt x="33520" y="13027"/>
                  </a:cubicBezTo>
                  <a:cubicBezTo>
                    <a:pt x="33727" y="13027"/>
                    <a:pt x="33902" y="12986"/>
                    <a:pt x="33998" y="12880"/>
                  </a:cubicBezTo>
                  <a:cubicBezTo>
                    <a:pt x="35772" y="10708"/>
                    <a:pt x="37804" y="8794"/>
                    <a:pt x="40040" y="7110"/>
                  </a:cubicBezTo>
                  <a:lnTo>
                    <a:pt x="40040" y="7110"/>
                  </a:lnTo>
                  <a:cubicBezTo>
                    <a:pt x="40919" y="7493"/>
                    <a:pt x="41807" y="7871"/>
                    <a:pt x="42696" y="8204"/>
                  </a:cubicBezTo>
                  <a:cubicBezTo>
                    <a:pt x="43285" y="8440"/>
                    <a:pt x="43726" y="8553"/>
                    <a:pt x="44117" y="8553"/>
                  </a:cubicBezTo>
                  <a:cubicBezTo>
                    <a:pt x="44680" y="8553"/>
                    <a:pt x="45142" y="8320"/>
                    <a:pt x="45798" y="7886"/>
                  </a:cubicBezTo>
                  <a:lnTo>
                    <a:pt x="45798" y="7886"/>
                  </a:lnTo>
                  <a:lnTo>
                    <a:pt x="48745" y="9185"/>
                  </a:lnTo>
                  <a:cubicBezTo>
                    <a:pt x="49137" y="9382"/>
                    <a:pt x="49530" y="9545"/>
                    <a:pt x="49955" y="9676"/>
                  </a:cubicBezTo>
                  <a:cubicBezTo>
                    <a:pt x="50178" y="9723"/>
                    <a:pt x="50367" y="9744"/>
                    <a:pt x="50536" y="9744"/>
                  </a:cubicBezTo>
                  <a:cubicBezTo>
                    <a:pt x="51006" y="9744"/>
                    <a:pt x="51320" y="9584"/>
                    <a:pt x="51763" y="9387"/>
                  </a:cubicBezTo>
                  <a:lnTo>
                    <a:pt x="51763" y="9387"/>
                  </a:lnTo>
                  <a:lnTo>
                    <a:pt x="78369" y="18831"/>
                  </a:lnTo>
                  <a:lnTo>
                    <a:pt x="92103" y="23736"/>
                  </a:lnTo>
                  <a:cubicBezTo>
                    <a:pt x="94620" y="24619"/>
                    <a:pt x="97105" y="25600"/>
                    <a:pt x="99623" y="26450"/>
                  </a:cubicBezTo>
                  <a:cubicBezTo>
                    <a:pt x="99950" y="26581"/>
                    <a:pt x="103416" y="27660"/>
                    <a:pt x="103416" y="27758"/>
                  </a:cubicBezTo>
                  <a:cubicBezTo>
                    <a:pt x="103416" y="27856"/>
                    <a:pt x="100800" y="28641"/>
                    <a:pt x="100637" y="28706"/>
                  </a:cubicBezTo>
                  <a:cubicBezTo>
                    <a:pt x="97956" y="29818"/>
                    <a:pt x="95438" y="31289"/>
                    <a:pt x="93149" y="33088"/>
                  </a:cubicBezTo>
                  <a:cubicBezTo>
                    <a:pt x="88244" y="36848"/>
                    <a:pt x="84059" y="41785"/>
                    <a:pt x="80429" y="46788"/>
                  </a:cubicBezTo>
                  <a:cubicBezTo>
                    <a:pt x="78435" y="49633"/>
                    <a:pt x="76734" y="52641"/>
                    <a:pt x="75361" y="55780"/>
                  </a:cubicBezTo>
                  <a:cubicBezTo>
                    <a:pt x="74609" y="57415"/>
                    <a:pt x="73890" y="59050"/>
                    <a:pt x="73203" y="60685"/>
                  </a:cubicBezTo>
                  <a:cubicBezTo>
                    <a:pt x="72553" y="62246"/>
                    <a:pt x="72064" y="64130"/>
                    <a:pt x="70965" y="65405"/>
                  </a:cubicBezTo>
                  <a:lnTo>
                    <a:pt x="70965" y="65405"/>
                  </a:lnTo>
                  <a:lnTo>
                    <a:pt x="63753" y="69415"/>
                  </a:lnTo>
                  <a:cubicBezTo>
                    <a:pt x="63165" y="69742"/>
                    <a:pt x="62347" y="70037"/>
                    <a:pt x="61824" y="70462"/>
                  </a:cubicBezTo>
                  <a:cubicBezTo>
                    <a:pt x="61738" y="70526"/>
                    <a:pt x="61667" y="70576"/>
                    <a:pt x="61590" y="70622"/>
                  </a:cubicBezTo>
                  <a:lnTo>
                    <a:pt x="61590" y="70622"/>
                  </a:lnTo>
                  <a:cubicBezTo>
                    <a:pt x="61397" y="70613"/>
                    <a:pt x="61191" y="70586"/>
                    <a:pt x="61007" y="70560"/>
                  </a:cubicBezTo>
                  <a:cubicBezTo>
                    <a:pt x="58947" y="70331"/>
                    <a:pt x="56919" y="69906"/>
                    <a:pt x="54859" y="69448"/>
                  </a:cubicBezTo>
                  <a:cubicBezTo>
                    <a:pt x="43709" y="66996"/>
                    <a:pt x="32723" y="63628"/>
                    <a:pt x="21801" y="60260"/>
                  </a:cubicBezTo>
                  <a:cubicBezTo>
                    <a:pt x="16921" y="58748"/>
                    <a:pt x="12040" y="57207"/>
                    <a:pt x="7188" y="55605"/>
                  </a:cubicBezTo>
                  <a:lnTo>
                    <a:pt x="7188" y="55605"/>
                  </a:lnTo>
                  <a:cubicBezTo>
                    <a:pt x="7411" y="55228"/>
                    <a:pt x="7494" y="54292"/>
                    <a:pt x="7578" y="54014"/>
                  </a:cubicBezTo>
                  <a:cubicBezTo>
                    <a:pt x="7937" y="52543"/>
                    <a:pt x="8264" y="51039"/>
                    <a:pt x="8624" y="49535"/>
                  </a:cubicBezTo>
                  <a:cubicBezTo>
                    <a:pt x="9213" y="46821"/>
                    <a:pt x="9932" y="44074"/>
                    <a:pt x="10324" y="41295"/>
                  </a:cubicBezTo>
                  <a:cubicBezTo>
                    <a:pt x="11869" y="30106"/>
                    <a:pt x="10405" y="18036"/>
                    <a:pt x="2888" y="9243"/>
                  </a:cubicBezTo>
                  <a:lnTo>
                    <a:pt x="2888" y="9243"/>
                  </a:lnTo>
                  <a:lnTo>
                    <a:pt x="7251" y="10984"/>
                  </a:lnTo>
                  <a:cubicBezTo>
                    <a:pt x="7361" y="11028"/>
                    <a:pt x="8176" y="11192"/>
                    <a:pt x="8641" y="11192"/>
                  </a:cubicBezTo>
                  <a:cubicBezTo>
                    <a:pt x="8862" y="11192"/>
                    <a:pt x="9004" y="11155"/>
                    <a:pt x="8951" y="11049"/>
                  </a:cubicBezTo>
                  <a:cubicBezTo>
                    <a:pt x="7909" y="8690"/>
                    <a:pt x="6636" y="6446"/>
                    <a:pt x="5152" y="4336"/>
                  </a:cubicBezTo>
                  <a:lnTo>
                    <a:pt x="5152" y="4336"/>
                  </a:lnTo>
                  <a:lnTo>
                    <a:pt x="8481" y="5992"/>
                  </a:lnTo>
                  <a:lnTo>
                    <a:pt x="8481" y="5992"/>
                  </a:lnTo>
                  <a:cubicBezTo>
                    <a:pt x="8485" y="5999"/>
                    <a:pt x="8489" y="6006"/>
                    <a:pt x="8493" y="6014"/>
                  </a:cubicBezTo>
                  <a:lnTo>
                    <a:pt x="8531" y="6016"/>
                  </a:lnTo>
                  <a:lnTo>
                    <a:pt x="8531" y="6016"/>
                  </a:lnTo>
                  <a:lnTo>
                    <a:pt x="8591" y="6046"/>
                  </a:lnTo>
                  <a:cubicBezTo>
                    <a:pt x="8734" y="6117"/>
                    <a:pt x="9719" y="6309"/>
                    <a:pt x="10200" y="6309"/>
                  </a:cubicBezTo>
                  <a:cubicBezTo>
                    <a:pt x="10381" y="6309"/>
                    <a:pt x="10491" y="6282"/>
                    <a:pt x="10455" y="6210"/>
                  </a:cubicBezTo>
                  <a:cubicBezTo>
                    <a:pt x="9752" y="4901"/>
                    <a:pt x="8977" y="3646"/>
                    <a:pt x="8131" y="2445"/>
                  </a:cubicBezTo>
                  <a:lnTo>
                    <a:pt x="8131" y="2445"/>
                  </a:lnTo>
                  <a:lnTo>
                    <a:pt x="8853" y="2809"/>
                  </a:lnTo>
                  <a:cubicBezTo>
                    <a:pt x="9015" y="2878"/>
                    <a:pt x="9959" y="3046"/>
                    <a:pt x="10443" y="3046"/>
                  </a:cubicBezTo>
                  <a:cubicBezTo>
                    <a:pt x="10644" y="3046"/>
                    <a:pt x="10765" y="3017"/>
                    <a:pt x="10717" y="2940"/>
                  </a:cubicBezTo>
                  <a:cubicBezTo>
                    <a:pt x="10405" y="2454"/>
                    <a:pt x="10083" y="1978"/>
                    <a:pt x="9753" y="1506"/>
                  </a:cubicBezTo>
                  <a:close/>
                  <a:moveTo>
                    <a:pt x="7133" y="0"/>
                  </a:moveTo>
                  <a:cubicBezTo>
                    <a:pt x="6959" y="0"/>
                    <a:pt x="6856" y="18"/>
                    <a:pt x="6891" y="63"/>
                  </a:cubicBezTo>
                  <a:cubicBezTo>
                    <a:pt x="7262" y="564"/>
                    <a:pt x="7623" y="1065"/>
                    <a:pt x="7973" y="1572"/>
                  </a:cubicBezTo>
                  <a:lnTo>
                    <a:pt x="7973" y="1572"/>
                  </a:lnTo>
                  <a:lnTo>
                    <a:pt x="7120" y="1142"/>
                  </a:lnTo>
                  <a:cubicBezTo>
                    <a:pt x="6956" y="1071"/>
                    <a:pt x="6002" y="934"/>
                    <a:pt x="5523" y="934"/>
                  </a:cubicBezTo>
                  <a:cubicBezTo>
                    <a:pt x="5334" y="934"/>
                    <a:pt x="5219" y="955"/>
                    <a:pt x="5256" y="1011"/>
                  </a:cubicBezTo>
                  <a:cubicBezTo>
                    <a:pt x="6211" y="2250"/>
                    <a:pt x="7084" y="3550"/>
                    <a:pt x="7876" y="4911"/>
                  </a:cubicBezTo>
                  <a:lnTo>
                    <a:pt x="7876" y="4911"/>
                  </a:lnTo>
                  <a:lnTo>
                    <a:pt x="4177" y="3071"/>
                  </a:lnTo>
                  <a:cubicBezTo>
                    <a:pt x="4010" y="2975"/>
                    <a:pt x="3008" y="2845"/>
                    <a:pt x="2541" y="2845"/>
                  </a:cubicBezTo>
                  <a:cubicBezTo>
                    <a:pt x="2368" y="2845"/>
                    <a:pt x="2269" y="2863"/>
                    <a:pt x="2313" y="2907"/>
                  </a:cubicBezTo>
                  <a:cubicBezTo>
                    <a:pt x="4007" y="5136"/>
                    <a:pt x="5458" y="7554"/>
                    <a:pt x="6642" y="10088"/>
                  </a:cubicBezTo>
                  <a:lnTo>
                    <a:pt x="6642" y="10088"/>
                  </a:lnTo>
                  <a:lnTo>
                    <a:pt x="1757" y="8139"/>
                  </a:lnTo>
                  <a:cubicBezTo>
                    <a:pt x="1629" y="8075"/>
                    <a:pt x="865" y="7996"/>
                    <a:pt x="402" y="7996"/>
                  </a:cubicBezTo>
                  <a:cubicBezTo>
                    <a:pt x="161" y="7996"/>
                    <a:pt x="1" y="8017"/>
                    <a:pt x="57" y="8074"/>
                  </a:cubicBezTo>
                  <a:cubicBezTo>
                    <a:pt x="8297" y="16902"/>
                    <a:pt x="9899" y="29393"/>
                    <a:pt x="8297" y="40968"/>
                  </a:cubicBezTo>
                  <a:cubicBezTo>
                    <a:pt x="7970" y="43518"/>
                    <a:pt x="7316" y="46069"/>
                    <a:pt x="6760" y="48587"/>
                  </a:cubicBezTo>
                  <a:cubicBezTo>
                    <a:pt x="6401" y="50091"/>
                    <a:pt x="6074" y="51595"/>
                    <a:pt x="5714" y="53099"/>
                  </a:cubicBezTo>
                  <a:cubicBezTo>
                    <a:pt x="5651" y="53383"/>
                    <a:pt x="5436" y="55035"/>
                    <a:pt x="5156" y="55299"/>
                  </a:cubicBezTo>
                  <a:lnTo>
                    <a:pt x="5156" y="55299"/>
                  </a:lnTo>
                  <a:lnTo>
                    <a:pt x="5125" y="55290"/>
                  </a:lnTo>
                  <a:lnTo>
                    <a:pt x="5125" y="55290"/>
                  </a:lnTo>
                  <a:cubicBezTo>
                    <a:pt x="4962" y="55453"/>
                    <a:pt x="5452" y="55584"/>
                    <a:pt x="5518" y="55617"/>
                  </a:cubicBezTo>
                  <a:cubicBezTo>
                    <a:pt x="16177" y="59148"/>
                    <a:pt x="26902" y="62451"/>
                    <a:pt x="37725" y="65492"/>
                  </a:cubicBezTo>
                  <a:cubicBezTo>
                    <a:pt x="43251" y="67061"/>
                    <a:pt x="48810" y="68565"/>
                    <a:pt x="54434" y="69808"/>
                  </a:cubicBezTo>
                  <a:cubicBezTo>
                    <a:pt x="56494" y="70233"/>
                    <a:pt x="58554" y="70658"/>
                    <a:pt x="60647" y="70952"/>
                  </a:cubicBezTo>
                  <a:cubicBezTo>
                    <a:pt x="61276" y="71022"/>
                    <a:pt x="61848" y="71129"/>
                    <a:pt x="62405" y="71129"/>
                  </a:cubicBezTo>
                  <a:cubicBezTo>
                    <a:pt x="62891" y="71129"/>
                    <a:pt x="63364" y="71048"/>
                    <a:pt x="63851" y="70789"/>
                  </a:cubicBezTo>
                  <a:cubicBezTo>
                    <a:pt x="66925" y="69285"/>
                    <a:pt x="69901" y="67453"/>
                    <a:pt x="72909" y="65786"/>
                  </a:cubicBezTo>
                  <a:cubicBezTo>
                    <a:pt x="72932" y="65774"/>
                    <a:pt x="72944" y="65761"/>
                    <a:pt x="72946" y="65747"/>
                  </a:cubicBezTo>
                  <a:lnTo>
                    <a:pt x="72946" y="65747"/>
                  </a:lnTo>
                  <a:cubicBezTo>
                    <a:pt x="74316" y="64144"/>
                    <a:pt x="74970" y="61500"/>
                    <a:pt x="75819" y="59540"/>
                  </a:cubicBezTo>
                  <a:cubicBezTo>
                    <a:pt x="76636" y="57611"/>
                    <a:pt x="77519" y="55617"/>
                    <a:pt x="78467" y="53720"/>
                  </a:cubicBezTo>
                  <a:cubicBezTo>
                    <a:pt x="80462" y="49829"/>
                    <a:pt x="82914" y="46200"/>
                    <a:pt x="85759" y="42897"/>
                  </a:cubicBezTo>
                  <a:cubicBezTo>
                    <a:pt x="91056" y="36488"/>
                    <a:pt x="97236" y="30374"/>
                    <a:pt x="105509" y="28150"/>
                  </a:cubicBezTo>
                  <a:cubicBezTo>
                    <a:pt x="105901" y="28019"/>
                    <a:pt x="105313" y="27823"/>
                    <a:pt x="105182" y="27791"/>
                  </a:cubicBezTo>
                  <a:cubicBezTo>
                    <a:pt x="89487" y="22493"/>
                    <a:pt x="73922" y="16673"/>
                    <a:pt x="58325" y="11115"/>
                  </a:cubicBezTo>
                  <a:lnTo>
                    <a:pt x="52113" y="8924"/>
                  </a:lnTo>
                  <a:cubicBezTo>
                    <a:pt x="51996" y="8877"/>
                    <a:pt x="51669" y="8834"/>
                    <a:pt x="51335" y="8812"/>
                  </a:cubicBezTo>
                  <a:lnTo>
                    <a:pt x="51335" y="8812"/>
                  </a:lnTo>
                  <a:cubicBezTo>
                    <a:pt x="51097" y="8743"/>
                    <a:pt x="50854" y="8691"/>
                    <a:pt x="50655" y="8691"/>
                  </a:cubicBezTo>
                  <a:cubicBezTo>
                    <a:pt x="50563" y="8691"/>
                    <a:pt x="50481" y="8702"/>
                    <a:pt x="50412" y="8728"/>
                  </a:cubicBezTo>
                  <a:cubicBezTo>
                    <a:pt x="50190" y="8779"/>
                    <a:pt x="49977" y="8857"/>
                    <a:pt x="49777" y="8962"/>
                  </a:cubicBezTo>
                  <a:lnTo>
                    <a:pt x="49777" y="8962"/>
                  </a:lnTo>
                  <a:cubicBezTo>
                    <a:pt x="48754" y="8494"/>
                    <a:pt x="47719" y="8030"/>
                    <a:pt x="46685" y="7583"/>
                  </a:cubicBezTo>
                  <a:cubicBezTo>
                    <a:pt x="46030" y="7301"/>
                    <a:pt x="45536" y="7159"/>
                    <a:pt x="45087" y="7159"/>
                  </a:cubicBezTo>
                  <a:cubicBezTo>
                    <a:pt x="44527" y="7159"/>
                    <a:pt x="44037" y="7379"/>
                    <a:pt x="43389" y="7818"/>
                  </a:cubicBezTo>
                  <a:lnTo>
                    <a:pt x="43389" y="7818"/>
                  </a:lnTo>
                  <a:cubicBezTo>
                    <a:pt x="42225" y="7263"/>
                    <a:pt x="41031" y="6673"/>
                    <a:pt x="39818" y="6406"/>
                  </a:cubicBezTo>
                  <a:cubicBezTo>
                    <a:pt x="39600" y="6354"/>
                    <a:pt x="39400" y="6330"/>
                    <a:pt x="39213" y="6330"/>
                  </a:cubicBezTo>
                  <a:cubicBezTo>
                    <a:pt x="38227" y="6330"/>
                    <a:pt x="37625" y="6999"/>
                    <a:pt x="36744" y="7714"/>
                  </a:cubicBezTo>
                  <a:cubicBezTo>
                    <a:pt x="35186" y="9037"/>
                    <a:pt x="33734" y="10465"/>
                    <a:pt x="32411" y="12023"/>
                  </a:cubicBezTo>
                  <a:lnTo>
                    <a:pt x="32411" y="12023"/>
                  </a:lnTo>
                  <a:lnTo>
                    <a:pt x="8872" y="284"/>
                  </a:lnTo>
                  <a:lnTo>
                    <a:pt x="8872" y="284"/>
                  </a:lnTo>
                  <a:cubicBezTo>
                    <a:pt x="8866" y="276"/>
                    <a:pt x="8859" y="267"/>
                    <a:pt x="8853" y="259"/>
                  </a:cubicBezTo>
                  <a:lnTo>
                    <a:pt x="8815" y="256"/>
                  </a:lnTo>
                  <a:lnTo>
                    <a:pt x="8815" y="256"/>
                  </a:lnTo>
                  <a:lnTo>
                    <a:pt x="8755" y="226"/>
                  </a:lnTo>
                  <a:cubicBezTo>
                    <a:pt x="8588" y="131"/>
                    <a:pt x="7603" y="0"/>
                    <a:pt x="7133" y="0"/>
                  </a:cubicBezTo>
                  <a:close/>
                </a:path>
              </a:pathLst>
            </a:custGeom>
            <a:solidFill>
              <a:schemeClr val="lt2"/>
            </a:solidFill>
            <a:ln w="762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4" name="Google Shape;1904;p64"/>
            <p:cNvSpPr/>
            <p:nvPr/>
          </p:nvSpPr>
          <p:spPr>
            <a:xfrm>
              <a:off x="145827" y="4121002"/>
              <a:ext cx="831008" cy="737614"/>
            </a:xfrm>
            <a:custGeom>
              <a:avLst/>
              <a:gdLst/>
              <a:ahLst/>
              <a:cxnLst/>
              <a:rect l="l" t="t" r="r" b="b"/>
              <a:pathLst>
                <a:path w="70694" h="62749" extrusionOk="0">
                  <a:moveTo>
                    <a:pt x="5036" y="47348"/>
                  </a:moveTo>
                  <a:cubicBezTo>
                    <a:pt x="5036" y="47348"/>
                    <a:pt x="5036" y="47348"/>
                    <a:pt x="5036" y="47348"/>
                  </a:cubicBezTo>
                  <a:lnTo>
                    <a:pt x="5036" y="47348"/>
                  </a:lnTo>
                  <a:cubicBezTo>
                    <a:pt x="5036" y="47348"/>
                    <a:pt x="5036" y="47348"/>
                    <a:pt x="5036" y="47348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4937" y="5167"/>
                    <a:pt x="7684" y="12164"/>
                    <a:pt x="8534" y="19260"/>
                  </a:cubicBezTo>
                  <a:cubicBezTo>
                    <a:pt x="9057" y="24067"/>
                    <a:pt x="8927" y="28939"/>
                    <a:pt x="8175" y="33712"/>
                  </a:cubicBezTo>
                  <a:cubicBezTo>
                    <a:pt x="7979" y="34887"/>
                    <a:pt x="5246" y="47348"/>
                    <a:pt x="5037" y="47348"/>
                  </a:cubicBezTo>
                  <a:cubicBezTo>
                    <a:pt x="5037" y="47348"/>
                    <a:pt x="5037" y="47348"/>
                    <a:pt x="5036" y="47348"/>
                  </a:cubicBezTo>
                  <a:lnTo>
                    <a:pt x="5036" y="47348"/>
                  </a:lnTo>
                  <a:cubicBezTo>
                    <a:pt x="5236" y="47403"/>
                    <a:pt x="40302" y="59095"/>
                    <a:pt x="61309" y="62748"/>
                  </a:cubicBezTo>
                  <a:lnTo>
                    <a:pt x="70694" y="57353"/>
                  </a:lnTo>
                  <a:lnTo>
                    <a:pt x="52873" y="39010"/>
                  </a:lnTo>
                  <a:cubicBezTo>
                    <a:pt x="51631" y="37734"/>
                    <a:pt x="50617" y="35969"/>
                    <a:pt x="49113" y="34988"/>
                  </a:cubicBezTo>
                  <a:cubicBezTo>
                    <a:pt x="47838" y="34105"/>
                    <a:pt x="46987" y="33843"/>
                    <a:pt x="47151" y="31881"/>
                  </a:cubicBezTo>
                  <a:cubicBezTo>
                    <a:pt x="47282" y="30802"/>
                    <a:pt x="47707" y="29756"/>
                    <a:pt x="47870" y="28677"/>
                  </a:cubicBezTo>
                  <a:cubicBezTo>
                    <a:pt x="48034" y="27467"/>
                    <a:pt x="47903" y="26257"/>
                    <a:pt x="47903" y="25080"/>
                  </a:cubicBezTo>
                  <a:cubicBezTo>
                    <a:pt x="47870" y="23184"/>
                    <a:pt x="48165" y="21320"/>
                    <a:pt x="48753" y="19521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5" name="Google Shape;1905;p64"/>
            <p:cNvSpPr/>
            <p:nvPr/>
          </p:nvSpPr>
          <p:spPr>
            <a:xfrm>
              <a:off x="172347" y="4060662"/>
              <a:ext cx="518137" cy="604995"/>
            </a:xfrm>
            <a:custGeom>
              <a:avLst/>
              <a:gdLst/>
              <a:ahLst/>
              <a:cxnLst/>
              <a:rect l="l" t="t" r="r" b="b"/>
              <a:pathLst>
                <a:path w="44078" h="51467" extrusionOk="0">
                  <a:moveTo>
                    <a:pt x="0" y="0"/>
                  </a:moveTo>
                  <a:lnTo>
                    <a:pt x="0" y="0"/>
                  </a:lnTo>
                  <a:cubicBezTo>
                    <a:pt x="15826" y="20436"/>
                    <a:pt x="4905" y="51467"/>
                    <a:pt x="4905" y="51467"/>
                  </a:cubicBezTo>
                  <a:lnTo>
                    <a:pt x="22006" y="47249"/>
                  </a:lnTo>
                  <a:lnTo>
                    <a:pt x="44077" y="2197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6" name="Google Shape;1906;p64"/>
            <p:cNvSpPr/>
            <p:nvPr/>
          </p:nvSpPr>
          <p:spPr>
            <a:xfrm>
              <a:off x="206942" y="4037975"/>
              <a:ext cx="518137" cy="624226"/>
            </a:xfrm>
            <a:custGeom>
              <a:avLst/>
              <a:gdLst/>
              <a:ahLst/>
              <a:cxnLst/>
              <a:rect l="l" t="t" r="r" b="b"/>
              <a:pathLst>
                <a:path w="44078" h="53103" extrusionOk="0">
                  <a:moveTo>
                    <a:pt x="0" y="1"/>
                  </a:moveTo>
                  <a:cubicBezTo>
                    <a:pt x="15826" y="20470"/>
                    <a:pt x="4120" y="53103"/>
                    <a:pt x="4120" y="53103"/>
                  </a:cubicBezTo>
                  <a:lnTo>
                    <a:pt x="22006" y="47282"/>
                  </a:lnTo>
                  <a:lnTo>
                    <a:pt x="44077" y="2197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8DCED4">
                <a:alpha val="6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7" name="Google Shape;1907;p64"/>
            <p:cNvSpPr/>
            <p:nvPr/>
          </p:nvSpPr>
          <p:spPr>
            <a:xfrm>
              <a:off x="226150" y="4027219"/>
              <a:ext cx="518149" cy="624226"/>
            </a:xfrm>
            <a:custGeom>
              <a:avLst/>
              <a:gdLst/>
              <a:ahLst/>
              <a:cxnLst/>
              <a:rect l="l" t="t" r="r" b="b"/>
              <a:pathLst>
                <a:path w="44079" h="53103" extrusionOk="0">
                  <a:moveTo>
                    <a:pt x="1" y="0"/>
                  </a:moveTo>
                  <a:cubicBezTo>
                    <a:pt x="15827" y="20437"/>
                    <a:pt x="4121" y="53102"/>
                    <a:pt x="4121" y="53102"/>
                  </a:cubicBezTo>
                  <a:lnTo>
                    <a:pt x="22007" y="47282"/>
                  </a:lnTo>
                  <a:lnTo>
                    <a:pt x="44078" y="2200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8" name="Google Shape;1908;p64"/>
            <p:cNvSpPr/>
            <p:nvPr/>
          </p:nvSpPr>
          <p:spPr>
            <a:xfrm>
              <a:off x="378251" y="4186385"/>
              <a:ext cx="48172" cy="323803"/>
            </a:xfrm>
            <a:custGeom>
              <a:avLst/>
              <a:gdLst/>
              <a:ahLst/>
              <a:cxnLst/>
              <a:rect l="l" t="t" r="r" b="b"/>
              <a:pathLst>
                <a:path w="4098" h="27546" extrusionOk="0">
                  <a:moveTo>
                    <a:pt x="415" y="1"/>
                  </a:moveTo>
                  <a:cubicBezTo>
                    <a:pt x="210" y="1"/>
                    <a:pt x="52" y="71"/>
                    <a:pt x="109" y="226"/>
                  </a:cubicBezTo>
                  <a:cubicBezTo>
                    <a:pt x="3084" y="8989"/>
                    <a:pt x="1613" y="18210"/>
                    <a:pt x="43" y="27104"/>
                  </a:cubicBezTo>
                  <a:cubicBezTo>
                    <a:pt x="1" y="27359"/>
                    <a:pt x="401" y="27545"/>
                    <a:pt x="703" y="27545"/>
                  </a:cubicBezTo>
                  <a:cubicBezTo>
                    <a:pt x="866" y="27545"/>
                    <a:pt x="1001" y="27492"/>
                    <a:pt x="1024" y="27366"/>
                  </a:cubicBezTo>
                  <a:cubicBezTo>
                    <a:pt x="2626" y="18406"/>
                    <a:pt x="4098" y="9153"/>
                    <a:pt x="1089" y="324"/>
                  </a:cubicBezTo>
                  <a:cubicBezTo>
                    <a:pt x="1034" y="120"/>
                    <a:pt x="684" y="1"/>
                    <a:pt x="41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9" name="Google Shape;1909;p64"/>
            <p:cNvSpPr/>
            <p:nvPr/>
          </p:nvSpPr>
          <p:spPr>
            <a:xfrm>
              <a:off x="445526" y="4215714"/>
              <a:ext cx="48160" cy="323874"/>
            </a:xfrm>
            <a:custGeom>
              <a:avLst/>
              <a:gdLst/>
              <a:ahLst/>
              <a:cxnLst/>
              <a:rect l="l" t="t" r="r" b="b"/>
              <a:pathLst>
                <a:path w="4097" h="27552" extrusionOk="0">
                  <a:moveTo>
                    <a:pt x="395" y="1"/>
                  </a:moveTo>
                  <a:cubicBezTo>
                    <a:pt x="199" y="1"/>
                    <a:pt x="53" y="65"/>
                    <a:pt x="108" y="216"/>
                  </a:cubicBezTo>
                  <a:lnTo>
                    <a:pt x="108" y="249"/>
                  </a:lnTo>
                  <a:cubicBezTo>
                    <a:pt x="3083" y="9012"/>
                    <a:pt x="1612" y="18233"/>
                    <a:pt x="42" y="27127"/>
                  </a:cubicBezTo>
                  <a:cubicBezTo>
                    <a:pt x="0" y="27360"/>
                    <a:pt x="396" y="27551"/>
                    <a:pt x="698" y="27551"/>
                  </a:cubicBezTo>
                  <a:cubicBezTo>
                    <a:pt x="863" y="27551"/>
                    <a:pt x="1000" y="27494"/>
                    <a:pt x="1023" y="27356"/>
                  </a:cubicBezTo>
                  <a:cubicBezTo>
                    <a:pt x="2626" y="18429"/>
                    <a:pt x="4097" y="9176"/>
                    <a:pt x="1089" y="314"/>
                  </a:cubicBezTo>
                  <a:cubicBezTo>
                    <a:pt x="1032" y="125"/>
                    <a:pt x="666" y="1"/>
                    <a:pt x="39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0" name="Google Shape;1910;p64"/>
            <p:cNvSpPr/>
            <p:nvPr/>
          </p:nvSpPr>
          <p:spPr>
            <a:xfrm>
              <a:off x="288805" y="4102170"/>
              <a:ext cx="559656" cy="563876"/>
            </a:xfrm>
            <a:custGeom>
              <a:avLst/>
              <a:gdLst/>
              <a:ahLst/>
              <a:cxnLst/>
              <a:rect l="l" t="t" r="r" b="b"/>
              <a:pathLst>
                <a:path w="47610" h="47969" extrusionOk="0">
                  <a:moveTo>
                    <a:pt x="26323" y="0"/>
                  </a:moveTo>
                  <a:cubicBezTo>
                    <a:pt x="10628" y="10725"/>
                    <a:pt x="1" y="46366"/>
                    <a:pt x="1" y="46366"/>
                  </a:cubicBezTo>
                  <a:lnTo>
                    <a:pt x="6573" y="47969"/>
                  </a:lnTo>
                  <a:lnTo>
                    <a:pt x="47609" y="8992"/>
                  </a:lnTo>
                  <a:lnTo>
                    <a:pt x="26323" y="0"/>
                  </a:lnTo>
                  <a:close/>
                </a:path>
              </a:pathLst>
            </a:custGeom>
            <a:solidFill>
              <a:srgbClr val="8DCED4">
                <a:alpha val="6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1" name="Google Shape;1911;p64"/>
            <p:cNvSpPr/>
            <p:nvPr/>
          </p:nvSpPr>
          <p:spPr>
            <a:xfrm>
              <a:off x="312645" y="4111398"/>
              <a:ext cx="574631" cy="570411"/>
            </a:xfrm>
            <a:custGeom>
              <a:avLst/>
              <a:gdLst/>
              <a:ahLst/>
              <a:cxnLst/>
              <a:rect l="l" t="t" r="r" b="b"/>
              <a:pathLst>
                <a:path w="48884" h="48525" extrusionOk="0">
                  <a:moveTo>
                    <a:pt x="30082" y="0"/>
                  </a:moveTo>
                  <a:cubicBezTo>
                    <a:pt x="6474" y="16513"/>
                    <a:pt x="0" y="45287"/>
                    <a:pt x="0" y="45287"/>
                  </a:cubicBezTo>
                  <a:lnTo>
                    <a:pt x="6703" y="48524"/>
                  </a:lnTo>
                  <a:lnTo>
                    <a:pt x="48884" y="8338"/>
                  </a:lnTo>
                  <a:lnTo>
                    <a:pt x="3008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2" name="Google Shape;1912;p64"/>
            <p:cNvSpPr/>
            <p:nvPr/>
          </p:nvSpPr>
          <p:spPr>
            <a:xfrm>
              <a:off x="318793" y="4130230"/>
              <a:ext cx="1045102" cy="670270"/>
            </a:xfrm>
            <a:custGeom>
              <a:avLst/>
              <a:gdLst/>
              <a:ahLst/>
              <a:cxnLst/>
              <a:rect l="l" t="t" r="r" b="b"/>
              <a:pathLst>
                <a:path w="88907" h="57020" extrusionOk="0">
                  <a:moveTo>
                    <a:pt x="35609" y="0"/>
                  </a:moveTo>
                  <a:cubicBezTo>
                    <a:pt x="35184" y="99"/>
                    <a:pt x="34758" y="327"/>
                    <a:pt x="34431" y="622"/>
                  </a:cubicBezTo>
                  <a:cubicBezTo>
                    <a:pt x="27925" y="5428"/>
                    <a:pt x="21418" y="10300"/>
                    <a:pt x="15434" y="16251"/>
                  </a:cubicBezTo>
                  <a:cubicBezTo>
                    <a:pt x="10202" y="21450"/>
                    <a:pt x="5755" y="27205"/>
                    <a:pt x="2943" y="33843"/>
                  </a:cubicBezTo>
                  <a:cubicBezTo>
                    <a:pt x="2714" y="34399"/>
                    <a:pt x="0" y="41364"/>
                    <a:pt x="621" y="41527"/>
                  </a:cubicBezTo>
                  <a:cubicBezTo>
                    <a:pt x="3793" y="42410"/>
                    <a:pt x="6605" y="44012"/>
                    <a:pt x="9646" y="45287"/>
                  </a:cubicBezTo>
                  <a:cubicBezTo>
                    <a:pt x="12785" y="46563"/>
                    <a:pt x="15924" y="47772"/>
                    <a:pt x="19096" y="48950"/>
                  </a:cubicBezTo>
                  <a:cubicBezTo>
                    <a:pt x="29792" y="52957"/>
                    <a:pt x="40848" y="57019"/>
                    <a:pt x="52214" y="57019"/>
                  </a:cubicBezTo>
                  <a:cubicBezTo>
                    <a:pt x="53184" y="57019"/>
                    <a:pt x="54155" y="56990"/>
                    <a:pt x="55129" y="56928"/>
                  </a:cubicBezTo>
                  <a:cubicBezTo>
                    <a:pt x="55456" y="56928"/>
                    <a:pt x="55751" y="56863"/>
                    <a:pt x="56078" y="56732"/>
                  </a:cubicBezTo>
                  <a:cubicBezTo>
                    <a:pt x="56437" y="56437"/>
                    <a:pt x="56732" y="56045"/>
                    <a:pt x="56895" y="55587"/>
                  </a:cubicBezTo>
                  <a:cubicBezTo>
                    <a:pt x="57615" y="53887"/>
                    <a:pt x="58334" y="52154"/>
                    <a:pt x="59086" y="50421"/>
                  </a:cubicBezTo>
                  <a:cubicBezTo>
                    <a:pt x="60263" y="47642"/>
                    <a:pt x="61506" y="44895"/>
                    <a:pt x="62944" y="42246"/>
                  </a:cubicBezTo>
                  <a:cubicBezTo>
                    <a:pt x="65168" y="38225"/>
                    <a:pt x="68143" y="34759"/>
                    <a:pt x="71086" y="31293"/>
                  </a:cubicBezTo>
                  <a:cubicBezTo>
                    <a:pt x="75729" y="25832"/>
                    <a:pt x="82073" y="20666"/>
                    <a:pt x="88907" y="18933"/>
                  </a:cubicBezTo>
                  <a:cubicBezTo>
                    <a:pt x="85310" y="17690"/>
                    <a:pt x="81746" y="16480"/>
                    <a:pt x="78182" y="15107"/>
                  </a:cubicBezTo>
                  <a:lnTo>
                    <a:pt x="3560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3" name="Google Shape;1913;p64"/>
            <p:cNvSpPr/>
            <p:nvPr/>
          </p:nvSpPr>
          <p:spPr>
            <a:xfrm>
              <a:off x="205014" y="4618390"/>
              <a:ext cx="774513" cy="240237"/>
            </a:xfrm>
            <a:custGeom>
              <a:avLst/>
              <a:gdLst/>
              <a:ahLst/>
              <a:cxnLst/>
              <a:rect l="l" t="t" r="r" b="b"/>
              <a:pathLst>
                <a:path w="65888" h="20437" extrusionOk="0">
                  <a:moveTo>
                    <a:pt x="10300" y="0"/>
                  </a:moveTo>
                  <a:lnTo>
                    <a:pt x="1" y="5036"/>
                  </a:lnTo>
                  <a:cubicBezTo>
                    <a:pt x="1" y="5036"/>
                    <a:pt x="44078" y="19554"/>
                    <a:pt x="56274" y="20436"/>
                  </a:cubicBezTo>
                  <a:lnTo>
                    <a:pt x="65888" y="15107"/>
                  </a:lnTo>
                  <a:lnTo>
                    <a:pt x="1030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4" name="Google Shape;1914;p64"/>
            <p:cNvSpPr/>
            <p:nvPr/>
          </p:nvSpPr>
          <p:spPr>
            <a:xfrm>
              <a:off x="378498" y="4664717"/>
              <a:ext cx="463464" cy="121417"/>
            </a:xfrm>
            <a:custGeom>
              <a:avLst/>
              <a:gdLst/>
              <a:ahLst/>
              <a:cxnLst/>
              <a:rect l="l" t="t" r="r" b="b"/>
              <a:pathLst>
                <a:path w="39427" h="10329" extrusionOk="0">
                  <a:moveTo>
                    <a:pt x="982" y="1"/>
                  </a:moveTo>
                  <a:cubicBezTo>
                    <a:pt x="636" y="1"/>
                    <a:pt x="0" y="139"/>
                    <a:pt x="415" y="277"/>
                  </a:cubicBezTo>
                  <a:cubicBezTo>
                    <a:pt x="12971" y="3907"/>
                    <a:pt x="25756" y="6653"/>
                    <a:pt x="38312" y="10315"/>
                  </a:cubicBezTo>
                  <a:cubicBezTo>
                    <a:pt x="38343" y="10324"/>
                    <a:pt x="38388" y="10328"/>
                    <a:pt x="38441" y="10328"/>
                  </a:cubicBezTo>
                  <a:cubicBezTo>
                    <a:pt x="38774" y="10328"/>
                    <a:pt x="39426" y="10167"/>
                    <a:pt x="39031" y="10054"/>
                  </a:cubicBezTo>
                  <a:cubicBezTo>
                    <a:pt x="26475" y="6392"/>
                    <a:pt x="13690" y="3645"/>
                    <a:pt x="1134" y="16"/>
                  </a:cubicBezTo>
                  <a:cubicBezTo>
                    <a:pt x="1098" y="5"/>
                    <a:pt x="1045" y="1"/>
                    <a:pt x="98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5" name="Google Shape;1915;p64"/>
            <p:cNvSpPr/>
            <p:nvPr/>
          </p:nvSpPr>
          <p:spPr>
            <a:xfrm>
              <a:off x="340058" y="4687017"/>
              <a:ext cx="460232" cy="134501"/>
            </a:xfrm>
            <a:custGeom>
              <a:avLst/>
              <a:gdLst/>
              <a:ahLst/>
              <a:cxnLst/>
              <a:rect l="l" t="t" r="r" b="b"/>
              <a:pathLst>
                <a:path w="39152" h="11442" extrusionOk="0">
                  <a:moveTo>
                    <a:pt x="982" y="0"/>
                  </a:moveTo>
                  <a:cubicBezTo>
                    <a:pt x="637" y="0"/>
                    <a:pt x="0" y="138"/>
                    <a:pt x="415" y="277"/>
                  </a:cubicBezTo>
                  <a:cubicBezTo>
                    <a:pt x="12873" y="4266"/>
                    <a:pt x="25560" y="7405"/>
                    <a:pt x="38018" y="11427"/>
                  </a:cubicBezTo>
                  <a:cubicBezTo>
                    <a:pt x="38053" y="11437"/>
                    <a:pt x="38107" y="11441"/>
                    <a:pt x="38170" y="11441"/>
                  </a:cubicBezTo>
                  <a:cubicBezTo>
                    <a:pt x="38515" y="11441"/>
                    <a:pt x="39152" y="11303"/>
                    <a:pt x="38737" y="11165"/>
                  </a:cubicBezTo>
                  <a:cubicBezTo>
                    <a:pt x="26279" y="7143"/>
                    <a:pt x="13592" y="4004"/>
                    <a:pt x="1134" y="15"/>
                  </a:cubicBezTo>
                  <a:cubicBezTo>
                    <a:pt x="1099" y="5"/>
                    <a:pt x="1045" y="0"/>
                    <a:pt x="9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6" name="Google Shape;1916;p64"/>
            <p:cNvSpPr/>
            <p:nvPr/>
          </p:nvSpPr>
          <p:spPr>
            <a:xfrm>
              <a:off x="539932" y="4290513"/>
              <a:ext cx="196144" cy="239226"/>
            </a:xfrm>
            <a:custGeom>
              <a:avLst/>
              <a:gdLst/>
              <a:ahLst/>
              <a:cxnLst/>
              <a:rect l="l" t="t" r="r" b="b"/>
              <a:pathLst>
                <a:path w="16686" h="20351" extrusionOk="0">
                  <a:moveTo>
                    <a:pt x="15848" y="1"/>
                  </a:moveTo>
                  <a:cubicBezTo>
                    <a:pt x="9014" y="5101"/>
                    <a:pt x="3587" y="11837"/>
                    <a:pt x="121" y="19619"/>
                  </a:cubicBezTo>
                  <a:cubicBezTo>
                    <a:pt x="0" y="19860"/>
                    <a:pt x="683" y="20350"/>
                    <a:pt x="818" y="20350"/>
                  </a:cubicBezTo>
                  <a:cubicBezTo>
                    <a:pt x="830" y="20350"/>
                    <a:pt x="837" y="20347"/>
                    <a:pt x="840" y="20339"/>
                  </a:cubicBezTo>
                  <a:cubicBezTo>
                    <a:pt x="4339" y="12557"/>
                    <a:pt x="9766" y="5821"/>
                    <a:pt x="16568" y="753"/>
                  </a:cubicBezTo>
                  <a:cubicBezTo>
                    <a:pt x="16686" y="635"/>
                    <a:pt x="16164" y="10"/>
                    <a:pt x="15917" y="10"/>
                  </a:cubicBezTo>
                  <a:cubicBezTo>
                    <a:pt x="15891" y="10"/>
                    <a:pt x="15867" y="17"/>
                    <a:pt x="15848" y="33"/>
                  </a:cubicBezTo>
                  <a:lnTo>
                    <a:pt x="1584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7" name="Google Shape;1917;p64"/>
            <p:cNvSpPr/>
            <p:nvPr/>
          </p:nvSpPr>
          <p:spPr>
            <a:xfrm>
              <a:off x="634585" y="4323909"/>
              <a:ext cx="179769" cy="235006"/>
            </a:xfrm>
            <a:custGeom>
              <a:avLst/>
              <a:gdLst/>
              <a:ahLst/>
              <a:cxnLst/>
              <a:rect l="l" t="t" r="r" b="b"/>
              <a:pathLst>
                <a:path w="15293" h="19992" extrusionOk="0">
                  <a:moveTo>
                    <a:pt x="14743" y="0"/>
                  </a:moveTo>
                  <a:cubicBezTo>
                    <a:pt x="14538" y="0"/>
                    <a:pt x="14320" y="34"/>
                    <a:pt x="14238" y="102"/>
                  </a:cubicBezTo>
                  <a:cubicBezTo>
                    <a:pt x="7633" y="5073"/>
                    <a:pt x="2695" y="11939"/>
                    <a:pt x="47" y="19787"/>
                  </a:cubicBezTo>
                  <a:cubicBezTo>
                    <a:pt x="1" y="19926"/>
                    <a:pt x="202" y="19992"/>
                    <a:pt x="438" y="19992"/>
                  </a:cubicBezTo>
                  <a:cubicBezTo>
                    <a:pt x="702" y="19992"/>
                    <a:pt x="1009" y="19909"/>
                    <a:pt x="1061" y="19754"/>
                  </a:cubicBezTo>
                  <a:cubicBezTo>
                    <a:pt x="3644" y="11939"/>
                    <a:pt x="8548" y="5138"/>
                    <a:pt x="15121" y="201"/>
                  </a:cubicBezTo>
                  <a:cubicBezTo>
                    <a:pt x="15292" y="67"/>
                    <a:pt x="15030" y="0"/>
                    <a:pt x="147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8" name="Google Shape;1918;p64"/>
            <p:cNvSpPr/>
            <p:nvPr/>
          </p:nvSpPr>
          <p:spPr>
            <a:xfrm>
              <a:off x="698110" y="4163180"/>
              <a:ext cx="74127" cy="17585"/>
            </a:xfrm>
            <a:custGeom>
              <a:avLst/>
              <a:gdLst/>
              <a:ahLst/>
              <a:cxnLst/>
              <a:rect l="l" t="t" r="r" b="b"/>
              <a:pathLst>
                <a:path w="6306" h="1496" extrusionOk="0">
                  <a:moveTo>
                    <a:pt x="4121" y="1"/>
                  </a:moveTo>
                  <a:cubicBezTo>
                    <a:pt x="2848" y="1"/>
                    <a:pt x="1591" y="317"/>
                    <a:pt x="463" y="892"/>
                  </a:cubicBezTo>
                  <a:cubicBezTo>
                    <a:pt x="0" y="1137"/>
                    <a:pt x="489" y="1496"/>
                    <a:pt x="893" y="1496"/>
                  </a:cubicBezTo>
                  <a:cubicBezTo>
                    <a:pt x="974" y="1496"/>
                    <a:pt x="1051" y="1481"/>
                    <a:pt x="1117" y="1448"/>
                  </a:cubicBezTo>
                  <a:cubicBezTo>
                    <a:pt x="2079" y="944"/>
                    <a:pt x="3154" y="681"/>
                    <a:pt x="4239" y="681"/>
                  </a:cubicBezTo>
                  <a:cubicBezTo>
                    <a:pt x="4703" y="681"/>
                    <a:pt x="5169" y="729"/>
                    <a:pt x="5629" y="827"/>
                  </a:cubicBezTo>
                  <a:cubicBezTo>
                    <a:pt x="5673" y="834"/>
                    <a:pt x="5713" y="837"/>
                    <a:pt x="5751" y="837"/>
                  </a:cubicBezTo>
                  <a:cubicBezTo>
                    <a:pt x="6261" y="837"/>
                    <a:pt x="6306" y="262"/>
                    <a:pt x="5728" y="140"/>
                  </a:cubicBezTo>
                  <a:lnTo>
                    <a:pt x="5728" y="173"/>
                  </a:lnTo>
                  <a:cubicBezTo>
                    <a:pt x="5195" y="57"/>
                    <a:pt x="4657" y="1"/>
                    <a:pt x="41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9" name="Google Shape;1919;p64"/>
            <p:cNvSpPr/>
            <p:nvPr/>
          </p:nvSpPr>
          <p:spPr>
            <a:xfrm>
              <a:off x="932039" y="4727948"/>
              <a:ext cx="46632" cy="20736"/>
            </a:xfrm>
            <a:custGeom>
              <a:avLst/>
              <a:gdLst/>
              <a:ahLst/>
              <a:cxnLst/>
              <a:rect l="l" t="t" r="r" b="b"/>
              <a:pathLst>
                <a:path w="3967" h="1764" extrusionOk="0">
                  <a:moveTo>
                    <a:pt x="3186" y="1"/>
                  </a:moveTo>
                  <a:cubicBezTo>
                    <a:pt x="3063" y="1"/>
                    <a:pt x="2946" y="39"/>
                    <a:pt x="2863" y="130"/>
                  </a:cubicBezTo>
                  <a:cubicBezTo>
                    <a:pt x="2417" y="660"/>
                    <a:pt x="1756" y="976"/>
                    <a:pt x="1084" y="976"/>
                  </a:cubicBezTo>
                  <a:cubicBezTo>
                    <a:pt x="969" y="976"/>
                    <a:pt x="853" y="967"/>
                    <a:pt x="738" y="947"/>
                  </a:cubicBezTo>
                  <a:cubicBezTo>
                    <a:pt x="690" y="937"/>
                    <a:pt x="646" y="933"/>
                    <a:pt x="604" y="933"/>
                  </a:cubicBezTo>
                  <a:cubicBezTo>
                    <a:pt x="96" y="933"/>
                    <a:pt x="1" y="1609"/>
                    <a:pt x="575" y="1699"/>
                  </a:cubicBezTo>
                  <a:cubicBezTo>
                    <a:pt x="791" y="1743"/>
                    <a:pt x="1008" y="1764"/>
                    <a:pt x="1223" y="1764"/>
                  </a:cubicBezTo>
                  <a:cubicBezTo>
                    <a:pt x="2149" y="1764"/>
                    <a:pt x="3038" y="1375"/>
                    <a:pt x="3648" y="686"/>
                  </a:cubicBezTo>
                  <a:cubicBezTo>
                    <a:pt x="3966" y="343"/>
                    <a:pt x="3552" y="1"/>
                    <a:pt x="318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20" name="Google Shape;1920;p64"/>
          <p:cNvSpPr/>
          <p:nvPr/>
        </p:nvSpPr>
        <p:spPr>
          <a:xfrm>
            <a:off x="319670" y="2599567"/>
            <a:ext cx="332355" cy="422615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1" name="Google Shape;1921;p64"/>
          <p:cNvSpPr/>
          <p:nvPr/>
        </p:nvSpPr>
        <p:spPr>
          <a:xfrm flipH="1">
            <a:off x="7146445" y="4223538"/>
            <a:ext cx="1272350" cy="347275"/>
          </a:xfrm>
          <a:custGeom>
            <a:avLst/>
            <a:gdLst/>
            <a:ahLst/>
            <a:cxnLst/>
            <a:rect l="l" t="t" r="r" b="b"/>
            <a:pathLst>
              <a:path w="50894" h="13891" extrusionOk="0">
                <a:moveTo>
                  <a:pt x="47961" y="461"/>
                </a:moveTo>
                <a:cubicBezTo>
                  <a:pt x="48959" y="461"/>
                  <a:pt x="50307" y="1231"/>
                  <a:pt x="49593" y="2377"/>
                </a:cubicBezTo>
                <a:cubicBezTo>
                  <a:pt x="49317" y="2752"/>
                  <a:pt x="48923" y="3047"/>
                  <a:pt x="48490" y="3224"/>
                </a:cubicBezTo>
                <a:cubicBezTo>
                  <a:pt x="46756" y="4012"/>
                  <a:pt x="44588" y="4210"/>
                  <a:pt x="42756" y="4623"/>
                </a:cubicBezTo>
                <a:cubicBezTo>
                  <a:pt x="41416" y="4919"/>
                  <a:pt x="38599" y="4998"/>
                  <a:pt x="37909" y="6436"/>
                </a:cubicBezTo>
                <a:cubicBezTo>
                  <a:pt x="37732" y="6771"/>
                  <a:pt x="37712" y="7165"/>
                  <a:pt x="37850" y="7520"/>
                </a:cubicBezTo>
                <a:cubicBezTo>
                  <a:pt x="37909" y="7717"/>
                  <a:pt x="38027" y="7874"/>
                  <a:pt x="38185" y="8012"/>
                </a:cubicBezTo>
                <a:cubicBezTo>
                  <a:pt x="38658" y="8505"/>
                  <a:pt x="38855" y="8308"/>
                  <a:pt x="38894" y="9155"/>
                </a:cubicBezTo>
                <a:cubicBezTo>
                  <a:pt x="38934" y="9982"/>
                  <a:pt x="38658" y="10160"/>
                  <a:pt x="37830" y="10376"/>
                </a:cubicBezTo>
                <a:cubicBezTo>
                  <a:pt x="37377" y="10475"/>
                  <a:pt x="36904" y="10554"/>
                  <a:pt x="36451" y="10613"/>
                </a:cubicBezTo>
                <a:lnTo>
                  <a:pt x="33082" y="11125"/>
                </a:lnTo>
                <a:lnTo>
                  <a:pt x="25378" y="12307"/>
                </a:lnTo>
                <a:lnTo>
                  <a:pt x="21556" y="12898"/>
                </a:lnTo>
                <a:cubicBezTo>
                  <a:pt x="20949" y="12994"/>
                  <a:pt x="19423" y="13377"/>
                  <a:pt x="18141" y="13377"/>
                </a:cubicBezTo>
                <a:cubicBezTo>
                  <a:pt x="17050" y="13377"/>
                  <a:pt x="16136" y="13100"/>
                  <a:pt x="16118" y="12130"/>
                </a:cubicBezTo>
                <a:cubicBezTo>
                  <a:pt x="16118" y="12126"/>
                  <a:pt x="16118" y="12122"/>
                  <a:pt x="16117" y="12117"/>
                </a:cubicBezTo>
                <a:lnTo>
                  <a:pt x="16117" y="12117"/>
                </a:lnTo>
                <a:cubicBezTo>
                  <a:pt x="16433" y="11003"/>
                  <a:pt x="17377" y="11375"/>
                  <a:pt x="18226" y="11086"/>
                </a:cubicBezTo>
                <a:cubicBezTo>
                  <a:pt x="18699" y="10928"/>
                  <a:pt x="18679" y="10830"/>
                  <a:pt x="19014" y="10514"/>
                </a:cubicBezTo>
                <a:cubicBezTo>
                  <a:pt x="19290" y="10239"/>
                  <a:pt x="19625" y="10160"/>
                  <a:pt x="19940" y="9923"/>
                </a:cubicBezTo>
                <a:cubicBezTo>
                  <a:pt x="20689" y="9352"/>
                  <a:pt x="20374" y="8524"/>
                  <a:pt x="19566" y="8229"/>
                </a:cubicBezTo>
                <a:cubicBezTo>
                  <a:pt x="19386" y="8163"/>
                  <a:pt x="19196" y="8136"/>
                  <a:pt x="19001" y="8136"/>
                </a:cubicBezTo>
                <a:cubicBezTo>
                  <a:pt x="18322" y="8136"/>
                  <a:pt x="17582" y="8461"/>
                  <a:pt x="16985" y="8584"/>
                </a:cubicBezTo>
                <a:cubicBezTo>
                  <a:pt x="15822" y="8820"/>
                  <a:pt x="14660" y="9037"/>
                  <a:pt x="13478" y="9194"/>
                </a:cubicBezTo>
                <a:cubicBezTo>
                  <a:pt x="11188" y="9529"/>
                  <a:pt x="8882" y="9689"/>
                  <a:pt x="6574" y="9689"/>
                </a:cubicBezTo>
                <a:cubicBezTo>
                  <a:pt x="6439" y="9689"/>
                  <a:pt x="6303" y="9688"/>
                  <a:pt x="6168" y="9687"/>
                </a:cubicBezTo>
                <a:cubicBezTo>
                  <a:pt x="5776" y="9687"/>
                  <a:pt x="5354" y="9699"/>
                  <a:pt x="4926" y="9699"/>
                </a:cubicBezTo>
                <a:cubicBezTo>
                  <a:pt x="3997" y="9699"/>
                  <a:pt x="3035" y="9643"/>
                  <a:pt x="2267" y="9293"/>
                </a:cubicBezTo>
                <a:cubicBezTo>
                  <a:pt x="533" y="8505"/>
                  <a:pt x="40" y="6574"/>
                  <a:pt x="1656" y="5411"/>
                </a:cubicBezTo>
                <a:cubicBezTo>
                  <a:pt x="2621" y="4702"/>
                  <a:pt x="3882" y="4663"/>
                  <a:pt x="5025" y="4604"/>
                </a:cubicBezTo>
                <a:cubicBezTo>
                  <a:pt x="6286" y="4505"/>
                  <a:pt x="7547" y="4426"/>
                  <a:pt x="8828" y="4328"/>
                </a:cubicBezTo>
                <a:cubicBezTo>
                  <a:pt x="13359" y="3914"/>
                  <a:pt x="17871" y="3264"/>
                  <a:pt x="22324" y="2377"/>
                </a:cubicBezTo>
                <a:cubicBezTo>
                  <a:pt x="23566" y="2141"/>
                  <a:pt x="24807" y="1865"/>
                  <a:pt x="26048" y="1569"/>
                </a:cubicBezTo>
                <a:cubicBezTo>
                  <a:pt x="27113" y="1333"/>
                  <a:pt x="28467" y="835"/>
                  <a:pt x="29627" y="835"/>
                </a:cubicBezTo>
                <a:cubicBezTo>
                  <a:pt x="29819" y="835"/>
                  <a:pt x="30006" y="849"/>
                  <a:pt x="30186" y="880"/>
                </a:cubicBezTo>
                <a:cubicBezTo>
                  <a:pt x="30796" y="998"/>
                  <a:pt x="32274" y="683"/>
                  <a:pt x="31939" y="2062"/>
                </a:cubicBezTo>
                <a:cubicBezTo>
                  <a:pt x="31841" y="2456"/>
                  <a:pt x="31328" y="2811"/>
                  <a:pt x="30993" y="2949"/>
                </a:cubicBezTo>
                <a:cubicBezTo>
                  <a:pt x="30540" y="3086"/>
                  <a:pt x="30087" y="3185"/>
                  <a:pt x="29614" y="3264"/>
                </a:cubicBezTo>
                <a:cubicBezTo>
                  <a:pt x="28885" y="3441"/>
                  <a:pt x="28274" y="3756"/>
                  <a:pt x="27999" y="4485"/>
                </a:cubicBezTo>
                <a:cubicBezTo>
                  <a:pt x="27940" y="4604"/>
                  <a:pt x="28117" y="4761"/>
                  <a:pt x="28196" y="4820"/>
                </a:cubicBezTo>
                <a:cubicBezTo>
                  <a:pt x="28961" y="5354"/>
                  <a:pt x="29784" y="5564"/>
                  <a:pt x="30650" y="5564"/>
                </a:cubicBezTo>
                <a:cubicBezTo>
                  <a:pt x="31032" y="5564"/>
                  <a:pt x="31423" y="5523"/>
                  <a:pt x="31821" y="5451"/>
                </a:cubicBezTo>
                <a:cubicBezTo>
                  <a:pt x="33949" y="5057"/>
                  <a:pt x="36018" y="4170"/>
                  <a:pt x="38067" y="3500"/>
                </a:cubicBezTo>
                <a:lnTo>
                  <a:pt x="44608" y="1372"/>
                </a:lnTo>
                <a:cubicBezTo>
                  <a:pt x="45652" y="1037"/>
                  <a:pt x="46736" y="545"/>
                  <a:pt x="47820" y="466"/>
                </a:cubicBezTo>
                <a:cubicBezTo>
                  <a:pt x="47866" y="462"/>
                  <a:pt x="47913" y="461"/>
                  <a:pt x="47961" y="461"/>
                </a:cubicBezTo>
                <a:close/>
                <a:moveTo>
                  <a:pt x="47887" y="1"/>
                </a:moveTo>
                <a:cubicBezTo>
                  <a:pt x="47346" y="1"/>
                  <a:pt x="46785" y="115"/>
                  <a:pt x="46263" y="269"/>
                </a:cubicBezTo>
                <a:cubicBezTo>
                  <a:pt x="43308" y="1136"/>
                  <a:pt x="40392" y="2180"/>
                  <a:pt x="37456" y="3126"/>
                </a:cubicBezTo>
                <a:cubicBezTo>
                  <a:pt x="35939" y="3618"/>
                  <a:pt x="34422" y="4150"/>
                  <a:pt x="32905" y="4604"/>
                </a:cubicBezTo>
                <a:cubicBezTo>
                  <a:pt x="32057" y="4864"/>
                  <a:pt x="31161" y="5107"/>
                  <a:pt x="30294" y="5107"/>
                </a:cubicBezTo>
                <a:cubicBezTo>
                  <a:pt x="29690" y="5107"/>
                  <a:pt x="29099" y="4990"/>
                  <a:pt x="28548" y="4678"/>
                </a:cubicBezTo>
                <a:lnTo>
                  <a:pt x="28548" y="4678"/>
                </a:lnTo>
                <a:cubicBezTo>
                  <a:pt x="29329" y="3332"/>
                  <a:pt x="32773" y="3918"/>
                  <a:pt x="32412" y="1944"/>
                </a:cubicBezTo>
                <a:cubicBezTo>
                  <a:pt x="32213" y="702"/>
                  <a:pt x="30749" y="420"/>
                  <a:pt x="29620" y="420"/>
                </a:cubicBezTo>
                <a:cubicBezTo>
                  <a:pt x="29405" y="420"/>
                  <a:pt x="29203" y="431"/>
                  <a:pt x="29023" y="446"/>
                </a:cubicBezTo>
                <a:cubicBezTo>
                  <a:pt x="26501" y="663"/>
                  <a:pt x="23960" y="1530"/>
                  <a:pt x="21477" y="2023"/>
                </a:cubicBezTo>
                <a:cubicBezTo>
                  <a:pt x="18738" y="2554"/>
                  <a:pt x="16000" y="2988"/>
                  <a:pt x="13222" y="3343"/>
                </a:cubicBezTo>
                <a:cubicBezTo>
                  <a:pt x="10404" y="3697"/>
                  <a:pt x="7567" y="3953"/>
                  <a:pt x="4730" y="4131"/>
                </a:cubicBezTo>
                <a:cubicBezTo>
                  <a:pt x="2996" y="4229"/>
                  <a:pt x="277" y="4544"/>
                  <a:pt x="99" y="6791"/>
                </a:cubicBezTo>
                <a:cubicBezTo>
                  <a:pt x="1" y="8150"/>
                  <a:pt x="1163" y="9253"/>
                  <a:pt x="2346" y="9726"/>
                </a:cubicBezTo>
                <a:cubicBezTo>
                  <a:pt x="3420" y="10144"/>
                  <a:pt x="4676" y="10266"/>
                  <a:pt x="5943" y="10266"/>
                </a:cubicBezTo>
                <a:cubicBezTo>
                  <a:pt x="7184" y="10266"/>
                  <a:pt x="8435" y="10149"/>
                  <a:pt x="9537" y="10081"/>
                </a:cubicBezTo>
                <a:cubicBezTo>
                  <a:pt x="10897" y="10002"/>
                  <a:pt x="12256" y="9884"/>
                  <a:pt x="13616" y="9687"/>
                </a:cubicBezTo>
                <a:cubicBezTo>
                  <a:pt x="15172" y="9490"/>
                  <a:pt x="16748" y="8958"/>
                  <a:pt x="18285" y="8840"/>
                </a:cubicBezTo>
                <a:lnTo>
                  <a:pt x="18758" y="8721"/>
                </a:lnTo>
                <a:lnTo>
                  <a:pt x="19743" y="9293"/>
                </a:lnTo>
                <a:cubicBezTo>
                  <a:pt x="19763" y="9588"/>
                  <a:pt x="19073" y="9608"/>
                  <a:pt x="18896" y="9746"/>
                </a:cubicBezTo>
                <a:cubicBezTo>
                  <a:pt x="18187" y="10298"/>
                  <a:pt x="18108" y="10554"/>
                  <a:pt x="17142" y="10692"/>
                </a:cubicBezTo>
                <a:cubicBezTo>
                  <a:pt x="16354" y="10810"/>
                  <a:pt x="15822" y="11007"/>
                  <a:pt x="15606" y="11834"/>
                </a:cubicBezTo>
                <a:cubicBezTo>
                  <a:pt x="15599" y="11866"/>
                  <a:pt x="15608" y="11903"/>
                  <a:pt x="15627" y="11942"/>
                </a:cubicBezTo>
                <a:lnTo>
                  <a:pt x="15627" y="11942"/>
                </a:lnTo>
                <a:cubicBezTo>
                  <a:pt x="15687" y="13288"/>
                  <a:pt x="16980" y="13890"/>
                  <a:pt x="18200" y="13890"/>
                </a:cubicBezTo>
                <a:cubicBezTo>
                  <a:pt x="18275" y="13890"/>
                  <a:pt x="18349" y="13888"/>
                  <a:pt x="18423" y="13884"/>
                </a:cubicBezTo>
                <a:cubicBezTo>
                  <a:pt x="21103" y="13726"/>
                  <a:pt x="23841" y="13076"/>
                  <a:pt x="26501" y="12682"/>
                </a:cubicBezTo>
                <a:lnTo>
                  <a:pt x="34678" y="11421"/>
                </a:lnTo>
                <a:cubicBezTo>
                  <a:pt x="35880" y="11224"/>
                  <a:pt x="37200" y="11165"/>
                  <a:pt x="38362" y="10810"/>
                </a:cubicBezTo>
                <a:cubicBezTo>
                  <a:pt x="39032" y="10613"/>
                  <a:pt x="39702" y="10140"/>
                  <a:pt x="39682" y="9372"/>
                </a:cubicBezTo>
                <a:cubicBezTo>
                  <a:pt x="39682" y="8781"/>
                  <a:pt x="39269" y="8603"/>
                  <a:pt x="38934" y="8209"/>
                </a:cubicBezTo>
                <a:cubicBezTo>
                  <a:pt x="38382" y="7579"/>
                  <a:pt x="38047" y="7047"/>
                  <a:pt x="38737" y="6377"/>
                </a:cubicBezTo>
                <a:cubicBezTo>
                  <a:pt x="39269" y="5865"/>
                  <a:pt x="40175" y="5766"/>
                  <a:pt x="40845" y="5608"/>
                </a:cubicBezTo>
                <a:cubicBezTo>
                  <a:pt x="43308" y="5057"/>
                  <a:pt x="45889" y="4663"/>
                  <a:pt x="48293" y="3914"/>
                </a:cubicBezTo>
                <a:cubicBezTo>
                  <a:pt x="49494" y="3520"/>
                  <a:pt x="50893" y="2515"/>
                  <a:pt x="50046" y="1136"/>
                </a:cubicBezTo>
                <a:cubicBezTo>
                  <a:pt x="49529" y="282"/>
                  <a:pt x="48733" y="1"/>
                  <a:pt x="4788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2" name="Google Shape;1922;p64"/>
          <p:cNvSpPr/>
          <p:nvPr/>
        </p:nvSpPr>
        <p:spPr>
          <a:xfrm flipH="1">
            <a:off x="7688398" y="4687313"/>
            <a:ext cx="283484" cy="360463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23" name="Google Shape;1923;p64"/>
          <p:cNvGrpSpPr/>
          <p:nvPr/>
        </p:nvGrpSpPr>
        <p:grpSpPr>
          <a:xfrm rot="-2700000">
            <a:off x="8026909" y="4040052"/>
            <a:ext cx="898707" cy="766293"/>
            <a:chOff x="10024450" y="2274100"/>
            <a:chExt cx="762700" cy="650325"/>
          </a:xfrm>
        </p:grpSpPr>
        <p:sp>
          <p:nvSpPr>
            <p:cNvPr id="1924" name="Google Shape;1924;p64"/>
            <p:cNvSpPr/>
            <p:nvPr/>
          </p:nvSpPr>
          <p:spPr>
            <a:xfrm>
              <a:off x="10051950" y="2294750"/>
              <a:ext cx="706375" cy="609625"/>
            </a:xfrm>
            <a:custGeom>
              <a:avLst/>
              <a:gdLst/>
              <a:ahLst/>
              <a:cxnLst/>
              <a:rect l="l" t="t" r="r" b="b"/>
              <a:pathLst>
                <a:path w="28255" h="24385" extrusionOk="0">
                  <a:moveTo>
                    <a:pt x="8240" y="1"/>
                  </a:moveTo>
                  <a:cubicBezTo>
                    <a:pt x="8107" y="835"/>
                    <a:pt x="7940" y="1602"/>
                    <a:pt x="7706" y="2402"/>
                  </a:cubicBezTo>
                  <a:cubicBezTo>
                    <a:pt x="6639" y="6505"/>
                    <a:pt x="4971" y="10408"/>
                    <a:pt x="2803" y="14044"/>
                  </a:cubicBezTo>
                  <a:cubicBezTo>
                    <a:pt x="2803" y="14044"/>
                    <a:pt x="1235" y="16746"/>
                    <a:pt x="1" y="18714"/>
                  </a:cubicBezTo>
                  <a:cubicBezTo>
                    <a:pt x="1002" y="19715"/>
                    <a:pt x="5605" y="23784"/>
                    <a:pt x="13911" y="24385"/>
                  </a:cubicBezTo>
                  <a:lnTo>
                    <a:pt x="17380" y="23284"/>
                  </a:lnTo>
                  <a:lnTo>
                    <a:pt x="20782" y="22183"/>
                  </a:lnTo>
                  <a:cubicBezTo>
                    <a:pt x="22917" y="17547"/>
                    <a:pt x="24852" y="12810"/>
                    <a:pt x="26520" y="8006"/>
                  </a:cubicBezTo>
                  <a:cubicBezTo>
                    <a:pt x="27354" y="5605"/>
                    <a:pt x="28254" y="2169"/>
                    <a:pt x="28254" y="2169"/>
                  </a:cubicBezTo>
                  <a:lnTo>
                    <a:pt x="28254" y="2169"/>
                  </a:lnTo>
                  <a:cubicBezTo>
                    <a:pt x="26720" y="2407"/>
                    <a:pt x="25144" y="2506"/>
                    <a:pt x="23582" y="2506"/>
                  </a:cubicBezTo>
                  <a:cubicBezTo>
                    <a:pt x="15734" y="2506"/>
                    <a:pt x="8240" y="1"/>
                    <a:pt x="8240" y="1"/>
                  </a:cubicBezTo>
                  <a:close/>
                </a:path>
              </a:pathLst>
            </a:custGeom>
            <a:solidFill>
              <a:srgbClr val="302D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5" name="Google Shape;1925;p64"/>
            <p:cNvSpPr/>
            <p:nvPr/>
          </p:nvSpPr>
          <p:spPr>
            <a:xfrm>
              <a:off x="10024450" y="2274100"/>
              <a:ext cx="762700" cy="650325"/>
            </a:xfrm>
            <a:custGeom>
              <a:avLst/>
              <a:gdLst/>
              <a:ahLst/>
              <a:cxnLst/>
              <a:rect l="l" t="t" r="r" b="b"/>
              <a:pathLst>
                <a:path w="30508" h="26013" extrusionOk="0">
                  <a:moveTo>
                    <a:pt x="2783" y="14640"/>
                  </a:moveTo>
                  <a:cubicBezTo>
                    <a:pt x="2750" y="14640"/>
                    <a:pt x="2723" y="14703"/>
                    <a:pt x="2785" y="14864"/>
                  </a:cubicBezTo>
                  <a:lnTo>
                    <a:pt x="2785" y="14864"/>
                  </a:lnTo>
                  <a:cubicBezTo>
                    <a:pt x="2876" y="14736"/>
                    <a:pt x="2825" y="14640"/>
                    <a:pt x="2783" y="14640"/>
                  </a:cubicBezTo>
                  <a:close/>
                  <a:moveTo>
                    <a:pt x="10200" y="1949"/>
                  </a:moveTo>
                  <a:cubicBezTo>
                    <a:pt x="14694" y="3316"/>
                    <a:pt x="19526" y="4155"/>
                    <a:pt x="24289" y="4155"/>
                  </a:cubicBezTo>
                  <a:cubicBezTo>
                    <a:pt x="25520" y="4155"/>
                    <a:pt x="26746" y="4099"/>
                    <a:pt x="27961" y="3981"/>
                  </a:cubicBezTo>
                  <a:lnTo>
                    <a:pt x="27961" y="3981"/>
                  </a:lnTo>
                  <a:cubicBezTo>
                    <a:pt x="26216" y="10325"/>
                    <a:pt x="23868" y="16492"/>
                    <a:pt x="20999" y="22399"/>
                  </a:cubicBezTo>
                  <a:lnTo>
                    <a:pt x="20999" y="22399"/>
                  </a:lnTo>
                  <a:lnTo>
                    <a:pt x="14854" y="24388"/>
                  </a:lnTo>
                  <a:lnTo>
                    <a:pt x="14854" y="24388"/>
                  </a:lnTo>
                  <a:cubicBezTo>
                    <a:pt x="10361" y="23971"/>
                    <a:pt x="5747" y="22512"/>
                    <a:pt x="2343" y="19482"/>
                  </a:cubicBezTo>
                  <a:lnTo>
                    <a:pt x="2343" y="19482"/>
                  </a:lnTo>
                  <a:cubicBezTo>
                    <a:pt x="3225" y="18045"/>
                    <a:pt x="4078" y="16607"/>
                    <a:pt x="4904" y="15170"/>
                  </a:cubicBezTo>
                  <a:cubicBezTo>
                    <a:pt x="4970" y="14970"/>
                    <a:pt x="4970" y="14737"/>
                    <a:pt x="4837" y="14537"/>
                  </a:cubicBezTo>
                  <a:lnTo>
                    <a:pt x="4837" y="14537"/>
                  </a:lnTo>
                  <a:cubicBezTo>
                    <a:pt x="4866" y="14581"/>
                    <a:pt x="4903" y="14601"/>
                    <a:pt x="4945" y="14601"/>
                  </a:cubicBezTo>
                  <a:cubicBezTo>
                    <a:pt x="5380" y="14601"/>
                    <a:pt x="6422" y="12433"/>
                    <a:pt x="6605" y="12068"/>
                  </a:cubicBezTo>
                  <a:cubicBezTo>
                    <a:pt x="7205" y="10867"/>
                    <a:pt x="7739" y="9633"/>
                    <a:pt x="8273" y="8399"/>
                  </a:cubicBezTo>
                  <a:cubicBezTo>
                    <a:pt x="9078" y="6299"/>
                    <a:pt x="9735" y="4149"/>
                    <a:pt x="10200" y="1949"/>
                  </a:cubicBezTo>
                  <a:close/>
                  <a:moveTo>
                    <a:pt x="9275" y="0"/>
                  </a:moveTo>
                  <a:cubicBezTo>
                    <a:pt x="9006" y="0"/>
                    <a:pt x="8770" y="99"/>
                    <a:pt x="8600" y="248"/>
                  </a:cubicBezTo>
                  <a:lnTo>
                    <a:pt x="8600" y="248"/>
                  </a:lnTo>
                  <a:cubicBezTo>
                    <a:pt x="8452" y="363"/>
                    <a:pt x="8345" y="521"/>
                    <a:pt x="8306" y="727"/>
                  </a:cubicBezTo>
                  <a:cubicBezTo>
                    <a:pt x="7405" y="5630"/>
                    <a:pt x="5437" y="10267"/>
                    <a:pt x="2902" y="14570"/>
                  </a:cubicBezTo>
                  <a:cubicBezTo>
                    <a:pt x="2837" y="14766"/>
                    <a:pt x="2836" y="14994"/>
                    <a:pt x="2961" y="15191"/>
                  </a:cubicBezTo>
                  <a:lnTo>
                    <a:pt x="2961" y="15191"/>
                  </a:lnTo>
                  <a:cubicBezTo>
                    <a:pt x="2872" y="15054"/>
                    <a:pt x="2817" y="14946"/>
                    <a:pt x="2785" y="14864"/>
                  </a:cubicBezTo>
                  <a:lnTo>
                    <a:pt x="2785" y="14864"/>
                  </a:lnTo>
                  <a:cubicBezTo>
                    <a:pt x="2754" y="14908"/>
                    <a:pt x="2706" y="14955"/>
                    <a:pt x="2635" y="15004"/>
                  </a:cubicBezTo>
                  <a:cubicBezTo>
                    <a:pt x="2369" y="15370"/>
                    <a:pt x="2168" y="15771"/>
                    <a:pt x="1968" y="16171"/>
                  </a:cubicBezTo>
                  <a:cubicBezTo>
                    <a:pt x="1368" y="17205"/>
                    <a:pt x="767" y="18239"/>
                    <a:pt x="134" y="19240"/>
                  </a:cubicBezTo>
                  <a:cubicBezTo>
                    <a:pt x="0" y="19540"/>
                    <a:pt x="100" y="19874"/>
                    <a:pt x="334" y="20074"/>
                  </a:cubicBezTo>
                  <a:cubicBezTo>
                    <a:pt x="4170" y="23810"/>
                    <a:pt x="9707" y="25578"/>
                    <a:pt x="14944" y="26011"/>
                  </a:cubicBezTo>
                  <a:lnTo>
                    <a:pt x="14931" y="25979"/>
                  </a:lnTo>
                  <a:lnTo>
                    <a:pt x="14931" y="25979"/>
                  </a:lnTo>
                  <a:cubicBezTo>
                    <a:pt x="15028" y="26001"/>
                    <a:pt x="15125" y="26013"/>
                    <a:pt x="15218" y="26013"/>
                  </a:cubicBezTo>
                  <a:cubicBezTo>
                    <a:pt x="15309" y="26013"/>
                    <a:pt x="15397" y="26002"/>
                    <a:pt x="15478" y="25978"/>
                  </a:cubicBezTo>
                  <a:lnTo>
                    <a:pt x="22349" y="23743"/>
                  </a:lnTo>
                  <a:cubicBezTo>
                    <a:pt x="22474" y="23715"/>
                    <a:pt x="22581" y="23653"/>
                    <a:pt x="22669" y="23568"/>
                  </a:cubicBezTo>
                  <a:lnTo>
                    <a:pt x="22669" y="23568"/>
                  </a:lnTo>
                  <a:cubicBezTo>
                    <a:pt x="22787" y="23475"/>
                    <a:pt x="22854" y="23365"/>
                    <a:pt x="22880" y="23247"/>
                  </a:cubicBezTo>
                  <a:lnTo>
                    <a:pt x="22880" y="23247"/>
                  </a:lnTo>
                  <a:cubicBezTo>
                    <a:pt x="26002" y="16795"/>
                    <a:pt x="28526" y="10044"/>
                    <a:pt x="30355" y="3095"/>
                  </a:cubicBezTo>
                  <a:cubicBezTo>
                    <a:pt x="30508" y="2515"/>
                    <a:pt x="29681" y="2186"/>
                    <a:pt x="29208" y="2186"/>
                  </a:cubicBezTo>
                  <a:cubicBezTo>
                    <a:pt x="29165" y="2186"/>
                    <a:pt x="29124" y="2189"/>
                    <a:pt x="29087" y="2194"/>
                  </a:cubicBezTo>
                  <a:cubicBezTo>
                    <a:pt x="27478" y="2421"/>
                    <a:pt x="25838" y="2527"/>
                    <a:pt x="24186" y="2527"/>
                  </a:cubicBezTo>
                  <a:cubicBezTo>
                    <a:pt x="19411" y="2527"/>
                    <a:pt x="14541" y="1640"/>
                    <a:pt x="10060" y="197"/>
                  </a:cubicBezTo>
                  <a:lnTo>
                    <a:pt x="10060" y="197"/>
                  </a:lnTo>
                  <a:cubicBezTo>
                    <a:pt x="9901" y="100"/>
                    <a:pt x="9703" y="41"/>
                    <a:pt x="9497" y="22"/>
                  </a:cubicBezTo>
                  <a:lnTo>
                    <a:pt x="9497" y="22"/>
                  </a:lnTo>
                  <a:cubicBezTo>
                    <a:pt x="9421" y="7"/>
                    <a:pt x="9347" y="0"/>
                    <a:pt x="927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6" name="Google Shape;1926;p64"/>
            <p:cNvSpPr/>
            <p:nvPr/>
          </p:nvSpPr>
          <p:spPr>
            <a:xfrm>
              <a:off x="10045400" y="2294038"/>
              <a:ext cx="706375" cy="610450"/>
            </a:xfrm>
            <a:custGeom>
              <a:avLst/>
              <a:gdLst/>
              <a:ahLst/>
              <a:cxnLst/>
              <a:rect l="l" t="t" r="r" b="b"/>
              <a:pathLst>
                <a:path w="28255" h="24418" extrusionOk="0">
                  <a:moveTo>
                    <a:pt x="8240" y="0"/>
                  </a:moveTo>
                  <a:cubicBezTo>
                    <a:pt x="8107" y="834"/>
                    <a:pt x="7907" y="1635"/>
                    <a:pt x="7706" y="2435"/>
                  </a:cubicBezTo>
                  <a:cubicBezTo>
                    <a:pt x="6639" y="6505"/>
                    <a:pt x="4971" y="10441"/>
                    <a:pt x="2803" y="14077"/>
                  </a:cubicBezTo>
                  <a:cubicBezTo>
                    <a:pt x="2803" y="14077"/>
                    <a:pt x="1235" y="16779"/>
                    <a:pt x="1" y="18747"/>
                  </a:cubicBezTo>
                  <a:cubicBezTo>
                    <a:pt x="1002" y="19748"/>
                    <a:pt x="5605" y="23851"/>
                    <a:pt x="13911" y="24418"/>
                  </a:cubicBezTo>
                  <a:lnTo>
                    <a:pt x="20782" y="22216"/>
                  </a:lnTo>
                  <a:cubicBezTo>
                    <a:pt x="22917" y="17580"/>
                    <a:pt x="24852" y="12876"/>
                    <a:pt x="26520" y="8039"/>
                  </a:cubicBezTo>
                  <a:cubicBezTo>
                    <a:pt x="27354" y="5671"/>
                    <a:pt x="28254" y="2202"/>
                    <a:pt x="28254" y="2202"/>
                  </a:cubicBezTo>
                  <a:lnTo>
                    <a:pt x="28254" y="2202"/>
                  </a:lnTo>
                  <a:cubicBezTo>
                    <a:pt x="26756" y="2430"/>
                    <a:pt x="25214" y="2526"/>
                    <a:pt x="23684" y="2526"/>
                  </a:cubicBezTo>
                  <a:cubicBezTo>
                    <a:pt x="15815" y="2526"/>
                    <a:pt x="8240" y="0"/>
                    <a:pt x="82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7" name="Google Shape;1927;p64"/>
            <p:cNvSpPr/>
            <p:nvPr/>
          </p:nvSpPr>
          <p:spPr>
            <a:xfrm>
              <a:off x="10399700" y="2814300"/>
              <a:ext cx="171825" cy="90075"/>
            </a:xfrm>
            <a:custGeom>
              <a:avLst/>
              <a:gdLst/>
              <a:ahLst/>
              <a:cxnLst/>
              <a:rect l="l" t="t" r="r" b="b"/>
              <a:pathLst>
                <a:path w="6873" h="3603" extrusionOk="0">
                  <a:moveTo>
                    <a:pt x="3103" y="0"/>
                  </a:moveTo>
                  <a:cubicBezTo>
                    <a:pt x="3103" y="0"/>
                    <a:pt x="2836" y="2135"/>
                    <a:pt x="1" y="3603"/>
                  </a:cubicBezTo>
                  <a:lnTo>
                    <a:pt x="6872" y="1401"/>
                  </a:lnTo>
                  <a:lnTo>
                    <a:pt x="6872" y="1401"/>
                  </a:lnTo>
                  <a:cubicBezTo>
                    <a:pt x="6872" y="1401"/>
                    <a:pt x="6528" y="1453"/>
                    <a:pt x="6043" y="1453"/>
                  </a:cubicBezTo>
                  <a:cubicBezTo>
                    <a:pt x="5075" y="1453"/>
                    <a:pt x="3548" y="1246"/>
                    <a:pt x="31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8" name="Google Shape;1928;p64"/>
            <p:cNvSpPr/>
            <p:nvPr/>
          </p:nvSpPr>
          <p:spPr>
            <a:xfrm>
              <a:off x="10286450" y="2434750"/>
              <a:ext cx="330925" cy="81850"/>
            </a:xfrm>
            <a:custGeom>
              <a:avLst/>
              <a:gdLst/>
              <a:ahLst/>
              <a:cxnLst/>
              <a:rect l="l" t="t" r="r" b="b"/>
              <a:pathLst>
                <a:path w="13237" h="3274" extrusionOk="0">
                  <a:moveTo>
                    <a:pt x="863" y="0"/>
                  </a:moveTo>
                  <a:cubicBezTo>
                    <a:pt x="630" y="0"/>
                    <a:pt x="1" y="607"/>
                    <a:pt x="128" y="639"/>
                  </a:cubicBezTo>
                  <a:cubicBezTo>
                    <a:pt x="4030" y="2240"/>
                    <a:pt x="8167" y="3140"/>
                    <a:pt x="12403" y="3274"/>
                  </a:cubicBezTo>
                  <a:cubicBezTo>
                    <a:pt x="12670" y="3274"/>
                    <a:pt x="13237" y="2640"/>
                    <a:pt x="13204" y="2640"/>
                  </a:cubicBezTo>
                  <a:cubicBezTo>
                    <a:pt x="8967" y="2507"/>
                    <a:pt x="4798" y="1606"/>
                    <a:pt x="895" y="5"/>
                  </a:cubicBezTo>
                  <a:cubicBezTo>
                    <a:pt x="885" y="2"/>
                    <a:pt x="875" y="0"/>
                    <a:pt x="8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9" name="Google Shape;1929;p64"/>
            <p:cNvSpPr/>
            <p:nvPr/>
          </p:nvSpPr>
          <p:spPr>
            <a:xfrm>
              <a:off x="10233150" y="2558850"/>
              <a:ext cx="330875" cy="81175"/>
            </a:xfrm>
            <a:custGeom>
              <a:avLst/>
              <a:gdLst/>
              <a:ahLst/>
              <a:cxnLst/>
              <a:rect l="l" t="t" r="r" b="b"/>
              <a:pathLst>
                <a:path w="13235" h="3247" extrusionOk="0">
                  <a:moveTo>
                    <a:pt x="870" y="1"/>
                  </a:moveTo>
                  <a:cubicBezTo>
                    <a:pt x="599" y="1"/>
                    <a:pt x="1" y="583"/>
                    <a:pt x="125" y="645"/>
                  </a:cubicBezTo>
                  <a:cubicBezTo>
                    <a:pt x="4028" y="2246"/>
                    <a:pt x="8197" y="3113"/>
                    <a:pt x="12400" y="3247"/>
                  </a:cubicBezTo>
                  <a:cubicBezTo>
                    <a:pt x="12700" y="3247"/>
                    <a:pt x="13234" y="2613"/>
                    <a:pt x="13201" y="2613"/>
                  </a:cubicBezTo>
                  <a:cubicBezTo>
                    <a:pt x="8964" y="2479"/>
                    <a:pt x="4828" y="1612"/>
                    <a:pt x="925" y="11"/>
                  </a:cubicBezTo>
                  <a:cubicBezTo>
                    <a:pt x="909" y="4"/>
                    <a:pt x="891" y="1"/>
                    <a:pt x="87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0" name="Google Shape;1930;p64"/>
            <p:cNvSpPr/>
            <p:nvPr/>
          </p:nvSpPr>
          <p:spPr>
            <a:xfrm>
              <a:off x="10174775" y="2676450"/>
              <a:ext cx="330875" cy="81150"/>
            </a:xfrm>
            <a:custGeom>
              <a:avLst/>
              <a:gdLst/>
              <a:ahLst/>
              <a:cxnLst/>
              <a:rect l="l" t="t" r="r" b="b"/>
              <a:pathLst>
                <a:path w="13235" h="3246" extrusionOk="0">
                  <a:moveTo>
                    <a:pt x="843" y="0"/>
                  </a:moveTo>
                  <a:cubicBezTo>
                    <a:pt x="599" y="0"/>
                    <a:pt x="1" y="582"/>
                    <a:pt x="125" y="644"/>
                  </a:cubicBezTo>
                  <a:cubicBezTo>
                    <a:pt x="4028" y="2245"/>
                    <a:pt x="8197" y="3113"/>
                    <a:pt x="12400" y="3246"/>
                  </a:cubicBezTo>
                  <a:cubicBezTo>
                    <a:pt x="12700" y="3246"/>
                    <a:pt x="13234" y="2612"/>
                    <a:pt x="13201" y="2612"/>
                  </a:cubicBezTo>
                  <a:cubicBezTo>
                    <a:pt x="8964" y="2479"/>
                    <a:pt x="4795" y="1611"/>
                    <a:pt x="892" y="10"/>
                  </a:cubicBezTo>
                  <a:cubicBezTo>
                    <a:pt x="878" y="3"/>
                    <a:pt x="862" y="0"/>
                    <a:pt x="8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ransition spd="med">
    <p:wheel spokes="1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7" name="Google Shape;917;p46"/>
          <p:cNvSpPr/>
          <p:nvPr/>
        </p:nvSpPr>
        <p:spPr>
          <a:xfrm rot="10800000" flipH="1">
            <a:off x="-866293" y="3280645"/>
            <a:ext cx="2466621" cy="2864181"/>
          </a:xfrm>
          <a:custGeom>
            <a:avLst/>
            <a:gdLst/>
            <a:ahLst/>
            <a:cxnLst/>
            <a:rect l="l" t="t" r="r" b="b"/>
            <a:pathLst>
              <a:path w="82413" h="95696" extrusionOk="0">
                <a:moveTo>
                  <a:pt x="0" y="0"/>
                </a:moveTo>
                <a:lnTo>
                  <a:pt x="0" y="70492"/>
                </a:lnTo>
                <a:cubicBezTo>
                  <a:pt x="10133" y="86005"/>
                  <a:pt x="25239" y="95695"/>
                  <a:pt x="40079" y="95695"/>
                </a:cubicBezTo>
                <a:cubicBezTo>
                  <a:pt x="43020" y="95695"/>
                  <a:pt x="45950" y="95315"/>
                  <a:pt x="48829" y="94524"/>
                </a:cubicBezTo>
                <a:cubicBezTo>
                  <a:pt x="71478" y="88299"/>
                  <a:pt x="82412" y="59013"/>
                  <a:pt x="73244" y="29109"/>
                </a:cubicBezTo>
                <a:cubicBezTo>
                  <a:pt x="69683" y="17513"/>
                  <a:pt x="63619" y="7520"/>
                  <a:pt x="56217" y="0"/>
                </a:cubicBezTo>
                <a:close/>
              </a:path>
            </a:pathLst>
          </a:custGeom>
          <a:solidFill>
            <a:srgbClr val="FE8F86">
              <a:alpha val="6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1" name="Google Shape;941;p46"/>
          <p:cNvSpPr/>
          <p:nvPr/>
        </p:nvSpPr>
        <p:spPr>
          <a:xfrm>
            <a:off x="411313" y="4466600"/>
            <a:ext cx="1272350" cy="347275"/>
          </a:xfrm>
          <a:custGeom>
            <a:avLst/>
            <a:gdLst/>
            <a:ahLst/>
            <a:cxnLst/>
            <a:rect l="l" t="t" r="r" b="b"/>
            <a:pathLst>
              <a:path w="50894" h="13891" extrusionOk="0">
                <a:moveTo>
                  <a:pt x="47961" y="461"/>
                </a:moveTo>
                <a:cubicBezTo>
                  <a:pt x="48959" y="461"/>
                  <a:pt x="50307" y="1231"/>
                  <a:pt x="49593" y="2377"/>
                </a:cubicBezTo>
                <a:cubicBezTo>
                  <a:pt x="49317" y="2752"/>
                  <a:pt x="48923" y="3047"/>
                  <a:pt x="48490" y="3224"/>
                </a:cubicBezTo>
                <a:cubicBezTo>
                  <a:pt x="46756" y="4012"/>
                  <a:pt x="44588" y="4210"/>
                  <a:pt x="42756" y="4623"/>
                </a:cubicBezTo>
                <a:cubicBezTo>
                  <a:pt x="41416" y="4919"/>
                  <a:pt x="38599" y="4998"/>
                  <a:pt x="37909" y="6436"/>
                </a:cubicBezTo>
                <a:cubicBezTo>
                  <a:pt x="37732" y="6771"/>
                  <a:pt x="37712" y="7165"/>
                  <a:pt x="37850" y="7520"/>
                </a:cubicBezTo>
                <a:cubicBezTo>
                  <a:pt x="37909" y="7717"/>
                  <a:pt x="38027" y="7874"/>
                  <a:pt x="38185" y="8012"/>
                </a:cubicBezTo>
                <a:cubicBezTo>
                  <a:pt x="38658" y="8505"/>
                  <a:pt x="38855" y="8308"/>
                  <a:pt x="38894" y="9155"/>
                </a:cubicBezTo>
                <a:cubicBezTo>
                  <a:pt x="38934" y="9982"/>
                  <a:pt x="38658" y="10160"/>
                  <a:pt x="37830" y="10376"/>
                </a:cubicBezTo>
                <a:cubicBezTo>
                  <a:pt x="37377" y="10475"/>
                  <a:pt x="36904" y="10554"/>
                  <a:pt x="36451" y="10613"/>
                </a:cubicBezTo>
                <a:lnTo>
                  <a:pt x="33082" y="11125"/>
                </a:lnTo>
                <a:lnTo>
                  <a:pt x="25378" y="12307"/>
                </a:lnTo>
                <a:lnTo>
                  <a:pt x="21556" y="12898"/>
                </a:lnTo>
                <a:cubicBezTo>
                  <a:pt x="20949" y="12994"/>
                  <a:pt x="19423" y="13377"/>
                  <a:pt x="18141" y="13377"/>
                </a:cubicBezTo>
                <a:cubicBezTo>
                  <a:pt x="17050" y="13377"/>
                  <a:pt x="16136" y="13100"/>
                  <a:pt x="16118" y="12130"/>
                </a:cubicBezTo>
                <a:cubicBezTo>
                  <a:pt x="16118" y="12126"/>
                  <a:pt x="16118" y="12122"/>
                  <a:pt x="16117" y="12117"/>
                </a:cubicBezTo>
                <a:lnTo>
                  <a:pt x="16117" y="12117"/>
                </a:lnTo>
                <a:cubicBezTo>
                  <a:pt x="16433" y="11003"/>
                  <a:pt x="17377" y="11375"/>
                  <a:pt x="18226" y="11086"/>
                </a:cubicBezTo>
                <a:cubicBezTo>
                  <a:pt x="18699" y="10928"/>
                  <a:pt x="18679" y="10830"/>
                  <a:pt x="19014" y="10514"/>
                </a:cubicBezTo>
                <a:cubicBezTo>
                  <a:pt x="19290" y="10239"/>
                  <a:pt x="19625" y="10160"/>
                  <a:pt x="19940" y="9923"/>
                </a:cubicBezTo>
                <a:cubicBezTo>
                  <a:pt x="20689" y="9352"/>
                  <a:pt x="20374" y="8524"/>
                  <a:pt x="19566" y="8229"/>
                </a:cubicBezTo>
                <a:cubicBezTo>
                  <a:pt x="19386" y="8163"/>
                  <a:pt x="19196" y="8136"/>
                  <a:pt x="19001" y="8136"/>
                </a:cubicBezTo>
                <a:cubicBezTo>
                  <a:pt x="18322" y="8136"/>
                  <a:pt x="17582" y="8461"/>
                  <a:pt x="16985" y="8584"/>
                </a:cubicBezTo>
                <a:cubicBezTo>
                  <a:pt x="15822" y="8820"/>
                  <a:pt x="14660" y="9037"/>
                  <a:pt x="13478" y="9194"/>
                </a:cubicBezTo>
                <a:cubicBezTo>
                  <a:pt x="11188" y="9529"/>
                  <a:pt x="8882" y="9689"/>
                  <a:pt x="6574" y="9689"/>
                </a:cubicBezTo>
                <a:cubicBezTo>
                  <a:pt x="6439" y="9689"/>
                  <a:pt x="6303" y="9688"/>
                  <a:pt x="6168" y="9687"/>
                </a:cubicBezTo>
                <a:cubicBezTo>
                  <a:pt x="5776" y="9687"/>
                  <a:pt x="5354" y="9699"/>
                  <a:pt x="4926" y="9699"/>
                </a:cubicBezTo>
                <a:cubicBezTo>
                  <a:pt x="3997" y="9699"/>
                  <a:pt x="3035" y="9643"/>
                  <a:pt x="2267" y="9293"/>
                </a:cubicBezTo>
                <a:cubicBezTo>
                  <a:pt x="533" y="8505"/>
                  <a:pt x="40" y="6574"/>
                  <a:pt x="1656" y="5411"/>
                </a:cubicBezTo>
                <a:cubicBezTo>
                  <a:pt x="2621" y="4702"/>
                  <a:pt x="3882" y="4663"/>
                  <a:pt x="5025" y="4604"/>
                </a:cubicBezTo>
                <a:cubicBezTo>
                  <a:pt x="6286" y="4505"/>
                  <a:pt x="7547" y="4426"/>
                  <a:pt x="8828" y="4328"/>
                </a:cubicBezTo>
                <a:cubicBezTo>
                  <a:pt x="13359" y="3914"/>
                  <a:pt x="17871" y="3264"/>
                  <a:pt x="22324" y="2377"/>
                </a:cubicBezTo>
                <a:cubicBezTo>
                  <a:pt x="23566" y="2141"/>
                  <a:pt x="24807" y="1865"/>
                  <a:pt x="26048" y="1569"/>
                </a:cubicBezTo>
                <a:cubicBezTo>
                  <a:pt x="27113" y="1333"/>
                  <a:pt x="28467" y="835"/>
                  <a:pt x="29627" y="835"/>
                </a:cubicBezTo>
                <a:cubicBezTo>
                  <a:pt x="29819" y="835"/>
                  <a:pt x="30006" y="849"/>
                  <a:pt x="30186" y="880"/>
                </a:cubicBezTo>
                <a:cubicBezTo>
                  <a:pt x="30796" y="998"/>
                  <a:pt x="32274" y="683"/>
                  <a:pt x="31939" y="2062"/>
                </a:cubicBezTo>
                <a:cubicBezTo>
                  <a:pt x="31841" y="2456"/>
                  <a:pt x="31328" y="2811"/>
                  <a:pt x="30993" y="2949"/>
                </a:cubicBezTo>
                <a:cubicBezTo>
                  <a:pt x="30540" y="3086"/>
                  <a:pt x="30087" y="3185"/>
                  <a:pt x="29614" y="3264"/>
                </a:cubicBezTo>
                <a:cubicBezTo>
                  <a:pt x="28885" y="3441"/>
                  <a:pt x="28274" y="3756"/>
                  <a:pt x="27999" y="4485"/>
                </a:cubicBezTo>
                <a:cubicBezTo>
                  <a:pt x="27940" y="4604"/>
                  <a:pt x="28117" y="4761"/>
                  <a:pt x="28196" y="4820"/>
                </a:cubicBezTo>
                <a:cubicBezTo>
                  <a:pt x="28961" y="5354"/>
                  <a:pt x="29784" y="5564"/>
                  <a:pt x="30650" y="5564"/>
                </a:cubicBezTo>
                <a:cubicBezTo>
                  <a:pt x="31032" y="5564"/>
                  <a:pt x="31423" y="5523"/>
                  <a:pt x="31821" y="5451"/>
                </a:cubicBezTo>
                <a:cubicBezTo>
                  <a:pt x="33949" y="5057"/>
                  <a:pt x="36018" y="4170"/>
                  <a:pt x="38067" y="3500"/>
                </a:cubicBezTo>
                <a:lnTo>
                  <a:pt x="44608" y="1372"/>
                </a:lnTo>
                <a:cubicBezTo>
                  <a:pt x="45652" y="1037"/>
                  <a:pt x="46736" y="545"/>
                  <a:pt x="47820" y="466"/>
                </a:cubicBezTo>
                <a:cubicBezTo>
                  <a:pt x="47866" y="462"/>
                  <a:pt x="47913" y="461"/>
                  <a:pt x="47961" y="461"/>
                </a:cubicBezTo>
                <a:close/>
                <a:moveTo>
                  <a:pt x="47887" y="1"/>
                </a:moveTo>
                <a:cubicBezTo>
                  <a:pt x="47346" y="1"/>
                  <a:pt x="46785" y="115"/>
                  <a:pt x="46263" y="269"/>
                </a:cubicBezTo>
                <a:cubicBezTo>
                  <a:pt x="43308" y="1136"/>
                  <a:pt x="40392" y="2180"/>
                  <a:pt x="37456" y="3126"/>
                </a:cubicBezTo>
                <a:cubicBezTo>
                  <a:pt x="35939" y="3618"/>
                  <a:pt x="34422" y="4150"/>
                  <a:pt x="32905" y="4604"/>
                </a:cubicBezTo>
                <a:cubicBezTo>
                  <a:pt x="32057" y="4864"/>
                  <a:pt x="31161" y="5107"/>
                  <a:pt x="30294" y="5107"/>
                </a:cubicBezTo>
                <a:cubicBezTo>
                  <a:pt x="29690" y="5107"/>
                  <a:pt x="29099" y="4990"/>
                  <a:pt x="28548" y="4678"/>
                </a:cubicBezTo>
                <a:lnTo>
                  <a:pt x="28548" y="4678"/>
                </a:lnTo>
                <a:cubicBezTo>
                  <a:pt x="29329" y="3332"/>
                  <a:pt x="32773" y="3918"/>
                  <a:pt x="32412" y="1944"/>
                </a:cubicBezTo>
                <a:cubicBezTo>
                  <a:pt x="32213" y="702"/>
                  <a:pt x="30749" y="420"/>
                  <a:pt x="29620" y="420"/>
                </a:cubicBezTo>
                <a:cubicBezTo>
                  <a:pt x="29405" y="420"/>
                  <a:pt x="29203" y="431"/>
                  <a:pt x="29023" y="446"/>
                </a:cubicBezTo>
                <a:cubicBezTo>
                  <a:pt x="26501" y="663"/>
                  <a:pt x="23960" y="1530"/>
                  <a:pt x="21477" y="2023"/>
                </a:cubicBezTo>
                <a:cubicBezTo>
                  <a:pt x="18738" y="2554"/>
                  <a:pt x="16000" y="2988"/>
                  <a:pt x="13222" y="3343"/>
                </a:cubicBezTo>
                <a:cubicBezTo>
                  <a:pt x="10404" y="3697"/>
                  <a:pt x="7567" y="3953"/>
                  <a:pt x="4730" y="4131"/>
                </a:cubicBezTo>
                <a:cubicBezTo>
                  <a:pt x="2996" y="4229"/>
                  <a:pt x="277" y="4544"/>
                  <a:pt x="99" y="6791"/>
                </a:cubicBezTo>
                <a:cubicBezTo>
                  <a:pt x="1" y="8150"/>
                  <a:pt x="1163" y="9253"/>
                  <a:pt x="2346" y="9726"/>
                </a:cubicBezTo>
                <a:cubicBezTo>
                  <a:pt x="3420" y="10144"/>
                  <a:pt x="4676" y="10266"/>
                  <a:pt x="5943" y="10266"/>
                </a:cubicBezTo>
                <a:cubicBezTo>
                  <a:pt x="7184" y="10266"/>
                  <a:pt x="8435" y="10149"/>
                  <a:pt x="9537" y="10081"/>
                </a:cubicBezTo>
                <a:cubicBezTo>
                  <a:pt x="10897" y="10002"/>
                  <a:pt x="12256" y="9884"/>
                  <a:pt x="13616" y="9687"/>
                </a:cubicBezTo>
                <a:cubicBezTo>
                  <a:pt x="15172" y="9490"/>
                  <a:pt x="16748" y="8958"/>
                  <a:pt x="18285" y="8840"/>
                </a:cubicBezTo>
                <a:lnTo>
                  <a:pt x="18758" y="8721"/>
                </a:lnTo>
                <a:lnTo>
                  <a:pt x="19743" y="9293"/>
                </a:lnTo>
                <a:cubicBezTo>
                  <a:pt x="19763" y="9588"/>
                  <a:pt x="19073" y="9608"/>
                  <a:pt x="18896" y="9746"/>
                </a:cubicBezTo>
                <a:cubicBezTo>
                  <a:pt x="18187" y="10298"/>
                  <a:pt x="18108" y="10554"/>
                  <a:pt x="17142" y="10692"/>
                </a:cubicBezTo>
                <a:cubicBezTo>
                  <a:pt x="16354" y="10810"/>
                  <a:pt x="15822" y="11007"/>
                  <a:pt x="15606" y="11834"/>
                </a:cubicBezTo>
                <a:cubicBezTo>
                  <a:pt x="15599" y="11866"/>
                  <a:pt x="15608" y="11903"/>
                  <a:pt x="15627" y="11942"/>
                </a:cubicBezTo>
                <a:lnTo>
                  <a:pt x="15627" y="11942"/>
                </a:lnTo>
                <a:cubicBezTo>
                  <a:pt x="15687" y="13288"/>
                  <a:pt x="16980" y="13890"/>
                  <a:pt x="18200" y="13890"/>
                </a:cubicBezTo>
                <a:cubicBezTo>
                  <a:pt x="18275" y="13890"/>
                  <a:pt x="18349" y="13888"/>
                  <a:pt x="18423" y="13884"/>
                </a:cubicBezTo>
                <a:cubicBezTo>
                  <a:pt x="21103" y="13726"/>
                  <a:pt x="23841" y="13076"/>
                  <a:pt x="26501" y="12682"/>
                </a:cubicBezTo>
                <a:lnTo>
                  <a:pt x="34678" y="11421"/>
                </a:lnTo>
                <a:cubicBezTo>
                  <a:pt x="35880" y="11224"/>
                  <a:pt x="37200" y="11165"/>
                  <a:pt x="38362" y="10810"/>
                </a:cubicBezTo>
                <a:cubicBezTo>
                  <a:pt x="39032" y="10613"/>
                  <a:pt x="39702" y="10140"/>
                  <a:pt x="39682" y="9372"/>
                </a:cubicBezTo>
                <a:cubicBezTo>
                  <a:pt x="39682" y="8781"/>
                  <a:pt x="39269" y="8603"/>
                  <a:pt x="38934" y="8209"/>
                </a:cubicBezTo>
                <a:cubicBezTo>
                  <a:pt x="38382" y="7579"/>
                  <a:pt x="38047" y="7047"/>
                  <a:pt x="38737" y="6377"/>
                </a:cubicBezTo>
                <a:cubicBezTo>
                  <a:pt x="39269" y="5865"/>
                  <a:pt x="40175" y="5766"/>
                  <a:pt x="40845" y="5608"/>
                </a:cubicBezTo>
                <a:cubicBezTo>
                  <a:pt x="43308" y="5057"/>
                  <a:pt x="45889" y="4663"/>
                  <a:pt x="48293" y="3914"/>
                </a:cubicBezTo>
                <a:cubicBezTo>
                  <a:pt x="49494" y="3520"/>
                  <a:pt x="50893" y="2515"/>
                  <a:pt x="50046" y="1136"/>
                </a:cubicBezTo>
                <a:cubicBezTo>
                  <a:pt x="49529" y="282"/>
                  <a:pt x="48733" y="1"/>
                  <a:pt x="4788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7" name="Google Shape;947;p46"/>
          <p:cNvSpPr/>
          <p:nvPr/>
        </p:nvSpPr>
        <p:spPr>
          <a:xfrm flipH="1">
            <a:off x="1784826" y="4785973"/>
            <a:ext cx="169626" cy="215693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8" name="Google Shape;948;p46"/>
          <p:cNvSpPr/>
          <p:nvPr/>
        </p:nvSpPr>
        <p:spPr>
          <a:xfrm>
            <a:off x="335125" y="3476213"/>
            <a:ext cx="283484" cy="360463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9" name="Google Shape;949;p46"/>
          <p:cNvSpPr/>
          <p:nvPr/>
        </p:nvSpPr>
        <p:spPr>
          <a:xfrm>
            <a:off x="7928325" y="1163188"/>
            <a:ext cx="1153600" cy="321450"/>
          </a:xfrm>
          <a:custGeom>
            <a:avLst/>
            <a:gdLst/>
            <a:ahLst/>
            <a:cxnLst/>
            <a:rect l="l" t="t" r="r" b="b"/>
            <a:pathLst>
              <a:path w="46144" h="12858" extrusionOk="0">
                <a:moveTo>
                  <a:pt x="43926" y="479"/>
                </a:moveTo>
                <a:cubicBezTo>
                  <a:pt x="44509" y="479"/>
                  <a:pt x="44950" y="712"/>
                  <a:pt x="44942" y="1436"/>
                </a:cubicBezTo>
                <a:cubicBezTo>
                  <a:pt x="44942" y="2618"/>
                  <a:pt x="42913" y="3150"/>
                  <a:pt x="42046" y="3525"/>
                </a:cubicBezTo>
                <a:lnTo>
                  <a:pt x="39484" y="4687"/>
                </a:lnTo>
                <a:cubicBezTo>
                  <a:pt x="37613" y="5534"/>
                  <a:pt x="35741" y="6382"/>
                  <a:pt x="33869" y="7209"/>
                </a:cubicBezTo>
                <a:cubicBezTo>
                  <a:pt x="32372" y="7899"/>
                  <a:pt x="30835" y="8490"/>
                  <a:pt x="29239" y="8943"/>
                </a:cubicBezTo>
                <a:cubicBezTo>
                  <a:pt x="28171" y="9235"/>
                  <a:pt x="27162" y="9366"/>
                  <a:pt x="26159" y="9366"/>
                </a:cubicBezTo>
                <a:cubicBezTo>
                  <a:pt x="24998" y="9366"/>
                  <a:pt x="23845" y="9190"/>
                  <a:pt x="22619" y="8884"/>
                </a:cubicBezTo>
                <a:cubicBezTo>
                  <a:pt x="22143" y="8763"/>
                  <a:pt x="21680" y="8709"/>
                  <a:pt x="21228" y="8709"/>
                </a:cubicBezTo>
                <a:cubicBezTo>
                  <a:pt x="18660" y="8709"/>
                  <a:pt x="16412" y="10424"/>
                  <a:pt x="13950" y="11228"/>
                </a:cubicBezTo>
                <a:cubicBezTo>
                  <a:pt x="12176" y="11819"/>
                  <a:pt x="10324" y="12174"/>
                  <a:pt x="8433" y="12273"/>
                </a:cubicBezTo>
                <a:lnTo>
                  <a:pt x="7743" y="12312"/>
                </a:lnTo>
                <a:cubicBezTo>
                  <a:pt x="6758" y="11701"/>
                  <a:pt x="6660" y="11130"/>
                  <a:pt x="7448" y="10578"/>
                </a:cubicBezTo>
                <a:cubicBezTo>
                  <a:pt x="7743" y="10401"/>
                  <a:pt x="8058" y="10263"/>
                  <a:pt x="8374" y="10184"/>
                </a:cubicBezTo>
                <a:cubicBezTo>
                  <a:pt x="8886" y="10027"/>
                  <a:pt x="9457" y="9908"/>
                  <a:pt x="9911" y="9593"/>
                </a:cubicBezTo>
                <a:cubicBezTo>
                  <a:pt x="10305" y="9317"/>
                  <a:pt x="11073" y="8509"/>
                  <a:pt x="10600" y="8037"/>
                </a:cubicBezTo>
                <a:cubicBezTo>
                  <a:pt x="10408" y="7854"/>
                  <a:pt x="9980" y="7794"/>
                  <a:pt x="9523" y="7794"/>
                </a:cubicBezTo>
                <a:cubicBezTo>
                  <a:pt x="8992" y="7794"/>
                  <a:pt x="8423" y="7875"/>
                  <a:pt x="8137" y="7938"/>
                </a:cubicBezTo>
                <a:cubicBezTo>
                  <a:pt x="7448" y="8076"/>
                  <a:pt x="6916" y="8450"/>
                  <a:pt x="6305" y="8805"/>
                </a:cubicBezTo>
                <a:cubicBezTo>
                  <a:pt x="5341" y="9339"/>
                  <a:pt x="4241" y="9737"/>
                  <a:pt x="3138" y="9737"/>
                </a:cubicBezTo>
                <a:cubicBezTo>
                  <a:pt x="2978" y="9737"/>
                  <a:pt x="2819" y="9729"/>
                  <a:pt x="2660" y="9711"/>
                </a:cubicBezTo>
                <a:cubicBezTo>
                  <a:pt x="1517" y="9593"/>
                  <a:pt x="630" y="8174"/>
                  <a:pt x="1754" y="7465"/>
                </a:cubicBezTo>
                <a:cubicBezTo>
                  <a:pt x="2207" y="7170"/>
                  <a:pt x="2758" y="6933"/>
                  <a:pt x="3251" y="6677"/>
                </a:cubicBezTo>
                <a:cubicBezTo>
                  <a:pt x="4256" y="6106"/>
                  <a:pt x="5320" y="5613"/>
                  <a:pt x="6403" y="5219"/>
                </a:cubicBezTo>
                <a:cubicBezTo>
                  <a:pt x="8177" y="4687"/>
                  <a:pt x="9970" y="4155"/>
                  <a:pt x="11743" y="3643"/>
                </a:cubicBezTo>
                <a:cubicBezTo>
                  <a:pt x="13634" y="3111"/>
                  <a:pt x="15565" y="2441"/>
                  <a:pt x="17476" y="2008"/>
                </a:cubicBezTo>
                <a:cubicBezTo>
                  <a:pt x="17663" y="1967"/>
                  <a:pt x="17854" y="1947"/>
                  <a:pt x="18045" y="1947"/>
                </a:cubicBezTo>
                <a:cubicBezTo>
                  <a:pt x="18599" y="1947"/>
                  <a:pt x="19155" y="2113"/>
                  <a:pt x="19624" y="2421"/>
                </a:cubicBezTo>
                <a:cubicBezTo>
                  <a:pt x="19900" y="2579"/>
                  <a:pt x="19860" y="2658"/>
                  <a:pt x="20195" y="2796"/>
                </a:cubicBezTo>
                <a:cubicBezTo>
                  <a:pt x="20485" y="2918"/>
                  <a:pt x="20799" y="2993"/>
                  <a:pt x="21118" y="2993"/>
                </a:cubicBezTo>
                <a:cubicBezTo>
                  <a:pt x="21211" y="2993"/>
                  <a:pt x="21304" y="2986"/>
                  <a:pt x="21397" y="2973"/>
                </a:cubicBezTo>
                <a:cubicBezTo>
                  <a:pt x="21969" y="2914"/>
                  <a:pt x="22520" y="2776"/>
                  <a:pt x="23052" y="2599"/>
                </a:cubicBezTo>
                <a:cubicBezTo>
                  <a:pt x="23960" y="2334"/>
                  <a:pt x="25250" y="1669"/>
                  <a:pt x="26224" y="1669"/>
                </a:cubicBezTo>
                <a:cubicBezTo>
                  <a:pt x="26264" y="1669"/>
                  <a:pt x="26304" y="1670"/>
                  <a:pt x="26343" y="1673"/>
                </a:cubicBezTo>
                <a:cubicBezTo>
                  <a:pt x="28096" y="1791"/>
                  <a:pt x="27643" y="2717"/>
                  <a:pt x="28293" y="3584"/>
                </a:cubicBezTo>
                <a:cubicBezTo>
                  <a:pt x="28608" y="3958"/>
                  <a:pt x="29003" y="4234"/>
                  <a:pt x="29456" y="4411"/>
                </a:cubicBezTo>
                <a:cubicBezTo>
                  <a:pt x="29840" y="4552"/>
                  <a:pt x="30230" y="4609"/>
                  <a:pt x="30621" y="4609"/>
                </a:cubicBezTo>
                <a:cubicBezTo>
                  <a:pt x="31654" y="4609"/>
                  <a:pt x="32695" y="4208"/>
                  <a:pt x="33652" y="3879"/>
                </a:cubicBezTo>
                <a:lnTo>
                  <a:pt x="38637" y="2145"/>
                </a:lnTo>
                <a:lnTo>
                  <a:pt x="41337" y="1200"/>
                </a:lnTo>
                <a:cubicBezTo>
                  <a:pt x="41768" y="1044"/>
                  <a:pt x="43018" y="479"/>
                  <a:pt x="43926" y="479"/>
                </a:cubicBezTo>
                <a:close/>
                <a:moveTo>
                  <a:pt x="43950" y="1"/>
                </a:moveTo>
                <a:cubicBezTo>
                  <a:pt x="43632" y="1"/>
                  <a:pt x="43311" y="49"/>
                  <a:pt x="43031" y="116"/>
                </a:cubicBezTo>
                <a:cubicBezTo>
                  <a:pt x="40844" y="609"/>
                  <a:pt x="38677" y="1594"/>
                  <a:pt x="36549" y="2323"/>
                </a:cubicBezTo>
                <a:lnTo>
                  <a:pt x="33377" y="3426"/>
                </a:lnTo>
                <a:cubicBezTo>
                  <a:pt x="32535" y="3720"/>
                  <a:pt x="31560" y="4120"/>
                  <a:pt x="30636" y="4120"/>
                </a:cubicBezTo>
                <a:cubicBezTo>
                  <a:pt x="30132" y="4120"/>
                  <a:pt x="29644" y="4002"/>
                  <a:pt x="29200" y="3682"/>
                </a:cubicBezTo>
                <a:cubicBezTo>
                  <a:pt x="28392" y="3111"/>
                  <a:pt x="28549" y="1948"/>
                  <a:pt x="27722" y="1416"/>
                </a:cubicBezTo>
                <a:cubicBezTo>
                  <a:pt x="27415" y="1230"/>
                  <a:pt x="27065" y="1166"/>
                  <a:pt x="26710" y="1166"/>
                </a:cubicBezTo>
                <a:cubicBezTo>
                  <a:pt x="26427" y="1166"/>
                  <a:pt x="26141" y="1206"/>
                  <a:pt x="25870" y="1259"/>
                </a:cubicBezTo>
                <a:cubicBezTo>
                  <a:pt x="24826" y="1456"/>
                  <a:pt x="23801" y="1850"/>
                  <a:pt x="22776" y="2145"/>
                </a:cubicBezTo>
                <a:cubicBezTo>
                  <a:pt x="22216" y="2304"/>
                  <a:pt x="21729" y="2463"/>
                  <a:pt x="21248" y="2463"/>
                </a:cubicBezTo>
                <a:cubicBezTo>
                  <a:pt x="20834" y="2463"/>
                  <a:pt x="20426" y="2345"/>
                  <a:pt x="19979" y="2008"/>
                </a:cubicBezTo>
                <a:cubicBezTo>
                  <a:pt x="19742" y="1791"/>
                  <a:pt x="19486" y="1594"/>
                  <a:pt x="19210" y="1416"/>
                </a:cubicBezTo>
                <a:cubicBezTo>
                  <a:pt x="18965" y="1314"/>
                  <a:pt x="18729" y="1273"/>
                  <a:pt x="18497" y="1273"/>
                </a:cubicBezTo>
                <a:cubicBezTo>
                  <a:pt x="18060" y="1273"/>
                  <a:pt x="17639" y="1419"/>
                  <a:pt x="17201" y="1574"/>
                </a:cubicBezTo>
                <a:cubicBezTo>
                  <a:pt x="16038" y="1968"/>
                  <a:pt x="14876" y="2264"/>
                  <a:pt x="13693" y="2579"/>
                </a:cubicBezTo>
                <a:cubicBezTo>
                  <a:pt x="11189" y="3239"/>
                  <a:pt x="8723" y="3995"/>
                  <a:pt x="6238" y="4752"/>
                </a:cubicBezTo>
                <a:lnTo>
                  <a:pt x="6238" y="4752"/>
                </a:lnTo>
                <a:cubicBezTo>
                  <a:pt x="6233" y="4752"/>
                  <a:pt x="6228" y="4751"/>
                  <a:pt x="6223" y="4751"/>
                </a:cubicBezTo>
                <a:cubicBezTo>
                  <a:pt x="6191" y="4751"/>
                  <a:pt x="6159" y="4756"/>
                  <a:pt x="6128" y="4766"/>
                </a:cubicBezTo>
                <a:cubicBezTo>
                  <a:pt x="5261" y="5061"/>
                  <a:pt x="4433" y="5436"/>
                  <a:pt x="3625" y="5869"/>
                </a:cubicBezTo>
                <a:cubicBezTo>
                  <a:pt x="2758" y="6303"/>
                  <a:pt x="1714" y="6677"/>
                  <a:pt x="985" y="7288"/>
                </a:cubicBezTo>
                <a:cubicBezTo>
                  <a:pt x="0" y="8115"/>
                  <a:pt x="414" y="9376"/>
                  <a:pt x="1458" y="9908"/>
                </a:cubicBezTo>
                <a:cubicBezTo>
                  <a:pt x="1935" y="10143"/>
                  <a:pt x="2478" y="10239"/>
                  <a:pt x="3038" y="10239"/>
                </a:cubicBezTo>
                <a:cubicBezTo>
                  <a:pt x="4029" y="10239"/>
                  <a:pt x="5073" y="9938"/>
                  <a:pt x="5891" y="9573"/>
                </a:cubicBezTo>
                <a:cubicBezTo>
                  <a:pt x="6837" y="9140"/>
                  <a:pt x="7645" y="8431"/>
                  <a:pt x="8728" y="8332"/>
                </a:cubicBezTo>
                <a:cubicBezTo>
                  <a:pt x="8821" y="8327"/>
                  <a:pt x="8953" y="8323"/>
                  <a:pt x="9098" y="8323"/>
                </a:cubicBezTo>
                <a:cubicBezTo>
                  <a:pt x="9508" y="8323"/>
                  <a:pt x="10024" y="8354"/>
                  <a:pt x="10068" y="8470"/>
                </a:cubicBezTo>
                <a:cubicBezTo>
                  <a:pt x="10364" y="9120"/>
                  <a:pt x="7034" y="10086"/>
                  <a:pt x="6640" y="10559"/>
                </a:cubicBezTo>
                <a:cubicBezTo>
                  <a:pt x="5931" y="11425"/>
                  <a:pt x="6226" y="12489"/>
                  <a:pt x="7329" y="12746"/>
                </a:cubicBezTo>
                <a:cubicBezTo>
                  <a:pt x="7674" y="12824"/>
                  <a:pt x="8046" y="12857"/>
                  <a:pt x="8433" y="12857"/>
                </a:cubicBezTo>
                <a:cubicBezTo>
                  <a:pt x="9797" y="12857"/>
                  <a:pt x="11349" y="12446"/>
                  <a:pt x="12531" y="12154"/>
                </a:cubicBezTo>
                <a:cubicBezTo>
                  <a:pt x="14698" y="11622"/>
                  <a:pt x="16590" y="10696"/>
                  <a:pt x="18599" y="9790"/>
                </a:cubicBezTo>
                <a:cubicBezTo>
                  <a:pt x="19454" y="9403"/>
                  <a:pt x="20273" y="9178"/>
                  <a:pt x="21135" y="9178"/>
                </a:cubicBezTo>
                <a:cubicBezTo>
                  <a:pt x="21545" y="9178"/>
                  <a:pt x="21964" y="9229"/>
                  <a:pt x="22402" y="9337"/>
                </a:cubicBezTo>
                <a:cubicBezTo>
                  <a:pt x="23368" y="9593"/>
                  <a:pt x="24274" y="9849"/>
                  <a:pt x="25259" y="9908"/>
                </a:cubicBezTo>
                <a:cubicBezTo>
                  <a:pt x="25470" y="9922"/>
                  <a:pt x="25681" y="9928"/>
                  <a:pt x="25891" y="9928"/>
                </a:cubicBezTo>
                <a:cubicBezTo>
                  <a:pt x="27567" y="9928"/>
                  <a:pt x="29220" y="9527"/>
                  <a:pt x="30796" y="9002"/>
                </a:cubicBezTo>
                <a:cubicBezTo>
                  <a:pt x="35110" y="7524"/>
                  <a:pt x="39268" y="5357"/>
                  <a:pt x="43425" y="3505"/>
                </a:cubicBezTo>
                <a:cubicBezTo>
                  <a:pt x="44410" y="3052"/>
                  <a:pt x="46144" y="2165"/>
                  <a:pt x="45474" y="786"/>
                </a:cubicBezTo>
                <a:cubicBezTo>
                  <a:pt x="45187" y="186"/>
                  <a:pt x="44573" y="1"/>
                  <a:pt x="4395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50" name="Google Shape;950;p46"/>
          <p:cNvGrpSpPr/>
          <p:nvPr/>
        </p:nvGrpSpPr>
        <p:grpSpPr>
          <a:xfrm>
            <a:off x="8265175" y="867175"/>
            <a:ext cx="568775" cy="716675"/>
            <a:chOff x="8265175" y="867175"/>
            <a:chExt cx="568775" cy="716675"/>
          </a:xfrm>
        </p:grpSpPr>
        <p:sp>
          <p:nvSpPr>
            <p:cNvPr id="951" name="Google Shape;951;p46"/>
            <p:cNvSpPr/>
            <p:nvPr/>
          </p:nvSpPr>
          <p:spPr>
            <a:xfrm>
              <a:off x="8294350" y="889125"/>
              <a:ext cx="514575" cy="672500"/>
            </a:xfrm>
            <a:custGeom>
              <a:avLst/>
              <a:gdLst/>
              <a:ahLst/>
              <a:cxnLst/>
              <a:rect l="l" t="t" r="r" b="b"/>
              <a:pathLst>
                <a:path w="20583" h="26900" extrusionOk="0">
                  <a:moveTo>
                    <a:pt x="14711" y="1"/>
                  </a:moveTo>
                  <a:cubicBezTo>
                    <a:pt x="9241" y="5872"/>
                    <a:pt x="1" y="9041"/>
                    <a:pt x="1" y="9041"/>
                  </a:cubicBezTo>
                  <a:cubicBezTo>
                    <a:pt x="368" y="9708"/>
                    <a:pt x="668" y="10375"/>
                    <a:pt x="968" y="11042"/>
                  </a:cubicBezTo>
                  <a:cubicBezTo>
                    <a:pt x="2469" y="14545"/>
                    <a:pt x="3470" y="18214"/>
                    <a:pt x="3970" y="21983"/>
                  </a:cubicBezTo>
                  <a:cubicBezTo>
                    <a:pt x="3970" y="21983"/>
                    <a:pt x="4404" y="24752"/>
                    <a:pt x="4637" y="26787"/>
                  </a:cubicBezTo>
                  <a:cubicBezTo>
                    <a:pt x="4967" y="26831"/>
                    <a:pt x="5589" y="26900"/>
                    <a:pt x="6437" y="26900"/>
                  </a:cubicBezTo>
                  <a:cubicBezTo>
                    <a:pt x="8765" y="26900"/>
                    <a:pt x="12794" y="26385"/>
                    <a:pt x="17146" y="23451"/>
                  </a:cubicBezTo>
                  <a:lnTo>
                    <a:pt x="20582" y="18214"/>
                  </a:lnTo>
                  <a:cubicBezTo>
                    <a:pt x="19815" y="14811"/>
                    <a:pt x="18180" y="9174"/>
                    <a:pt x="16746" y="5071"/>
                  </a:cubicBezTo>
                  <a:cubicBezTo>
                    <a:pt x="15979" y="2936"/>
                    <a:pt x="14711" y="1"/>
                    <a:pt x="14711" y="1"/>
                  </a:cubicBezTo>
                  <a:close/>
                </a:path>
              </a:pathLst>
            </a:custGeom>
            <a:solidFill>
              <a:srgbClr val="302D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" name="Google Shape;952;p46"/>
            <p:cNvSpPr/>
            <p:nvPr/>
          </p:nvSpPr>
          <p:spPr>
            <a:xfrm>
              <a:off x="8265175" y="867175"/>
              <a:ext cx="568775" cy="716675"/>
            </a:xfrm>
            <a:custGeom>
              <a:avLst/>
              <a:gdLst/>
              <a:ahLst/>
              <a:cxnLst/>
              <a:rect l="l" t="t" r="r" b="b"/>
              <a:pathLst>
                <a:path w="22751" h="28667" extrusionOk="0">
                  <a:moveTo>
                    <a:pt x="5871" y="21961"/>
                  </a:moveTo>
                  <a:cubicBezTo>
                    <a:pt x="5871" y="21961"/>
                    <a:pt x="5871" y="21961"/>
                    <a:pt x="5871" y="21961"/>
                  </a:cubicBezTo>
                  <a:cubicBezTo>
                    <a:pt x="5871" y="21962"/>
                    <a:pt x="5871" y="21963"/>
                    <a:pt x="5871" y="21963"/>
                  </a:cubicBezTo>
                  <a:cubicBezTo>
                    <a:pt x="5871" y="21963"/>
                    <a:pt x="5871" y="21962"/>
                    <a:pt x="5871" y="21961"/>
                  </a:cubicBezTo>
                  <a:close/>
                  <a:moveTo>
                    <a:pt x="15452" y="2500"/>
                  </a:moveTo>
                  <a:cubicBezTo>
                    <a:pt x="17666" y="7871"/>
                    <a:pt x="19425" y="13434"/>
                    <a:pt x="20704" y="19111"/>
                  </a:cubicBezTo>
                  <a:lnTo>
                    <a:pt x="20704" y="19111"/>
                  </a:lnTo>
                  <a:lnTo>
                    <a:pt x="17608" y="23801"/>
                  </a:lnTo>
                  <a:lnTo>
                    <a:pt x="17608" y="23801"/>
                  </a:lnTo>
                  <a:cubicBezTo>
                    <a:pt x="14683" y="25633"/>
                    <a:pt x="11307" y="26907"/>
                    <a:pt x="7865" y="26907"/>
                  </a:cubicBezTo>
                  <a:cubicBezTo>
                    <a:pt x="7484" y="26907"/>
                    <a:pt x="7103" y="26892"/>
                    <a:pt x="6721" y="26860"/>
                  </a:cubicBezTo>
                  <a:lnTo>
                    <a:pt x="6721" y="26860"/>
                  </a:lnTo>
                  <a:cubicBezTo>
                    <a:pt x="6587" y="25532"/>
                    <a:pt x="6499" y="24147"/>
                    <a:pt x="6171" y="22895"/>
                  </a:cubicBezTo>
                  <a:cubicBezTo>
                    <a:pt x="6105" y="22694"/>
                    <a:pt x="5971" y="22361"/>
                    <a:pt x="5938" y="22194"/>
                  </a:cubicBezTo>
                  <a:cubicBezTo>
                    <a:pt x="5938" y="22148"/>
                    <a:pt x="5889" y="22004"/>
                    <a:pt x="5871" y="21955"/>
                  </a:cubicBezTo>
                  <a:lnTo>
                    <a:pt x="5871" y="21955"/>
                  </a:lnTo>
                  <a:cubicBezTo>
                    <a:pt x="5871" y="21853"/>
                    <a:pt x="5869" y="20850"/>
                    <a:pt x="5838" y="20726"/>
                  </a:cubicBezTo>
                  <a:cubicBezTo>
                    <a:pt x="5199" y="17138"/>
                    <a:pt x="4089" y="13632"/>
                    <a:pt x="2533" y="10336"/>
                  </a:cubicBezTo>
                  <a:lnTo>
                    <a:pt x="2533" y="10336"/>
                  </a:lnTo>
                  <a:cubicBezTo>
                    <a:pt x="7221" y="8584"/>
                    <a:pt x="11814" y="5939"/>
                    <a:pt x="15452" y="2500"/>
                  </a:cubicBezTo>
                  <a:close/>
                  <a:moveTo>
                    <a:pt x="16170" y="1"/>
                  </a:moveTo>
                  <a:cubicBezTo>
                    <a:pt x="15815" y="1"/>
                    <a:pt x="15406" y="184"/>
                    <a:pt x="15211" y="379"/>
                  </a:cubicBezTo>
                  <a:cubicBezTo>
                    <a:pt x="11408" y="4381"/>
                    <a:pt x="6205" y="7317"/>
                    <a:pt x="1001" y="9118"/>
                  </a:cubicBezTo>
                  <a:cubicBezTo>
                    <a:pt x="434" y="9318"/>
                    <a:pt x="0" y="9919"/>
                    <a:pt x="301" y="10486"/>
                  </a:cubicBezTo>
                  <a:cubicBezTo>
                    <a:pt x="2102" y="14122"/>
                    <a:pt x="3369" y="18024"/>
                    <a:pt x="4003" y="22027"/>
                  </a:cubicBezTo>
                  <a:cubicBezTo>
                    <a:pt x="4060" y="22425"/>
                    <a:pt x="4262" y="22944"/>
                    <a:pt x="4362" y="23357"/>
                  </a:cubicBezTo>
                  <a:lnTo>
                    <a:pt x="4362" y="23357"/>
                  </a:lnTo>
                  <a:cubicBezTo>
                    <a:pt x="4356" y="23348"/>
                    <a:pt x="4350" y="23343"/>
                    <a:pt x="4344" y="23343"/>
                  </a:cubicBezTo>
                  <a:cubicBezTo>
                    <a:pt x="4318" y="23343"/>
                    <a:pt x="4291" y="23436"/>
                    <a:pt x="4270" y="23729"/>
                  </a:cubicBezTo>
                  <a:cubicBezTo>
                    <a:pt x="4170" y="25063"/>
                    <a:pt x="4670" y="26697"/>
                    <a:pt x="4870" y="28032"/>
                  </a:cubicBezTo>
                  <a:cubicBezTo>
                    <a:pt x="4937" y="28332"/>
                    <a:pt x="5204" y="28532"/>
                    <a:pt x="5504" y="28532"/>
                  </a:cubicBezTo>
                  <a:cubicBezTo>
                    <a:pt x="6178" y="28623"/>
                    <a:pt x="6853" y="28667"/>
                    <a:pt x="7526" y="28667"/>
                  </a:cubicBezTo>
                  <a:cubicBezTo>
                    <a:pt x="11514" y="28667"/>
                    <a:pt x="15436" y="27137"/>
                    <a:pt x="18747" y="24996"/>
                  </a:cubicBezTo>
                  <a:lnTo>
                    <a:pt x="18731" y="24987"/>
                  </a:lnTo>
                  <a:lnTo>
                    <a:pt x="18731" y="24987"/>
                  </a:lnTo>
                  <a:cubicBezTo>
                    <a:pt x="18889" y="24906"/>
                    <a:pt x="19025" y="24796"/>
                    <a:pt x="19114" y="24663"/>
                  </a:cubicBezTo>
                  <a:lnTo>
                    <a:pt x="22426" y="19613"/>
                  </a:lnTo>
                  <a:lnTo>
                    <a:pt x="22426" y="19613"/>
                  </a:lnTo>
                  <a:cubicBezTo>
                    <a:pt x="22511" y="19511"/>
                    <a:pt x="22573" y="19410"/>
                    <a:pt x="22616" y="19312"/>
                  </a:cubicBezTo>
                  <a:lnTo>
                    <a:pt x="22616" y="19312"/>
                  </a:lnTo>
                  <a:cubicBezTo>
                    <a:pt x="22738" y="19079"/>
                    <a:pt x="22750" y="18880"/>
                    <a:pt x="22689" y="18723"/>
                  </a:cubicBezTo>
                  <a:lnTo>
                    <a:pt x="22689" y="18723"/>
                  </a:lnTo>
                  <a:lnTo>
                    <a:pt x="22716" y="18725"/>
                  </a:lnTo>
                  <a:cubicBezTo>
                    <a:pt x="21282" y="12420"/>
                    <a:pt x="19314" y="6249"/>
                    <a:pt x="16746" y="345"/>
                  </a:cubicBezTo>
                  <a:cubicBezTo>
                    <a:pt x="16648" y="95"/>
                    <a:pt x="16423" y="1"/>
                    <a:pt x="16170" y="1"/>
                  </a:cubicBezTo>
                  <a:close/>
                </a:path>
              </a:pathLst>
            </a:custGeom>
            <a:solidFill>
              <a:schemeClr val="lt2"/>
            </a:solidFill>
            <a:ln w="381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" name="Google Shape;953;p46"/>
            <p:cNvSpPr/>
            <p:nvPr/>
          </p:nvSpPr>
          <p:spPr>
            <a:xfrm>
              <a:off x="8294350" y="889125"/>
              <a:ext cx="514575" cy="672500"/>
            </a:xfrm>
            <a:custGeom>
              <a:avLst/>
              <a:gdLst/>
              <a:ahLst/>
              <a:cxnLst/>
              <a:rect l="l" t="t" r="r" b="b"/>
              <a:pathLst>
                <a:path w="20583" h="26900" extrusionOk="0">
                  <a:moveTo>
                    <a:pt x="14711" y="1"/>
                  </a:moveTo>
                  <a:cubicBezTo>
                    <a:pt x="9241" y="5872"/>
                    <a:pt x="1" y="9041"/>
                    <a:pt x="1" y="9041"/>
                  </a:cubicBezTo>
                  <a:cubicBezTo>
                    <a:pt x="368" y="9708"/>
                    <a:pt x="668" y="10375"/>
                    <a:pt x="968" y="11042"/>
                  </a:cubicBezTo>
                  <a:cubicBezTo>
                    <a:pt x="2469" y="14545"/>
                    <a:pt x="3470" y="18214"/>
                    <a:pt x="3970" y="21983"/>
                  </a:cubicBezTo>
                  <a:cubicBezTo>
                    <a:pt x="3970" y="21983"/>
                    <a:pt x="4404" y="24752"/>
                    <a:pt x="4637" y="26787"/>
                  </a:cubicBezTo>
                  <a:cubicBezTo>
                    <a:pt x="4967" y="26831"/>
                    <a:pt x="5589" y="26900"/>
                    <a:pt x="6437" y="26900"/>
                  </a:cubicBezTo>
                  <a:cubicBezTo>
                    <a:pt x="8765" y="26900"/>
                    <a:pt x="12794" y="26385"/>
                    <a:pt x="17146" y="23451"/>
                  </a:cubicBezTo>
                  <a:lnTo>
                    <a:pt x="20582" y="18214"/>
                  </a:lnTo>
                  <a:cubicBezTo>
                    <a:pt x="19815" y="14811"/>
                    <a:pt x="18180" y="9174"/>
                    <a:pt x="16746" y="5071"/>
                  </a:cubicBezTo>
                  <a:cubicBezTo>
                    <a:pt x="15979" y="2936"/>
                    <a:pt x="14711" y="1"/>
                    <a:pt x="1471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" name="Google Shape;954;p46"/>
            <p:cNvSpPr/>
            <p:nvPr/>
          </p:nvSpPr>
          <p:spPr>
            <a:xfrm>
              <a:off x="8722150" y="1344450"/>
              <a:ext cx="86775" cy="130125"/>
            </a:xfrm>
            <a:custGeom>
              <a:avLst/>
              <a:gdLst/>
              <a:ahLst/>
              <a:cxnLst/>
              <a:rect l="l" t="t" r="r" b="b"/>
              <a:pathLst>
                <a:path w="3471" h="5205" extrusionOk="0">
                  <a:moveTo>
                    <a:pt x="3470" y="1"/>
                  </a:moveTo>
                  <a:cubicBezTo>
                    <a:pt x="3470" y="1"/>
                    <a:pt x="2288" y="1269"/>
                    <a:pt x="1045" y="1269"/>
                  </a:cubicBezTo>
                  <a:cubicBezTo>
                    <a:pt x="740" y="1269"/>
                    <a:pt x="431" y="1192"/>
                    <a:pt x="134" y="1002"/>
                  </a:cubicBezTo>
                  <a:lnTo>
                    <a:pt x="134" y="1002"/>
                  </a:lnTo>
                  <a:cubicBezTo>
                    <a:pt x="135" y="1002"/>
                    <a:pt x="1135" y="2670"/>
                    <a:pt x="1" y="5205"/>
                  </a:cubicBezTo>
                  <a:lnTo>
                    <a:pt x="3470" y="1"/>
                  </a:lnTo>
                  <a:close/>
                </a:path>
              </a:pathLst>
            </a:custGeom>
            <a:solidFill>
              <a:srgbClr val="FFE7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" name="Google Shape;955;p46"/>
            <p:cNvSpPr/>
            <p:nvPr/>
          </p:nvSpPr>
          <p:spPr>
            <a:xfrm>
              <a:off x="8380100" y="1091125"/>
              <a:ext cx="160600" cy="70500"/>
            </a:xfrm>
            <a:custGeom>
              <a:avLst/>
              <a:gdLst/>
              <a:ahLst/>
              <a:cxnLst/>
              <a:rect l="l" t="t" r="r" b="b"/>
              <a:pathLst>
                <a:path w="6424" h="2820" extrusionOk="0">
                  <a:moveTo>
                    <a:pt x="5583" y="1"/>
                  </a:moveTo>
                  <a:cubicBezTo>
                    <a:pt x="5503" y="1"/>
                    <a:pt x="5421" y="19"/>
                    <a:pt x="5344" y="60"/>
                  </a:cubicBezTo>
                  <a:cubicBezTo>
                    <a:pt x="3809" y="861"/>
                    <a:pt x="2208" y="1528"/>
                    <a:pt x="540" y="2028"/>
                  </a:cubicBezTo>
                  <a:cubicBezTo>
                    <a:pt x="0" y="2208"/>
                    <a:pt x="486" y="2820"/>
                    <a:pt x="953" y="2820"/>
                  </a:cubicBezTo>
                  <a:cubicBezTo>
                    <a:pt x="1005" y="2820"/>
                    <a:pt x="1057" y="2812"/>
                    <a:pt x="1107" y="2795"/>
                  </a:cubicBezTo>
                  <a:cubicBezTo>
                    <a:pt x="2775" y="2262"/>
                    <a:pt x="4376" y="1594"/>
                    <a:pt x="5944" y="794"/>
                  </a:cubicBezTo>
                  <a:cubicBezTo>
                    <a:pt x="6423" y="540"/>
                    <a:pt x="6021" y="1"/>
                    <a:pt x="558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6" name="Google Shape;956;p46"/>
            <p:cNvSpPr/>
            <p:nvPr/>
          </p:nvSpPr>
          <p:spPr>
            <a:xfrm>
              <a:off x="8559625" y="1037675"/>
              <a:ext cx="72400" cy="47350"/>
            </a:xfrm>
            <a:custGeom>
              <a:avLst/>
              <a:gdLst/>
              <a:ahLst/>
              <a:cxnLst/>
              <a:rect l="l" t="t" r="r" b="b"/>
              <a:pathLst>
                <a:path w="2896" h="1894" extrusionOk="0">
                  <a:moveTo>
                    <a:pt x="2116" y="0"/>
                  </a:moveTo>
                  <a:cubicBezTo>
                    <a:pt x="2076" y="0"/>
                    <a:pt x="2036" y="9"/>
                    <a:pt x="1999" y="30"/>
                  </a:cubicBezTo>
                  <a:lnTo>
                    <a:pt x="331" y="964"/>
                  </a:lnTo>
                  <a:cubicBezTo>
                    <a:pt x="0" y="1144"/>
                    <a:pt x="428" y="1893"/>
                    <a:pt x="784" y="1893"/>
                  </a:cubicBezTo>
                  <a:cubicBezTo>
                    <a:pt x="823" y="1893"/>
                    <a:pt x="862" y="1884"/>
                    <a:pt x="898" y="1864"/>
                  </a:cubicBezTo>
                  <a:lnTo>
                    <a:pt x="2566" y="897"/>
                  </a:lnTo>
                  <a:cubicBezTo>
                    <a:pt x="2895" y="717"/>
                    <a:pt x="2472" y="0"/>
                    <a:pt x="21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" name="Google Shape;957;p46"/>
            <p:cNvSpPr/>
            <p:nvPr/>
          </p:nvSpPr>
          <p:spPr>
            <a:xfrm>
              <a:off x="8408675" y="1098575"/>
              <a:ext cx="266275" cy="131700"/>
            </a:xfrm>
            <a:custGeom>
              <a:avLst/>
              <a:gdLst/>
              <a:ahLst/>
              <a:cxnLst/>
              <a:rect l="l" t="t" r="r" b="b"/>
              <a:pathLst>
                <a:path w="10651" h="5268" extrusionOk="0">
                  <a:moveTo>
                    <a:pt x="10531" y="1"/>
                  </a:moveTo>
                  <a:cubicBezTo>
                    <a:pt x="10460" y="1"/>
                    <a:pt x="10325" y="59"/>
                    <a:pt x="10138" y="196"/>
                  </a:cubicBezTo>
                  <a:cubicBezTo>
                    <a:pt x="7336" y="2230"/>
                    <a:pt x="4201" y="3765"/>
                    <a:pt x="832" y="4632"/>
                  </a:cubicBezTo>
                  <a:cubicBezTo>
                    <a:pt x="637" y="4697"/>
                    <a:pt x="0" y="5267"/>
                    <a:pt x="150" y="5267"/>
                  </a:cubicBezTo>
                  <a:cubicBezTo>
                    <a:pt x="154" y="5267"/>
                    <a:pt x="159" y="5267"/>
                    <a:pt x="165" y="5266"/>
                  </a:cubicBezTo>
                  <a:cubicBezTo>
                    <a:pt x="3800" y="4265"/>
                    <a:pt x="7236" y="2631"/>
                    <a:pt x="10272" y="396"/>
                  </a:cubicBezTo>
                  <a:cubicBezTo>
                    <a:pt x="10586" y="166"/>
                    <a:pt x="10650" y="1"/>
                    <a:pt x="1053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" name="Google Shape;958;p46"/>
            <p:cNvSpPr/>
            <p:nvPr/>
          </p:nvSpPr>
          <p:spPr>
            <a:xfrm>
              <a:off x="8426075" y="1166125"/>
              <a:ext cx="265550" cy="130950"/>
            </a:xfrm>
            <a:custGeom>
              <a:avLst/>
              <a:gdLst/>
              <a:ahLst/>
              <a:cxnLst/>
              <a:rect l="l" t="t" r="r" b="b"/>
              <a:pathLst>
                <a:path w="10622" h="5238" extrusionOk="0">
                  <a:moveTo>
                    <a:pt x="10502" y="1"/>
                  </a:moveTo>
                  <a:cubicBezTo>
                    <a:pt x="10431" y="1"/>
                    <a:pt x="10296" y="59"/>
                    <a:pt x="10109" y="196"/>
                  </a:cubicBezTo>
                  <a:cubicBezTo>
                    <a:pt x="7307" y="2230"/>
                    <a:pt x="4138" y="3765"/>
                    <a:pt x="803" y="4632"/>
                  </a:cubicBezTo>
                  <a:cubicBezTo>
                    <a:pt x="582" y="4695"/>
                    <a:pt x="1" y="5238"/>
                    <a:pt x="111" y="5238"/>
                  </a:cubicBezTo>
                  <a:cubicBezTo>
                    <a:pt x="117" y="5238"/>
                    <a:pt x="125" y="5236"/>
                    <a:pt x="136" y="5233"/>
                  </a:cubicBezTo>
                  <a:cubicBezTo>
                    <a:pt x="3772" y="4265"/>
                    <a:pt x="7207" y="2631"/>
                    <a:pt x="10243" y="396"/>
                  </a:cubicBezTo>
                  <a:cubicBezTo>
                    <a:pt x="10557" y="166"/>
                    <a:pt x="10621" y="1"/>
                    <a:pt x="105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" name="Google Shape;959;p46"/>
            <p:cNvSpPr/>
            <p:nvPr/>
          </p:nvSpPr>
          <p:spPr>
            <a:xfrm>
              <a:off x="8437800" y="1235350"/>
              <a:ext cx="265925" cy="131675"/>
            </a:xfrm>
            <a:custGeom>
              <a:avLst/>
              <a:gdLst/>
              <a:ahLst/>
              <a:cxnLst/>
              <a:rect l="l" t="t" r="r" b="b"/>
              <a:pathLst>
                <a:path w="10637" h="5267" extrusionOk="0">
                  <a:moveTo>
                    <a:pt x="10525" y="1"/>
                  </a:moveTo>
                  <a:cubicBezTo>
                    <a:pt x="10458" y="1"/>
                    <a:pt x="10327" y="59"/>
                    <a:pt x="10141" y="195"/>
                  </a:cubicBezTo>
                  <a:cubicBezTo>
                    <a:pt x="7339" y="2230"/>
                    <a:pt x="4170" y="3764"/>
                    <a:pt x="834" y="4632"/>
                  </a:cubicBezTo>
                  <a:cubicBezTo>
                    <a:pt x="607" y="4697"/>
                    <a:pt x="1" y="5267"/>
                    <a:pt x="153" y="5267"/>
                  </a:cubicBezTo>
                  <a:cubicBezTo>
                    <a:pt x="157" y="5267"/>
                    <a:pt x="162" y="5266"/>
                    <a:pt x="167" y="5266"/>
                  </a:cubicBezTo>
                  <a:cubicBezTo>
                    <a:pt x="3803" y="4265"/>
                    <a:pt x="7239" y="2630"/>
                    <a:pt x="10274" y="395"/>
                  </a:cubicBezTo>
                  <a:cubicBezTo>
                    <a:pt x="10567" y="165"/>
                    <a:pt x="10637" y="1"/>
                    <a:pt x="105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" name="Google Shape;960;p46"/>
            <p:cNvSpPr/>
            <p:nvPr/>
          </p:nvSpPr>
          <p:spPr>
            <a:xfrm>
              <a:off x="8447025" y="1307075"/>
              <a:ext cx="266275" cy="131675"/>
            </a:xfrm>
            <a:custGeom>
              <a:avLst/>
              <a:gdLst/>
              <a:ahLst/>
              <a:cxnLst/>
              <a:rect l="l" t="t" r="r" b="b"/>
              <a:pathLst>
                <a:path w="10651" h="5267" extrusionOk="0">
                  <a:moveTo>
                    <a:pt x="10531" y="0"/>
                  </a:moveTo>
                  <a:cubicBezTo>
                    <a:pt x="10461" y="0"/>
                    <a:pt x="10325" y="58"/>
                    <a:pt x="10139" y="195"/>
                  </a:cubicBezTo>
                  <a:cubicBezTo>
                    <a:pt x="7337" y="2230"/>
                    <a:pt x="4201" y="3764"/>
                    <a:pt x="832" y="4631"/>
                  </a:cubicBezTo>
                  <a:cubicBezTo>
                    <a:pt x="637" y="4696"/>
                    <a:pt x="0" y="5267"/>
                    <a:pt x="151" y="5267"/>
                  </a:cubicBezTo>
                  <a:cubicBezTo>
                    <a:pt x="155" y="5267"/>
                    <a:pt x="160" y="5266"/>
                    <a:pt x="165" y="5265"/>
                  </a:cubicBezTo>
                  <a:cubicBezTo>
                    <a:pt x="3801" y="4265"/>
                    <a:pt x="7237" y="2630"/>
                    <a:pt x="10272" y="395"/>
                  </a:cubicBezTo>
                  <a:cubicBezTo>
                    <a:pt x="10586" y="165"/>
                    <a:pt x="10650" y="0"/>
                    <a:pt x="105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1" name="Google Shape;961;p46"/>
          <p:cNvSpPr/>
          <p:nvPr/>
        </p:nvSpPr>
        <p:spPr>
          <a:xfrm>
            <a:off x="8721589" y="1680839"/>
            <a:ext cx="201732" cy="256493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62" name="Google Shape;962;p46"/>
          <p:cNvGrpSpPr/>
          <p:nvPr/>
        </p:nvGrpSpPr>
        <p:grpSpPr>
          <a:xfrm rot="-2700000" flipH="1">
            <a:off x="422692" y="4191965"/>
            <a:ext cx="581348" cy="578280"/>
            <a:chOff x="10440625" y="1291025"/>
            <a:chExt cx="630000" cy="626675"/>
          </a:xfrm>
        </p:grpSpPr>
        <p:sp>
          <p:nvSpPr>
            <p:cNvPr id="963" name="Google Shape;963;p46"/>
            <p:cNvSpPr/>
            <p:nvPr/>
          </p:nvSpPr>
          <p:spPr>
            <a:xfrm>
              <a:off x="10465650" y="1310625"/>
              <a:ext cx="580450" cy="589725"/>
            </a:xfrm>
            <a:custGeom>
              <a:avLst/>
              <a:gdLst/>
              <a:ahLst/>
              <a:cxnLst/>
              <a:rect l="l" t="t" r="r" b="b"/>
              <a:pathLst>
                <a:path w="23218" h="23589" extrusionOk="0">
                  <a:moveTo>
                    <a:pt x="12610" y="0"/>
                  </a:moveTo>
                  <a:cubicBezTo>
                    <a:pt x="6906" y="4003"/>
                    <a:pt x="1" y="6138"/>
                    <a:pt x="1" y="6138"/>
                  </a:cubicBezTo>
                  <a:cubicBezTo>
                    <a:pt x="434" y="6772"/>
                    <a:pt x="768" y="7439"/>
                    <a:pt x="1135" y="8073"/>
                  </a:cubicBezTo>
                  <a:cubicBezTo>
                    <a:pt x="2803" y="11442"/>
                    <a:pt x="4003" y="15044"/>
                    <a:pt x="4671" y="18747"/>
                  </a:cubicBezTo>
                  <a:cubicBezTo>
                    <a:pt x="4671" y="18747"/>
                    <a:pt x="5171" y="21482"/>
                    <a:pt x="5505" y="23484"/>
                  </a:cubicBezTo>
                  <a:cubicBezTo>
                    <a:pt x="5841" y="23527"/>
                    <a:pt x="6482" y="23588"/>
                    <a:pt x="7358" y="23588"/>
                  </a:cubicBezTo>
                  <a:cubicBezTo>
                    <a:pt x="10563" y="23588"/>
                    <a:pt x="16913" y="22766"/>
                    <a:pt x="23017" y="17213"/>
                  </a:cubicBezTo>
                  <a:lnTo>
                    <a:pt x="23217" y="17012"/>
                  </a:lnTo>
                  <a:cubicBezTo>
                    <a:pt x="22817" y="14511"/>
                    <a:pt x="20348" y="7172"/>
                    <a:pt x="18280" y="2168"/>
                  </a:cubicBezTo>
                  <a:cubicBezTo>
                    <a:pt x="18113" y="1735"/>
                    <a:pt x="17913" y="1301"/>
                    <a:pt x="17713" y="868"/>
                  </a:cubicBezTo>
                  <a:lnTo>
                    <a:pt x="17680" y="734"/>
                  </a:lnTo>
                  <a:cubicBezTo>
                    <a:pt x="17546" y="501"/>
                    <a:pt x="17446" y="234"/>
                    <a:pt x="17313" y="0"/>
                  </a:cubicBezTo>
                  <a:close/>
                </a:path>
              </a:pathLst>
            </a:custGeom>
            <a:solidFill>
              <a:srgbClr val="302D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" name="Google Shape;964;p46"/>
            <p:cNvSpPr/>
            <p:nvPr/>
          </p:nvSpPr>
          <p:spPr>
            <a:xfrm>
              <a:off x="10440625" y="1291025"/>
              <a:ext cx="630000" cy="626675"/>
            </a:xfrm>
            <a:custGeom>
              <a:avLst/>
              <a:gdLst/>
              <a:ahLst/>
              <a:cxnLst/>
              <a:rect l="l" t="t" r="r" b="b"/>
              <a:pathLst>
                <a:path w="25200" h="25067" extrusionOk="0">
                  <a:moveTo>
                    <a:pt x="17914" y="1485"/>
                  </a:moveTo>
                  <a:cubicBezTo>
                    <a:pt x="20117" y="6418"/>
                    <a:pt x="22353" y="11902"/>
                    <a:pt x="23310" y="17266"/>
                  </a:cubicBezTo>
                  <a:lnTo>
                    <a:pt x="23310" y="17266"/>
                  </a:lnTo>
                  <a:cubicBezTo>
                    <a:pt x="19197" y="20977"/>
                    <a:pt x="13681" y="23649"/>
                    <a:pt x="8065" y="23649"/>
                  </a:cubicBezTo>
                  <a:cubicBezTo>
                    <a:pt x="7800" y="23649"/>
                    <a:pt x="7535" y="23643"/>
                    <a:pt x="7270" y="23631"/>
                  </a:cubicBezTo>
                  <a:lnTo>
                    <a:pt x="7270" y="23631"/>
                  </a:lnTo>
                  <a:cubicBezTo>
                    <a:pt x="7158" y="22363"/>
                    <a:pt x="7069" y="20721"/>
                    <a:pt x="6420" y="19697"/>
                  </a:cubicBezTo>
                  <a:lnTo>
                    <a:pt x="6420" y="19697"/>
                  </a:lnTo>
                  <a:lnTo>
                    <a:pt x="6539" y="19798"/>
                  </a:lnTo>
                  <a:cubicBezTo>
                    <a:pt x="5769" y="15469"/>
                    <a:pt x="4260" y="11294"/>
                    <a:pt x="2099" y="7451"/>
                  </a:cubicBezTo>
                  <a:lnTo>
                    <a:pt x="2099" y="7451"/>
                  </a:lnTo>
                  <a:cubicBezTo>
                    <a:pt x="6410" y="6064"/>
                    <a:pt x="10500" y="4055"/>
                    <a:pt x="14247" y="1485"/>
                  </a:cubicBezTo>
                  <a:close/>
                  <a:moveTo>
                    <a:pt x="13099" y="1"/>
                  </a:moveTo>
                  <a:cubicBezTo>
                    <a:pt x="12993" y="1"/>
                    <a:pt x="12894" y="26"/>
                    <a:pt x="12810" y="84"/>
                  </a:cubicBezTo>
                  <a:cubicBezTo>
                    <a:pt x="8941" y="2752"/>
                    <a:pt x="4704" y="4820"/>
                    <a:pt x="268" y="6221"/>
                  </a:cubicBezTo>
                  <a:cubicBezTo>
                    <a:pt x="1" y="6288"/>
                    <a:pt x="101" y="6622"/>
                    <a:pt x="201" y="6789"/>
                  </a:cubicBezTo>
                  <a:cubicBezTo>
                    <a:pt x="1902" y="9624"/>
                    <a:pt x="3170" y="12693"/>
                    <a:pt x="4004" y="15895"/>
                  </a:cubicBezTo>
                  <a:cubicBezTo>
                    <a:pt x="4287" y="16911"/>
                    <a:pt x="4286" y="18329"/>
                    <a:pt x="4831" y="19283"/>
                  </a:cubicBezTo>
                  <a:lnTo>
                    <a:pt x="4831" y="19283"/>
                  </a:lnTo>
                  <a:lnTo>
                    <a:pt x="4771" y="19231"/>
                  </a:lnTo>
                  <a:lnTo>
                    <a:pt x="4771" y="19231"/>
                  </a:lnTo>
                  <a:cubicBezTo>
                    <a:pt x="5071" y="20799"/>
                    <a:pt x="5338" y="22366"/>
                    <a:pt x="5605" y="23968"/>
                  </a:cubicBezTo>
                  <a:cubicBezTo>
                    <a:pt x="5672" y="24468"/>
                    <a:pt x="6439" y="24902"/>
                    <a:pt x="6906" y="24935"/>
                  </a:cubicBezTo>
                  <a:cubicBezTo>
                    <a:pt x="7646" y="25024"/>
                    <a:pt x="8385" y="25066"/>
                    <a:pt x="9121" y="25066"/>
                  </a:cubicBezTo>
                  <a:cubicBezTo>
                    <a:pt x="15027" y="25066"/>
                    <a:pt x="20755" y="22312"/>
                    <a:pt x="25085" y="18397"/>
                  </a:cubicBezTo>
                  <a:cubicBezTo>
                    <a:pt x="25200" y="18291"/>
                    <a:pt x="25188" y="18136"/>
                    <a:pt x="25097" y="17971"/>
                  </a:cubicBezTo>
                  <a:lnTo>
                    <a:pt x="25097" y="17971"/>
                  </a:lnTo>
                  <a:cubicBezTo>
                    <a:pt x="24116" y="12473"/>
                    <a:pt x="21799" y="6817"/>
                    <a:pt x="19548" y="1752"/>
                  </a:cubicBezTo>
                  <a:lnTo>
                    <a:pt x="19114" y="884"/>
                  </a:lnTo>
                  <a:cubicBezTo>
                    <a:pt x="18814" y="351"/>
                    <a:pt x="18281" y="50"/>
                    <a:pt x="17680" y="50"/>
                  </a:cubicBezTo>
                  <a:lnTo>
                    <a:pt x="13381" y="50"/>
                  </a:lnTo>
                  <a:cubicBezTo>
                    <a:pt x="13284" y="18"/>
                    <a:pt x="13189" y="1"/>
                    <a:pt x="13099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" name="Google Shape;965;p46"/>
            <p:cNvSpPr/>
            <p:nvPr/>
          </p:nvSpPr>
          <p:spPr>
            <a:xfrm>
              <a:off x="10465650" y="1310625"/>
              <a:ext cx="580450" cy="589725"/>
            </a:xfrm>
            <a:custGeom>
              <a:avLst/>
              <a:gdLst/>
              <a:ahLst/>
              <a:cxnLst/>
              <a:rect l="l" t="t" r="r" b="b"/>
              <a:pathLst>
                <a:path w="23218" h="23589" extrusionOk="0">
                  <a:moveTo>
                    <a:pt x="12576" y="0"/>
                  </a:moveTo>
                  <a:cubicBezTo>
                    <a:pt x="6906" y="4003"/>
                    <a:pt x="1" y="6138"/>
                    <a:pt x="1" y="6138"/>
                  </a:cubicBezTo>
                  <a:cubicBezTo>
                    <a:pt x="434" y="6772"/>
                    <a:pt x="768" y="7406"/>
                    <a:pt x="1135" y="8073"/>
                  </a:cubicBezTo>
                  <a:cubicBezTo>
                    <a:pt x="2803" y="11442"/>
                    <a:pt x="4003" y="15044"/>
                    <a:pt x="4637" y="18747"/>
                  </a:cubicBezTo>
                  <a:cubicBezTo>
                    <a:pt x="4637" y="18747"/>
                    <a:pt x="5171" y="21482"/>
                    <a:pt x="5471" y="23484"/>
                  </a:cubicBezTo>
                  <a:cubicBezTo>
                    <a:pt x="5815" y="23527"/>
                    <a:pt x="6460" y="23588"/>
                    <a:pt x="7338" y="23588"/>
                  </a:cubicBezTo>
                  <a:cubicBezTo>
                    <a:pt x="10550" y="23588"/>
                    <a:pt x="16880" y="22766"/>
                    <a:pt x="22984" y="17213"/>
                  </a:cubicBezTo>
                  <a:lnTo>
                    <a:pt x="23217" y="17046"/>
                  </a:lnTo>
                  <a:cubicBezTo>
                    <a:pt x="22817" y="14511"/>
                    <a:pt x="20348" y="7172"/>
                    <a:pt x="18280" y="2168"/>
                  </a:cubicBezTo>
                  <a:cubicBezTo>
                    <a:pt x="18013" y="1468"/>
                    <a:pt x="17646" y="701"/>
                    <a:pt x="1731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" name="Google Shape;966;p46"/>
            <p:cNvSpPr/>
            <p:nvPr/>
          </p:nvSpPr>
          <p:spPr>
            <a:xfrm>
              <a:off x="10780050" y="1309775"/>
              <a:ext cx="118425" cy="69250"/>
            </a:xfrm>
            <a:custGeom>
              <a:avLst/>
              <a:gdLst/>
              <a:ahLst/>
              <a:cxnLst/>
              <a:rect l="l" t="t" r="r" b="b"/>
              <a:pathLst>
                <a:path w="4737" h="2770" extrusionOk="0">
                  <a:moveTo>
                    <a:pt x="0" y="1"/>
                  </a:moveTo>
                  <a:cubicBezTo>
                    <a:pt x="1868" y="368"/>
                    <a:pt x="3569" y="2770"/>
                    <a:pt x="3569" y="2770"/>
                  </a:cubicBezTo>
                  <a:lnTo>
                    <a:pt x="473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" name="Google Shape;967;p46"/>
            <p:cNvSpPr/>
            <p:nvPr/>
          </p:nvSpPr>
          <p:spPr>
            <a:xfrm>
              <a:off x="10585125" y="1404925"/>
              <a:ext cx="291075" cy="135350"/>
            </a:xfrm>
            <a:custGeom>
              <a:avLst/>
              <a:gdLst/>
              <a:ahLst/>
              <a:cxnLst/>
              <a:rect l="l" t="t" r="r" b="b"/>
              <a:pathLst>
                <a:path w="11643" h="5414" extrusionOk="0">
                  <a:moveTo>
                    <a:pt x="10959" y="0"/>
                  </a:moveTo>
                  <a:cubicBezTo>
                    <a:pt x="10848" y="0"/>
                    <a:pt x="10733" y="48"/>
                    <a:pt x="10633" y="164"/>
                  </a:cubicBezTo>
                  <a:cubicBezTo>
                    <a:pt x="7831" y="2633"/>
                    <a:pt x="4328" y="4167"/>
                    <a:pt x="625" y="4534"/>
                  </a:cubicBezTo>
                  <a:cubicBezTo>
                    <a:pt x="0" y="4534"/>
                    <a:pt x="49" y="5414"/>
                    <a:pt x="607" y="5414"/>
                  </a:cubicBezTo>
                  <a:cubicBezTo>
                    <a:pt x="644" y="5414"/>
                    <a:pt x="684" y="5410"/>
                    <a:pt x="726" y="5401"/>
                  </a:cubicBezTo>
                  <a:lnTo>
                    <a:pt x="692" y="5401"/>
                  </a:lnTo>
                  <a:cubicBezTo>
                    <a:pt x="4595" y="5035"/>
                    <a:pt x="8298" y="3433"/>
                    <a:pt x="11233" y="832"/>
                  </a:cubicBezTo>
                  <a:cubicBezTo>
                    <a:pt x="11643" y="524"/>
                    <a:pt x="11325" y="0"/>
                    <a:pt x="109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" name="Google Shape;968;p46"/>
            <p:cNvSpPr/>
            <p:nvPr/>
          </p:nvSpPr>
          <p:spPr>
            <a:xfrm>
              <a:off x="10610050" y="1479250"/>
              <a:ext cx="291050" cy="136075"/>
            </a:xfrm>
            <a:custGeom>
              <a:avLst/>
              <a:gdLst/>
              <a:ahLst/>
              <a:cxnLst/>
              <a:rect l="l" t="t" r="r" b="b"/>
              <a:pathLst>
                <a:path w="11642" h="5443" extrusionOk="0">
                  <a:moveTo>
                    <a:pt x="10939" y="0"/>
                  </a:moveTo>
                  <a:cubicBezTo>
                    <a:pt x="10826" y="0"/>
                    <a:pt x="10709" y="47"/>
                    <a:pt x="10603" y="160"/>
                  </a:cubicBezTo>
                  <a:cubicBezTo>
                    <a:pt x="7834" y="2662"/>
                    <a:pt x="4332" y="4196"/>
                    <a:pt x="596" y="4530"/>
                  </a:cubicBezTo>
                  <a:cubicBezTo>
                    <a:pt x="0" y="4530"/>
                    <a:pt x="53" y="5443"/>
                    <a:pt x="587" y="5443"/>
                  </a:cubicBezTo>
                  <a:cubicBezTo>
                    <a:pt x="621" y="5443"/>
                    <a:pt x="657" y="5439"/>
                    <a:pt x="696" y="5431"/>
                  </a:cubicBezTo>
                  <a:cubicBezTo>
                    <a:pt x="4599" y="5064"/>
                    <a:pt x="8268" y="3429"/>
                    <a:pt x="11203" y="827"/>
                  </a:cubicBezTo>
                  <a:cubicBezTo>
                    <a:pt x="11642" y="544"/>
                    <a:pt x="11322" y="0"/>
                    <a:pt x="1093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" name="Google Shape;969;p46"/>
            <p:cNvSpPr/>
            <p:nvPr/>
          </p:nvSpPr>
          <p:spPr>
            <a:xfrm>
              <a:off x="10634075" y="1554200"/>
              <a:ext cx="291325" cy="136050"/>
            </a:xfrm>
            <a:custGeom>
              <a:avLst/>
              <a:gdLst/>
              <a:ahLst/>
              <a:cxnLst/>
              <a:rect l="l" t="t" r="r" b="b"/>
              <a:pathLst>
                <a:path w="11653" h="5442" extrusionOk="0">
                  <a:moveTo>
                    <a:pt x="10969" y="0"/>
                  </a:moveTo>
                  <a:cubicBezTo>
                    <a:pt x="10858" y="0"/>
                    <a:pt x="10743" y="48"/>
                    <a:pt x="10643" y="164"/>
                  </a:cubicBezTo>
                  <a:cubicBezTo>
                    <a:pt x="7841" y="2666"/>
                    <a:pt x="4338" y="4167"/>
                    <a:pt x="636" y="4534"/>
                  </a:cubicBezTo>
                  <a:cubicBezTo>
                    <a:pt x="0" y="4534"/>
                    <a:pt x="61" y="5442"/>
                    <a:pt x="644" y="5442"/>
                  </a:cubicBezTo>
                  <a:cubicBezTo>
                    <a:pt x="673" y="5442"/>
                    <a:pt x="704" y="5440"/>
                    <a:pt x="736" y="5435"/>
                  </a:cubicBezTo>
                  <a:lnTo>
                    <a:pt x="702" y="5401"/>
                  </a:lnTo>
                  <a:cubicBezTo>
                    <a:pt x="4605" y="5035"/>
                    <a:pt x="8308" y="3433"/>
                    <a:pt x="11243" y="832"/>
                  </a:cubicBezTo>
                  <a:cubicBezTo>
                    <a:pt x="11653" y="524"/>
                    <a:pt x="11335" y="0"/>
                    <a:pt x="109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" name="Google Shape;970;p46"/>
            <p:cNvSpPr/>
            <p:nvPr/>
          </p:nvSpPr>
          <p:spPr>
            <a:xfrm>
              <a:off x="10659325" y="1628900"/>
              <a:ext cx="291050" cy="135700"/>
            </a:xfrm>
            <a:custGeom>
              <a:avLst/>
              <a:gdLst/>
              <a:ahLst/>
              <a:cxnLst/>
              <a:rect l="l" t="t" r="r" b="b"/>
              <a:pathLst>
                <a:path w="11642" h="5428" extrusionOk="0">
                  <a:moveTo>
                    <a:pt x="10966" y="1"/>
                  </a:moveTo>
                  <a:cubicBezTo>
                    <a:pt x="10853" y="1"/>
                    <a:pt x="10736" y="52"/>
                    <a:pt x="10633" y="179"/>
                  </a:cubicBezTo>
                  <a:cubicBezTo>
                    <a:pt x="7831" y="2647"/>
                    <a:pt x="4329" y="4181"/>
                    <a:pt x="626" y="4548"/>
                  </a:cubicBezTo>
                  <a:cubicBezTo>
                    <a:pt x="1" y="4548"/>
                    <a:pt x="50" y="5428"/>
                    <a:pt x="608" y="5428"/>
                  </a:cubicBezTo>
                  <a:cubicBezTo>
                    <a:pt x="645" y="5428"/>
                    <a:pt x="685" y="5424"/>
                    <a:pt x="726" y="5416"/>
                  </a:cubicBezTo>
                  <a:lnTo>
                    <a:pt x="693" y="5416"/>
                  </a:lnTo>
                  <a:cubicBezTo>
                    <a:pt x="4596" y="5049"/>
                    <a:pt x="8298" y="3448"/>
                    <a:pt x="11234" y="846"/>
                  </a:cubicBezTo>
                  <a:cubicBezTo>
                    <a:pt x="11641" y="540"/>
                    <a:pt x="11329" y="1"/>
                    <a:pt x="1096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" name="Rounded Rectangle 16">
            <a:extLst>
              <a:ext uri="{FF2B5EF4-FFF2-40B4-BE49-F238E27FC236}">
                <a16:creationId xmlns:a16="http://schemas.microsoft.com/office/drawing/2014/main" id="{485FD20B-E6AA-3ABE-523D-7F423A718AFD}"/>
              </a:ext>
            </a:extLst>
          </p:cNvPr>
          <p:cNvSpPr/>
          <p:nvPr/>
        </p:nvSpPr>
        <p:spPr>
          <a:xfrm>
            <a:off x="1771650" y="315780"/>
            <a:ext cx="5600700" cy="617482"/>
          </a:xfrm>
          <a:prstGeom prst="roundRect">
            <a:avLst/>
          </a:prstGeom>
          <a:solidFill>
            <a:srgbClr val="BDD292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1. Bình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phương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của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một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tổng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,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một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hiệu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F60EA7AE-DEB7-21B0-1CF0-1C9911AC5CEF}"/>
                  </a:ext>
                </a:extLst>
              </p:cNvPr>
              <p:cNvSpPr/>
              <p:nvPr/>
            </p:nvSpPr>
            <p:spPr>
              <a:xfrm>
                <a:off x="1488861" y="2499117"/>
                <a:ext cx="5464227" cy="201843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0480" marR="30480" algn="just">
                  <a:lnSpc>
                    <a:spcPct val="200000"/>
                  </a:lnSpc>
                  <a:buClrTx/>
                  <a:defRPr/>
                </a:pP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a)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Giải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bài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toán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nêu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trong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phần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mở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đầu</a:t>
                </a:r>
                <a:endParaRPr lang="en-US" sz="2200" kern="1200" dirty="0">
                  <a:latin typeface="+mj-lt"/>
                  <a:ea typeface="Times New Roman" panose="02020603050405020304" pitchFamily="18" charset="0"/>
                  <a:cs typeface="+mn-cs"/>
                </a:endParaRPr>
              </a:p>
              <a:p>
                <a:pPr marL="30480" marR="30480" algn="just">
                  <a:lnSpc>
                    <a:spcPct val="200000"/>
                  </a:lnSpc>
                  <a:buClrTx/>
                  <a:defRPr/>
                </a:pP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b) So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sánh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200" b="0" i="1" kern="1200" smtClean="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+mn-cs"/>
                              </a:rPr>
                            </m:ctrlPr>
                          </m:dPr>
                          <m:e>
                            <m:r>
                              <a:rPr lang="en-US" sz="2200" b="0" i="1" kern="1200" smtClean="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+mn-cs"/>
                              </a:rPr>
                              <m:t>𝑎</m:t>
                            </m:r>
                            <m:r>
                              <a:rPr lang="en-US" sz="2200" b="0" i="1" kern="1200" smtClean="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+mn-cs"/>
                              </a:rPr>
                              <m:t>+</m:t>
                            </m:r>
                            <m:r>
                              <a:rPr lang="en-US" sz="2200" b="0" i="1" kern="1200" smtClean="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+mn-cs"/>
                              </a:rPr>
                              <m:t>𝑏</m:t>
                            </m:r>
                          </m:e>
                        </m:d>
                      </m:e>
                      <m:sup>
                        <m: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và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𝑎</m:t>
                        </m:r>
                      </m:e>
                      <m:sup>
                        <m: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2</m:t>
                        </m:r>
                      </m:sup>
                    </m:sSup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+2</m:t>
                    </m:r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𝑎𝑏</m:t>
                    </m:r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+</m:t>
                    </m:r>
                    <m:sSup>
                      <m:sSupPr>
                        <m:ctrlP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𝑏</m:t>
                        </m:r>
                      </m:e>
                      <m:sup>
                        <m: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2</m:t>
                        </m:r>
                      </m:sup>
                    </m:sSup>
                  </m:oMath>
                </a14:m>
                <a:endParaRPr lang="en-US" sz="2200" kern="1200" dirty="0">
                  <a:latin typeface="+mj-lt"/>
                  <a:ea typeface="Times New Roman" panose="02020603050405020304" pitchFamily="18" charset="0"/>
                  <a:cs typeface="+mn-cs"/>
                </a:endParaRPr>
              </a:p>
              <a:p>
                <a:pPr marL="30480" marR="30480" algn="just">
                  <a:lnSpc>
                    <a:spcPct val="200000"/>
                  </a:lnSpc>
                  <a:buClrTx/>
                  <a:defRPr/>
                </a:pP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c) So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sánh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200" b="0" i="1" kern="1200" smtClean="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+mn-cs"/>
                              </a:rPr>
                            </m:ctrlPr>
                          </m:dPr>
                          <m:e>
                            <m:r>
                              <a:rPr lang="en-US" sz="2200" b="0" i="1" kern="1200" smtClean="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+mn-cs"/>
                              </a:rPr>
                              <m:t>𝑎</m:t>
                            </m:r>
                            <m:r>
                              <a:rPr lang="en-US" sz="2200" b="0" i="1" kern="1200" smtClean="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+mn-cs"/>
                              </a:rPr>
                              <m:t>−</m:t>
                            </m:r>
                            <m:r>
                              <a:rPr lang="en-US" sz="2200" b="0" i="1" kern="1200" smtClean="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+mn-cs"/>
                              </a:rPr>
                              <m:t>𝑏</m:t>
                            </m:r>
                          </m:e>
                        </m:d>
                      </m:e>
                      <m:sup>
                        <m: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và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𝑎</m:t>
                        </m:r>
                      </m:e>
                      <m:sup>
                        <m: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2</m:t>
                        </m:r>
                      </m:sup>
                    </m:sSup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−2</m:t>
                    </m:r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𝑎𝑏</m:t>
                    </m:r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+</m:t>
                    </m:r>
                    <m:sSup>
                      <m:sSupPr>
                        <m:ctrlP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𝑏</m:t>
                        </m:r>
                      </m:e>
                      <m:sup>
                        <m: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2</m:t>
                        </m:r>
                      </m:sup>
                    </m:sSup>
                  </m:oMath>
                </a14:m>
                <a:endParaRPr lang="en-US" sz="2200" kern="1200" dirty="0">
                  <a:latin typeface="+mj-lt"/>
                  <a:ea typeface="Times New Roman" panose="020206030504050203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F60EA7AE-DEB7-21B0-1CF0-1C9911AC5CE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88861" y="2499117"/>
                <a:ext cx="5464227" cy="2018438"/>
              </a:xfrm>
              <a:prstGeom prst="rect">
                <a:avLst/>
              </a:prstGeom>
              <a:blipFill>
                <a:blip r:embed="rId3"/>
                <a:stretch>
                  <a:fillRect l="-892" b="-54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Rectangle 21">
            <a:extLst>
              <a:ext uri="{FF2B5EF4-FFF2-40B4-BE49-F238E27FC236}">
                <a16:creationId xmlns:a16="http://schemas.microsoft.com/office/drawing/2014/main" id="{D5FFBD14-7513-6F8B-1AAA-95A9CD4FEE68}"/>
              </a:ext>
            </a:extLst>
          </p:cNvPr>
          <p:cNvSpPr/>
          <p:nvPr/>
        </p:nvSpPr>
        <p:spPr>
          <a:xfrm>
            <a:off x="550397" y="2226057"/>
            <a:ext cx="906018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ClrTx/>
              <a:buFontTx/>
              <a:buNone/>
              <a:defRPr/>
            </a:pPr>
            <a:r>
              <a:rPr lang="en-US" sz="2200" b="1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HĐ 2.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759F60A1-1DA9-D3F3-2B19-502F9BD5614D}"/>
              </a:ext>
            </a:extLst>
          </p:cNvPr>
          <p:cNvGrpSpPr/>
          <p:nvPr/>
        </p:nvGrpSpPr>
        <p:grpSpPr>
          <a:xfrm>
            <a:off x="1581988" y="1240686"/>
            <a:ext cx="6031643" cy="521131"/>
            <a:chOff x="4328566" y="978669"/>
            <a:chExt cx="6031643" cy="521131"/>
          </a:xfrm>
        </p:grpSpPr>
        <p:sp>
          <p:nvSpPr>
            <p:cNvPr id="25" name="Rectangle 1">
              <a:extLst>
                <a:ext uri="{FF2B5EF4-FFF2-40B4-BE49-F238E27FC236}">
                  <a16:creationId xmlns:a16="http://schemas.microsoft.com/office/drawing/2014/main" id="{28A062BD-7F2A-FECC-7C3A-E33312C32A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34098" y="1068913"/>
              <a:ext cx="5226111" cy="4308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en-US" altLang="en-US" sz="2200" kern="1200" dirty="0">
                  <a:solidFill>
                    <a:prstClr val="black"/>
                  </a:solidFill>
                  <a:latin typeface="+mj-lt"/>
                  <a:ea typeface="+mn-ea"/>
                  <a:cs typeface="+mn-cs"/>
                </a:rPr>
                <a:t>  </a:t>
              </a:r>
              <a:r>
                <a:rPr lang="en-US" altLang="en-US" sz="2200" i="1" kern="1200" dirty="0" err="1">
                  <a:latin typeface="+mj-lt"/>
                  <a:ea typeface="+mn-ea"/>
                  <a:cs typeface="Arial" panose="020B0604020202020204" pitchFamily="34" charset="0"/>
                </a:rPr>
                <a:t>Thảo</a:t>
              </a:r>
              <a:r>
                <a:rPr lang="en-US" altLang="en-US" sz="2200" i="1" kern="1200" dirty="0">
                  <a:latin typeface="+mj-lt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altLang="en-US" sz="2200" i="1" kern="1200" dirty="0" err="1">
                  <a:latin typeface="+mj-lt"/>
                  <a:ea typeface="+mn-ea"/>
                  <a:cs typeface="Arial" panose="020B0604020202020204" pitchFamily="34" charset="0"/>
                </a:rPr>
                <a:t>luận</a:t>
              </a:r>
              <a:r>
                <a:rPr lang="en-US" altLang="en-US" sz="2200" i="1" kern="1200" dirty="0">
                  <a:latin typeface="+mj-lt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altLang="en-US" sz="2200" i="1" kern="1200" dirty="0" err="1">
                  <a:latin typeface="+mj-lt"/>
                  <a:ea typeface="+mn-ea"/>
                  <a:cs typeface="Arial" panose="020B0604020202020204" pitchFamily="34" charset="0"/>
                </a:rPr>
                <a:t>nhóm</a:t>
              </a:r>
              <a:r>
                <a:rPr lang="en-US" altLang="en-US" sz="2200" i="1" kern="1200" dirty="0">
                  <a:latin typeface="+mj-lt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altLang="en-US" sz="2200" i="1" kern="1200" dirty="0" err="1">
                  <a:latin typeface="+mj-lt"/>
                  <a:ea typeface="+mn-ea"/>
                  <a:cs typeface="Arial" panose="020B0604020202020204" pitchFamily="34" charset="0"/>
                </a:rPr>
                <a:t>bốn</a:t>
              </a:r>
              <a:r>
                <a:rPr lang="en-US" altLang="en-US" sz="2200" i="1" kern="1200" dirty="0">
                  <a:latin typeface="+mj-lt"/>
                  <a:ea typeface="+mn-ea"/>
                  <a:cs typeface="Arial" panose="020B0604020202020204" pitchFamily="34" charset="0"/>
                </a:rPr>
                <a:t>, </a:t>
              </a:r>
              <a:r>
                <a:rPr lang="en-US" altLang="en-US" sz="2200" i="1" kern="1200" dirty="0" err="1">
                  <a:latin typeface="+mj-lt"/>
                  <a:ea typeface="+mn-ea"/>
                  <a:cs typeface="Arial" panose="020B0604020202020204" pitchFamily="34" charset="0"/>
                </a:rPr>
                <a:t>hoàn</a:t>
              </a:r>
              <a:r>
                <a:rPr lang="en-US" altLang="en-US" sz="2200" i="1" kern="1200" dirty="0">
                  <a:latin typeface="+mj-lt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altLang="en-US" sz="2200" i="1" kern="1200" dirty="0" err="1">
                  <a:latin typeface="+mj-lt"/>
                  <a:ea typeface="+mn-ea"/>
                  <a:cs typeface="Arial" panose="020B0604020202020204" pitchFamily="34" charset="0"/>
                </a:rPr>
                <a:t>thành</a:t>
              </a:r>
              <a:r>
                <a:rPr lang="en-US" altLang="en-US" sz="2200" i="1" kern="1200" dirty="0">
                  <a:latin typeface="+mj-lt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altLang="en-US" sz="2200" b="1" i="1" kern="1200" dirty="0">
                  <a:latin typeface="+mj-lt"/>
                  <a:ea typeface="+mn-ea"/>
                  <a:cs typeface="Arial" panose="020B0604020202020204" pitchFamily="34" charset="0"/>
                </a:rPr>
                <a:t>HĐ2</a:t>
              </a:r>
              <a:r>
                <a:rPr lang="en-US" altLang="en-US" sz="2200" i="1" kern="1200" dirty="0">
                  <a:latin typeface="+mj-lt"/>
                  <a:ea typeface="+mn-ea"/>
                  <a:cs typeface="Arial" panose="020B0604020202020204" pitchFamily="34" charset="0"/>
                </a:rPr>
                <a:t>.</a:t>
              </a:r>
              <a:endParaRPr lang="en-US" altLang="en-US" sz="2200" kern="1200" dirty="0">
                <a:solidFill>
                  <a:prstClr val="black"/>
                </a:solidFill>
                <a:latin typeface="+mj-lt"/>
                <a:ea typeface="+mn-ea"/>
                <a:cs typeface="+mn-cs"/>
              </a:endParaRPr>
            </a:p>
          </p:txBody>
        </p:sp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13CCBCF5-C9B8-7074-E5AA-94E85EE01F5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328566" y="978669"/>
              <a:ext cx="951544" cy="512370"/>
            </a:xfrm>
            <a:prstGeom prst="rect">
              <a:avLst/>
            </a:prstGeom>
          </p:spPr>
        </p:pic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5D9E87DB-A5EB-17DF-4869-CDB17834B4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26480" y="2997408"/>
            <a:ext cx="3817620" cy="214741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ageCurlDoubl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/>
      <p:bldP spid="2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7" name="Google Shape;917;p46"/>
          <p:cNvSpPr/>
          <p:nvPr/>
        </p:nvSpPr>
        <p:spPr>
          <a:xfrm rot="10800000" flipH="1">
            <a:off x="-1130608" y="3947752"/>
            <a:ext cx="2466621" cy="2864181"/>
          </a:xfrm>
          <a:custGeom>
            <a:avLst/>
            <a:gdLst/>
            <a:ahLst/>
            <a:cxnLst/>
            <a:rect l="l" t="t" r="r" b="b"/>
            <a:pathLst>
              <a:path w="82413" h="95696" extrusionOk="0">
                <a:moveTo>
                  <a:pt x="0" y="0"/>
                </a:moveTo>
                <a:lnTo>
                  <a:pt x="0" y="70492"/>
                </a:lnTo>
                <a:cubicBezTo>
                  <a:pt x="10133" y="86005"/>
                  <a:pt x="25239" y="95695"/>
                  <a:pt x="40079" y="95695"/>
                </a:cubicBezTo>
                <a:cubicBezTo>
                  <a:pt x="43020" y="95695"/>
                  <a:pt x="45950" y="95315"/>
                  <a:pt x="48829" y="94524"/>
                </a:cubicBezTo>
                <a:cubicBezTo>
                  <a:pt x="71478" y="88299"/>
                  <a:pt x="82412" y="59013"/>
                  <a:pt x="73244" y="29109"/>
                </a:cubicBezTo>
                <a:cubicBezTo>
                  <a:pt x="69683" y="17513"/>
                  <a:pt x="63619" y="7520"/>
                  <a:pt x="56217" y="0"/>
                </a:cubicBezTo>
                <a:close/>
              </a:path>
            </a:pathLst>
          </a:custGeom>
          <a:solidFill>
            <a:srgbClr val="FE8F86">
              <a:alpha val="6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1" name="Google Shape;941;p46"/>
          <p:cNvSpPr/>
          <p:nvPr/>
        </p:nvSpPr>
        <p:spPr>
          <a:xfrm>
            <a:off x="102703" y="4615190"/>
            <a:ext cx="1272350" cy="347275"/>
          </a:xfrm>
          <a:custGeom>
            <a:avLst/>
            <a:gdLst/>
            <a:ahLst/>
            <a:cxnLst/>
            <a:rect l="l" t="t" r="r" b="b"/>
            <a:pathLst>
              <a:path w="50894" h="13891" extrusionOk="0">
                <a:moveTo>
                  <a:pt x="47961" y="461"/>
                </a:moveTo>
                <a:cubicBezTo>
                  <a:pt x="48959" y="461"/>
                  <a:pt x="50307" y="1231"/>
                  <a:pt x="49593" y="2377"/>
                </a:cubicBezTo>
                <a:cubicBezTo>
                  <a:pt x="49317" y="2752"/>
                  <a:pt x="48923" y="3047"/>
                  <a:pt x="48490" y="3224"/>
                </a:cubicBezTo>
                <a:cubicBezTo>
                  <a:pt x="46756" y="4012"/>
                  <a:pt x="44588" y="4210"/>
                  <a:pt x="42756" y="4623"/>
                </a:cubicBezTo>
                <a:cubicBezTo>
                  <a:pt x="41416" y="4919"/>
                  <a:pt x="38599" y="4998"/>
                  <a:pt x="37909" y="6436"/>
                </a:cubicBezTo>
                <a:cubicBezTo>
                  <a:pt x="37732" y="6771"/>
                  <a:pt x="37712" y="7165"/>
                  <a:pt x="37850" y="7520"/>
                </a:cubicBezTo>
                <a:cubicBezTo>
                  <a:pt x="37909" y="7717"/>
                  <a:pt x="38027" y="7874"/>
                  <a:pt x="38185" y="8012"/>
                </a:cubicBezTo>
                <a:cubicBezTo>
                  <a:pt x="38658" y="8505"/>
                  <a:pt x="38855" y="8308"/>
                  <a:pt x="38894" y="9155"/>
                </a:cubicBezTo>
                <a:cubicBezTo>
                  <a:pt x="38934" y="9982"/>
                  <a:pt x="38658" y="10160"/>
                  <a:pt x="37830" y="10376"/>
                </a:cubicBezTo>
                <a:cubicBezTo>
                  <a:pt x="37377" y="10475"/>
                  <a:pt x="36904" y="10554"/>
                  <a:pt x="36451" y="10613"/>
                </a:cubicBezTo>
                <a:lnTo>
                  <a:pt x="33082" y="11125"/>
                </a:lnTo>
                <a:lnTo>
                  <a:pt x="25378" y="12307"/>
                </a:lnTo>
                <a:lnTo>
                  <a:pt x="21556" y="12898"/>
                </a:lnTo>
                <a:cubicBezTo>
                  <a:pt x="20949" y="12994"/>
                  <a:pt x="19423" y="13377"/>
                  <a:pt x="18141" y="13377"/>
                </a:cubicBezTo>
                <a:cubicBezTo>
                  <a:pt x="17050" y="13377"/>
                  <a:pt x="16136" y="13100"/>
                  <a:pt x="16118" y="12130"/>
                </a:cubicBezTo>
                <a:cubicBezTo>
                  <a:pt x="16118" y="12126"/>
                  <a:pt x="16118" y="12122"/>
                  <a:pt x="16117" y="12117"/>
                </a:cubicBezTo>
                <a:lnTo>
                  <a:pt x="16117" y="12117"/>
                </a:lnTo>
                <a:cubicBezTo>
                  <a:pt x="16433" y="11003"/>
                  <a:pt x="17377" y="11375"/>
                  <a:pt x="18226" y="11086"/>
                </a:cubicBezTo>
                <a:cubicBezTo>
                  <a:pt x="18699" y="10928"/>
                  <a:pt x="18679" y="10830"/>
                  <a:pt x="19014" y="10514"/>
                </a:cubicBezTo>
                <a:cubicBezTo>
                  <a:pt x="19290" y="10239"/>
                  <a:pt x="19625" y="10160"/>
                  <a:pt x="19940" y="9923"/>
                </a:cubicBezTo>
                <a:cubicBezTo>
                  <a:pt x="20689" y="9352"/>
                  <a:pt x="20374" y="8524"/>
                  <a:pt x="19566" y="8229"/>
                </a:cubicBezTo>
                <a:cubicBezTo>
                  <a:pt x="19386" y="8163"/>
                  <a:pt x="19196" y="8136"/>
                  <a:pt x="19001" y="8136"/>
                </a:cubicBezTo>
                <a:cubicBezTo>
                  <a:pt x="18322" y="8136"/>
                  <a:pt x="17582" y="8461"/>
                  <a:pt x="16985" y="8584"/>
                </a:cubicBezTo>
                <a:cubicBezTo>
                  <a:pt x="15822" y="8820"/>
                  <a:pt x="14660" y="9037"/>
                  <a:pt x="13478" y="9194"/>
                </a:cubicBezTo>
                <a:cubicBezTo>
                  <a:pt x="11188" y="9529"/>
                  <a:pt x="8882" y="9689"/>
                  <a:pt x="6574" y="9689"/>
                </a:cubicBezTo>
                <a:cubicBezTo>
                  <a:pt x="6439" y="9689"/>
                  <a:pt x="6303" y="9688"/>
                  <a:pt x="6168" y="9687"/>
                </a:cubicBezTo>
                <a:cubicBezTo>
                  <a:pt x="5776" y="9687"/>
                  <a:pt x="5354" y="9699"/>
                  <a:pt x="4926" y="9699"/>
                </a:cubicBezTo>
                <a:cubicBezTo>
                  <a:pt x="3997" y="9699"/>
                  <a:pt x="3035" y="9643"/>
                  <a:pt x="2267" y="9293"/>
                </a:cubicBezTo>
                <a:cubicBezTo>
                  <a:pt x="533" y="8505"/>
                  <a:pt x="40" y="6574"/>
                  <a:pt x="1656" y="5411"/>
                </a:cubicBezTo>
                <a:cubicBezTo>
                  <a:pt x="2621" y="4702"/>
                  <a:pt x="3882" y="4663"/>
                  <a:pt x="5025" y="4604"/>
                </a:cubicBezTo>
                <a:cubicBezTo>
                  <a:pt x="6286" y="4505"/>
                  <a:pt x="7547" y="4426"/>
                  <a:pt x="8828" y="4328"/>
                </a:cubicBezTo>
                <a:cubicBezTo>
                  <a:pt x="13359" y="3914"/>
                  <a:pt x="17871" y="3264"/>
                  <a:pt x="22324" y="2377"/>
                </a:cubicBezTo>
                <a:cubicBezTo>
                  <a:pt x="23566" y="2141"/>
                  <a:pt x="24807" y="1865"/>
                  <a:pt x="26048" y="1569"/>
                </a:cubicBezTo>
                <a:cubicBezTo>
                  <a:pt x="27113" y="1333"/>
                  <a:pt x="28467" y="835"/>
                  <a:pt x="29627" y="835"/>
                </a:cubicBezTo>
                <a:cubicBezTo>
                  <a:pt x="29819" y="835"/>
                  <a:pt x="30006" y="849"/>
                  <a:pt x="30186" y="880"/>
                </a:cubicBezTo>
                <a:cubicBezTo>
                  <a:pt x="30796" y="998"/>
                  <a:pt x="32274" y="683"/>
                  <a:pt x="31939" y="2062"/>
                </a:cubicBezTo>
                <a:cubicBezTo>
                  <a:pt x="31841" y="2456"/>
                  <a:pt x="31328" y="2811"/>
                  <a:pt x="30993" y="2949"/>
                </a:cubicBezTo>
                <a:cubicBezTo>
                  <a:pt x="30540" y="3086"/>
                  <a:pt x="30087" y="3185"/>
                  <a:pt x="29614" y="3264"/>
                </a:cubicBezTo>
                <a:cubicBezTo>
                  <a:pt x="28885" y="3441"/>
                  <a:pt x="28274" y="3756"/>
                  <a:pt x="27999" y="4485"/>
                </a:cubicBezTo>
                <a:cubicBezTo>
                  <a:pt x="27940" y="4604"/>
                  <a:pt x="28117" y="4761"/>
                  <a:pt x="28196" y="4820"/>
                </a:cubicBezTo>
                <a:cubicBezTo>
                  <a:pt x="28961" y="5354"/>
                  <a:pt x="29784" y="5564"/>
                  <a:pt x="30650" y="5564"/>
                </a:cubicBezTo>
                <a:cubicBezTo>
                  <a:pt x="31032" y="5564"/>
                  <a:pt x="31423" y="5523"/>
                  <a:pt x="31821" y="5451"/>
                </a:cubicBezTo>
                <a:cubicBezTo>
                  <a:pt x="33949" y="5057"/>
                  <a:pt x="36018" y="4170"/>
                  <a:pt x="38067" y="3500"/>
                </a:cubicBezTo>
                <a:lnTo>
                  <a:pt x="44608" y="1372"/>
                </a:lnTo>
                <a:cubicBezTo>
                  <a:pt x="45652" y="1037"/>
                  <a:pt x="46736" y="545"/>
                  <a:pt x="47820" y="466"/>
                </a:cubicBezTo>
                <a:cubicBezTo>
                  <a:pt x="47866" y="462"/>
                  <a:pt x="47913" y="461"/>
                  <a:pt x="47961" y="461"/>
                </a:cubicBezTo>
                <a:close/>
                <a:moveTo>
                  <a:pt x="47887" y="1"/>
                </a:moveTo>
                <a:cubicBezTo>
                  <a:pt x="47346" y="1"/>
                  <a:pt x="46785" y="115"/>
                  <a:pt x="46263" y="269"/>
                </a:cubicBezTo>
                <a:cubicBezTo>
                  <a:pt x="43308" y="1136"/>
                  <a:pt x="40392" y="2180"/>
                  <a:pt x="37456" y="3126"/>
                </a:cubicBezTo>
                <a:cubicBezTo>
                  <a:pt x="35939" y="3618"/>
                  <a:pt x="34422" y="4150"/>
                  <a:pt x="32905" y="4604"/>
                </a:cubicBezTo>
                <a:cubicBezTo>
                  <a:pt x="32057" y="4864"/>
                  <a:pt x="31161" y="5107"/>
                  <a:pt x="30294" y="5107"/>
                </a:cubicBezTo>
                <a:cubicBezTo>
                  <a:pt x="29690" y="5107"/>
                  <a:pt x="29099" y="4990"/>
                  <a:pt x="28548" y="4678"/>
                </a:cubicBezTo>
                <a:lnTo>
                  <a:pt x="28548" y="4678"/>
                </a:lnTo>
                <a:cubicBezTo>
                  <a:pt x="29329" y="3332"/>
                  <a:pt x="32773" y="3918"/>
                  <a:pt x="32412" y="1944"/>
                </a:cubicBezTo>
                <a:cubicBezTo>
                  <a:pt x="32213" y="702"/>
                  <a:pt x="30749" y="420"/>
                  <a:pt x="29620" y="420"/>
                </a:cubicBezTo>
                <a:cubicBezTo>
                  <a:pt x="29405" y="420"/>
                  <a:pt x="29203" y="431"/>
                  <a:pt x="29023" y="446"/>
                </a:cubicBezTo>
                <a:cubicBezTo>
                  <a:pt x="26501" y="663"/>
                  <a:pt x="23960" y="1530"/>
                  <a:pt x="21477" y="2023"/>
                </a:cubicBezTo>
                <a:cubicBezTo>
                  <a:pt x="18738" y="2554"/>
                  <a:pt x="16000" y="2988"/>
                  <a:pt x="13222" y="3343"/>
                </a:cubicBezTo>
                <a:cubicBezTo>
                  <a:pt x="10404" y="3697"/>
                  <a:pt x="7567" y="3953"/>
                  <a:pt x="4730" y="4131"/>
                </a:cubicBezTo>
                <a:cubicBezTo>
                  <a:pt x="2996" y="4229"/>
                  <a:pt x="277" y="4544"/>
                  <a:pt x="99" y="6791"/>
                </a:cubicBezTo>
                <a:cubicBezTo>
                  <a:pt x="1" y="8150"/>
                  <a:pt x="1163" y="9253"/>
                  <a:pt x="2346" y="9726"/>
                </a:cubicBezTo>
                <a:cubicBezTo>
                  <a:pt x="3420" y="10144"/>
                  <a:pt x="4676" y="10266"/>
                  <a:pt x="5943" y="10266"/>
                </a:cubicBezTo>
                <a:cubicBezTo>
                  <a:pt x="7184" y="10266"/>
                  <a:pt x="8435" y="10149"/>
                  <a:pt x="9537" y="10081"/>
                </a:cubicBezTo>
                <a:cubicBezTo>
                  <a:pt x="10897" y="10002"/>
                  <a:pt x="12256" y="9884"/>
                  <a:pt x="13616" y="9687"/>
                </a:cubicBezTo>
                <a:cubicBezTo>
                  <a:pt x="15172" y="9490"/>
                  <a:pt x="16748" y="8958"/>
                  <a:pt x="18285" y="8840"/>
                </a:cubicBezTo>
                <a:lnTo>
                  <a:pt x="18758" y="8721"/>
                </a:lnTo>
                <a:lnTo>
                  <a:pt x="19743" y="9293"/>
                </a:lnTo>
                <a:cubicBezTo>
                  <a:pt x="19763" y="9588"/>
                  <a:pt x="19073" y="9608"/>
                  <a:pt x="18896" y="9746"/>
                </a:cubicBezTo>
                <a:cubicBezTo>
                  <a:pt x="18187" y="10298"/>
                  <a:pt x="18108" y="10554"/>
                  <a:pt x="17142" y="10692"/>
                </a:cubicBezTo>
                <a:cubicBezTo>
                  <a:pt x="16354" y="10810"/>
                  <a:pt x="15822" y="11007"/>
                  <a:pt x="15606" y="11834"/>
                </a:cubicBezTo>
                <a:cubicBezTo>
                  <a:pt x="15599" y="11866"/>
                  <a:pt x="15608" y="11903"/>
                  <a:pt x="15627" y="11942"/>
                </a:cubicBezTo>
                <a:lnTo>
                  <a:pt x="15627" y="11942"/>
                </a:lnTo>
                <a:cubicBezTo>
                  <a:pt x="15687" y="13288"/>
                  <a:pt x="16980" y="13890"/>
                  <a:pt x="18200" y="13890"/>
                </a:cubicBezTo>
                <a:cubicBezTo>
                  <a:pt x="18275" y="13890"/>
                  <a:pt x="18349" y="13888"/>
                  <a:pt x="18423" y="13884"/>
                </a:cubicBezTo>
                <a:cubicBezTo>
                  <a:pt x="21103" y="13726"/>
                  <a:pt x="23841" y="13076"/>
                  <a:pt x="26501" y="12682"/>
                </a:cubicBezTo>
                <a:lnTo>
                  <a:pt x="34678" y="11421"/>
                </a:lnTo>
                <a:cubicBezTo>
                  <a:pt x="35880" y="11224"/>
                  <a:pt x="37200" y="11165"/>
                  <a:pt x="38362" y="10810"/>
                </a:cubicBezTo>
                <a:cubicBezTo>
                  <a:pt x="39032" y="10613"/>
                  <a:pt x="39702" y="10140"/>
                  <a:pt x="39682" y="9372"/>
                </a:cubicBezTo>
                <a:cubicBezTo>
                  <a:pt x="39682" y="8781"/>
                  <a:pt x="39269" y="8603"/>
                  <a:pt x="38934" y="8209"/>
                </a:cubicBezTo>
                <a:cubicBezTo>
                  <a:pt x="38382" y="7579"/>
                  <a:pt x="38047" y="7047"/>
                  <a:pt x="38737" y="6377"/>
                </a:cubicBezTo>
                <a:cubicBezTo>
                  <a:pt x="39269" y="5865"/>
                  <a:pt x="40175" y="5766"/>
                  <a:pt x="40845" y="5608"/>
                </a:cubicBezTo>
                <a:cubicBezTo>
                  <a:pt x="43308" y="5057"/>
                  <a:pt x="45889" y="4663"/>
                  <a:pt x="48293" y="3914"/>
                </a:cubicBezTo>
                <a:cubicBezTo>
                  <a:pt x="49494" y="3520"/>
                  <a:pt x="50893" y="2515"/>
                  <a:pt x="50046" y="1136"/>
                </a:cubicBezTo>
                <a:cubicBezTo>
                  <a:pt x="49529" y="282"/>
                  <a:pt x="48733" y="1"/>
                  <a:pt x="4788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7" name="Google Shape;947;p46"/>
          <p:cNvSpPr/>
          <p:nvPr/>
        </p:nvSpPr>
        <p:spPr>
          <a:xfrm flipH="1">
            <a:off x="1476216" y="4934563"/>
            <a:ext cx="169626" cy="215693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8" name="Google Shape;948;p46"/>
          <p:cNvSpPr/>
          <p:nvPr/>
        </p:nvSpPr>
        <p:spPr>
          <a:xfrm>
            <a:off x="26515" y="3624803"/>
            <a:ext cx="283484" cy="360463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9" name="Google Shape;949;p46"/>
          <p:cNvSpPr/>
          <p:nvPr/>
        </p:nvSpPr>
        <p:spPr>
          <a:xfrm>
            <a:off x="7928325" y="1163188"/>
            <a:ext cx="1153600" cy="321450"/>
          </a:xfrm>
          <a:custGeom>
            <a:avLst/>
            <a:gdLst/>
            <a:ahLst/>
            <a:cxnLst/>
            <a:rect l="l" t="t" r="r" b="b"/>
            <a:pathLst>
              <a:path w="46144" h="12858" extrusionOk="0">
                <a:moveTo>
                  <a:pt x="43926" y="479"/>
                </a:moveTo>
                <a:cubicBezTo>
                  <a:pt x="44509" y="479"/>
                  <a:pt x="44950" y="712"/>
                  <a:pt x="44942" y="1436"/>
                </a:cubicBezTo>
                <a:cubicBezTo>
                  <a:pt x="44942" y="2618"/>
                  <a:pt x="42913" y="3150"/>
                  <a:pt x="42046" y="3525"/>
                </a:cubicBezTo>
                <a:lnTo>
                  <a:pt x="39484" y="4687"/>
                </a:lnTo>
                <a:cubicBezTo>
                  <a:pt x="37613" y="5534"/>
                  <a:pt x="35741" y="6382"/>
                  <a:pt x="33869" y="7209"/>
                </a:cubicBezTo>
                <a:cubicBezTo>
                  <a:pt x="32372" y="7899"/>
                  <a:pt x="30835" y="8490"/>
                  <a:pt x="29239" y="8943"/>
                </a:cubicBezTo>
                <a:cubicBezTo>
                  <a:pt x="28171" y="9235"/>
                  <a:pt x="27162" y="9366"/>
                  <a:pt x="26159" y="9366"/>
                </a:cubicBezTo>
                <a:cubicBezTo>
                  <a:pt x="24998" y="9366"/>
                  <a:pt x="23845" y="9190"/>
                  <a:pt x="22619" y="8884"/>
                </a:cubicBezTo>
                <a:cubicBezTo>
                  <a:pt x="22143" y="8763"/>
                  <a:pt x="21680" y="8709"/>
                  <a:pt x="21228" y="8709"/>
                </a:cubicBezTo>
                <a:cubicBezTo>
                  <a:pt x="18660" y="8709"/>
                  <a:pt x="16412" y="10424"/>
                  <a:pt x="13950" y="11228"/>
                </a:cubicBezTo>
                <a:cubicBezTo>
                  <a:pt x="12176" y="11819"/>
                  <a:pt x="10324" y="12174"/>
                  <a:pt x="8433" y="12273"/>
                </a:cubicBezTo>
                <a:lnTo>
                  <a:pt x="7743" y="12312"/>
                </a:lnTo>
                <a:cubicBezTo>
                  <a:pt x="6758" y="11701"/>
                  <a:pt x="6660" y="11130"/>
                  <a:pt x="7448" y="10578"/>
                </a:cubicBezTo>
                <a:cubicBezTo>
                  <a:pt x="7743" y="10401"/>
                  <a:pt x="8058" y="10263"/>
                  <a:pt x="8374" y="10184"/>
                </a:cubicBezTo>
                <a:cubicBezTo>
                  <a:pt x="8886" y="10027"/>
                  <a:pt x="9457" y="9908"/>
                  <a:pt x="9911" y="9593"/>
                </a:cubicBezTo>
                <a:cubicBezTo>
                  <a:pt x="10305" y="9317"/>
                  <a:pt x="11073" y="8509"/>
                  <a:pt x="10600" y="8037"/>
                </a:cubicBezTo>
                <a:cubicBezTo>
                  <a:pt x="10408" y="7854"/>
                  <a:pt x="9980" y="7794"/>
                  <a:pt x="9523" y="7794"/>
                </a:cubicBezTo>
                <a:cubicBezTo>
                  <a:pt x="8992" y="7794"/>
                  <a:pt x="8423" y="7875"/>
                  <a:pt x="8137" y="7938"/>
                </a:cubicBezTo>
                <a:cubicBezTo>
                  <a:pt x="7448" y="8076"/>
                  <a:pt x="6916" y="8450"/>
                  <a:pt x="6305" y="8805"/>
                </a:cubicBezTo>
                <a:cubicBezTo>
                  <a:pt x="5341" y="9339"/>
                  <a:pt x="4241" y="9737"/>
                  <a:pt x="3138" y="9737"/>
                </a:cubicBezTo>
                <a:cubicBezTo>
                  <a:pt x="2978" y="9737"/>
                  <a:pt x="2819" y="9729"/>
                  <a:pt x="2660" y="9711"/>
                </a:cubicBezTo>
                <a:cubicBezTo>
                  <a:pt x="1517" y="9593"/>
                  <a:pt x="630" y="8174"/>
                  <a:pt x="1754" y="7465"/>
                </a:cubicBezTo>
                <a:cubicBezTo>
                  <a:pt x="2207" y="7170"/>
                  <a:pt x="2758" y="6933"/>
                  <a:pt x="3251" y="6677"/>
                </a:cubicBezTo>
                <a:cubicBezTo>
                  <a:pt x="4256" y="6106"/>
                  <a:pt x="5320" y="5613"/>
                  <a:pt x="6403" y="5219"/>
                </a:cubicBezTo>
                <a:cubicBezTo>
                  <a:pt x="8177" y="4687"/>
                  <a:pt x="9970" y="4155"/>
                  <a:pt x="11743" y="3643"/>
                </a:cubicBezTo>
                <a:cubicBezTo>
                  <a:pt x="13634" y="3111"/>
                  <a:pt x="15565" y="2441"/>
                  <a:pt x="17476" y="2008"/>
                </a:cubicBezTo>
                <a:cubicBezTo>
                  <a:pt x="17663" y="1967"/>
                  <a:pt x="17854" y="1947"/>
                  <a:pt x="18045" y="1947"/>
                </a:cubicBezTo>
                <a:cubicBezTo>
                  <a:pt x="18599" y="1947"/>
                  <a:pt x="19155" y="2113"/>
                  <a:pt x="19624" y="2421"/>
                </a:cubicBezTo>
                <a:cubicBezTo>
                  <a:pt x="19900" y="2579"/>
                  <a:pt x="19860" y="2658"/>
                  <a:pt x="20195" y="2796"/>
                </a:cubicBezTo>
                <a:cubicBezTo>
                  <a:pt x="20485" y="2918"/>
                  <a:pt x="20799" y="2993"/>
                  <a:pt x="21118" y="2993"/>
                </a:cubicBezTo>
                <a:cubicBezTo>
                  <a:pt x="21211" y="2993"/>
                  <a:pt x="21304" y="2986"/>
                  <a:pt x="21397" y="2973"/>
                </a:cubicBezTo>
                <a:cubicBezTo>
                  <a:pt x="21969" y="2914"/>
                  <a:pt x="22520" y="2776"/>
                  <a:pt x="23052" y="2599"/>
                </a:cubicBezTo>
                <a:cubicBezTo>
                  <a:pt x="23960" y="2334"/>
                  <a:pt x="25250" y="1669"/>
                  <a:pt x="26224" y="1669"/>
                </a:cubicBezTo>
                <a:cubicBezTo>
                  <a:pt x="26264" y="1669"/>
                  <a:pt x="26304" y="1670"/>
                  <a:pt x="26343" y="1673"/>
                </a:cubicBezTo>
                <a:cubicBezTo>
                  <a:pt x="28096" y="1791"/>
                  <a:pt x="27643" y="2717"/>
                  <a:pt x="28293" y="3584"/>
                </a:cubicBezTo>
                <a:cubicBezTo>
                  <a:pt x="28608" y="3958"/>
                  <a:pt x="29003" y="4234"/>
                  <a:pt x="29456" y="4411"/>
                </a:cubicBezTo>
                <a:cubicBezTo>
                  <a:pt x="29840" y="4552"/>
                  <a:pt x="30230" y="4609"/>
                  <a:pt x="30621" y="4609"/>
                </a:cubicBezTo>
                <a:cubicBezTo>
                  <a:pt x="31654" y="4609"/>
                  <a:pt x="32695" y="4208"/>
                  <a:pt x="33652" y="3879"/>
                </a:cubicBezTo>
                <a:lnTo>
                  <a:pt x="38637" y="2145"/>
                </a:lnTo>
                <a:lnTo>
                  <a:pt x="41337" y="1200"/>
                </a:lnTo>
                <a:cubicBezTo>
                  <a:pt x="41768" y="1044"/>
                  <a:pt x="43018" y="479"/>
                  <a:pt x="43926" y="479"/>
                </a:cubicBezTo>
                <a:close/>
                <a:moveTo>
                  <a:pt x="43950" y="1"/>
                </a:moveTo>
                <a:cubicBezTo>
                  <a:pt x="43632" y="1"/>
                  <a:pt x="43311" y="49"/>
                  <a:pt x="43031" y="116"/>
                </a:cubicBezTo>
                <a:cubicBezTo>
                  <a:pt x="40844" y="609"/>
                  <a:pt x="38677" y="1594"/>
                  <a:pt x="36549" y="2323"/>
                </a:cubicBezTo>
                <a:lnTo>
                  <a:pt x="33377" y="3426"/>
                </a:lnTo>
                <a:cubicBezTo>
                  <a:pt x="32535" y="3720"/>
                  <a:pt x="31560" y="4120"/>
                  <a:pt x="30636" y="4120"/>
                </a:cubicBezTo>
                <a:cubicBezTo>
                  <a:pt x="30132" y="4120"/>
                  <a:pt x="29644" y="4002"/>
                  <a:pt x="29200" y="3682"/>
                </a:cubicBezTo>
                <a:cubicBezTo>
                  <a:pt x="28392" y="3111"/>
                  <a:pt x="28549" y="1948"/>
                  <a:pt x="27722" y="1416"/>
                </a:cubicBezTo>
                <a:cubicBezTo>
                  <a:pt x="27415" y="1230"/>
                  <a:pt x="27065" y="1166"/>
                  <a:pt x="26710" y="1166"/>
                </a:cubicBezTo>
                <a:cubicBezTo>
                  <a:pt x="26427" y="1166"/>
                  <a:pt x="26141" y="1206"/>
                  <a:pt x="25870" y="1259"/>
                </a:cubicBezTo>
                <a:cubicBezTo>
                  <a:pt x="24826" y="1456"/>
                  <a:pt x="23801" y="1850"/>
                  <a:pt x="22776" y="2145"/>
                </a:cubicBezTo>
                <a:cubicBezTo>
                  <a:pt x="22216" y="2304"/>
                  <a:pt x="21729" y="2463"/>
                  <a:pt x="21248" y="2463"/>
                </a:cubicBezTo>
                <a:cubicBezTo>
                  <a:pt x="20834" y="2463"/>
                  <a:pt x="20426" y="2345"/>
                  <a:pt x="19979" y="2008"/>
                </a:cubicBezTo>
                <a:cubicBezTo>
                  <a:pt x="19742" y="1791"/>
                  <a:pt x="19486" y="1594"/>
                  <a:pt x="19210" y="1416"/>
                </a:cubicBezTo>
                <a:cubicBezTo>
                  <a:pt x="18965" y="1314"/>
                  <a:pt x="18729" y="1273"/>
                  <a:pt x="18497" y="1273"/>
                </a:cubicBezTo>
                <a:cubicBezTo>
                  <a:pt x="18060" y="1273"/>
                  <a:pt x="17639" y="1419"/>
                  <a:pt x="17201" y="1574"/>
                </a:cubicBezTo>
                <a:cubicBezTo>
                  <a:pt x="16038" y="1968"/>
                  <a:pt x="14876" y="2264"/>
                  <a:pt x="13693" y="2579"/>
                </a:cubicBezTo>
                <a:cubicBezTo>
                  <a:pt x="11189" y="3239"/>
                  <a:pt x="8723" y="3995"/>
                  <a:pt x="6238" y="4752"/>
                </a:cubicBezTo>
                <a:lnTo>
                  <a:pt x="6238" y="4752"/>
                </a:lnTo>
                <a:cubicBezTo>
                  <a:pt x="6233" y="4752"/>
                  <a:pt x="6228" y="4751"/>
                  <a:pt x="6223" y="4751"/>
                </a:cubicBezTo>
                <a:cubicBezTo>
                  <a:pt x="6191" y="4751"/>
                  <a:pt x="6159" y="4756"/>
                  <a:pt x="6128" y="4766"/>
                </a:cubicBezTo>
                <a:cubicBezTo>
                  <a:pt x="5261" y="5061"/>
                  <a:pt x="4433" y="5436"/>
                  <a:pt x="3625" y="5869"/>
                </a:cubicBezTo>
                <a:cubicBezTo>
                  <a:pt x="2758" y="6303"/>
                  <a:pt x="1714" y="6677"/>
                  <a:pt x="985" y="7288"/>
                </a:cubicBezTo>
                <a:cubicBezTo>
                  <a:pt x="0" y="8115"/>
                  <a:pt x="414" y="9376"/>
                  <a:pt x="1458" y="9908"/>
                </a:cubicBezTo>
                <a:cubicBezTo>
                  <a:pt x="1935" y="10143"/>
                  <a:pt x="2478" y="10239"/>
                  <a:pt x="3038" y="10239"/>
                </a:cubicBezTo>
                <a:cubicBezTo>
                  <a:pt x="4029" y="10239"/>
                  <a:pt x="5073" y="9938"/>
                  <a:pt x="5891" y="9573"/>
                </a:cubicBezTo>
                <a:cubicBezTo>
                  <a:pt x="6837" y="9140"/>
                  <a:pt x="7645" y="8431"/>
                  <a:pt x="8728" y="8332"/>
                </a:cubicBezTo>
                <a:cubicBezTo>
                  <a:pt x="8821" y="8327"/>
                  <a:pt x="8953" y="8323"/>
                  <a:pt x="9098" y="8323"/>
                </a:cubicBezTo>
                <a:cubicBezTo>
                  <a:pt x="9508" y="8323"/>
                  <a:pt x="10024" y="8354"/>
                  <a:pt x="10068" y="8470"/>
                </a:cubicBezTo>
                <a:cubicBezTo>
                  <a:pt x="10364" y="9120"/>
                  <a:pt x="7034" y="10086"/>
                  <a:pt x="6640" y="10559"/>
                </a:cubicBezTo>
                <a:cubicBezTo>
                  <a:pt x="5931" y="11425"/>
                  <a:pt x="6226" y="12489"/>
                  <a:pt x="7329" y="12746"/>
                </a:cubicBezTo>
                <a:cubicBezTo>
                  <a:pt x="7674" y="12824"/>
                  <a:pt x="8046" y="12857"/>
                  <a:pt x="8433" y="12857"/>
                </a:cubicBezTo>
                <a:cubicBezTo>
                  <a:pt x="9797" y="12857"/>
                  <a:pt x="11349" y="12446"/>
                  <a:pt x="12531" y="12154"/>
                </a:cubicBezTo>
                <a:cubicBezTo>
                  <a:pt x="14698" y="11622"/>
                  <a:pt x="16590" y="10696"/>
                  <a:pt x="18599" y="9790"/>
                </a:cubicBezTo>
                <a:cubicBezTo>
                  <a:pt x="19454" y="9403"/>
                  <a:pt x="20273" y="9178"/>
                  <a:pt x="21135" y="9178"/>
                </a:cubicBezTo>
                <a:cubicBezTo>
                  <a:pt x="21545" y="9178"/>
                  <a:pt x="21964" y="9229"/>
                  <a:pt x="22402" y="9337"/>
                </a:cubicBezTo>
                <a:cubicBezTo>
                  <a:pt x="23368" y="9593"/>
                  <a:pt x="24274" y="9849"/>
                  <a:pt x="25259" y="9908"/>
                </a:cubicBezTo>
                <a:cubicBezTo>
                  <a:pt x="25470" y="9922"/>
                  <a:pt x="25681" y="9928"/>
                  <a:pt x="25891" y="9928"/>
                </a:cubicBezTo>
                <a:cubicBezTo>
                  <a:pt x="27567" y="9928"/>
                  <a:pt x="29220" y="9527"/>
                  <a:pt x="30796" y="9002"/>
                </a:cubicBezTo>
                <a:cubicBezTo>
                  <a:pt x="35110" y="7524"/>
                  <a:pt x="39268" y="5357"/>
                  <a:pt x="43425" y="3505"/>
                </a:cubicBezTo>
                <a:cubicBezTo>
                  <a:pt x="44410" y="3052"/>
                  <a:pt x="46144" y="2165"/>
                  <a:pt x="45474" y="786"/>
                </a:cubicBezTo>
                <a:cubicBezTo>
                  <a:pt x="45187" y="186"/>
                  <a:pt x="44573" y="1"/>
                  <a:pt x="4395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50" name="Google Shape;950;p46"/>
          <p:cNvGrpSpPr/>
          <p:nvPr/>
        </p:nvGrpSpPr>
        <p:grpSpPr>
          <a:xfrm>
            <a:off x="8265175" y="867175"/>
            <a:ext cx="568775" cy="716675"/>
            <a:chOff x="8265175" y="867175"/>
            <a:chExt cx="568775" cy="716675"/>
          </a:xfrm>
        </p:grpSpPr>
        <p:sp>
          <p:nvSpPr>
            <p:cNvPr id="951" name="Google Shape;951;p46"/>
            <p:cNvSpPr/>
            <p:nvPr/>
          </p:nvSpPr>
          <p:spPr>
            <a:xfrm>
              <a:off x="8294350" y="889125"/>
              <a:ext cx="514575" cy="672500"/>
            </a:xfrm>
            <a:custGeom>
              <a:avLst/>
              <a:gdLst/>
              <a:ahLst/>
              <a:cxnLst/>
              <a:rect l="l" t="t" r="r" b="b"/>
              <a:pathLst>
                <a:path w="20583" h="26900" extrusionOk="0">
                  <a:moveTo>
                    <a:pt x="14711" y="1"/>
                  </a:moveTo>
                  <a:cubicBezTo>
                    <a:pt x="9241" y="5872"/>
                    <a:pt x="1" y="9041"/>
                    <a:pt x="1" y="9041"/>
                  </a:cubicBezTo>
                  <a:cubicBezTo>
                    <a:pt x="368" y="9708"/>
                    <a:pt x="668" y="10375"/>
                    <a:pt x="968" y="11042"/>
                  </a:cubicBezTo>
                  <a:cubicBezTo>
                    <a:pt x="2469" y="14545"/>
                    <a:pt x="3470" y="18214"/>
                    <a:pt x="3970" y="21983"/>
                  </a:cubicBezTo>
                  <a:cubicBezTo>
                    <a:pt x="3970" y="21983"/>
                    <a:pt x="4404" y="24752"/>
                    <a:pt x="4637" y="26787"/>
                  </a:cubicBezTo>
                  <a:cubicBezTo>
                    <a:pt x="4967" y="26831"/>
                    <a:pt x="5589" y="26900"/>
                    <a:pt x="6437" y="26900"/>
                  </a:cubicBezTo>
                  <a:cubicBezTo>
                    <a:pt x="8765" y="26900"/>
                    <a:pt x="12794" y="26385"/>
                    <a:pt x="17146" y="23451"/>
                  </a:cubicBezTo>
                  <a:lnTo>
                    <a:pt x="20582" y="18214"/>
                  </a:lnTo>
                  <a:cubicBezTo>
                    <a:pt x="19815" y="14811"/>
                    <a:pt x="18180" y="9174"/>
                    <a:pt x="16746" y="5071"/>
                  </a:cubicBezTo>
                  <a:cubicBezTo>
                    <a:pt x="15979" y="2936"/>
                    <a:pt x="14711" y="1"/>
                    <a:pt x="14711" y="1"/>
                  </a:cubicBezTo>
                  <a:close/>
                </a:path>
              </a:pathLst>
            </a:custGeom>
            <a:solidFill>
              <a:srgbClr val="302D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" name="Google Shape;952;p46"/>
            <p:cNvSpPr/>
            <p:nvPr/>
          </p:nvSpPr>
          <p:spPr>
            <a:xfrm>
              <a:off x="8265175" y="867175"/>
              <a:ext cx="568775" cy="716675"/>
            </a:xfrm>
            <a:custGeom>
              <a:avLst/>
              <a:gdLst/>
              <a:ahLst/>
              <a:cxnLst/>
              <a:rect l="l" t="t" r="r" b="b"/>
              <a:pathLst>
                <a:path w="22751" h="28667" extrusionOk="0">
                  <a:moveTo>
                    <a:pt x="5871" y="21961"/>
                  </a:moveTo>
                  <a:cubicBezTo>
                    <a:pt x="5871" y="21961"/>
                    <a:pt x="5871" y="21961"/>
                    <a:pt x="5871" y="21961"/>
                  </a:cubicBezTo>
                  <a:cubicBezTo>
                    <a:pt x="5871" y="21962"/>
                    <a:pt x="5871" y="21963"/>
                    <a:pt x="5871" y="21963"/>
                  </a:cubicBezTo>
                  <a:cubicBezTo>
                    <a:pt x="5871" y="21963"/>
                    <a:pt x="5871" y="21962"/>
                    <a:pt x="5871" y="21961"/>
                  </a:cubicBezTo>
                  <a:close/>
                  <a:moveTo>
                    <a:pt x="15452" y="2500"/>
                  </a:moveTo>
                  <a:cubicBezTo>
                    <a:pt x="17666" y="7871"/>
                    <a:pt x="19425" y="13434"/>
                    <a:pt x="20704" y="19111"/>
                  </a:cubicBezTo>
                  <a:lnTo>
                    <a:pt x="20704" y="19111"/>
                  </a:lnTo>
                  <a:lnTo>
                    <a:pt x="17608" y="23801"/>
                  </a:lnTo>
                  <a:lnTo>
                    <a:pt x="17608" y="23801"/>
                  </a:lnTo>
                  <a:cubicBezTo>
                    <a:pt x="14683" y="25633"/>
                    <a:pt x="11307" y="26907"/>
                    <a:pt x="7865" y="26907"/>
                  </a:cubicBezTo>
                  <a:cubicBezTo>
                    <a:pt x="7484" y="26907"/>
                    <a:pt x="7103" y="26892"/>
                    <a:pt x="6721" y="26860"/>
                  </a:cubicBezTo>
                  <a:lnTo>
                    <a:pt x="6721" y="26860"/>
                  </a:lnTo>
                  <a:cubicBezTo>
                    <a:pt x="6587" y="25532"/>
                    <a:pt x="6499" y="24147"/>
                    <a:pt x="6171" y="22895"/>
                  </a:cubicBezTo>
                  <a:cubicBezTo>
                    <a:pt x="6105" y="22694"/>
                    <a:pt x="5971" y="22361"/>
                    <a:pt x="5938" y="22194"/>
                  </a:cubicBezTo>
                  <a:cubicBezTo>
                    <a:pt x="5938" y="22148"/>
                    <a:pt x="5889" y="22004"/>
                    <a:pt x="5871" y="21955"/>
                  </a:cubicBezTo>
                  <a:lnTo>
                    <a:pt x="5871" y="21955"/>
                  </a:lnTo>
                  <a:cubicBezTo>
                    <a:pt x="5871" y="21853"/>
                    <a:pt x="5869" y="20850"/>
                    <a:pt x="5838" y="20726"/>
                  </a:cubicBezTo>
                  <a:cubicBezTo>
                    <a:pt x="5199" y="17138"/>
                    <a:pt x="4089" y="13632"/>
                    <a:pt x="2533" y="10336"/>
                  </a:cubicBezTo>
                  <a:lnTo>
                    <a:pt x="2533" y="10336"/>
                  </a:lnTo>
                  <a:cubicBezTo>
                    <a:pt x="7221" y="8584"/>
                    <a:pt x="11814" y="5939"/>
                    <a:pt x="15452" y="2500"/>
                  </a:cubicBezTo>
                  <a:close/>
                  <a:moveTo>
                    <a:pt x="16170" y="1"/>
                  </a:moveTo>
                  <a:cubicBezTo>
                    <a:pt x="15815" y="1"/>
                    <a:pt x="15406" y="184"/>
                    <a:pt x="15211" y="379"/>
                  </a:cubicBezTo>
                  <a:cubicBezTo>
                    <a:pt x="11408" y="4381"/>
                    <a:pt x="6205" y="7317"/>
                    <a:pt x="1001" y="9118"/>
                  </a:cubicBezTo>
                  <a:cubicBezTo>
                    <a:pt x="434" y="9318"/>
                    <a:pt x="0" y="9919"/>
                    <a:pt x="301" y="10486"/>
                  </a:cubicBezTo>
                  <a:cubicBezTo>
                    <a:pt x="2102" y="14122"/>
                    <a:pt x="3369" y="18024"/>
                    <a:pt x="4003" y="22027"/>
                  </a:cubicBezTo>
                  <a:cubicBezTo>
                    <a:pt x="4060" y="22425"/>
                    <a:pt x="4262" y="22944"/>
                    <a:pt x="4362" y="23357"/>
                  </a:cubicBezTo>
                  <a:lnTo>
                    <a:pt x="4362" y="23357"/>
                  </a:lnTo>
                  <a:cubicBezTo>
                    <a:pt x="4356" y="23348"/>
                    <a:pt x="4350" y="23343"/>
                    <a:pt x="4344" y="23343"/>
                  </a:cubicBezTo>
                  <a:cubicBezTo>
                    <a:pt x="4318" y="23343"/>
                    <a:pt x="4291" y="23436"/>
                    <a:pt x="4270" y="23729"/>
                  </a:cubicBezTo>
                  <a:cubicBezTo>
                    <a:pt x="4170" y="25063"/>
                    <a:pt x="4670" y="26697"/>
                    <a:pt x="4870" y="28032"/>
                  </a:cubicBezTo>
                  <a:cubicBezTo>
                    <a:pt x="4937" y="28332"/>
                    <a:pt x="5204" y="28532"/>
                    <a:pt x="5504" y="28532"/>
                  </a:cubicBezTo>
                  <a:cubicBezTo>
                    <a:pt x="6178" y="28623"/>
                    <a:pt x="6853" y="28667"/>
                    <a:pt x="7526" y="28667"/>
                  </a:cubicBezTo>
                  <a:cubicBezTo>
                    <a:pt x="11514" y="28667"/>
                    <a:pt x="15436" y="27137"/>
                    <a:pt x="18747" y="24996"/>
                  </a:cubicBezTo>
                  <a:lnTo>
                    <a:pt x="18731" y="24987"/>
                  </a:lnTo>
                  <a:lnTo>
                    <a:pt x="18731" y="24987"/>
                  </a:lnTo>
                  <a:cubicBezTo>
                    <a:pt x="18889" y="24906"/>
                    <a:pt x="19025" y="24796"/>
                    <a:pt x="19114" y="24663"/>
                  </a:cubicBezTo>
                  <a:lnTo>
                    <a:pt x="22426" y="19613"/>
                  </a:lnTo>
                  <a:lnTo>
                    <a:pt x="22426" y="19613"/>
                  </a:lnTo>
                  <a:cubicBezTo>
                    <a:pt x="22511" y="19511"/>
                    <a:pt x="22573" y="19410"/>
                    <a:pt x="22616" y="19312"/>
                  </a:cubicBezTo>
                  <a:lnTo>
                    <a:pt x="22616" y="19312"/>
                  </a:lnTo>
                  <a:cubicBezTo>
                    <a:pt x="22738" y="19079"/>
                    <a:pt x="22750" y="18880"/>
                    <a:pt x="22689" y="18723"/>
                  </a:cubicBezTo>
                  <a:lnTo>
                    <a:pt x="22689" y="18723"/>
                  </a:lnTo>
                  <a:lnTo>
                    <a:pt x="22716" y="18725"/>
                  </a:lnTo>
                  <a:cubicBezTo>
                    <a:pt x="21282" y="12420"/>
                    <a:pt x="19314" y="6249"/>
                    <a:pt x="16746" y="345"/>
                  </a:cubicBezTo>
                  <a:cubicBezTo>
                    <a:pt x="16648" y="95"/>
                    <a:pt x="16423" y="1"/>
                    <a:pt x="16170" y="1"/>
                  </a:cubicBezTo>
                  <a:close/>
                </a:path>
              </a:pathLst>
            </a:custGeom>
            <a:solidFill>
              <a:schemeClr val="lt2"/>
            </a:solidFill>
            <a:ln w="381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" name="Google Shape;953;p46"/>
            <p:cNvSpPr/>
            <p:nvPr/>
          </p:nvSpPr>
          <p:spPr>
            <a:xfrm>
              <a:off x="8294350" y="889125"/>
              <a:ext cx="514575" cy="672500"/>
            </a:xfrm>
            <a:custGeom>
              <a:avLst/>
              <a:gdLst/>
              <a:ahLst/>
              <a:cxnLst/>
              <a:rect l="l" t="t" r="r" b="b"/>
              <a:pathLst>
                <a:path w="20583" h="26900" extrusionOk="0">
                  <a:moveTo>
                    <a:pt x="14711" y="1"/>
                  </a:moveTo>
                  <a:cubicBezTo>
                    <a:pt x="9241" y="5872"/>
                    <a:pt x="1" y="9041"/>
                    <a:pt x="1" y="9041"/>
                  </a:cubicBezTo>
                  <a:cubicBezTo>
                    <a:pt x="368" y="9708"/>
                    <a:pt x="668" y="10375"/>
                    <a:pt x="968" y="11042"/>
                  </a:cubicBezTo>
                  <a:cubicBezTo>
                    <a:pt x="2469" y="14545"/>
                    <a:pt x="3470" y="18214"/>
                    <a:pt x="3970" y="21983"/>
                  </a:cubicBezTo>
                  <a:cubicBezTo>
                    <a:pt x="3970" y="21983"/>
                    <a:pt x="4404" y="24752"/>
                    <a:pt x="4637" y="26787"/>
                  </a:cubicBezTo>
                  <a:cubicBezTo>
                    <a:pt x="4967" y="26831"/>
                    <a:pt x="5589" y="26900"/>
                    <a:pt x="6437" y="26900"/>
                  </a:cubicBezTo>
                  <a:cubicBezTo>
                    <a:pt x="8765" y="26900"/>
                    <a:pt x="12794" y="26385"/>
                    <a:pt x="17146" y="23451"/>
                  </a:cubicBezTo>
                  <a:lnTo>
                    <a:pt x="20582" y="18214"/>
                  </a:lnTo>
                  <a:cubicBezTo>
                    <a:pt x="19815" y="14811"/>
                    <a:pt x="18180" y="9174"/>
                    <a:pt x="16746" y="5071"/>
                  </a:cubicBezTo>
                  <a:cubicBezTo>
                    <a:pt x="15979" y="2936"/>
                    <a:pt x="14711" y="1"/>
                    <a:pt x="1471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" name="Google Shape;954;p46"/>
            <p:cNvSpPr/>
            <p:nvPr/>
          </p:nvSpPr>
          <p:spPr>
            <a:xfrm>
              <a:off x="8722150" y="1344450"/>
              <a:ext cx="86775" cy="130125"/>
            </a:xfrm>
            <a:custGeom>
              <a:avLst/>
              <a:gdLst/>
              <a:ahLst/>
              <a:cxnLst/>
              <a:rect l="l" t="t" r="r" b="b"/>
              <a:pathLst>
                <a:path w="3471" h="5205" extrusionOk="0">
                  <a:moveTo>
                    <a:pt x="3470" y="1"/>
                  </a:moveTo>
                  <a:cubicBezTo>
                    <a:pt x="3470" y="1"/>
                    <a:pt x="2288" y="1269"/>
                    <a:pt x="1045" y="1269"/>
                  </a:cubicBezTo>
                  <a:cubicBezTo>
                    <a:pt x="740" y="1269"/>
                    <a:pt x="431" y="1192"/>
                    <a:pt x="134" y="1002"/>
                  </a:cubicBezTo>
                  <a:lnTo>
                    <a:pt x="134" y="1002"/>
                  </a:lnTo>
                  <a:cubicBezTo>
                    <a:pt x="135" y="1002"/>
                    <a:pt x="1135" y="2670"/>
                    <a:pt x="1" y="5205"/>
                  </a:cubicBezTo>
                  <a:lnTo>
                    <a:pt x="3470" y="1"/>
                  </a:lnTo>
                  <a:close/>
                </a:path>
              </a:pathLst>
            </a:custGeom>
            <a:solidFill>
              <a:srgbClr val="FFE7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" name="Google Shape;955;p46"/>
            <p:cNvSpPr/>
            <p:nvPr/>
          </p:nvSpPr>
          <p:spPr>
            <a:xfrm>
              <a:off x="8380100" y="1091125"/>
              <a:ext cx="160600" cy="70500"/>
            </a:xfrm>
            <a:custGeom>
              <a:avLst/>
              <a:gdLst/>
              <a:ahLst/>
              <a:cxnLst/>
              <a:rect l="l" t="t" r="r" b="b"/>
              <a:pathLst>
                <a:path w="6424" h="2820" extrusionOk="0">
                  <a:moveTo>
                    <a:pt x="5583" y="1"/>
                  </a:moveTo>
                  <a:cubicBezTo>
                    <a:pt x="5503" y="1"/>
                    <a:pt x="5421" y="19"/>
                    <a:pt x="5344" y="60"/>
                  </a:cubicBezTo>
                  <a:cubicBezTo>
                    <a:pt x="3809" y="861"/>
                    <a:pt x="2208" y="1528"/>
                    <a:pt x="540" y="2028"/>
                  </a:cubicBezTo>
                  <a:cubicBezTo>
                    <a:pt x="0" y="2208"/>
                    <a:pt x="486" y="2820"/>
                    <a:pt x="953" y="2820"/>
                  </a:cubicBezTo>
                  <a:cubicBezTo>
                    <a:pt x="1005" y="2820"/>
                    <a:pt x="1057" y="2812"/>
                    <a:pt x="1107" y="2795"/>
                  </a:cubicBezTo>
                  <a:cubicBezTo>
                    <a:pt x="2775" y="2262"/>
                    <a:pt x="4376" y="1594"/>
                    <a:pt x="5944" y="794"/>
                  </a:cubicBezTo>
                  <a:cubicBezTo>
                    <a:pt x="6423" y="540"/>
                    <a:pt x="6021" y="1"/>
                    <a:pt x="558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6" name="Google Shape;956;p46"/>
            <p:cNvSpPr/>
            <p:nvPr/>
          </p:nvSpPr>
          <p:spPr>
            <a:xfrm>
              <a:off x="8559625" y="1037675"/>
              <a:ext cx="72400" cy="47350"/>
            </a:xfrm>
            <a:custGeom>
              <a:avLst/>
              <a:gdLst/>
              <a:ahLst/>
              <a:cxnLst/>
              <a:rect l="l" t="t" r="r" b="b"/>
              <a:pathLst>
                <a:path w="2896" h="1894" extrusionOk="0">
                  <a:moveTo>
                    <a:pt x="2116" y="0"/>
                  </a:moveTo>
                  <a:cubicBezTo>
                    <a:pt x="2076" y="0"/>
                    <a:pt x="2036" y="9"/>
                    <a:pt x="1999" y="30"/>
                  </a:cubicBezTo>
                  <a:lnTo>
                    <a:pt x="331" y="964"/>
                  </a:lnTo>
                  <a:cubicBezTo>
                    <a:pt x="0" y="1144"/>
                    <a:pt x="428" y="1893"/>
                    <a:pt x="784" y="1893"/>
                  </a:cubicBezTo>
                  <a:cubicBezTo>
                    <a:pt x="823" y="1893"/>
                    <a:pt x="862" y="1884"/>
                    <a:pt x="898" y="1864"/>
                  </a:cubicBezTo>
                  <a:lnTo>
                    <a:pt x="2566" y="897"/>
                  </a:lnTo>
                  <a:cubicBezTo>
                    <a:pt x="2895" y="717"/>
                    <a:pt x="2472" y="0"/>
                    <a:pt x="21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" name="Google Shape;957;p46"/>
            <p:cNvSpPr/>
            <p:nvPr/>
          </p:nvSpPr>
          <p:spPr>
            <a:xfrm>
              <a:off x="8408675" y="1098575"/>
              <a:ext cx="266275" cy="131700"/>
            </a:xfrm>
            <a:custGeom>
              <a:avLst/>
              <a:gdLst/>
              <a:ahLst/>
              <a:cxnLst/>
              <a:rect l="l" t="t" r="r" b="b"/>
              <a:pathLst>
                <a:path w="10651" h="5268" extrusionOk="0">
                  <a:moveTo>
                    <a:pt x="10531" y="1"/>
                  </a:moveTo>
                  <a:cubicBezTo>
                    <a:pt x="10460" y="1"/>
                    <a:pt x="10325" y="59"/>
                    <a:pt x="10138" y="196"/>
                  </a:cubicBezTo>
                  <a:cubicBezTo>
                    <a:pt x="7336" y="2230"/>
                    <a:pt x="4201" y="3765"/>
                    <a:pt x="832" y="4632"/>
                  </a:cubicBezTo>
                  <a:cubicBezTo>
                    <a:pt x="637" y="4697"/>
                    <a:pt x="0" y="5267"/>
                    <a:pt x="150" y="5267"/>
                  </a:cubicBezTo>
                  <a:cubicBezTo>
                    <a:pt x="154" y="5267"/>
                    <a:pt x="159" y="5267"/>
                    <a:pt x="165" y="5266"/>
                  </a:cubicBezTo>
                  <a:cubicBezTo>
                    <a:pt x="3800" y="4265"/>
                    <a:pt x="7236" y="2631"/>
                    <a:pt x="10272" y="396"/>
                  </a:cubicBezTo>
                  <a:cubicBezTo>
                    <a:pt x="10586" y="166"/>
                    <a:pt x="10650" y="1"/>
                    <a:pt x="1053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" name="Google Shape;958;p46"/>
            <p:cNvSpPr/>
            <p:nvPr/>
          </p:nvSpPr>
          <p:spPr>
            <a:xfrm>
              <a:off x="8426075" y="1166125"/>
              <a:ext cx="265550" cy="130950"/>
            </a:xfrm>
            <a:custGeom>
              <a:avLst/>
              <a:gdLst/>
              <a:ahLst/>
              <a:cxnLst/>
              <a:rect l="l" t="t" r="r" b="b"/>
              <a:pathLst>
                <a:path w="10622" h="5238" extrusionOk="0">
                  <a:moveTo>
                    <a:pt x="10502" y="1"/>
                  </a:moveTo>
                  <a:cubicBezTo>
                    <a:pt x="10431" y="1"/>
                    <a:pt x="10296" y="59"/>
                    <a:pt x="10109" y="196"/>
                  </a:cubicBezTo>
                  <a:cubicBezTo>
                    <a:pt x="7307" y="2230"/>
                    <a:pt x="4138" y="3765"/>
                    <a:pt x="803" y="4632"/>
                  </a:cubicBezTo>
                  <a:cubicBezTo>
                    <a:pt x="582" y="4695"/>
                    <a:pt x="1" y="5238"/>
                    <a:pt x="111" y="5238"/>
                  </a:cubicBezTo>
                  <a:cubicBezTo>
                    <a:pt x="117" y="5238"/>
                    <a:pt x="125" y="5236"/>
                    <a:pt x="136" y="5233"/>
                  </a:cubicBezTo>
                  <a:cubicBezTo>
                    <a:pt x="3772" y="4265"/>
                    <a:pt x="7207" y="2631"/>
                    <a:pt x="10243" y="396"/>
                  </a:cubicBezTo>
                  <a:cubicBezTo>
                    <a:pt x="10557" y="166"/>
                    <a:pt x="10621" y="1"/>
                    <a:pt x="105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" name="Google Shape;959;p46"/>
            <p:cNvSpPr/>
            <p:nvPr/>
          </p:nvSpPr>
          <p:spPr>
            <a:xfrm>
              <a:off x="8437800" y="1235350"/>
              <a:ext cx="265925" cy="131675"/>
            </a:xfrm>
            <a:custGeom>
              <a:avLst/>
              <a:gdLst/>
              <a:ahLst/>
              <a:cxnLst/>
              <a:rect l="l" t="t" r="r" b="b"/>
              <a:pathLst>
                <a:path w="10637" h="5267" extrusionOk="0">
                  <a:moveTo>
                    <a:pt x="10525" y="1"/>
                  </a:moveTo>
                  <a:cubicBezTo>
                    <a:pt x="10458" y="1"/>
                    <a:pt x="10327" y="59"/>
                    <a:pt x="10141" y="195"/>
                  </a:cubicBezTo>
                  <a:cubicBezTo>
                    <a:pt x="7339" y="2230"/>
                    <a:pt x="4170" y="3764"/>
                    <a:pt x="834" y="4632"/>
                  </a:cubicBezTo>
                  <a:cubicBezTo>
                    <a:pt x="607" y="4697"/>
                    <a:pt x="1" y="5267"/>
                    <a:pt x="153" y="5267"/>
                  </a:cubicBezTo>
                  <a:cubicBezTo>
                    <a:pt x="157" y="5267"/>
                    <a:pt x="162" y="5266"/>
                    <a:pt x="167" y="5266"/>
                  </a:cubicBezTo>
                  <a:cubicBezTo>
                    <a:pt x="3803" y="4265"/>
                    <a:pt x="7239" y="2630"/>
                    <a:pt x="10274" y="395"/>
                  </a:cubicBezTo>
                  <a:cubicBezTo>
                    <a:pt x="10567" y="165"/>
                    <a:pt x="10637" y="1"/>
                    <a:pt x="105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" name="Google Shape;960;p46"/>
            <p:cNvSpPr/>
            <p:nvPr/>
          </p:nvSpPr>
          <p:spPr>
            <a:xfrm>
              <a:off x="8447025" y="1307075"/>
              <a:ext cx="266275" cy="131675"/>
            </a:xfrm>
            <a:custGeom>
              <a:avLst/>
              <a:gdLst/>
              <a:ahLst/>
              <a:cxnLst/>
              <a:rect l="l" t="t" r="r" b="b"/>
              <a:pathLst>
                <a:path w="10651" h="5267" extrusionOk="0">
                  <a:moveTo>
                    <a:pt x="10531" y="0"/>
                  </a:moveTo>
                  <a:cubicBezTo>
                    <a:pt x="10461" y="0"/>
                    <a:pt x="10325" y="58"/>
                    <a:pt x="10139" y="195"/>
                  </a:cubicBezTo>
                  <a:cubicBezTo>
                    <a:pt x="7337" y="2230"/>
                    <a:pt x="4201" y="3764"/>
                    <a:pt x="832" y="4631"/>
                  </a:cubicBezTo>
                  <a:cubicBezTo>
                    <a:pt x="637" y="4696"/>
                    <a:pt x="0" y="5267"/>
                    <a:pt x="151" y="5267"/>
                  </a:cubicBezTo>
                  <a:cubicBezTo>
                    <a:pt x="155" y="5267"/>
                    <a:pt x="160" y="5266"/>
                    <a:pt x="165" y="5265"/>
                  </a:cubicBezTo>
                  <a:cubicBezTo>
                    <a:pt x="3801" y="4265"/>
                    <a:pt x="7237" y="2630"/>
                    <a:pt x="10272" y="395"/>
                  </a:cubicBezTo>
                  <a:cubicBezTo>
                    <a:pt x="10586" y="165"/>
                    <a:pt x="10650" y="0"/>
                    <a:pt x="105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1" name="Google Shape;961;p46"/>
          <p:cNvSpPr/>
          <p:nvPr/>
        </p:nvSpPr>
        <p:spPr>
          <a:xfrm>
            <a:off x="8721589" y="1680839"/>
            <a:ext cx="201732" cy="256493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62" name="Google Shape;962;p46"/>
          <p:cNvGrpSpPr/>
          <p:nvPr/>
        </p:nvGrpSpPr>
        <p:grpSpPr>
          <a:xfrm rot="-2700000" flipH="1">
            <a:off x="114082" y="4340555"/>
            <a:ext cx="581348" cy="578280"/>
            <a:chOff x="10440625" y="1291025"/>
            <a:chExt cx="630000" cy="626675"/>
          </a:xfrm>
        </p:grpSpPr>
        <p:sp>
          <p:nvSpPr>
            <p:cNvPr id="963" name="Google Shape;963;p46"/>
            <p:cNvSpPr/>
            <p:nvPr/>
          </p:nvSpPr>
          <p:spPr>
            <a:xfrm>
              <a:off x="10465650" y="1310625"/>
              <a:ext cx="580450" cy="589725"/>
            </a:xfrm>
            <a:custGeom>
              <a:avLst/>
              <a:gdLst/>
              <a:ahLst/>
              <a:cxnLst/>
              <a:rect l="l" t="t" r="r" b="b"/>
              <a:pathLst>
                <a:path w="23218" h="23589" extrusionOk="0">
                  <a:moveTo>
                    <a:pt x="12610" y="0"/>
                  </a:moveTo>
                  <a:cubicBezTo>
                    <a:pt x="6906" y="4003"/>
                    <a:pt x="1" y="6138"/>
                    <a:pt x="1" y="6138"/>
                  </a:cubicBezTo>
                  <a:cubicBezTo>
                    <a:pt x="434" y="6772"/>
                    <a:pt x="768" y="7439"/>
                    <a:pt x="1135" y="8073"/>
                  </a:cubicBezTo>
                  <a:cubicBezTo>
                    <a:pt x="2803" y="11442"/>
                    <a:pt x="4003" y="15044"/>
                    <a:pt x="4671" y="18747"/>
                  </a:cubicBezTo>
                  <a:cubicBezTo>
                    <a:pt x="4671" y="18747"/>
                    <a:pt x="5171" y="21482"/>
                    <a:pt x="5505" y="23484"/>
                  </a:cubicBezTo>
                  <a:cubicBezTo>
                    <a:pt x="5841" y="23527"/>
                    <a:pt x="6482" y="23588"/>
                    <a:pt x="7358" y="23588"/>
                  </a:cubicBezTo>
                  <a:cubicBezTo>
                    <a:pt x="10563" y="23588"/>
                    <a:pt x="16913" y="22766"/>
                    <a:pt x="23017" y="17213"/>
                  </a:cubicBezTo>
                  <a:lnTo>
                    <a:pt x="23217" y="17012"/>
                  </a:lnTo>
                  <a:cubicBezTo>
                    <a:pt x="22817" y="14511"/>
                    <a:pt x="20348" y="7172"/>
                    <a:pt x="18280" y="2168"/>
                  </a:cubicBezTo>
                  <a:cubicBezTo>
                    <a:pt x="18113" y="1735"/>
                    <a:pt x="17913" y="1301"/>
                    <a:pt x="17713" y="868"/>
                  </a:cubicBezTo>
                  <a:lnTo>
                    <a:pt x="17680" y="734"/>
                  </a:lnTo>
                  <a:cubicBezTo>
                    <a:pt x="17546" y="501"/>
                    <a:pt x="17446" y="234"/>
                    <a:pt x="17313" y="0"/>
                  </a:cubicBezTo>
                  <a:close/>
                </a:path>
              </a:pathLst>
            </a:custGeom>
            <a:solidFill>
              <a:srgbClr val="302D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" name="Google Shape;964;p46"/>
            <p:cNvSpPr/>
            <p:nvPr/>
          </p:nvSpPr>
          <p:spPr>
            <a:xfrm>
              <a:off x="10440625" y="1291025"/>
              <a:ext cx="630000" cy="626675"/>
            </a:xfrm>
            <a:custGeom>
              <a:avLst/>
              <a:gdLst/>
              <a:ahLst/>
              <a:cxnLst/>
              <a:rect l="l" t="t" r="r" b="b"/>
              <a:pathLst>
                <a:path w="25200" h="25067" extrusionOk="0">
                  <a:moveTo>
                    <a:pt x="17914" y="1485"/>
                  </a:moveTo>
                  <a:cubicBezTo>
                    <a:pt x="20117" y="6418"/>
                    <a:pt x="22353" y="11902"/>
                    <a:pt x="23310" y="17266"/>
                  </a:cubicBezTo>
                  <a:lnTo>
                    <a:pt x="23310" y="17266"/>
                  </a:lnTo>
                  <a:cubicBezTo>
                    <a:pt x="19197" y="20977"/>
                    <a:pt x="13681" y="23649"/>
                    <a:pt x="8065" y="23649"/>
                  </a:cubicBezTo>
                  <a:cubicBezTo>
                    <a:pt x="7800" y="23649"/>
                    <a:pt x="7535" y="23643"/>
                    <a:pt x="7270" y="23631"/>
                  </a:cubicBezTo>
                  <a:lnTo>
                    <a:pt x="7270" y="23631"/>
                  </a:lnTo>
                  <a:cubicBezTo>
                    <a:pt x="7158" y="22363"/>
                    <a:pt x="7069" y="20721"/>
                    <a:pt x="6420" y="19697"/>
                  </a:cubicBezTo>
                  <a:lnTo>
                    <a:pt x="6420" y="19697"/>
                  </a:lnTo>
                  <a:lnTo>
                    <a:pt x="6539" y="19798"/>
                  </a:lnTo>
                  <a:cubicBezTo>
                    <a:pt x="5769" y="15469"/>
                    <a:pt x="4260" y="11294"/>
                    <a:pt x="2099" y="7451"/>
                  </a:cubicBezTo>
                  <a:lnTo>
                    <a:pt x="2099" y="7451"/>
                  </a:lnTo>
                  <a:cubicBezTo>
                    <a:pt x="6410" y="6064"/>
                    <a:pt x="10500" y="4055"/>
                    <a:pt x="14247" y="1485"/>
                  </a:cubicBezTo>
                  <a:close/>
                  <a:moveTo>
                    <a:pt x="13099" y="1"/>
                  </a:moveTo>
                  <a:cubicBezTo>
                    <a:pt x="12993" y="1"/>
                    <a:pt x="12894" y="26"/>
                    <a:pt x="12810" y="84"/>
                  </a:cubicBezTo>
                  <a:cubicBezTo>
                    <a:pt x="8941" y="2752"/>
                    <a:pt x="4704" y="4820"/>
                    <a:pt x="268" y="6221"/>
                  </a:cubicBezTo>
                  <a:cubicBezTo>
                    <a:pt x="1" y="6288"/>
                    <a:pt x="101" y="6622"/>
                    <a:pt x="201" y="6789"/>
                  </a:cubicBezTo>
                  <a:cubicBezTo>
                    <a:pt x="1902" y="9624"/>
                    <a:pt x="3170" y="12693"/>
                    <a:pt x="4004" y="15895"/>
                  </a:cubicBezTo>
                  <a:cubicBezTo>
                    <a:pt x="4287" y="16911"/>
                    <a:pt x="4286" y="18329"/>
                    <a:pt x="4831" y="19283"/>
                  </a:cubicBezTo>
                  <a:lnTo>
                    <a:pt x="4831" y="19283"/>
                  </a:lnTo>
                  <a:lnTo>
                    <a:pt x="4771" y="19231"/>
                  </a:lnTo>
                  <a:lnTo>
                    <a:pt x="4771" y="19231"/>
                  </a:lnTo>
                  <a:cubicBezTo>
                    <a:pt x="5071" y="20799"/>
                    <a:pt x="5338" y="22366"/>
                    <a:pt x="5605" y="23968"/>
                  </a:cubicBezTo>
                  <a:cubicBezTo>
                    <a:pt x="5672" y="24468"/>
                    <a:pt x="6439" y="24902"/>
                    <a:pt x="6906" y="24935"/>
                  </a:cubicBezTo>
                  <a:cubicBezTo>
                    <a:pt x="7646" y="25024"/>
                    <a:pt x="8385" y="25066"/>
                    <a:pt x="9121" y="25066"/>
                  </a:cubicBezTo>
                  <a:cubicBezTo>
                    <a:pt x="15027" y="25066"/>
                    <a:pt x="20755" y="22312"/>
                    <a:pt x="25085" y="18397"/>
                  </a:cubicBezTo>
                  <a:cubicBezTo>
                    <a:pt x="25200" y="18291"/>
                    <a:pt x="25188" y="18136"/>
                    <a:pt x="25097" y="17971"/>
                  </a:cubicBezTo>
                  <a:lnTo>
                    <a:pt x="25097" y="17971"/>
                  </a:lnTo>
                  <a:cubicBezTo>
                    <a:pt x="24116" y="12473"/>
                    <a:pt x="21799" y="6817"/>
                    <a:pt x="19548" y="1752"/>
                  </a:cubicBezTo>
                  <a:lnTo>
                    <a:pt x="19114" y="884"/>
                  </a:lnTo>
                  <a:cubicBezTo>
                    <a:pt x="18814" y="351"/>
                    <a:pt x="18281" y="50"/>
                    <a:pt x="17680" y="50"/>
                  </a:cubicBezTo>
                  <a:lnTo>
                    <a:pt x="13381" y="50"/>
                  </a:lnTo>
                  <a:cubicBezTo>
                    <a:pt x="13284" y="18"/>
                    <a:pt x="13189" y="1"/>
                    <a:pt x="13099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" name="Google Shape;965;p46"/>
            <p:cNvSpPr/>
            <p:nvPr/>
          </p:nvSpPr>
          <p:spPr>
            <a:xfrm>
              <a:off x="10465650" y="1310625"/>
              <a:ext cx="580450" cy="589725"/>
            </a:xfrm>
            <a:custGeom>
              <a:avLst/>
              <a:gdLst/>
              <a:ahLst/>
              <a:cxnLst/>
              <a:rect l="l" t="t" r="r" b="b"/>
              <a:pathLst>
                <a:path w="23218" h="23589" extrusionOk="0">
                  <a:moveTo>
                    <a:pt x="12576" y="0"/>
                  </a:moveTo>
                  <a:cubicBezTo>
                    <a:pt x="6906" y="4003"/>
                    <a:pt x="1" y="6138"/>
                    <a:pt x="1" y="6138"/>
                  </a:cubicBezTo>
                  <a:cubicBezTo>
                    <a:pt x="434" y="6772"/>
                    <a:pt x="768" y="7406"/>
                    <a:pt x="1135" y="8073"/>
                  </a:cubicBezTo>
                  <a:cubicBezTo>
                    <a:pt x="2803" y="11442"/>
                    <a:pt x="4003" y="15044"/>
                    <a:pt x="4637" y="18747"/>
                  </a:cubicBezTo>
                  <a:cubicBezTo>
                    <a:pt x="4637" y="18747"/>
                    <a:pt x="5171" y="21482"/>
                    <a:pt x="5471" y="23484"/>
                  </a:cubicBezTo>
                  <a:cubicBezTo>
                    <a:pt x="5815" y="23527"/>
                    <a:pt x="6460" y="23588"/>
                    <a:pt x="7338" y="23588"/>
                  </a:cubicBezTo>
                  <a:cubicBezTo>
                    <a:pt x="10550" y="23588"/>
                    <a:pt x="16880" y="22766"/>
                    <a:pt x="22984" y="17213"/>
                  </a:cubicBezTo>
                  <a:lnTo>
                    <a:pt x="23217" y="17046"/>
                  </a:lnTo>
                  <a:cubicBezTo>
                    <a:pt x="22817" y="14511"/>
                    <a:pt x="20348" y="7172"/>
                    <a:pt x="18280" y="2168"/>
                  </a:cubicBezTo>
                  <a:cubicBezTo>
                    <a:pt x="18013" y="1468"/>
                    <a:pt x="17646" y="701"/>
                    <a:pt x="1731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" name="Google Shape;966;p46"/>
            <p:cNvSpPr/>
            <p:nvPr/>
          </p:nvSpPr>
          <p:spPr>
            <a:xfrm>
              <a:off x="10780050" y="1309775"/>
              <a:ext cx="118425" cy="69250"/>
            </a:xfrm>
            <a:custGeom>
              <a:avLst/>
              <a:gdLst/>
              <a:ahLst/>
              <a:cxnLst/>
              <a:rect l="l" t="t" r="r" b="b"/>
              <a:pathLst>
                <a:path w="4737" h="2770" extrusionOk="0">
                  <a:moveTo>
                    <a:pt x="0" y="1"/>
                  </a:moveTo>
                  <a:cubicBezTo>
                    <a:pt x="1868" y="368"/>
                    <a:pt x="3569" y="2770"/>
                    <a:pt x="3569" y="2770"/>
                  </a:cubicBezTo>
                  <a:lnTo>
                    <a:pt x="473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" name="Google Shape;967;p46"/>
            <p:cNvSpPr/>
            <p:nvPr/>
          </p:nvSpPr>
          <p:spPr>
            <a:xfrm>
              <a:off x="10585125" y="1404925"/>
              <a:ext cx="291075" cy="135350"/>
            </a:xfrm>
            <a:custGeom>
              <a:avLst/>
              <a:gdLst/>
              <a:ahLst/>
              <a:cxnLst/>
              <a:rect l="l" t="t" r="r" b="b"/>
              <a:pathLst>
                <a:path w="11643" h="5414" extrusionOk="0">
                  <a:moveTo>
                    <a:pt x="10959" y="0"/>
                  </a:moveTo>
                  <a:cubicBezTo>
                    <a:pt x="10848" y="0"/>
                    <a:pt x="10733" y="48"/>
                    <a:pt x="10633" y="164"/>
                  </a:cubicBezTo>
                  <a:cubicBezTo>
                    <a:pt x="7831" y="2633"/>
                    <a:pt x="4328" y="4167"/>
                    <a:pt x="625" y="4534"/>
                  </a:cubicBezTo>
                  <a:cubicBezTo>
                    <a:pt x="0" y="4534"/>
                    <a:pt x="49" y="5414"/>
                    <a:pt x="607" y="5414"/>
                  </a:cubicBezTo>
                  <a:cubicBezTo>
                    <a:pt x="644" y="5414"/>
                    <a:pt x="684" y="5410"/>
                    <a:pt x="726" y="5401"/>
                  </a:cubicBezTo>
                  <a:lnTo>
                    <a:pt x="692" y="5401"/>
                  </a:lnTo>
                  <a:cubicBezTo>
                    <a:pt x="4595" y="5035"/>
                    <a:pt x="8298" y="3433"/>
                    <a:pt x="11233" y="832"/>
                  </a:cubicBezTo>
                  <a:cubicBezTo>
                    <a:pt x="11643" y="524"/>
                    <a:pt x="11325" y="0"/>
                    <a:pt x="109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" name="Google Shape;968;p46"/>
            <p:cNvSpPr/>
            <p:nvPr/>
          </p:nvSpPr>
          <p:spPr>
            <a:xfrm>
              <a:off x="10610050" y="1479250"/>
              <a:ext cx="291050" cy="136075"/>
            </a:xfrm>
            <a:custGeom>
              <a:avLst/>
              <a:gdLst/>
              <a:ahLst/>
              <a:cxnLst/>
              <a:rect l="l" t="t" r="r" b="b"/>
              <a:pathLst>
                <a:path w="11642" h="5443" extrusionOk="0">
                  <a:moveTo>
                    <a:pt x="10939" y="0"/>
                  </a:moveTo>
                  <a:cubicBezTo>
                    <a:pt x="10826" y="0"/>
                    <a:pt x="10709" y="47"/>
                    <a:pt x="10603" y="160"/>
                  </a:cubicBezTo>
                  <a:cubicBezTo>
                    <a:pt x="7834" y="2662"/>
                    <a:pt x="4332" y="4196"/>
                    <a:pt x="596" y="4530"/>
                  </a:cubicBezTo>
                  <a:cubicBezTo>
                    <a:pt x="0" y="4530"/>
                    <a:pt x="53" y="5443"/>
                    <a:pt x="587" y="5443"/>
                  </a:cubicBezTo>
                  <a:cubicBezTo>
                    <a:pt x="621" y="5443"/>
                    <a:pt x="657" y="5439"/>
                    <a:pt x="696" y="5431"/>
                  </a:cubicBezTo>
                  <a:cubicBezTo>
                    <a:pt x="4599" y="5064"/>
                    <a:pt x="8268" y="3429"/>
                    <a:pt x="11203" y="827"/>
                  </a:cubicBezTo>
                  <a:cubicBezTo>
                    <a:pt x="11642" y="544"/>
                    <a:pt x="11322" y="0"/>
                    <a:pt x="1093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" name="Google Shape;969;p46"/>
            <p:cNvSpPr/>
            <p:nvPr/>
          </p:nvSpPr>
          <p:spPr>
            <a:xfrm>
              <a:off x="10634075" y="1554200"/>
              <a:ext cx="291325" cy="136050"/>
            </a:xfrm>
            <a:custGeom>
              <a:avLst/>
              <a:gdLst/>
              <a:ahLst/>
              <a:cxnLst/>
              <a:rect l="l" t="t" r="r" b="b"/>
              <a:pathLst>
                <a:path w="11653" h="5442" extrusionOk="0">
                  <a:moveTo>
                    <a:pt x="10969" y="0"/>
                  </a:moveTo>
                  <a:cubicBezTo>
                    <a:pt x="10858" y="0"/>
                    <a:pt x="10743" y="48"/>
                    <a:pt x="10643" y="164"/>
                  </a:cubicBezTo>
                  <a:cubicBezTo>
                    <a:pt x="7841" y="2666"/>
                    <a:pt x="4338" y="4167"/>
                    <a:pt x="636" y="4534"/>
                  </a:cubicBezTo>
                  <a:cubicBezTo>
                    <a:pt x="0" y="4534"/>
                    <a:pt x="61" y="5442"/>
                    <a:pt x="644" y="5442"/>
                  </a:cubicBezTo>
                  <a:cubicBezTo>
                    <a:pt x="673" y="5442"/>
                    <a:pt x="704" y="5440"/>
                    <a:pt x="736" y="5435"/>
                  </a:cubicBezTo>
                  <a:lnTo>
                    <a:pt x="702" y="5401"/>
                  </a:lnTo>
                  <a:cubicBezTo>
                    <a:pt x="4605" y="5035"/>
                    <a:pt x="8308" y="3433"/>
                    <a:pt x="11243" y="832"/>
                  </a:cubicBezTo>
                  <a:cubicBezTo>
                    <a:pt x="11653" y="524"/>
                    <a:pt x="11335" y="0"/>
                    <a:pt x="109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" name="Google Shape;970;p46"/>
            <p:cNvSpPr/>
            <p:nvPr/>
          </p:nvSpPr>
          <p:spPr>
            <a:xfrm>
              <a:off x="10659325" y="1628900"/>
              <a:ext cx="291050" cy="135700"/>
            </a:xfrm>
            <a:custGeom>
              <a:avLst/>
              <a:gdLst/>
              <a:ahLst/>
              <a:cxnLst/>
              <a:rect l="l" t="t" r="r" b="b"/>
              <a:pathLst>
                <a:path w="11642" h="5428" extrusionOk="0">
                  <a:moveTo>
                    <a:pt x="10966" y="1"/>
                  </a:moveTo>
                  <a:cubicBezTo>
                    <a:pt x="10853" y="1"/>
                    <a:pt x="10736" y="52"/>
                    <a:pt x="10633" y="179"/>
                  </a:cubicBezTo>
                  <a:cubicBezTo>
                    <a:pt x="7831" y="2647"/>
                    <a:pt x="4329" y="4181"/>
                    <a:pt x="626" y="4548"/>
                  </a:cubicBezTo>
                  <a:cubicBezTo>
                    <a:pt x="1" y="4548"/>
                    <a:pt x="50" y="5428"/>
                    <a:pt x="608" y="5428"/>
                  </a:cubicBezTo>
                  <a:cubicBezTo>
                    <a:pt x="645" y="5428"/>
                    <a:pt x="685" y="5424"/>
                    <a:pt x="726" y="5416"/>
                  </a:cubicBezTo>
                  <a:lnTo>
                    <a:pt x="693" y="5416"/>
                  </a:lnTo>
                  <a:cubicBezTo>
                    <a:pt x="4596" y="5049"/>
                    <a:pt x="8298" y="3448"/>
                    <a:pt x="11234" y="846"/>
                  </a:cubicBezTo>
                  <a:cubicBezTo>
                    <a:pt x="11641" y="540"/>
                    <a:pt x="11329" y="1"/>
                    <a:pt x="1096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" name="Rounded Rectangle 16">
            <a:extLst>
              <a:ext uri="{FF2B5EF4-FFF2-40B4-BE49-F238E27FC236}">
                <a16:creationId xmlns:a16="http://schemas.microsoft.com/office/drawing/2014/main" id="{485FD20B-E6AA-3ABE-523D-7F423A718AFD}"/>
              </a:ext>
            </a:extLst>
          </p:cNvPr>
          <p:cNvSpPr/>
          <p:nvPr/>
        </p:nvSpPr>
        <p:spPr>
          <a:xfrm>
            <a:off x="1771650" y="315780"/>
            <a:ext cx="5600700" cy="617482"/>
          </a:xfrm>
          <a:prstGeom prst="roundRect">
            <a:avLst/>
          </a:prstGeom>
          <a:solidFill>
            <a:srgbClr val="BDD292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1. Bình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phương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của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một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tổng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,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một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hiệu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F60EA7AE-DEB7-21B0-1CF0-1C9911AC5CEF}"/>
                  </a:ext>
                </a:extLst>
              </p:cNvPr>
              <p:cNvSpPr/>
              <p:nvPr/>
            </p:nvSpPr>
            <p:spPr>
              <a:xfrm>
                <a:off x="973546" y="1825731"/>
                <a:ext cx="5875544" cy="283135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0480" marR="30480" algn="just">
                  <a:lnSpc>
                    <a:spcPct val="200000"/>
                  </a:lnSpc>
                  <a:buClrTx/>
                  <a:defRPr/>
                </a:pPr>
                <a:r>
                  <a:rPr lang="en-US" sz="2200" b="1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Cách 1:</a:t>
                </a:r>
              </a:p>
              <a:p>
                <a:pPr marL="30480" marR="30480" algn="just">
                  <a:lnSpc>
                    <a:spcPct val="200000"/>
                  </a:lnSpc>
                  <a:buClrTx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200" b="0" i="1" kern="1200" smtClean="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+mn-cs"/>
                            </a:rPr>
                          </m:ctrlPr>
                        </m:sSubPr>
                        <m:e>
                          <m:r>
                            <a:rPr lang="en-US" sz="2200" b="0" i="1" kern="1200" smtClean="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+mn-cs"/>
                            </a:rPr>
                            <m:t>𝑆</m:t>
                          </m:r>
                        </m:e>
                        <m:sub>
                          <m:r>
                            <a:rPr lang="en-US" sz="2200" b="0" i="1" kern="1200" smtClean="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+mn-cs"/>
                            </a:rPr>
                            <m:t>𝑀𝑁𝑃𝑄</m:t>
                          </m:r>
                        </m:sub>
                      </m:sSub>
                      <m:r>
                        <a:rPr lang="en-US" sz="2200" b="0" i="1" kern="1200" smtClean="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+mn-cs"/>
                        </a:rPr>
                        <m:t>=</m:t>
                      </m:r>
                      <m:d>
                        <m:dPr>
                          <m:ctrlPr>
                            <a:rPr lang="en-US" sz="2200" b="0" i="1" kern="1200" smtClean="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+mn-cs"/>
                            </a:rPr>
                          </m:ctrlPr>
                        </m:dPr>
                        <m:e>
                          <m:r>
                            <a:rPr lang="en-US" sz="2200" b="0" i="1" kern="1200" smtClean="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+mn-cs"/>
                            </a:rPr>
                            <m:t>𝑎</m:t>
                          </m:r>
                          <m:r>
                            <a:rPr lang="en-US" sz="2200" b="0" i="1" kern="1200" smtClean="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+mn-cs"/>
                            </a:rPr>
                            <m:t>+</m:t>
                          </m:r>
                          <m:r>
                            <a:rPr lang="en-US" sz="2200" b="0" i="1" kern="1200" smtClean="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+mn-cs"/>
                            </a:rPr>
                            <m:t>𝑏</m:t>
                          </m:r>
                        </m:e>
                      </m:d>
                      <m:d>
                        <m:dPr>
                          <m:ctrlPr>
                            <a:rPr lang="en-US" sz="2200" b="0" i="1" kern="1200" smtClean="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+mn-cs"/>
                            </a:rPr>
                          </m:ctrlPr>
                        </m:dPr>
                        <m:e>
                          <m:r>
                            <a:rPr lang="en-US" sz="2200" b="0" i="1" kern="1200" smtClean="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+mn-cs"/>
                            </a:rPr>
                            <m:t>𝑎</m:t>
                          </m:r>
                          <m:r>
                            <a:rPr lang="en-US" sz="2200" b="0" i="1" kern="1200" smtClean="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+mn-cs"/>
                            </a:rPr>
                            <m:t>+</m:t>
                          </m:r>
                          <m:r>
                            <a:rPr lang="en-US" sz="2200" b="0" i="1" kern="1200" smtClean="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+mn-cs"/>
                            </a:rPr>
                            <m:t>𝑏</m:t>
                          </m:r>
                        </m:e>
                      </m:d>
                      <m:r>
                        <a:rPr lang="en-US" sz="2200" b="0" i="1" kern="1200" smtClean="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+mn-cs"/>
                        </a:rPr>
                        <m:t>=</m:t>
                      </m:r>
                      <m:sSup>
                        <m:sSupPr>
                          <m:ctrlPr>
                            <a:rPr lang="en-US" sz="2200" b="0" i="1" kern="1200" smtClean="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+mn-cs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200" b="0" i="1" kern="1200" smtClean="0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+mn-cs"/>
                                </a:rPr>
                              </m:ctrlPr>
                            </m:dPr>
                            <m:e>
                              <m:r>
                                <a:rPr lang="en-US" sz="2200" b="0" i="1" kern="1200" smtClean="0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+mn-cs"/>
                                </a:rPr>
                                <m:t>𝑎</m:t>
                              </m:r>
                              <m:r>
                                <a:rPr lang="en-US" sz="2200" b="0" i="1" kern="1200" smtClean="0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+mn-cs"/>
                                </a:rPr>
                                <m:t>+</m:t>
                              </m:r>
                              <m:r>
                                <a:rPr lang="en-US" sz="2200" b="0" i="1" kern="1200" smtClean="0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+mn-cs"/>
                                </a:rPr>
                                <m:t>𝑏</m:t>
                              </m:r>
                            </m:e>
                          </m:d>
                        </m:e>
                        <m:sup>
                          <m:r>
                            <a:rPr lang="en-US" sz="2200" b="0" i="1" kern="1200" smtClean="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+mn-cs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200" kern="1200" dirty="0">
                  <a:latin typeface="+mj-lt"/>
                  <a:ea typeface="Times New Roman" panose="02020603050405020304" pitchFamily="18" charset="0"/>
                  <a:cs typeface="+mn-cs"/>
                </a:endParaRPr>
              </a:p>
              <a:p>
                <a:pPr marL="30480" marR="30480" algn="just">
                  <a:lnSpc>
                    <a:spcPct val="200000"/>
                  </a:lnSpc>
                  <a:buClrTx/>
                  <a:defRPr/>
                </a:pPr>
                <a:r>
                  <a:rPr lang="en-US" sz="2200" b="1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Cách</a:t>
                </a:r>
                <a:r>
                  <a:rPr lang="en-US" sz="2200" b="1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2:</a:t>
                </a:r>
              </a:p>
              <a:p>
                <a:pPr marL="30480" marR="30480" algn="just">
                  <a:lnSpc>
                    <a:spcPct val="200000"/>
                  </a:lnSpc>
                  <a:buClrTx/>
                  <a:defRPr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</m:ctrlPr>
                      </m:sSubPr>
                      <m:e>
                        <m: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𝑆</m:t>
                        </m:r>
                      </m:e>
                      <m:sub>
                        <m: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𝑀𝑁𝑃𝑄</m:t>
                        </m:r>
                      </m:sub>
                    </m:sSub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=</m:t>
                    </m:r>
                    <m:sSup>
                      <m:sSupPr>
                        <m:ctrlP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𝑎</m:t>
                        </m:r>
                      </m:e>
                      <m:sup>
                        <m: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2</m:t>
                        </m:r>
                      </m:sup>
                    </m:sSup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+</m:t>
                    </m:r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𝑎𝑏</m:t>
                    </m:r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+</m:t>
                    </m:r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𝑎𝑏</m:t>
                    </m:r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+</m:t>
                    </m:r>
                    <m:sSup>
                      <m:sSupPr>
                        <m:ctrlP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𝑏</m:t>
                        </m:r>
                      </m:e>
                      <m:sup>
                        <m: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2</m:t>
                        </m:r>
                      </m:sup>
                    </m:sSup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=</m:t>
                    </m:r>
                    <m:sSup>
                      <m:sSupPr>
                        <m:ctrlP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𝑎</m:t>
                        </m:r>
                      </m:e>
                      <m:sup>
                        <m: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2</m:t>
                        </m:r>
                      </m:sup>
                    </m:sSup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+2</m:t>
                    </m:r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𝑎𝑏</m:t>
                    </m:r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+</m:t>
                    </m:r>
                    <m:sSup>
                      <m:sSupPr>
                        <m:ctrlP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𝑏</m:t>
                        </m:r>
                      </m:e>
                      <m:sup>
                        <m: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</a:p>
            </p:txBody>
          </p:sp>
        </mc:Choice>
        <mc:Fallback xmlns="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F60EA7AE-DEB7-21B0-1CF0-1C9911AC5CE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3546" y="1825731"/>
                <a:ext cx="5875544" cy="2831353"/>
              </a:xfrm>
              <a:prstGeom prst="rect">
                <a:avLst/>
              </a:prstGeom>
              <a:blipFill>
                <a:blip r:embed="rId3"/>
                <a:stretch>
                  <a:fillRect l="-830" b="-4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Rectangle 21">
            <a:extLst>
              <a:ext uri="{FF2B5EF4-FFF2-40B4-BE49-F238E27FC236}">
                <a16:creationId xmlns:a16="http://schemas.microsoft.com/office/drawing/2014/main" id="{D5FFBD14-7513-6F8B-1AAA-95A9CD4FEE68}"/>
              </a:ext>
            </a:extLst>
          </p:cNvPr>
          <p:cNvSpPr/>
          <p:nvPr/>
        </p:nvSpPr>
        <p:spPr>
          <a:xfrm>
            <a:off x="355958" y="1105661"/>
            <a:ext cx="906018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ClrTx/>
              <a:buFontTx/>
              <a:buNone/>
              <a:defRPr/>
            </a:pPr>
            <a:r>
              <a:rPr lang="en-US" sz="2200" b="1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HĐ 2.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2596668-E6E9-AD44-7D72-8501C2E5613B}"/>
              </a:ext>
            </a:extLst>
          </p:cNvPr>
          <p:cNvGrpSpPr/>
          <p:nvPr/>
        </p:nvGrpSpPr>
        <p:grpSpPr>
          <a:xfrm>
            <a:off x="4040993" y="1349378"/>
            <a:ext cx="1062013" cy="596516"/>
            <a:chOff x="8403160" y="4587772"/>
            <a:chExt cx="1263473" cy="823613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68CC55C9-4981-F56C-1A93-68A4A0C2DB6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553553" y="4587772"/>
              <a:ext cx="962684" cy="823613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F8326228-734C-5A10-417B-FA500EDCCCCA}"/>
                </a:ext>
              </a:extLst>
            </p:cNvPr>
            <p:cNvSpPr txBox="1"/>
            <p:nvPr/>
          </p:nvSpPr>
          <p:spPr>
            <a:xfrm>
              <a:off x="8403160" y="4726472"/>
              <a:ext cx="1263473" cy="4586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Giải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A94AAE66-CCEC-8C39-2B92-49BDFF2E97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84201" y="2093131"/>
            <a:ext cx="2149749" cy="2573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10678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7" name="Google Shape;917;p46"/>
          <p:cNvSpPr/>
          <p:nvPr/>
        </p:nvSpPr>
        <p:spPr>
          <a:xfrm rot="10800000" flipH="1">
            <a:off x="-1130608" y="3947752"/>
            <a:ext cx="2466621" cy="2864181"/>
          </a:xfrm>
          <a:custGeom>
            <a:avLst/>
            <a:gdLst/>
            <a:ahLst/>
            <a:cxnLst/>
            <a:rect l="l" t="t" r="r" b="b"/>
            <a:pathLst>
              <a:path w="82413" h="95696" extrusionOk="0">
                <a:moveTo>
                  <a:pt x="0" y="0"/>
                </a:moveTo>
                <a:lnTo>
                  <a:pt x="0" y="70492"/>
                </a:lnTo>
                <a:cubicBezTo>
                  <a:pt x="10133" y="86005"/>
                  <a:pt x="25239" y="95695"/>
                  <a:pt x="40079" y="95695"/>
                </a:cubicBezTo>
                <a:cubicBezTo>
                  <a:pt x="43020" y="95695"/>
                  <a:pt x="45950" y="95315"/>
                  <a:pt x="48829" y="94524"/>
                </a:cubicBezTo>
                <a:cubicBezTo>
                  <a:pt x="71478" y="88299"/>
                  <a:pt x="82412" y="59013"/>
                  <a:pt x="73244" y="29109"/>
                </a:cubicBezTo>
                <a:cubicBezTo>
                  <a:pt x="69683" y="17513"/>
                  <a:pt x="63619" y="7520"/>
                  <a:pt x="56217" y="0"/>
                </a:cubicBezTo>
                <a:close/>
              </a:path>
            </a:pathLst>
          </a:custGeom>
          <a:solidFill>
            <a:srgbClr val="FE8F86">
              <a:alpha val="6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1" name="Google Shape;941;p46"/>
          <p:cNvSpPr/>
          <p:nvPr/>
        </p:nvSpPr>
        <p:spPr>
          <a:xfrm>
            <a:off x="102703" y="4615190"/>
            <a:ext cx="1272350" cy="347275"/>
          </a:xfrm>
          <a:custGeom>
            <a:avLst/>
            <a:gdLst/>
            <a:ahLst/>
            <a:cxnLst/>
            <a:rect l="l" t="t" r="r" b="b"/>
            <a:pathLst>
              <a:path w="50894" h="13891" extrusionOk="0">
                <a:moveTo>
                  <a:pt x="47961" y="461"/>
                </a:moveTo>
                <a:cubicBezTo>
                  <a:pt x="48959" y="461"/>
                  <a:pt x="50307" y="1231"/>
                  <a:pt x="49593" y="2377"/>
                </a:cubicBezTo>
                <a:cubicBezTo>
                  <a:pt x="49317" y="2752"/>
                  <a:pt x="48923" y="3047"/>
                  <a:pt x="48490" y="3224"/>
                </a:cubicBezTo>
                <a:cubicBezTo>
                  <a:pt x="46756" y="4012"/>
                  <a:pt x="44588" y="4210"/>
                  <a:pt x="42756" y="4623"/>
                </a:cubicBezTo>
                <a:cubicBezTo>
                  <a:pt x="41416" y="4919"/>
                  <a:pt x="38599" y="4998"/>
                  <a:pt x="37909" y="6436"/>
                </a:cubicBezTo>
                <a:cubicBezTo>
                  <a:pt x="37732" y="6771"/>
                  <a:pt x="37712" y="7165"/>
                  <a:pt x="37850" y="7520"/>
                </a:cubicBezTo>
                <a:cubicBezTo>
                  <a:pt x="37909" y="7717"/>
                  <a:pt x="38027" y="7874"/>
                  <a:pt x="38185" y="8012"/>
                </a:cubicBezTo>
                <a:cubicBezTo>
                  <a:pt x="38658" y="8505"/>
                  <a:pt x="38855" y="8308"/>
                  <a:pt x="38894" y="9155"/>
                </a:cubicBezTo>
                <a:cubicBezTo>
                  <a:pt x="38934" y="9982"/>
                  <a:pt x="38658" y="10160"/>
                  <a:pt x="37830" y="10376"/>
                </a:cubicBezTo>
                <a:cubicBezTo>
                  <a:pt x="37377" y="10475"/>
                  <a:pt x="36904" y="10554"/>
                  <a:pt x="36451" y="10613"/>
                </a:cubicBezTo>
                <a:lnTo>
                  <a:pt x="33082" y="11125"/>
                </a:lnTo>
                <a:lnTo>
                  <a:pt x="25378" y="12307"/>
                </a:lnTo>
                <a:lnTo>
                  <a:pt x="21556" y="12898"/>
                </a:lnTo>
                <a:cubicBezTo>
                  <a:pt x="20949" y="12994"/>
                  <a:pt x="19423" y="13377"/>
                  <a:pt x="18141" y="13377"/>
                </a:cubicBezTo>
                <a:cubicBezTo>
                  <a:pt x="17050" y="13377"/>
                  <a:pt x="16136" y="13100"/>
                  <a:pt x="16118" y="12130"/>
                </a:cubicBezTo>
                <a:cubicBezTo>
                  <a:pt x="16118" y="12126"/>
                  <a:pt x="16118" y="12122"/>
                  <a:pt x="16117" y="12117"/>
                </a:cubicBezTo>
                <a:lnTo>
                  <a:pt x="16117" y="12117"/>
                </a:lnTo>
                <a:cubicBezTo>
                  <a:pt x="16433" y="11003"/>
                  <a:pt x="17377" y="11375"/>
                  <a:pt x="18226" y="11086"/>
                </a:cubicBezTo>
                <a:cubicBezTo>
                  <a:pt x="18699" y="10928"/>
                  <a:pt x="18679" y="10830"/>
                  <a:pt x="19014" y="10514"/>
                </a:cubicBezTo>
                <a:cubicBezTo>
                  <a:pt x="19290" y="10239"/>
                  <a:pt x="19625" y="10160"/>
                  <a:pt x="19940" y="9923"/>
                </a:cubicBezTo>
                <a:cubicBezTo>
                  <a:pt x="20689" y="9352"/>
                  <a:pt x="20374" y="8524"/>
                  <a:pt x="19566" y="8229"/>
                </a:cubicBezTo>
                <a:cubicBezTo>
                  <a:pt x="19386" y="8163"/>
                  <a:pt x="19196" y="8136"/>
                  <a:pt x="19001" y="8136"/>
                </a:cubicBezTo>
                <a:cubicBezTo>
                  <a:pt x="18322" y="8136"/>
                  <a:pt x="17582" y="8461"/>
                  <a:pt x="16985" y="8584"/>
                </a:cubicBezTo>
                <a:cubicBezTo>
                  <a:pt x="15822" y="8820"/>
                  <a:pt x="14660" y="9037"/>
                  <a:pt x="13478" y="9194"/>
                </a:cubicBezTo>
                <a:cubicBezTo>
                  <a:pt x="11188" y="9529"/>
                  <a:pt x="8882" y="9689"/>
                  <a:pt x="6574" y="9689"/>
                </a:cubicBezTo>
                <a:cubicBezTo>
                  <a:pt x="6439" y="9689"/>
                  <a:pt x="6303" y="9688"/>
                  <a:pt x="6168" y="9687"/>
                </a:cubicBezTo>
                <a:cubicBezTo>
                  <a:pt x="5776" y="9687"/>
                  <a:pt x="5354" y="9699"/>
                  <a:pt x="4926" y="9699"/>
                </a:cubicBezTo>
                <a:cubicBezTo>
                  <a:pt x="3997" y="9699"/>
                  <a:pt x="3035" y="9643"/>
                  <a:pt x="2267" y="9293"/>
                </a:cubicBezTo>
                <a:cubicBezTo>
                  <a:pt x="533" y="8505"/>
                  <a:pt x="40" y="6574"/>
                  <a:pt x="1656" y="5411"/>
                </a:cubicBezTo>
                <a:cubicBezTo>
                  <a:pt x="2621" y="4702"/>
                  <a:pt x="3882" y="4663"/>
                  <a:pt x="5025" y="4604"/>
                </a:cubicBezTo>
                <a:cubicBezTo>
                  <a:pt x="6286" y="4505"/>
                  <a:pt x="7547" y="4426"/>
                  <a:pt x="8828" y="4328"/>
                </a:cubicBezTo>
                <a:cubicBezTo>
                  <a:pt x="13359" y="3914"/>
                  <a:pt x="17871" y="3264"/>
                  <a:pt x="22324" y="2377"/>
                </a:cubicBezTo>
                <a:cubicBezTo>
                  <a:pt x="23566" y="2141"/>
                  <a:pt x="24807" y="1865"/>
                  <a:pt x="26048" y="1569"/>
                </a:cubicBezTo>
                <a:cubicBezTo>
                  <a:pt x="27113" y="1333"/>
                  <a:pt x="28467" y="835"/>
                  <a:pt x="29627" y="835"/>
                </a:cubicBezTo>
                <a:cubicBezTo>
                  <a:pt x="29819" y="835"/>
                  <a:pt x="30006" y="849"/>
                  <a:pt x="30186" y="880"/>
                </a:cubicBezTo>
                <a:cubicBezTo>
                  <a:pt x="30796" y="998"/>
                  <a:pt x="32274" y="683"/>
                  <a:pt x="31939" y="2062"/>
                </a:cubicBezTo>
                <a:cubicBezTo>
                  <a:pt x="31841" y="2456"/>
                  <a:pt x="31328" y="2811"/>
                  <a:pt x="30993" y="2949"/>
                </a:cubicBezTo>
                <a:cubicBezTo>
                  <a:pt x="30540" y="3086"/>
                  <a:pt x="30087" y="3185"/>
                  <a:pt x="29614" y="3264"/>
                </a:cubicBezTo>
                <a:cubicBezTo>
                  <a:pt x="28885" y="3441"/>
                  <a:pt x="28274" y="3756"/>
                  <a:pt x="27999" y="4485"/>
                </a:cubicBezTo>
                <a:cubicBezTo>
                  <a:pt x="27940" y="4604"/>
                  <a:pt x="28117" y="4761"/>
                  <a:pt x="28196" y="4820"/>
                </a:cubicBezTo>
                <a:cubicBezTo>
                  <a:pt x="28961" y="5354"/>
                  <a:pt x="29784" y="5564"/>
                  <a:pt x="30650" y="5564"/>
                </a:cubicBezTo>
                <a:cubicBezTo>
                  <a:pt x="31032" y="5564"/>
                  <a:pt x="31423" y="5523"/>
                  <a:pt x="31821" y="5451"/>
                </a:cubicBezTo>
                <a:cubicBezTo>
                  <a:pt x="33949" y="5057"/>
                  <a:pt x="36018" y="4170"/>
                  <a:pt x="38067" y="3500"/>
                </a:cubicBezTo>
                <a:lnTo>
                  <a:pt x="44608" y="1372"/>
                </a:lnTo>
                <a:cubicBezTo>
                  <a:pt x="45652" y="1037"/>
                  <a:pt x="46736" y="545"/>
                  <a:pt x="47820" y="466"/>
                </a:cubicBezTo>
                <a:cubicBezTo>
                  <a:pt x="47866" y="462"/>
                  <a:pt x="47913" y="461"/>
                  <a:pt x="47961" y="461"/>
                </a:cubicBezTo>
                <a:close/>
                <a:moveTo>
                  <a:pt x="47887" y="1"/>
                </a:moveTo>
                <a:cubicBezTo>
                  <a:pt x="47346" y="1"/>
                  <a:pt x="46785" y="115"/>
                  <a:pt x="46263" y="269"/>
                </a:cubicBezTo>
                <a:cubicBezTo>
                  <a:pt x="43308" y="1136"/>
                  <a:pt x="40392" y="2180"/>
                  <a:pt x="37456" y="3126"/>
                </a:cubicBezTo>
                <a:cubicBezTo>
                  <a:pt x="35939" y="3618"/>
                  <a:pt x="34422" y="4150"/>
                  <a:pt x="32905" y="4604"/>
                </a:cubicBezTo>
                <a:cubicBezTo>
                  <a:pt x="32057" y="4864"/>
                  <a:pt x="31161" y="5107"/>
                  <a:pt x="30294" y="5107"/>
                </a:cubicBezTo>
                <a:cubicBezTo>
                  <a:pt x="29690" y="5107"/>
                  <a:pt x="29099" y="4990"/>
                  <a:pt x="28548" y="4678"/>
                </a:cubicBezTo>
                <a:lnTo>
                  <a:pt x="28548" y="4678"/>
                </a:lnTo>
                <a:cubicBezTo>
                  <a:pt x="29329" y="3332"/>
                  <a:pt x="32773" y="3918"/>
                  <a:pt x="32412" y="1944"/>
                </a:cubicBezTo>
                <a:cubicBezTo>
                  <a:pt x="32213" y="702"/>
                  <a:pt x="30749" y="420"/>
                  <a:pt x="29620" y="420"/>
                </a:cubicBezTo>
                <a:cubicBezTo>
                  <a:pt x="29405" y="420"/>
                  <a:pt x="29203" y="431"/>
                  <a:pt x="29023" y="446"/>
                </a:cubicBezTo>
                <a:cubicBezTo>
                  <a:pt x="26501" y="663"/>
                  <a:pt x="23960" y="1530"/>
                  <a:pt x="21477" y="2023"/>
                </a:cubicBezTo>
                <a:cubicBezTo>
                  <a:pt x="18738" y="2554"/>
                  <a:pt x="16000" y="2988"/>
                  <a:pt x="13222" y="3343"/>
                </a:cubicBezTo>
                <a:cubicBezTo>
                  <a:pt x="10404" y="3697"/>
                  <a:pt x="7567" y="3953"/>
                  <a:pt x="4730" y="4131"/>
                </a:cubicBezTo>
                <a:cubicBezTo>
                  <a:pt x="2996" y="4229"/>
                  <a:pt x="277" y="4544"/>
                  <a:pt x="99" y="6791"/>
                </a:cubicBezTo>
                <a:cubicBezTo>
                  <a:pt x="1" y="8150"/>
                  <a:pt x="1163" y="9253"/>
                  <a:pt x="2346" y="9726"/>
                </a:cubicBezTo>
                <a:cubicBezTo>
                  <a:pt x="3420" y="10144"/>
                  <a:pt x="4676" y="10266"/>
                  <a:pt x="5943" y="10266"/>
                </a:cubicBezTo>
                <a:cubicBezTo>
                  <a:pt x="7184" y="10266"/>
                  <a:pt x="8435" y="10149"/>
                  <a:pt x="9537" y="10081"/>
                </a:cubicBezTo>
                <a:cubicBezTo>
                  <a:pt x="10897" y="10002"/>
                  <a:pt x="12256" y="9884"/>
                  <a:pt x="13616" y="9687"/>
                </a:cubicBezTo>
                <a:cubicBezTo>
                  <a:pt x="15172" y="9490"/>
                  <a:pt x="16748" y="8958"/>
                  <a:pt x="18285" y="8840"/>
                </a:cubicBezTo>
                <a:lnTo>
                  <a:pt x="18758" y="8721"/>
                </a:lnTo>
                <a:lnTo>
                  <a:pt x="19743" y="9293"/>
                </a:lnTo>
                <a:cubicBezTo>
                  <a:pt x="19763" y="9588"/>
                  <a:pt x="19073" y="9608"/>
                  <a:pt x="18896" y="9746"/>
                </a:cubicBezTo>
                <a:cubicBezTo>
                  <a:pt x="18187" y="10298"/>
                  <a:pt x="18108" y="10554"/>
                  <a:pt x="17142" y="10692"/>
                </a:cubicBezTo>
                <a:cubicBezTo>
                  <a:pt x="16354" y="10810"/>
                  <a:pt x="15822" y="11007"/>
                  <a:pt x="15606" y="11834"/>
                </a:cubicBezTo>
                <a:cubicBezTo>
                  <a:pt x="15599" y="11866"/>
                  <a:pt x="15608" y="11903"/>
                  <a:pt x="15627" y="11942"/>
                </a:cubicBezTo>
                <a:lnTo>
                  <a:pt x="15627" y="11942"/>
                </a:lnTo>
                <a:cubicBezTo>
                  <a:pt x="15687" y="13288"/>
                  <a:pt x="16980" y="13890"/>
                  <a:pt x="18200" y="13890"/>
                </a:cubicBezTo>
                <a:cubicBezTo>
                  <a:pt x="18275" y="13890"/>
                  <a:pt x="18349" y="13888"/>
                  <a:pt x="18423" y="13884"/>
                </a:cubicBezTo>
                <a:cubicBezTo>
                  <a:pt x="21103" y="13726"/>
                  <a:pt x="23841" y="13076"/>
                  <a:pt x="26501" y="12682"/>
                </a:cubicBezTo>
                <a:lnTo>
                  <a:pt x="34678" y="11421"/>
                </a:lnTo>
                <a:cubicBezTo>
                  <a:pt x="35880" y="11224"/>
                  <a:pt x="37200" y="11165"/>
                  <a:pt x="38362" y="10810"/>
                </a:cubicBezTo>
                <a:cubicBezTo>
                  <a:pt x="39032" y="10613"/>
                  <a:pt x="39702" y="10140"/>
                  <a:pt x="39682" y="9372"/>
                </a:cubicBezTo>
                <a:cubicBezTo>
                  <a:pt x="39682" y="8781"/>
                  <a:pt x="39269" y="8603"/>
                  <a:pt x="38934" y="8209"/>
                </a:cubicBezTo>
                <a:cubicBezTo>
                  <a:pt x="38382" y="7579"/>
                  <a:pt x="38047" y="7047"/>
                  <a:pt x="38737" y="6377"/>
                </a:cubicBezTo>
                <a:cubicBezTo>
                  <a:pt x="39269" y="5865"/>
                  <a:pt x="40175" y="5766"/>
                  <a:pt x="40845" y="5608"/>
                </a:cubicBezTo>
                <a:cubicBezTo>
                  <a:pt x="43308" y="5057"/>
                  <a:pt x="45889" y="4663"/>
                  <a:pt x="48293" y="3914"/>
                </a:cubicBezTo>
                <a:cubicBezTo>
                  <a:pt x="49494" y="3520"/>
                  <a:pt x="50893" y="2515"/>
                  <a:pt x="50046" y="1136"/>
                </a:cubicBezTo>
                <a:cubicBezTo>
                  <a:pt x="49529" y="282"/>
                  <a:pt x="48733" y="1"/>
                  <a:pt x="4788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7" name="Google Shape;947;p46"/>
          <p:cNvSpPr/>
          <p:nvPr/>
        </p:nvSpPr>
        <p:spPr>
          <a:xfrm flipH="1">
            <a:off x="1476216" y="4934563"/>
            <a:ext cx="169626" cy="215693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8" name="Google Shape;948;p46"/>
          <p:cNvSpPr/>
          <p:nvPr/>
        </p:nvSpPr>
        <p:spPr>
          <a:xfrm>
            <a:off x="26515" y="3624803"/>
            <a:ext cx="283484" cy="360463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9" name="Google Shape;949;p46"/>
          <p:cNvSpPr/>
          <p:nvPr/>
        </p:nvSpPr>
        <p:spPr>
          <a:xfrm>
            <a:off x="7928325" y="1163188"/>
            <a:ext cx="1153600" cy="321450"/>
          </a:xfrm>
          <a:custGeom>
            <a:avLst/>
            <a:gdLst/>
            <a:ahLst/>
            <a:cxnLst/>
            <a:rect l="l" t="t" r="r" b="b"/>
            <a:pathLst>
              <a:path w="46144" h="12858" extrusionOk="0">
                <a:moveTo>
                  <a:pt x="43926" y="479"/>
                </a:moveTo>
                <a:cubicBezTo>
                  <a:pt x="44509" y="479"/>
                  <a:pt x="44950" y="712"/>
                  <a:pt x="44942" y="1436"/>
                </a:cubicBezTo>
                <a:cubicBezTo>
                  <a:pt x="44942" y="2618"/>
                  <a:pt x="42913" y="3150"/>
                  <a:pt x="42046" y="3525"/>
                </a:cubicBezTo>
                <a:lnTo>
                  <a:pt x="39484" y="4687"/>
                </a:lnTo>
                <a:cubicBezTo>
                  <a:pt x="37613" y="5534"/>
                  <a:pt x="35741" y="6382"/>
                  <a:pt x="33869" y="7209"/>
                </a:cubicBezTo>
                <a:cubicBezTo>
                  <a:pt x="32372" y="7899"/>
                  <a:pt x="30835" y="8490"/>
                  <a:pt x="29239" y="8943"/>
                </a:cubicBezTo>
                <a:cubicBezTo>
                  <a:pt x="28171" y="9235"/>
                  <a:pt x="27162" y="9366"/>
                  <a:pt x="26159" y="9366"/>
                </a:cubicBezTo>
                <a:cubicBezTo>
                  <a:pt x="24998" y="9366"/>
                  <a:pt x="23845" y="9190"/>
                  <a:pt x="22619" y="8884"/>
                </a:cubicBezTo>
                <a:cubicBezTo>
                  <a:pt x="22143" y="8763"/>
                  <a:pt x="21680" y="8709"/>
                  <a:pt x="21228" y="8709"/>
                </a:cubicBezTo>
                <a:cubicBezTo>
                  <a:pt x="18660" y="8709"/>
                  <a:pt x="16412" y="10424"/>
                  <a:pt x="13950" y="11228"/>
                </a:cubicBezTo>
                <a:cubicBezTo>
                  <a:pt x="12176" y="11819"/>
                  <a:pt x="10324" y="12174"/>
                  <a:pt x="8433" y="12273"/>
                </a:cubicBezTo>
                <a:lnTo>
                  <a:pt x="7743" y="12312"/>
                </a:lnTo>
                <a:cubicBezTo>
                  <a:pt x="6758" y="11701"/>
                  <a:pt x="6660" y="11130"/>
                  <a:pt x="7448" y="10578"/>
                </a:cubicBezTo>
                <a:cubicBezTo>
                  <a:pt x="7743" y="10401"/>
                  <a:pt x="8058" y="10263"/>
                  <a:pt x="8374" y="10184"/>
                </a:cubicBezTo>
                <a:cubicBezTo>
                  <a:pt x="8886" y="10027"/>
                  <a:pt x="9457" y="9908"/>
                  <a:pt x="9911" y="9593"/>
                </a:cubicBezTo>
                <a:cubicBezTo>
                  <a:pt x="10305" y="9317"/>
                  <a:pt x="11073" y="8509"/>
                  <a:pt x="10600" y="8037"/>
                </a:cubicBezTo>
                <a:cubicBezTo>
                  <a:pt x="10408" y="7854"/>
                  <a:pt x="9980" y="7794"/>
                  <a:pt x="9523" y="7794"/>
                </a:cubicBezTo>
                <a:cubicBezTo>
                  <a:pt x="8992" y="7794"/>
                  <a:pt x="8423" y="7875"/>
                  <a:pt x="8137" y="7938"/>
                </a:cubicBezTo>
                <a:cubicBezTo>
                  <a:pt x="7448" y="8076"/>
                  <a:pt x="6916" y="8450"/>
                  <a:pt x="6305" y="8805"/>
                </a:cubicBezTo>
                <a:cubicBezTo>
                  <a:pt x="5341" y="9339"/>
                  <a:pt x="4241" y="9737"/>
                  <a:pt x="3138" y="9737"/>
                </a:cubicBezTo>
                <a:cubicBezTo>
                  <a:pt x="2978" y="9737"/>
                  <a:pt x="2819" y="9729"/>
                  <a:pt x="2660" y="9711"/>
                </a:cubicBezTo>
                <a:cubicBezTo>
                  <a:pt x="1517" y="9593"/>
                  <a:pt x="630" y="8174"/>
                  <a:pt x="1754" y="7465"/>
                </a:cubicBezTo>
                <a:cubicBezTo>
                  <a:pt x="2207" y="7170"/>
                  <a:pt x="2758" y="6933"/>
                  <a:pt x="3251" y="6677"/>
                </a:cubicBezTo>
                <a:cubicBezTo>
                  <a:pt x="4256" y="6106"/>
                  <a:pt x="5320" y="5613"/>
                  <a:pt x="6403" y="5219"/>
                </a:cubicBezTo>
                <a:cubicBezTo>
                  <a:pt x="8177" y="4687"/>
                  <a:pt x="9970" y="4155"/>
                  <a:pt x="11743" y="3643"/>
                </a:cubicBezTo>
                <a:cubicBezTo>
                  <a:pt x="13634" y="3111"/>
                  <a:pt x="15565" y="2441"/>
                  <a:pt x="17476" y="2008"/>
                </a:cubicBezTo>
                <a:cubicBezTo>
                  <a:pt x="17663" y="1967"/>
                  <a:pt x="17854" y="1947"/>
                  <a:pt x="18045" y="1947"/>
                </a:cubicBezTo>
                <a:cubicBezTo>
                  <a:pt x="18599" y="1947"/>
                  <a:pt x="19155" y="2113"/>
                  <a:pt x="19624" y="2421"/>
                </a:cubicBezTo>
                <a:cubicBezTo>
                  <a:pt x="19900" y="2579"/>
                  <a:pt x="19860" y="2658"/>
                  <a:pt x="20195" y="2796"/>
                </a:cubicBezTo>
                <a:cubicBezTo>
                  <a:pt x="20485" y="2918"/>
                  <a:pt x="20799" y="2993"/>
                  <a:pt x="21118" y="2993"/>
                </a:cubicBezTo>
                <a:cubicBezTo>
                  <a:pt x="21211" y="2993"/>
                  <a:pt x="21304" y="2986"/>
                  <a:pt x="21397" y="2973"/>
                </a:cubicBezTo>
                <a:cubicBezTo>
                  <a:pt x="21969" y="2914"/>
                  <a:pt x="22520" y="2776"/>
                  <a:pt x="23052" y="2599"/>
                </a:cubicBezTo>
                <a:cubicBezTo>
                  <a:pt x="23960" y="2334"/>
                  <a:pt x="25250" y="1669"/>
                  <a:pt x="26224" y="1669"/>
                </a:cubicBezTo>
                <a:cubicBezTo>
                  <a:pt x="26264" y="1669"/>
                  <a:pt x="26304" y="1670"/>
                  <a:pt x="26343" y="1673"/>
                </a:cubicBezTo>
                <a:cubicBezTo>
                  <a:pt x="28096" y="1791"/>
                  <a:pt x="27643" y="2717"/>
                  <a:pt x="28293" y="3584"/>
                </a:cubicBezTo>
                <a:cubicBezTo>
                  <a:pt x="28608" y="3958"/>
                  <a:pt x="29003" y="4234"/>
                  <a:pt x="29456" y="4411"/>
                </a:cubicBezTo>
                <a:cubicBezTo>
                  <a:pt x="29840" y="4552"/>
                  <a:pt x="30230" y="4609"/>
                  <a:pt x="30621" y="4609"/>
                </a:cubicBezTo>
                <a:cubicBezTo>
                  <a:pt x="31654" y="4609"/>
                  <a:pt x="32695" y="4208"/>
                  <a:pt x="33652" y="3879"/>
                </a:cubicBezTo>
                <a:lnTo>
                  <a:pt x="38637" y="2145"/>
                </a:lnTo>
                <a:lnTo>
                  <a:pt x="41337" y="1200"/>
                </a:lnTo>
                <a:cubicBezTo>
                  <a:pt x="41768" y="1044"/>
                  <a:pt x="43018" y="479"/>
                  <a:pt x="43926" y="479"/>
                </a:cubicBezTo>
                <a:close/>
                <a:moveTo>
                  <a:pt x="43950" y="1"/>
                </a:moveTo>
                <a:cubicBezTo>
                  <a:pt x="43632" y="1"/>
                  <a:pt x="43311" y="49"/>
                  <a:pt x="43031" y="116"/>
                </a:cubicBezTo>
                <a:cubicBezTo>
                  <a:pt x="40844" y="609"/>
                  <a:pt x="38677" y="1594"/>
                  <a:pt x="36549" y="2323"/>
                </a:cubicBezTo>
                <a:lnTo>
                  <a:pt x="33377" y="3426"/>
                </a:lnTo>
                <a:cubicBezTo>
                  <a:pt x="32535" y="3720"/>
                  <a:pt x="31560" y="4120"/>
                  <a:pt x="30636" y="4120"/>
                </a:cubicBezTo>
                <a:cubicBezTo>
                  <a:pt x="30132" y="4120"/>
                  <a:pt x="29644" y="4002"/>
                  <a:pt x="29200" y="3682"/>
                </a:cubicBezTo>
                <a:cubicBezTo>
                  <a:pt x="28392" y="3111"/>
                  <a:pt x="28549" y="1948"/>
                  <a:pt x="27722" y="1416"/>
                </a:cubicBezTo>
                <a:cubicBezTo>
                  <a:pt x="27415" y="1230"/>
                  <a:pt x="27065" y="1166"/>
                  <a:pt x="26710" y="1166"/>
                </a:cubicBezTo>
                <a:cubicBezTo>
                  <a:pt x="26427" y="1166"/>
                  <a:pt x="26141" y="1206"/>
                  <a:pt x="25870" y="1259"/>
                </a:cubicBezTo>
                <a:cubicBezTo>
                  <a:pt x="24826" y="1456"/>
                  <a:pt x="23801" y="1850"/>
                  <a:pt x="22776" y="2145"/>
                </a:cubicBezTo>
                <a:cubicBezTo>
                  <a:pt x="22216" y="2304"/>
                  <a:pt x="21729" y="2463"/>
                  <a:pt x="21248" y="2463"/>
                </a:cubicBezTo>
                <a:cubicBezTo>
                  <a:pt x="20834" y="2463"/>
                  <a:pt x="20426" y="2345"/>
                  <a:pt x="19979" y="2008"/>
                </a:cubicBezTo>
                <a:cubicBezTo>
                  <a:pt x="19742" y="1791"/>
                  <a:pt x="19486" y="1594"/>
                  <a:pt x="19210" y="1416"/>
                </a:cubicBezTo>
                <a:cubicBezTo>
                  <a:pt x="18965" y="1314"/>
                  <a:pt x="18729" y="1273"/>
                  <a:pt x="18497" y="1273"/>
                </a:cubicBezTo>
                <a:cubicBezTo>
                  <a:pt x="18060" y="1273"/>
                  <a:pt x="17639" y="1419"/>
                  <a:pt x="17201" y="1574"/>
                </a:cubicBezTo>
                <a:cubicBezTo>
                  <a:pt x="16038" y="1968"/>
                  <a:pt x="14876" y="2264"/>
                  <a:pt x="13693" y="2579"/>
                </a:cubicBezTo>
                <a:cubicBezTo>
                  <a:pt x="11189" y="3239"/>
                  <a:pt x="8723" y="3995"/>
                  <a:pt x="6238" y="4752"/>
                </a:cubicBezTo>
                <a:lnTo>
                  <a:pt x="6238" y="4752"/>
                </a:lnTo>
                <a:cubicBezTo>
                  <a:pt x="6233" y="4752"/>
                  <a:pt x="6228" y="4751"/>
                  <a:pt x="6223" y="4751"/>
                </a:cubicBezTo>
                <a:cubicBezTo>
                  <a:pt x="6191" y="4751"/>
                  <a:pt x="6159" y="4756"/>
                  <a:pt x="6128" y="4766"/>
                </a:cubicBezTo>
                <a:cubicBezTo>
                  <a:pt x="5261" y="5061"/>
                  <a:pt x="4433" y="5436"/>
                  <a:pt x="3625" y="5869"/>
                </a:cubicBezTo>
                <a:cubicBezTo>
                  <a:pt x="2758" y="6303"/>
                  <a:pt x="1714" y="6677"/>
                  <a:pt x="985" y="7288"/>
                </a:cubicBezTo>
                <a:cubicBezTo>
                  <a:pt x="0" y="8115"/>
                  <a:pt x="414" y="9376"/>
                  <a:pt x="1458" y="9908"/>
                </a:cubicBezTo>
                <a:cubicBezTo>
                  <a:pt x="1935" y="10143"/>
                  <a:pt x="2478" y="10239"/>
                  <a:pt x="3038" y="10239"/>
                </a:cubicBezTo>
                <a:cubicBezTo>
                  <a:pt x="4029" y="10239"/>
                  <a:pt x="5073" y="9938"/>
                  <a:pt x="5891" y="9573"/>
                </a:cubicBezTo>
                <a:cubicBezTo>
                  <a:pt x="6837" y="9140"/>
                  <a:pt x="7645" y="8431"/>
                  <a:pt x="8728" y="8332"/>
                </a:cubicBezTo>
                <a:cubicBezTo>
                  <a:pt x="8821" y="8327"/>
                  <a:pt x="8953" y="8323"/>
                  <a:pt x="9098" y="8323"/>
                </a:cubicBezTo>
                <a:cubicBezTo>
                  <a:pt x="9508" y="8323"/>
                  <a:pt x="10024" y="8354"/>
                  <a:pt x="10068" y="8470"/>
                </a:cubicBezTo>
                <a:cubicBezTo>
                  <a:pt x="10364" y="9120"/>
                  <a:pt x="7034" y="10086"/>
                  <a:pt x="6640" y="10559"/>
                </a:cubicBezTo>
                <a:cubicBezTo>
                  <a:pt x="5931" y="11425"/>
                  <a:pt x="6226" y="12489"/>
                  <a:pt x="7329" y="12746"/>
                </a:cubicBezTo>
                <a:cubicBezTo>
                  <a:pt x="7674" y="12824"/>
                  <a:pt x="8046" y="12857"/>
                  <a:pt x="8433" y="12857"/>
                </a:cubicBezTo>
                <a:cubicBezTo>
                  <a:pt x="9797" y="12857"/>
                  <a:pt x="11349" y="12446"/>
                  <a:pt x="12531" y="12154"/>
                </a:cubicBezTo>
                <a:cubicBezTo>
                  <a:pt x="14698" y="11622"/>
                  <a:pt x="16590" y="10696"/>
                  <a:pt x="18599" y="9790"/>
                </a:cubicBezTo>
                <a:cubicBezTo>
                  <a:pt x="19454" y="9403"/>
                  <a:pt x="20273" y="9178"/>
                  <a:pt x="21135" y="9178"/>
                </a:cubicBezTo>
                <a:cubicBezTo>
                  <a:pt x="21545" y="9178"/>
                  <a:pt x="21964" y="9229"/>
                  <a:pt x="22402" y="9337"/>
                </a:cubicBezTo>
                <a:cubicBezTo>
                  <a:pt x="23368" y="9593"/>
                  <a:pt x="24274" y="9849"/>
                  <a:pt x="25259" y="9908"/>
                </a:cubicBezTo>
                <a:cubicBezTo>
                  <a:pt x="25470" y="9922"/>
                  <a:pt x="25681" y="9928"/>
                  <a:pt x="25891" y="9928"/>
                </a:cubicBezTo>
                <a:cubicBezTo>
                  <a:pt x="27567" y="9928"/>
                  <a:pt x="29220" y="9527"/>
                  <a:pt x="30796" y="9002"/>
                </a:cubicBezTo>
                <a:cubicBezTo>
                  <a:pt x="35110" y="7524"/>
                  <a:pt x="39268" y="5357"/>
                  <a:pt x="43425" y="3505"/>
                </a:cubicBezTo>
                <a:cubicBezTo>
                  <a:pt x="44410" y="3052"/>
                  <a:pt x="46144" y="2165"/>
                  <a:pt x="45474" y="786"/>
                </a:cubicBezTo>
                <a:cubicBezTo>
                  <a:pt x="45187" y="186"/>
                  <a:pt x="44573" y="1"/>
                  <a:pt x="4395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50" name="Google Shape;950;p46"/>
          <p:cNvGrpSpPr/>
          <p:nvPr/>
        </p:nvGrpSpPr>
        <p:grpSpPr>
          <a:xfrm>
            <a:off x="8265175" y="867175"/>
            <a:ext cx="568775" cy="716675"/>
            <a:chOff x="8265175" y="867175"/>
            <a:chExt cx="568775" cy="716675"/>
          </a:xfrm>
        </p:grpSpPr>
        <p:sp>
          <p:nvSpPr>
            <p:cNvPr id="951" name="Google Shape;951;p46"/>
            <p:cNvSpPr/>
            <p:nvPr/>
          </p:nvSpPr>
          <p:spPr>
            <a:xfrm>
              <a:off x="8294350" y="889125"/>
              <a:ext cx="514575" cy="672500"/>
            </a:xfrm>
            <a:custGeom>
              <a:avLst/>
              <a:gdLst/>
              <a:ahLst/>
              <a:cxnLst/>
              <a:rect l="l" t="t" r="r" b="b"/>
              <a:pathLst>
                <a:path w="20583" h="26900" extrusionOk="0">
                  <a:moveTo>
                    <a:pt x="14711" y="1"/>
                  </a:moveTo>
                  <a:cubicBezTo>
                    <a:pt x="9241" y="5872"/>
                    <a:pt x="1" y="9041"/>
                    <a:pt x="1" y="9041"/>
                  </a:cubicBezTo>
                  <a:cubicBezTo>
                    <a:pt x="368" y="9708"/>
                    <a:pt x="668" y="10375"/>
                    <a:pt x="968" y="11042"/>
                  </a:cubicBezTo>
                  <a:cubicBezTo>
                    <a:pt x="2469" y="14545"/>
                    <a:pt x="3470" y="18214"/>
                    <a:pt x="3970" y="21983"/>
                  </a:cubicBezTo>
                  <a:cubicBezTo>
                    <a:pt x="3970" y="21983"/>
                    <a:pt x="4404" y="24752"/>
                    <a:pt x="4637" y="26787"/>
                  </a:cubicBezTo>
                  <a:cubicBezTo>
                    <a:pt x="4967" y="26831"/>
                    <a:pt x="5589" y="26900"/>
                    <a:pt x="6437" y="26900"/>
                  </a:cubicBezTo>
                  <a:cubicBezTo>
                    <a:pt x="8765" y="26900"/>
                    <a:pt x="12794" y="26385"/>
                    <a:pt x="17146" y="23451"/>
                  </a:cubicBezTo>
                  <a:lnTo>
                    <a:pt x="20582" y="18214"/>
                  </a:lnTo>
                  <a:cubicBezTo>
                    <a:pt x="19815" y="14811"/>
                    <a:pt x="18180" y="9174"/>
                    <a:pt x="16746" y="5071"/>
                  </a:cubicBezTo>
                  <a:cubicBezTo>
                    <a:pt x="15979" y="2936"/>
                    <a:pt x="14711" y="1"/>
                    <a:pt x="14711" y="1"/>
                  </a:cubicBezTo>
                  <a:close/>
                </a:path>
              </a:pathLst>
            </a:custGeom>
            <a:solidFill>
              <a:srgbClr val="302D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" name="Google Shape;952;p46"/>
            <p:cNvSpPr/>
            <p:nvPr/>
          </p:nvSpPr>
          <p:spPr>
            <a:xfrm>
              <a:off x="8265175" y="867175"/>
              <a:ext cx="568775" cy="716675"/>
            </a:xfrm>
            <a:custGeom>
              <a:avLst/>
              <a:gdLst/>
              <a:ahLst/>
              <a:cxnLst/>
              <a:rect l="l" t="t" r="r" b="b"/>
              <a:pathLst>
                <a:path w="22751" h="28667" extrusionOk="0">
                  <a:moveTo>
                    <a:pt x="5871" y="21961"/>
                  </a:moveTo>
                  <a:cubicBezTo>
                    <a:pt x="5871" y="21961"/>
                    <a:pt x="5871" y="21961"/>
                    <a:pt x="5871" y="21961"/>
                  </a:cubicBezTo>
                  <a:cubicBezTo>
                    <a:pt x="5871" y="21962"/>
                    <a:pt x="5871" y="21963"/>
                    <a:pt x="5871" y="21963"/>
                  </a:cubicBezTo>
                  <a:cubicBezTo>
                    <a:pt x="5871" y="21963"/>
                    <a:pt x="5871" y="21962"/>
                    <a:pt x="5871" y="21961"/>
                  </a:cubicBezTo>
                  <a:close/>
                  <a:moveTo>
                    <a:pt x="15452" y="2500"/>
                  </a:moveTo>
                  <a:cubicBezTo>
                    <a:pt x="17666" y="7871"/>
                    <a:pt x="19425" y="13434"/>
                    <a:pt x="20704" y="19111"/>
                  </a:cubicBezTo>
                  <a:lnTo>
                    <a:pt x="20704" y="19111"/>
                  </a:lnTo>
                  <a:lnTo>
                    <a:pt x="17608" y="23801"/>
                  </a:lnTo>
                  <a:lnTo>
                    <a:pt x="17608" y="23801"/>
                  </a:lnTo>
                  <a:cubicBezTo>
                    <a:pt x="14683" y="25633"/>
                    <a:pt x="11307" y="26907"/>
                    <a:pt x="7865" y="26907"/>
                  </a:cubicBezTo>
                  <a:cubicBezTo>
                    <a:pt x="7484" y="26907"/>
                    <a:pt x="7103" y="26892"/>
                    <a:pt x="6721" y="26860"/>
                  </a:cubicBezTo>
                  <a:lnTo>
                    <a:pt x="6721" y="26860"/>
                  </a:lnTo>
                  <a:cubicBezTo>
                    <a:pt x="6587" y="25532"/>
                    <a:pt x="6499" y="24147"/>
                    <a:pt x="6171" y="22895"/>
                  </a:cubicBezTo>
                  <a:cubicBezTo>
                    <a:pt x="6105" y="22694"/>
                    <a:pt x="5971" y="22361"/>
                    <a:pt x="5938" y="22194"/>
                  </a:cubicBezTo>
                  <a:cubicBezTo>
                    <a:pt x="5938" y="22148"/>
                    <a:pt x="5889" y="22004"/>
                    <a:pt x="5871" y="21955"/>
                  </a:cubicBezTo>
                  <a:lnTo>
                    <a:pt x="5871" y="21955"/>
                  </a:lnTo>
                  <a:cubicBezTo>
                    <a:pt x="5871" y="21853"/>
                    <a:pt x="5869" y="20850"/>
                    <a:pt x="5838" y="20726"/>
                  </a:cubicBezTo>
                  <a:cubicBezTo>
                    <a:pt x="5199" y="17138"/>
                    <a:pt x="4089" y="13632"/>
                    <a:pt x="2533" y="10336"/>
                  </a:cubicBezTo>
                  <a:lnTo>
                    <a:pt x="2533" y="10336"/>
                  </a:lnTo>
                  <a:cubicBezTo>
                    <a:pt x="7221" y="8584"/>
                    <a:pt x="11814" y="5939"/>
                    <a:pt x="15452" y="2500"/>
                  </a:cubicBezTo>
                  <a:close/>
                  <a:moveTo>
                    <a:pt x="16170" y="1"/>
                  </a:moveTo>
                  <a:cubicBezTo>
                    <a:pt x="15815" y="1"/>
                    <a:pt x="15406" y="184"/>
                    <a:pt x="15211" y="379"/>
                  </a:cubicBezTo>
                  <a:cubicBezTo>
                    <a:pt x="11408" y="4381"/>
                    <a:pt x="6205" y="7317"/>
                    <a:pt x="1001" y="9118"/>
                  </a:cubicBezTo>
                  <a:cubicBezTo>
                    <a:pt x="434" y="9318"/>
                    <a:pt x="0" y="9919"/>
                    <a:pt x="301" y="10486"/>
                  </a:cubicBezTo>
                  <a:cubicBezTo>
                    <a:pt x="2102" y="14122"/>
                    <a:pt x="3369" y="18024"/>
                    <a:pt x="4003" y="22027"/>
                  </a:cubicBezTo>
                  <a:cubicBezTo>
                    <a:pt x="4060" y="22425"/>
                    <a:pt x="4262" y="22944"/>
                    <a:pt x="4362" y="23357"/>
                  </a:cubicBezTo>
                  <a:lnTo>
                    <a:pt x="4362" y="23357"/>
                  </a:lnTo>
                  <a:cubicBezTo>
                    <a:pt x="4356" y="23348"/>
                    <a:pt x="4350" y="23343"/>
                    <a:pt x="4344" y="23343"/>
                  </a:cubicBezTo>
                  <a:cubicBezTo>
                    <a:pt x="4318" y="23343"/>
                    <a:pt x="4291" y="23436"/>
                    <a:pt x="4270" y="23729"/>
                  </a:cubicBezTo>
                  <a:cubicBezTo>
                    <a:pt x="4170" y="25063"/>
                    <a:pt x="4670" y="26697"/>
                    <a:pt x="4870" y="28032"/>
                  </a:cubicBezTo>
                  <a:cubicBezTo>
                    <a:pt x="4937" y="28332"/>
                    <a:pt x="5204" y="28532"/>
                    <a:pt x="5504" y="28532"/>
                  </a:cubicBezTo>
                  <a:cubicBezTo>
                    <a:pt x="6178" y="28623"/>
                    <a:pt x="6853" y="28667"/>
                    <a:pt x="7526" y="28667"/>
                  </a:cubicBezTo>
                  <a:cubicBezTo>
                    <a:pt x="11514" y="28667"/>
                    <a:pt x="15436" y="27137"/>
                    <a:pt x="18747" y="24996"/>
                  </a:cubicBezTo>
                  <a:lnTo>
                    <a:pt x="18731" y="24987"/>
                  </a:lnTo>
                  <a:lnTo>
                    <a:pt x="18731" y="24987"/>
                  </a:lnTo>
                  <a:cubicBezTo>
                    <a:pt x="18889" y="24906"/>
                    <a:pt x="19025" y="24796"/>
                    <a:pt x="19114" y="24663"/>
                  </a:cubicBezTo>
                  <a:lnTo>
                    <a:pt x="22426" y="19613"/>
                  </a:lnTo>
                  <a:lnTo>
                    <a:pt x="22426" y="19613"/>
                  </a:lnTo>
                  <a:cubicBezTo>
                    <a:pt x="22511" y="19511"/>
                    <a:pt x="22573" y="19410"/>
                    <a:pt x="22616" y="19312"/>
                  </a:cubicBezTo>
                  <a:lnTo>
                    <a:pt x="22616" y="19312"/>
                  </a:lnTo>
                  <a:cubicBezTo>
                    <a:pt x="22738" y="19079"/>
                    <a:pt x="22750" y="18880"/>
                    <a:pt x="22689" y="18723"/>
                  </a:cubicBezTo>
                  <a:lnTo>
                    <a:pt x="22689" y="18723"/>
                  </a:lnTo>
                  <a:lnTo>
                    <a:pt x="22716" y="18725"/>
                  </a:lnTo>
                  <a:cubicBezTo>
                    <a:pt x="21282" y="12420"/>
                    <a:pt x="19314" y="6249"/>
                    <a:pt x="16746" y="345"/>
                  </a:cubicBezTo>
                  <a:cubicBezTo>
                    <a:pt x="16648" y="95"/>
                    <a:pt x="16423" y="1"/>
                    <a:pt x="16170" y="1"/>
                  </a:cubicBezTo>
                  <a:close/>
                </a:path>
              </a:pathLst>
            </a:custGeom>
            <a:solidFill>
              <a:schemeClr val="lt2"/>
            </a:solidFill>
            <a:ln w="381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" name="Google Shape;953;p46"/>
            <p:cNvSpPr/>
            <p:nvPr/>
          </p:nvSpPr>
          <p:spPr>
            <a:xfrm>
              <a:off x="8294350" y="889125"/>
              <a:ext cx="514575" cy="672500"/>
            </a:xfrm>
            <a:custGeom>
              <a:avLst/>
              <a:gdLst/>
              <a:ahLst/>
              <a:cxnLst/>
              <a:rect l="l" t="t" r="r" b="b"/>
              <a:pathLst>
                <a:path w="20583" h="26900" extrusionOk="0">
                  <a:moveTo>
                    <a:pt x="14711" y="1"/>
                  </a:moveTo>
                  <a:cubicBezTo>
                    <a:pt x="9241" y="5872"/>
                    <a:pt x="1" y="9041"/>
                    <a:pt x="1" y="9041"/>
                  </a:cubicBezTo>
                  <a:cubicBezTo>
                    <a:pt x="368" y="9708"/>
                    <a:pt x="668" y="10375"/>
                    <a:pt x="968" y="11042"/>
                  </a:cubicBezTo>
                  <a:cubicBezTo>
                    <a:pt x="2469" y="14545"/>
                    <a:pt x="3470" y="18214"/>
                    <a:pt x="3970" y="21983"/>
                  </a:cubicBezTo>
                  <a:cubicBezTo>
                    <a:pt x="3970" y="21983"/>
                    <a:pt x="4404" y="24752"/>
                    <a:pt x="4637" y="26787"/>
                  </a:cubicBezTo>
                  <a:cubicBezTo>
                    <a:pt x="4967" y="26831"/>
                    <a:pt x="5589" y="26900"/>
                    <a:pt x="6437" y="26900"/>
                  </a:cubicBezTo>
                  <a:cubicBezTo>
                    <a:pt x="8765" y="26900"/>
                    <a:pt x="12794" y="26385"/>
                    <a:pt x="17146" y="23451"/>
                  </a:cubicBezTo>
                  <a:lnTo>
                    <a:pt x="20582" y="18214"/>
                  </a:lnTo>
                  <a:cubicBezTo>
                    <a:pt x="19815" y="14811"/>
                    <a:pt x="18180" y="9174"/>
                    <a:pt x="16746" y="5071"/>
                  </a:cubicBezTo>
                  <a:cubicBezTo>
                    <a:pt x="15979" y="2936"/>
                    <a:pt x="14711" y="1"/>
                    <a:pt x="1471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" name="Google Shape;954;p46"/>
            <p:cNvSpPr/>
            <p:nvPr/>
          </p:nvSpPr>
          <p:spPr>
            <a:xfrm>
              <a:off x="8722150" y="1344450"/>
              <a:ext cx="86775" cy="130125"/>
            </a:xfrm>
            <a:custGeom>
              <a:avLst/>
              <a:gdLst/>
              <a:ahLst/>
              <a:cxnLst/>
              <a:rect l="l" t="t" r="r" b="b"/>
              <a:pathLst>
                <a:path w="3471" h="5205" extrusionOk="0">
                  <a:moveTo>
                    <a:pt x="3470" y="1"/>
                  </a:moveTo>
                  <a:cubicBezTo>
                    <a:pt x="3470" y="1"/>
                    <a:pt x="2288" y="1269"/>
                    <a:pt x="1045" y="1269"/>
                  </a:cubicBezTo>
                  <a:cubicBezTo>
                    <a:pt x="740" y="1269"/>
                    <a:pt x="431" y="1192"/>
                    <a:pt x="134" y="1002"/>
                  </a:cubicBezTo>
                  <a:lnTo>
                    <a:pt x="134" y="1002"/>
                  </a:lnTo>
                  <a:cubicBezTo>
                    <a:pt x="135" y="1002"/>
                    <a:pt x="1135" y="2670"/>
                    <a:pt x="1" y="5205"/>
                  </a:cubicBezTo>
                  <a:lnTo>
                    <a:pt x="3470" y="1"/>
                  </a:lnTo>
                  <a:close/>
                </a:path>
              </a:pathLst>
            </a:custGeom>
            <a:solidFill>
              <a:srgbClr val="FFE7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" name="Google Shape;955;p46"/>
            <p:cNvSpPr/>
            <p:nvPr/>
          </p:nvSpPr>
          <p:spPr>
            <a:xfrm>
              <a:off x="8380100" y="1091125"/>
              <a:ext cx="160600" cy="70500"/>
            </a:xfrm>
            <a:custGeom>
              <a:avLst/>
              <a:gdLst/>
              <a:ahLst/>
              <a:cxnLst/>
              <a:rect l="l" t="t" r="r" b="b"/>
              <a:pathLst>
                <a:path w="6424" h="2820" extrusionOk="0">
                  <a:moveTo>
                    <a:pt x="5583" y="1"/>
                  </a:moveTo>
                  <a:cubicBezTo>
                    <a:pt x="5503" y="1"/>
                    <a:pt x="5421" y="19"/>
                    <a:pt x="5344" y="60"/>
                  </a:cubicBezTo>
                  <a:cubicBezTo>
                    <a:pt x="3809" y="861"/>
                    <a:pt x="2208" y="1528"/>
                    <a:pt x="540" y="2028"/>
                  </a:cubicBezTo>
                  <a:cubicBezTo>
                    <a:pt x="0" y="2208"/>
                    <a:pt x="486" y="2820"/>
                    <a:pt x="953" y="2820"/>
                  </a:cubicBezTo>
                  <a:cubicBezTo>
                    <a:pt x="1005" y="2820"/>
                    <a:pt x="1057" y="2812"/>
                    <a:pt x="1107" y="2795"/>
                  </a:cubicBezTo>
                  <a:cubicBezTo>
                    <a:pt x="2775" y="2262"/>
                    <a:pt x="4376" y="1594"/>
                    <a:pt x="5944" y="794"/>
                  </a:cubicBezTo>
                  <a:cubicBezTo>
                    <a:pt x="6423" y="540"/>
                    <a:pt x="6021" y="1"/>
                    <a:pt x="558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6" name="Google Shape;956;p46"/>
            <p:cNvSpPr/>
            <p:nvPr/>
          </p:nvSpPr>
          <p:spPr>
            <a:xfrm>
              <a:off x="8559625" y="1037675"/>
              <a:ext cx="72400" cy="47350"/>
            </a:xfrm>
            <a:custGeom>
              <a:avLst/>
              <a:gdLst/>
              <a:ahLst/>
              <a:cxnLst/>
              <a:rect l="l" t="t" r="r" b="b"/>
              <a:pathLst>
                <a:path w="2896" h="1894" extrusionOk="0">
                  <a:moveTo>
                    <a:pt x="2116" y="0"/>
                  </a:moveTo>
                  <a:cubicBezTo>
                    <a:pt x="2076" y="0"/>
                    <a:pt x="2036" y="9"/>
                    <a:pt x="1999" y="30"/>
                  </a:cubicBezTo>
                  <a:lnTo>
                    <a:pt x="331" y="964"/>
                  </a:lnTo>
                  <a:cubicBezTo>
                    <a:pt x="0" y="1144"/>
                    <a:pt x="428" y="1893"/>
                    <a:pt x="784" y="1893"/>
                  </a:cubicBezTo>
                  <a:cubicBezTo>
                    <a:pt x="823" y="1893"/>
                    <a:pt x="862" y="1884"/>
                    <a:pt x="898" y="1864"/>
                  </a:cubicBezTo>
                  <a:lnTo>
                    <a:pt x="2566" y="897"/>
                  </a:lnTo>
                  <a:cubicBezTo>
                    <a:pt x="2895" y="717"/>
                    <a:pt x="2472" y="0"/>
                    <a:pt x="21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" name="Google Shape;957;p46"/>
            <p:cNvSpPr/>
            <p:nvPr/>
          </p:nvSpPr>
          <p:spPr>
            <a:xfrm>
              <a:off x="8408675" y="1098575"/>
              <a:ext cx="266275" cy="131700"/>
            </a:xfrm>
            <a:custGeom>
              <a:avLst/>
              <a:gdLst/>
              <a:ahLst/>
              <a:cxnLst/>
              <a:rect l="l" t="t" r="r" b="b"/>
              <a:pathLst>
                <a:path w="10651" h="5268" extrusionOk="0">
                  <a:moveTo>
                    <a:pt x="10531" y="1"/>
                  </a:moveTo>
                  <a:cubicBezTo>
                    <a:pt x="10460" y="1"/>
                    <a:pt x="10325" y="59"/>
                    <a:pt x="10138" y="196"/>
                  </a:cubicBezTo>
                  <a:cubicBezTo>
                    <a:pt x="7336" y="2230"/>
                    <a:pt x="4201" y="3765"/>
                    <a:pt x="832" y="4632"/>
                  </a:cubicBezTo>
                  <a:cubicBezTo>
                    <a:pt x="637" y="4697"/>
                    <a:pt x="0" y="5267"/>
                    <a:pt x="150" y="5267"/>
                  </a:cubicBezTo>
                  <a:cubicBezTo>
                    <a:pt x="154" y="5267"/>
                    <a:pt x="159" y="5267"/>
                    <a:pt x="165" y="5266"/>
                  </a:cubicBezTo>
                  <a:cubicBezTo>
                    <a:pt x="3800" y="4265"/>
                    <a:pt x="7236" y="2631"/>
                    <a:pt x="10272" y="396"/>
                  </a:cubicBezTo>
                  <a:cubicBezTo>
                    <a:pt x="10586" y="166"/>
                    <a:pt x="10650" y="1"/>
                    <a:pt x="1053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" name="Google Shape;958;p46"/>
            <p:cNvSpPr/>
            <p:nvPr/>
          </p:nvSpPr>
          <p:spPr>
            <a:xfrm>
              <a:off x="8426075" y="1166125"/>
              <a:ext cx="265550" cy="130950"/>
            </a:xfrm>
            <a:custGeom>
              <a:avLst/>
              <a:gdLst/>
              <a:ahLst/>
              <a:cxnLst/>
              <a:rect l="l" t="t" r="r" b="b"/>
              <a:pathLst>
                <a:path w="10622" h="5238" extrusionOk="0">
                  <a:moveTo>
                    <a:pt x="10502" y="1"/>
                  </a:moveTo>
                  <a:cubicBezTo>
                    <a:pt x="10431" y="1"/>
                    <a:pt x="10296" y="59"/>
                    <a:pt x="10109" y="196"/>
                  </a:cubicBezTo>
                  <a:cubicBezTo>
                    <a:pt x="7307" y="2230"/>
                    <a:pt x="4138" y="3765"/>
                    <a:pt x="803" y="4632"/>
                  </a:cubicBezTo>
                  <a:cubicBezTo>
                    <a:pt x="582" y="4695"/>
                    <a:pt x="1" y="5238"/>
                    <a:pt x="111" y="5238"/>
                  </a:cubicBezTo>
                  <a:cubicBezTo>
                    <a:pt x="117" y="5238"/>
                    <a:pt x="125" y="5236"/>
                    <a:pt x="136" y="5233"/>
                  </a:cubicBezTo>
                  <a:cubicBezTo>
                    <a:pt x="3772" y="4265"/>
                    <a:pt x="7207" y="2631"/>
                    <a:pt x="10243" y="396"/>
                  </a:cubicBezTo>
                  <a:cubicBezTo>
                    <a:pt x="10557" y="166"/>
                    <a:pt x="10621" y="1"/>
                    <a:pt x="105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" name="Google Shape;959;p46"/>
            <p:cNvSpPr/>
            <p:nvPr/>
          </p:nvSpPr>
          <p:spPr>
            <a:xfrm>
              <a:off x="8437800" y="1235350"/>
              <a:ext cx="265925" cy="131675"/>
            </a:xfrm>
            <a:custGeom>
              <a:avLst/>
              <a:gdLst/>
              <a:ahLst/>
              <a:cxnLst/>
              <a:rect l="l" t="t" r="r" b="b"/>
              <a:pathLst>
                <a:path w="10637" h="5267" extrusionOk="0">
                  <a:moveTo>
                    <a:pt x="10525" y="1"/>
                  </a:moveTo>
                  <a:cubicBezTo>
                    <a:pt x="10458" y="1"/>
                    <a:pt x="10327" y="59"/>
                    <a:pt x="10141" y="195"/>
                  </a:cubicBezTo>
                  <a:cubicBezTo>
                    <a:pt x="7339" y="2230"/>
                    <a:pt x="4170" y="3764"/>
                    <a:pt x="834" y="4632"/>
                  </a:cubicBezTo>
                  <a:cubicBezTo>
                    <a:pt x="607" y="4697"/>
                    <a:pt x="1" y="5267"/>
                    <a:pt x="153" y="5267"/>
                  </a:cubicBezTo>
                  <a:cubicBezTo>
                    <a:pt x="157" y="5267"/>
                    <a:pt x="162" y="5266"/>
                    <a:pt x="167" y="5266"/>
                  </a:cubicBezTo>
                  <a:cubicBezTo>
                    <a:pt x="3803" y="4265"/>
                    <a:pt x="7239" y="2630"/>
                    <a:pt x="10274" y="395"/>
                  </a:cubicBezTo>
                  <a:cubicBezTo>
                    <a:pt x="10567" y="165"/>
                    <a:pt x="10637" y="1"/>
                    <a:pt x="105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" name="Google Shape;960;p46"/>
            <p:cNvSpPr/>
            <p:nvPr/>
          </p:nvSpPr>
          <p:spPr>
            <a:xfrm>
              <a:off x="8447025" y="1307075"/>
              <a:ext cx="266275" cy="131675"/>
            </a:xfrm>
            <a:custGeom>
              <a:avLst/>
              <a:gdLst/>
              <a:ahLst/>
              <a:cxnLst/>
              <a:rect l="l" t="t" r="r" b="b"/>
              <a:pathLst>
                <a:path w="10651" h="5267" extrusionOk="0">
                  <a:moveTo>
                    <a:pt x="10531" y="0"/>
                  </a:moveTo>
                  <a:cubicBezTo>
                    <a:pt x="10461" y="0"/>
                    <a:pt x="10325" y="58"/>
                    <a:pt x="10139" y="195"/>
                  </a:cubicBezTo>
                  <a:cubicBezTo>
                    <a:pt x="7337" y="2230"/>
                    <a:pt x="4201" y="3764"/>
                    <a:pt x="832" y="4631"/>
                  </a:cubicBezTo>
                  <a:cubicBezTo>
                    <a:pt x="637" y="4696"/>
                    <a:pt x="0" y="5267"/>
                    <a:pt x="151" y="5267"/>
                  </a:cubicBezTo>
                  <a:cubicBezTo>
                    <a:pt x="155" y="5267"/>
                    <a:pt x="160" y="5266"/>
                    <a:pt x="165" y="5265"/>
                  </a:cubicBezTo>
                  <a:cubicBezTo>
                    <a:pt x="3801" y="4265"/>
                    <a:pt x="7237" y="2630"/>
                    <a:pt x="10272" y="395"/>
                  </a:cubicBezTo>
                  <a:cubicBezTo>
                    <a:pt x="10586" y="165"/>
                    <a:pt x="10650" y="0"/>
                    <a:pt x="105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1" name="Google Shape;961;p46"/>
          <p:cNvSpPr/>
          <p:nvPr/>
        </p:nvSpPr>
        <p:spPr>
          <a:xfrm>
            <a:off x="8721589" y="1680839"/>
            <a:ext cx="201732" cy="256493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62" name="Google Shape;962;p46"/>
          <p:cNvGrpSpPr/>
          <p:nvPr/>
        </p:nvGrpSpPr>
        <p:grpSpPr>
          <a:xfrm rot="-2700000" flipH="1">
            <a:off x="114082" y="4340555"/>
            <a:ext cx="581348" cy="578280"/>
            <a:chOff x="10440625" y="1291025"/>
            <a:chExt cx="630000" cy="626675"/>
          </a:xfrm>
        </p:grpSpPr>
        <p:sp>
          <p:nvSpPr>
            <p:cNvPr id="963" name="Google Shape;963;p46"/>
            <p:cNvSpPr/>
            <p:nvPr/>
          </p:nvSpPr>
          <p:spPr>
            <a:xfrm>
              <a:off x="10465650" y="1310625"/>
              <a:ext cx="580450" cy="589725"/>
            </a:xfrm>
            <a:custGeom>
              <a:avLst/>
              <a:gdLst/>
              <a:ahLst/>
              <a:cxnLst/>
              <a:rect l="l" t="t" r="r" b="b"/>
              <a:pathLst>
                <a:path w="23218" h="23589" extrusionOk="0">
                  <a:moveTo>
                    <a:pt x="12610" y="0"/>
                  </a:moveTo>
                  <a:cubicBezTo>
                    <a:pt x="6906" y="4003"/>
                    <a:pt x="1" y="6138"/>
                    <a:pt x="1" y="6138"/>
                  </a:cubicBezTo>
                  <a:cubicBezTo>
                    <a:pt x="434" y="6772"/>
                    <a:pt x="768" y="7439"/>
                    <a:pt x="1135" y="8073"/>
                  </a:cubicBezTo>
                  <a:cubicBezTo>
                    <a:pt x="2803" y="11442"/>
                    <a:pt x="4003" y="15044"/>
                    <a:pt x="4671" y="18747"/>
                  </a:cubicBezTo>
                  <a:cubicBezTo>
                    <a:pt x="4671" y="18747"/>
                    <a:pt x="5171" y="21482"/>
                    <a:pt x="5505" y="23484"/>
                  </a:cubicBezTo>
                  <a:cubicBezTo>
                    <a:pt x="5841" y="23527"/>
                    <a:pt x="6482" y="23588"/>
                    <a:pt x="7358" y="23588"/>
                  </a:cubicBezTo>
                  <a:cubicBezTo>
                    <a:pt x="10563" y="23588"/>
                    <a:pt x="16913" y="22766"/>
                    <a:pt x="23017" y="17213"/>
                  </a:cubicBezTo>
                  <a:lnTo>
                    <a:pt x="23217" y="17012"/>
                  </a:lnTo>
                  <a:cubicBezTo>
                    <a:pt x="22817" y="14511"/>
                    <a:pt x="20348" y="7172"/>
                    <a:pt x="18280" y="2168"/>
                  </a:cubicBezTo>
                  <a:cubicBezTo>
                    <a:pt x="18113" y="1735"/>
                    <a:pt x="17913" y="1301"/>
                    <a:pt x="17713" y="868"/>
                  </a:cubicBezTo>
                  <a:lnTo>
                    <a:pt x="17680" y="734"/>
                  </a:lnTo>
                  <a:cubicBezTo>
                    <a:pt x="17546" y="501"/>
                    <a:pt x="17446" y="234"/>
                    <a:pt x="17313" y="0"/>
                  </a:cubicBezTo>
                  <a:close/>
                </a:path>
              </a:pathLst>
            </a:custGeom>
            <a:solidFill>
              <a:srgbClr val="302D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" name="Google Shape;964;p46"/>
            <p:cNvSpPr/>
            <p:nvPr/>
          </p:nvSpPr>
          <p:spPr>
            <a:xfrm>
              <a:off x="10440625" y="1291025"/>
              <a:ext cx="630000" cy="626675"/>
            </a:xfrm>
            <a:custGeom>
              <a:avLst/>
              <a:gdLst/>
              <a:ahLst/>
              <a:cxnLst/>
              <a:rect l="l" t="t" r="r" b="b"/>
              <a:pathLst>
                <a:path w="25200" h="25067" extrusionOk="0">
                  <a:moveTo>
                    <a:pt x="17914" y="1485"/>
                  </a:moveTo>
                  <a:cubicBezTo>
                    <a:pt x="20117" y="6418"/>
                    <a:pt x="22353" y="11902"/>
                    <a:pt x="23310" y="17266"/>
                  </a:cubicBezTo>
                  <a:lnTo>
                    <a:pt x="23310" y="17266"/>
                  </a:lnTo>
                  <a:cubicBezTo>
                    <a:pt x="19197" y="20977"/>
                    <a:pt x="13681" y="23649"/>
                    <a:pt x="8065" y="23649"/>
                  </a:cubicBezTo>
                  <a:cubicBezTo>
                    <a:pt x="7800" y="23649"/>
                    <a:pt x="7535" y="23643"/>
                    <a:pt x="7270" y="23631"/>
                  </a:cubicBezTo>
                  <a:lnTo>
                    <a:pt x="7270" y="23631"/>
                  </a:lnTo>
                  <a:cubicBezTo>
                    <a:pt x="7158" y="22363"/>
                    <a:pt x="7069" y="20721"/>
                    <a:pt x="6420" y="19697"/>
                  </a:cubicBezTo>
                  <a:lnTo>
                    <a:pt x="6420" y="19697"/>
                  </a:lnTo>
                  <a:lnTo>
                    <a:pt x="6539" y="19798"/>
                  </a:lnTo>
                  <a:cubicBezTo>
                    <a:pt x="5769" y="15469"/>
                    <a:pt x="4260" y="11294"/>
                    <a:pt x="2099" y="7451"/>
                  </a:cubicBezTo>
                  <a:lnTo>
                    <a:pt x="2099" y="7451"/>
                  </a:lnTo>
                  <a:cubicBezTo>
                    <a:pt x="6410" y="6064"/>
                    <a:pt x="10500" y="4055"/>
                    <a:pt x="14247" y="1485"/>
                  </a:cubicBezTo>
                  <a:close/>
                  <a:moveTo>
                    <a:pt x="13099" y="1"/>
                  </a:moveTo>
                  <a:cubicBezTo>
                    <a:pt x="12993" y="1"/>
                    <a:pt x="12894" y="26"/>
                    <a:pt x="12810" y="84"/>
                  </a:cubicBezTo>
                  <a:cubicBezTo>
                    <a:pt x="8941" y="2752"/>
                    <a:pt x="4704" y="4820"/>
                    <a:pt x="268" y="6221"/>
                  </a:cubicBezTo>
                  <a:cubicBezTo>
                    <a:pt x="1" y="6288"/>
                    <a:pt x="101" y="6622"/>
                    <a:pt x="201" y="6789"/>
                  </a:cubicBezTo>
                  <a:cubicBezTo>
                    <a:pt x="1902" y="9624"/>
                    <a:pt x="3170" y="12693"/>
                    <a:pt x="4004" y="15895"/>
                  </a:cubicBezTo>
                  <a:cubicBezTo>
                    <a:pt x="4287" y="16911"/>
                    <a:pt x="4286" y="18329"/>
                    <a:pt x="4831" y="19283"/>
                  </a:cubicBezTo>
                  <a:lnTo>
                    <a:pt x="4831" y="19283"/>
                  </a:lnTo>
                  <a:lnTo>
                    <a:pt x="4771" y="19231"/>
                  </a:lnTo>
                  <a:lnTo>
                    <a:pt x="4771" y="19231"/>
                  </a:lnTo>
                  <a:cubicBezTo>
                    <a:pt x="5071" y="20799"/>
                    <a:pt x="5338" y="22366"/>
                    <a:pt x="5605" y="23968"/>
                  </a:cubicBezTo>
                  <a:cubicBezTo>
                    <a:pt x="5672" y="24468"/>
                    <a:pt x="6439" y="24902"/>
                    <a:pt x="6906" y="24935"/>
                  </a:cubicBezTo>
                  <a:cubicBezTo>
                    <a:pt x="7646" y="25024"/>
                    <a:pt x="8385" y="25066"/>
                    <a:pt x="9121" y="25066"/>
                  </a:cubicBezTo>
                  <a:cubicBezTo>
                    <a:pt x="15027" y="25066"/>
                    <a:pt x="20755" y="22312"/>
                    <a:pt x="25085" y="18397"/>
                  </a:cubicBezTo>
                  <a:cubicBezTo>
                    <a:pt x="25200" y="18291"/>
                    <a:pt x="25188" y="18136"/>
                    <a:pt x="25097" y="17971"/>
                  </a:cubicBezTo>
                  <a:lnTo>
                    <a:pt x="25097" y="17971"/>
                  </a:lnTo>
                  <a:cubicBezTo>
                    <a:pt x="24116" y="12473"/>
                    <a:pt x="21799" y="6817"/>
                    <a:pt x="19548" y="1752"/>
                  </a:cubicBezTo>
                  <a:lnTo>
                    <a:pt x="19114" y="884"/>
                  </a:lnTo>
                  <a:cubicBezTo>
                    <a:pt x="18814" y="351"/>
                    <a:pt x="18281" y="50"/>
                    <a:pt x="17680" y="50"/>
                  </a:cubicBezTo>
                  <a:lnTo>
                    <a:pt x="13381" y="50"/>
                  </a:lnTo>
                  <a:cubicBezTo>
                    <a:pt x="13284" y="18"/>
                    <a:pt x="13189" y="1"/>
                    <a:pt x="13099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" name="Google Shape;965;p46"/>
            <p:cNvSpPr/>
            <p:nvPr/>
          </p:nvSpPr>
          <p:spPr>
            <a:xfrm>
              <a:off x="10465650" y="1310625"/>
              <a:ext cx="580450" cy="589725"/>
            </a:xfrm>
            <a:custGeom>
              <a:avLst/>
              <a:gdLst/>
              <a:ahLst/>
              <a:cxnLst/>
              <a:rect l="l" t="t" r="r" b="b"/>
              <a:pathLst>
                <a:path w="23218" h="23589" extrusionOk="0">
                  <a:moveTo>
                    <a:pt x="12576" y="0"/>
                  </a:moveTo>
                  <a:cubicBezTo>
                    <a:pt x="6906" y="4003"/>
                    <a:pt x="1" y="6138"/>
                    <a:pt x="1" y="6138"/>
                  </a:cubicBezTo>
                  <a:cubicBezTo>
                    <a:pt x="434" y="6772"/>
                    <a:pt x="768" y="7406"/>
                    <a:pt x="1135" y="8073"/>
                  </a:cubicBezTo>
                  <a:cubicBezTo>
                    <a:pt x="2803" y="11442"/>
                    <a:pt x="4003" y="15044"/>
                    <a:pt x="4637" y="18747"/>
                  </a:cubicBezTo>
                  <a:cubicBezTo>
                    <a:pt x="4637" y="18747"/>
                    <a:pt x="5171" y="21482"/>
                    <a:pt x="5471" y="23484"/>
                  </a:cubicBezTo>
                  <a:cubicBezTo>
                    <a:pt x="5815" y="23527"/>
                    <a:pt x="6460" y="23588"/>
                    <a:pt x="7338" y="23588"/>
                  </a:cubicBezTo>
                  <a:cubicBezTo>
                    <a:pt x="10550" y="23588"/>
                    <a:pt x="16880" y="22766"/>
                    <a:pt x="22984" y="17213"/>
                  </a:cubicBezTo>
                  <a:lnTo>
                    <a:pt x="23217" y="17046"/>
                  </a:lnTo>
                  <a:cubicBezTo>
                    <a:pt x="22817" y="14511"/>
                    <a:pt x="20348" y="7172"/>
                    <a:pt x="18280" y="2168"/>
                  </a:cubicBezTo>
                  <a:cubicBezTo>
                    <a:pt x="18013" y="1468"/>
                    <a:pt x="17646" y="701"/>
                    <a:pt x="1731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" name="Google Shape;966;p46"/>
            <p:cNvSpPr/>
            <p:nvPr/>
          </p:nvSpPr>
          <p:spPr>
            <a:xfrm>
              <a:off x="10780050" y="1309775"/>
              <a:ext cx="118425" cy="69250"/>
            </a:xfrm>
            <a:custGeom>
              <a:avLst/>
              <a:gdLst/>
              <a:ahLst/>
              <a:cxnLst/>
              <a:rect l="l" t="t" r="r" b="b"/>
              <a:pathLst>
                <a:path w="4737" h="2770" extrusionOk="0">
                  <a:moveTo>
                    <a:pt x="0" y="1"/>
                  </a:moveTo>
                  <a:cubicBezTo>
                    <a:pt x="1868" y="368"/>
                    <a:pt x="3569" y="2770"/>
                    <a:pt x="3569" y="2770"/>
                  </a:cubicBezTo>
                  <a:lnTo>
                    <a:pt x="473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" name="Google Shape;967;p46"/>
            <p:cNvSpPr/>
            <p:nvPr/>
          </p:nvSpPr>
          <p:spPr>
            <a:xfrm>
              <a:off x="10585125" y="1404925"/>
              <a:ext cx="291075" cy="135350"/>
            </a:xfrm>
            <a:custGeom>
              <a:avLst/>
              <a:gdLst/>
              <a:ahLst/>
              <a:cxnLst/>
              <a:rect l="l" t="t" r="r" b="b"/>
              <a:pathLst>
                <a:path w="11643" h="5414" extrusionOk="0">
                  <a:moveTo>
                    <a:pt x="10959" y="0"/>
                  </a:moveTo>
                  <a:cubicBezTo>
                    <a:pt x="10848" y="0"/>
                    <a:pt x="10733" y="48"/>
                    <a:pt x="10633" y="164"/>
                  </a:cubicBezTo>
                  <a:cubicBezTo>
                    <a:pt x="7831" y="2633"/>
                    <a:pt x="4328" y="4167"/>
                    <a:pt x="625" y="4534"/>
                  </a:cubicBezTo>
                  <a:cubicBezTo>
                    <a:pt x="0" y="4534"/>
                    <a:pt x="49" y="5414"/>
                    <a:pt x="607" y="5414"/>
                  </a:cubicBezTo>
                  <a:cubicBezTo>
                    <a:pt x="644" y="5414"/>
                    <a:pt x="684" y="5410"/>
                    <a:pt x="726" y="5401"/>
                  </a:cubicBezTo>
                  <a:lnTo>
                    <a:pt x="692" y="5401"/>
                  </a:lnTo>
                  <a:cubicBezTo>
                    <a:pt x="4595" y="5035"/>
                    <a:pt x="8298" y="3433"/>
                    <a:pt x="11233" y="832"/>
                  </a:cubicBezTo>
                  <a:cubicBezTo>
                    <a:pt x="11643" y="524"/>
                    <a:pt x="11325" y="0"/>
                    <a:pt x="109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" name="Google Shape;968;p46"/>
            <p:cNvSpPr/>
            <p:nvPr/>
          </p:nvSpPr>
          <p:spPr>
            <a:xfrm>
              <a:off x="10610050" y="1479250"/>
              <a:ext cx="291050" cy="136075"/>
            </a:xfrm>
            <a:custGeom>
              <a:avLst/>
              <a:gdLst/>
              <a:ahLst/>
              <a:cxnLst/>
              <a:rect l="l" t="t" r="r" b="b"/>
              <a:pathLst>
                <a:path w="11642" h="5443" extrusionOk="0">
                  <a:moveTo>
                    <a:pt x="10939" y="0"/>
                  </a:moveTo>
                  <a:cubicBezTo>
                    <a:pt x="10826" y="0"/>
                    <a:pt x="10709" y="47"/>
                    <a:pt x="10603" y="160"/>
                  </a:cubicBezTo>
                  <a:cubicBezTo>
                    <a:pt x="7834" y="2662"/>
                    <a:pt x="4332" y="4196"/>
                    <a:pt x="596" y="4530"/>
                  </a:cubicBezTo>
                  <a:cubicBezTo>
                    <a:pt x="0" y="4530"/>
                    <a:pt x="53" y="5443"/>
                    <a:pt x="587" y="5443"/>
                  </a:cubicBezTo>
                  <a:cubicBezTo>
                    <a:pt x="621" y="5443"/>
                    <a:pt x="657" y="5439"/>
                    <a:pt x="696" y="5431"/>
                  </a:cubicBezTo>
                  <a:cubicBezTo>
                    <a:pt x="4599" y="5064"/>
                    <a:pt x="8268" y="3429"/>
                    <a:pt x="11203" y="827"/>
                  </a:cubicBezTo>
                  <a:cubicBezTo>
                    <a:pt x="11642" y="544"/>
                    <a:pt x="11322" y="0"/>
                    <a:pt x="1093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" name="Google Shape;969;p46"/>
            <p:cNvSpPr/>
            <p:nvPr/>
          </p:nvSpPr>
          <p:spPr>
            <a:xfrm>
              <a:off x="10634075" y="1554200"/>
              <a:ext cx="291325" cy="136050"/>
            </a:xfrm>
            <a:custGeom>
              <a:avLst/>
              <a:gdLst/>
              <a:ahLst/>
              <a:cxnLst/>
              <a:rect l="l" t="t" r="r" b="b"/>
              <a:pathLst>
                <a:path w="11653" h="5442" extrusionOk="0">
                  <a:moveTo>
                    <a:pt x="10969" y="0"/>
                  </a:moveTo>
                  <a:cubicBezTo>
                    <a:pt x="10858" y="0"/>
                    <a:pt x="10743" y="48"/>
                    <a:pt x="10643" y="164"/>
                  </a:cubicBezTo>
                  <a:cubicBezTo>
                    <a:pt x="7841" y="2666"/>
                    <a:pt x="4338" y="4167"/>
                    <a:pt x="636" y="4534"/>
                  </a:cubicBezTo>
                  <a:cubicBezTo>
                    <a:pt x="0" y="4534"/>
                    <a:pt x="61" y="5442"/>
                    <a:pt x="644" y="5442"/>
                  </a:cubicBezTo>
                  <a:cubicBezTo>
                    <a:pt x="673" y="5442"/>
                    <a:pt x="704" y="5440"/>
                    <a:pt x="736" y="5435"/>
                  </a:cubicBezTo>
                  <a:lnTo>
                    <a:pt x="702" y="5401"/>
                  </a:lnTo>
                  <a:cubicBezTo>
                    <a:pt x="4605" y="5035"/>
                    <a:pt x="8308" y="3433"/>
                    <a:pt x="11243" y="832"/>
                  </a:cubicBezTo>
                  <a:cubicBezTo>
                    <a:pt x="11653" y="524"/>
                    <a:pt x="11335" y="0"/>
                    <a:pt x="109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" name="Google Shape;970;p46"/>
            <p:cNvSpPr/>
            <p:nvPr/>
          </p:nvSpPr>
          <p:spPr>
            <a:xfrm>
              <a:off x="10659325" y="1628900"/>
              <a:ext cx="291050" cy="135700"/>
            </a:xfrm>
            <a:custGeom>
              <a:avLst/>
              <a:gdLst/>
              <a:ahLst/>
              <a:cxnLst/>
              <a:rect l="l" t="t" r="r" b="b"/>
              <a:pathLst>
                <a:path w="11642" h="5428" extrusionOk="0">
                  <a:moveTo>
                    <a:pt x="10966" y="1"/>
                  </a:moveTo>
                  <a:cubicBezTo>
                    <a:pt x="10853" y="1"/>
                    <a:pt x="10736" y="52"/>
                    <a:pt x="10633" y="179"/>
                  </a:cubicBezTo>
                  <a:cubicBezTo>
                    <a:pt x="7831" y="2647"/>
                    <a:pt x="4329" y="4181"/>
                    <a:pt x="626" y="4548"/>
                  </a:cubicBezTo>
                  <a:cubicBezTo>
                    <a:pt x="1" y="4548"/>
                    <a:pt x="50" y="5428"/>
                    <a:pt x="608" y="5428"/>
                  </a:cubicBezTo>
                  <a:cubicBezTo>
                    <a:pt x="645" y="5428"/>
                    <a:pt x="685" y="5424"/>
                    <a:pt x="726" y="5416"/>
                  </a:cubicBezTo>
                  <a:lnTo>
                    <a:pt x="693" y="5416"/>
                  </a:lnTo>
                  <a:cubicBezTo>
                    <a:pt x="4596" y="5049"/>
                    <a:pt x="8298" y="3448"/>
                    <a:pt x="11234" y="846"/>
                  </a:cubicBezTo>
                  <a:cubicBezTo>
                    <a:pt x="11641" y="540"/>
                    <a:pt x="11329" y="1"/>
                    <a:pt x="1096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" name="Rounded Rectangle 16">
            <a:extLst>
              <a:ext uri="{FF2B5EF4-FFF2-40B4-BE49-F238E27FC236}">
                <a16:creationId xmlns:a16="http://schemas.microsoft.com/office/drawing/2014/main" id="{485FD20B-E6AA-3ABE-523D-7F423A718AFD}"/>
              </a:ext>
            </a:extLst>
          </p:cNvPr>
          <p:cNvSpPr/>
          <p:nvPr/>
        </p:nvSpPr>
        <p:spPr>
          <a:xfrm>
            <a:off x="1771650" y="315780"/>
            <a:ext cx="5600700" cy="617482"/>
          </a:xfrm>
          <a:prstGeom prst="roundRect">
            <a:avLst/>
          </a:prstGeom>
          <a:solidFill>
            <a:srgbClr val="BDD292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1. Bình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phương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của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một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tổng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,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một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hiệu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F60EA7AE-DEB7-21B0-1CF0-1C9911AC5CEF}"/>
                  </a:ext>
                </a:extLst>
              </p:cNvPr>
              <p:cNvSpPr/>
              <p:nvPr/>
            </p:nvSpPr>
            <p:spPr>
              <a:xfrm>
                <a:off x="1103221" y="2316816"/>
                <a:ext cx="5949089" cy="269554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0480" marR="30480" algn="just">
                  <a:lnSpc>
                    <a:spcPct val="200000"/>
                  </a:lnSpc>
                  <a:buClrTx/>
                  <a:defRPr/>
                </a:pP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b)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</m:ctrlPr>
                      </m:dPr>
                      <m:e>
                        <m: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𝑎</m:t>
                        </m:r>
                        <m: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+</m:t>
                        </m:r>
                        <m: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𝑏</m:t>
                        </m:r>
                      </m:e>
                    </m:d>
                    <m:d>
                      <m:dPr>
                        <m:ctrlP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</m:ctrlPr>
                      </m:dPr>
                      <m:e>
                        <m: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𝑎</m:t>
                        </m:r>
                        <m: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+</m:t>
                        </m:r>
                        <m: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𝑏</m:t>
                        </m:r>
                      </m:e>
                    </m:d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=</m:t>
                    </m:r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𝑎</m:t>
                    </m:r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 . </m:t>
                    </m:r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𝑎</m:t>
                    </m:r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+</m:t>
                    </m:r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𝑎</m:t>
                    </m:r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 .  </m:t>
                    </m:r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𝑏</m:t>
                    </m:r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+</m:t>
                    </m:r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𝑏</m:t>
                    </m:r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 . </m:t>
                    </m:r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𝑎</m:t>
                    </m:r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+</m:t>
                    </m:r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𝑏</m:t>
                    </m:r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 . </m:t>
                    </m:r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𝑏</m:t>
                    </m:r>
                  </m:oMath>
                </a14:m>
                <a:endParaRPr lang="en-US" sz="2200" kern="1200" dirty="0">
                  <a:latin typeface="+mj-lt"/>
                  <a:ea typeface="Times New Roman" panose="02020603050405020304" pitchFamily="18" charset="0"/>
                  <a:cs typeface="+mn-cs"/>
                </a:endParaRPr>
              </a:p>
              <a:p>
                <a:pPr marL="30480" marR="30480" algn="just">
                  <a:lnSpc>
                    <a:spcPct val="200000"/>
                  </a:lnSpc>
                  <a:buClrTx/>
                  <a:defRPr/>
                </a:pPr>
                <a:r>
                  <a:rPr lang="en-US" sz="2200" b="0" kern="1200" dirty="0">
                    <a:ea typeface="Times New Roman" panose="02020603050405020304" pitchFamily="18" charset="0"/>
                    <a:cs typeface="+mn-cs"/>
                  </a:rPr>
                  <a:t>		     </a:t>
                </a:r>
                <a14:m>
                  <m:oMath xmlns:m="http://schemas.openxmlformats.org/officeDocument/2006/math"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=</m:t>
                    </m:r>
                    <m:sSup>
                      <m:sSupPr>
                        <m:ctrlP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𝑎</m:t>
                        </m:r>
                      </m:e>
                      <m:sup>
                        <m: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2</m:t>
                        </m:r>
                      </m:sup>
                    </m:sSup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+2</m:t>
                    </m:r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𝑎𝑏</m:t>
                    </m:r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+</m:t>
                    </m:r>
                    <m:sSup>
                      <m:sSupPr>
                        <m:ctrlP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𝑏</m:t>
                        </m:r>
                      </m:e>
                      <m:sup>
                        <m: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</a:p>
              <a:p>
                <a:pPr marL="30480" marR="30480" algn="just">
                  <a:lnSpc>
                    <a:spcPct val="200000"/>
                  </a:lnSpc>
                  <a:buClrTx/>
                  <a:defRPr/>
                </a:pP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c)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200" i="1" kern="1200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200" i="1" kern="1200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𝑎</m:t>
                        </m:r>
                        <m: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−</m:t>
                        </m:r>
                        <m:r>
                          <a:rPr lang="en-US" sz="2200" i="1" kern="1200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𝑏</m:t>
                        </m:r>
                      </m:e>
                    </m:d>
                    <m:d>
                      <m:dPr>
                        <m:ctrlPr>
                          <a:rPr lang="en-US" sz="2200" i="1" kern="1200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200" i="1" kern="1200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𝑎</m:t>
                        </m:r>
                        <m: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−</m:t>
                        </m:r>
                        <m:r>
                          <a:rPr lang="en-US" sz="2200" i="1" kern="1200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𝑏</m:t>
                        </m:r>
                      </m:e>
                    </m:d>
                    <m:r>
                      <a:rPr lang="en-US" sz="2200" i="1" kern="1200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r>
                      <a:rPr lang="en-US" sz="2200" i="1" kern="1200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𝑎</m:t>
                    </m:r>
                    <m:r>
                      <a:rPr lang="en-US" sz="2200" i="1" kern="1200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. </m:t>
                    </m:r>
                    <m:r>
                      <a:rPr lang="en-US" sz="2200" i="1" kern="1200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𝑎</m:t>
                    </m:r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−</m:t>
                    </m:r>
                    <m:r>
                      <a:rPr lang="en-US" sz="2200" i="1" kern="1200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𝑎</m:t>
                    </m:r>
                    <m:r>
                      <a:rPr lang="en-US" sz="2200" i="1" kern="1200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.  </m:t>
                    </m:r>
                    <m:r>
                      <a:rPr lang="en-US" sz="2200" i="1" kern="1200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𝑏</m:t>
                    </m:r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−</m:t>
                    </m:r>
                    <m:r>
                      <a:rPr lang="en-US" sz="2200" i="1" kern="1200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𝑏</m:t>
                    </m:r>
                    <m:r>
                      <a:rPr lang="en-US" sz="2200" i="1" kern="1200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. </m:t>
                    </m:r>
                    <m:r>
                      <a:rPr lang="en-US" sz="2200" i="1" kern="1200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𝑎</m:t>
                    </m:r>
                    <m:r>
                      <a:rPr lang="en-US" sz="2200" i="1" kern="1200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+</m:t>
                    </m:r>
                    <m:r>
                      <a:rPr lang="en-US" sz="2200" i="1" kern="1200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𝑏</m:t>
                    </m:r>
                    <m:r>
                      <a:rPr lang="en-US" sz="2200" i="1" kern="1200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. </m:t>
                    </m:r>
                    <m:r>
                      <a:rPr lang="en-US" sz="2200" i="1" kern="1200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𝑏</m:t>
                    </m:r>
                  </m:oMath>
                </a14:m>
                <a:endParaRPr lang="en-US" sz="2200" kern="1200" dirty="0">
                  <a:ea typeface="Times New Roman" panose="02020603050405020304" pitchFamily="18" charset="0"/>
                </a:endParaRPr>
              </a:p>
              <a:p>
                <a:pPr marL="30480" marR="30480" algn="just">
                  <a:lnSpc>
                    <a:spcPct val="200000"/>
                  </a:lnSpc>
                  <a:buClrTx/>
                  <a:defRPr/>
                </a:pPr>
                <a:r>
                  <a:rPr lang="en-US" sz="2200" kern="1200" dirty="0">
                    <a:ea typeface="Times New Roman" panose="02020603050405020304" pitchFamily="18" charset="0"/>
                  </a:rPr>
                  <a:t>		     </a:t>
                </a:r>
                <a14:m>
                  <m:oMath xmlns:m="http://schemas.openxmlformats.org/officeDocument/2006/math">
                    <m:r>
                      <a:rPr lang="en-US" sz="2200" i="1" kern="1200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2200" i="1" kern="1200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200" i="1" kern="1200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𝑎</m:t>
                        </m:r>
                      </m:e>
                      <m:sup>
                        <m:r>
                          <a:rPr lang="en-US" sz="2200" i="1" kern="1200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−</m:t>
                    </m:r>
                    <m:r>
                      <a:rPr lang="en-US" sz="2200" i="1" kern="1200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2</m:t>
                    </m:r>
                    <m:r>
                      <a:rPr lang="en-US" sz="2200" i="1" kern="1200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𝑎𝑏</m:t>
                    </m:r>
                    <m:r>
                      <a:rPr lang="en-US" sz="2200" i="1" kern="1200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2200" i="1" kern="1200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200" i="1" kern="1200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𝑏</m:t>
                        </m:r>
                      </m:e>
                      <m:sup>
                        <m:r>
                          <a:rPr lang="en-US" sz="2200" i="1" kern="1200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200" kern="1200" dirty="0">
                    <a:ea typeface="Times New Roman" panose="02020603050405020304" pitchFamily="18" charset="0"/>
                  </a:rPr>
                  <a:t> </a:t>
                </a:r>
                <a:endParaRPr lang="en-US" sz="2200" kern="1200" dirty="0">
                  <a:latin typeface="+mj-lt"/>
                  <a:ea typeface="Times New Roman" panose="020206030504050203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F60EA7AE-DEB7-21B0-1CF0-1C9911AC5CE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3221" y="2316816"/>
                <a:ext cx="5949089" cy="2695546"/>
              </a:xfrm>
              <a:prstGeom prst="rect">
                <a:avLst/>
              </a:prstGeom>
              <a:blipFill>
                <a:blip r:embed="rId3"/>
                <a:stretch>
                  <a:fillRect l="-8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Rectangle 21">
            <a:extLst>
              <a:ext uri="{FF2B5EF4-FFF2-40B4-BE49-F238E27FC236}">
                <a16:creationId xmlns:a16="http://schemas.microsoft.com/office/drawing/2014/main" id="{D5FFBD14-7513-6F8B-1AAA-95A9CD4FEE68}"/>
              </a:ext>
            </a:extLst>
          </p:cNvPr>
          <p:cNvSpPr/>
          <p:nvPr/>
        </p:nvSpPr>
        <p:spPr>
          <a:xfrm>
            <a:off x="572148" y="1194068"/>
            <a:ext cx="906018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ClrTx/>
              <a:buFontTx/>
              <a:buNone/>
              <a:defRPr/>
            </a:pPr>
            <a:r>
              <a:rPr lang="en-US" sz="2200" b="1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HĐ 2.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2596668-E6E9-AD44-7D72-8501C2E5613B}"/>
              </a:ext>
            </a:extLst>
          </p:cNvPr>
          <p:cNvGrpSpPr/>
          <p:nvPr/>
        </p:nvGrpSpPr>
        <p:grpSpPr>
          <a:xfrm>
            <a:off x="4040993" y="1612074"/>
            <a:ext cx="1062013" cy="596516"/>
            <a:chOff x="8403160" y="4587772"/>
            <a:chExt cx="1263473" cy="823613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68CC55C9-4981-F56C-1A93-68A4A0C2DB6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553553" y="4587772"/>
              <a:ext cx="962684" cy="823613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F8326228-734C-5A10-417B-FA500EDCCCCA}"/>
                </a:ext>
              </a:extLst>
            </p:cNvPr>
            <p:cNvSpPr txBox="1"/>
            <p:nvPr/>
          </p:nvSpPr>
          <p:spPr>
            <a:xfrm>
              <a:off x="8403160" y="4726472"/>
              <a:ext cx="1263473" cy="4586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Giải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B4C61C9F-90F7-F380-CD61-660978EA07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26480" y="2997408"/>
            <a:ext cx="3817620" cy="2147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28272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5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500"/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5" name="Google Shape;975;p47"/>
          <p:cNvSpPr/>
          <p:nvPr/>
        </p:nvSpPr>
        <p:spPr>
          <a:xfrm>
            <a:off x="-505475" y="2810877"/>
            <a:ext cx="1911223" cy="2670671"/>
          </a:xfrm>
          <a:custGeom>
            <a:avLst/>
            <a:gdLst/>
            <a:ahLst/>
            <a:cxnLst/>
            <a:rect l="l" t="t" r="r" b="b"/>
            <a:pathLst>
              <a:path w="149256" h="208524" extrusionOk="0">
                <a:moveTo>
                  <a:pt x="0" y="0"/>
                </a:moveTo>
                <a:lnTo>
                  <a:pt x="0" y="186163"/>
                </a:lnTo>
                <a:lnTo>
                  <a:pt x="121493" y="208524"/>
                </a:lnTo>
                <a:cubicBezTo>
                  <a:pt x="115578" y="203183"/>
                  <a:pt x="112289" y="194974"/>
                  <a:pt x="113194" y="187913"/>
                </a:cubicBezTo>
                <a:cubicBezTo>
                  <a:pt x="113979" y="181998"/>
                  <a:pt x="117419" y="177200"/>
                  <a:pt x="121493" y="173368"/>
                </a:cubicBezTo>
                <a:cubicBezTo>
                  <a:pt x="125567" y="169565"/>
                  <a:pt x="130305" y="166487"/>
                  <a:pt x="134379" y="162685"/>
                </a:cubicBezTo>
                <a:cubicBezTo>
                  <a:pt x="141863" y="155744"/>
                  <a:pt x="147113" y="146178"/>
                  <a:pt x="148200" y="135224"/>
                </a:cubicBezTo>
                <a:cubicBezTo>
                  <a:pt x="149256" y="124269"/>
                  <a:pt x="145876" y="111957"/>
                  <a:pt x="138241" y="102331"/>
                </a:cubicBezTo>
                <a:cubicBezTo>
                  <a:pt x="128645" y="90260"/>
                  <a:pt x="113919" y="83892"/>
                  <a:pt x="99916" y="79456"/>
                </a:cubicBezTo>
                <a:cubicBezTo>
                  <a:pt x="81237" y="73542"/>
                  <a:pt x="61622" y="65333"/>
                  <a:pt x="47951" y="48646"/>
                </a:cubicBezTo>
                <a:cubicBezTo>
                  <a:pt x="38144" y="36665"/>
                  <a:pt x="33074" y="20158"/>
                  <a:pt x="38234" y="7967"/>
                </a:cubicBezTo>
                <a:lnTo>
                  <a:pt x="0" y="0"/>
                </a:lnTo>
                <a:close/>
              </a:path>
            </a:pathLst>
          </a:custGeom>
          <a:solidFill>
            <a:srgbClr val="FE8F86">
              <a:alpha val="6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6" name="Google Shape;976;p47"/>
          <p:cNvSpPr/>
          <p:nvPr/>
        </p:nvSpPr>
        <p:spPr>
          <a:xfrm rot="10800000">
            <a:off x="7191018" y="2875744"/>
            <a:ext cx="1952982" cy="2267756"/>
          </a:xfrm>
          <a:custGeom>
            <a:avLst/>
            <a:gdLst/>
            <a:ahLst/>
            <a:cxnLst/>
            <a:rect l="l" t="t" r="r" b="b"/>
            <a:pathLst>
              <a:path w="82413" h="95696" extrusionOk="0">
                <a:moveTo>
                  <a:pt x="0" y="0"/>
                </a:moveTo>
                <a:lnTo>
                  <a:pt x="0" y="70492"/>
                </a:lnTo>
                <a:cubicBezTo>
                  <a:pt x="10133" y="86005"/>
                  <a:pt x="25239" y="95695"/>
                  <a:pt x="40079" y="95695"/>
                </a:cubicBezTo>
                <a:cubicBezTo>
                  <a:pt x="43020" y="95695"/>
                  <a:pt x="45950" y="95315"/>
                  <a:pt x="48829" y="94524"/>
                </a:cubicBezTo>
                <a:cubicBezTo>
                  <a:pt x="71478" y="88299"/>
                  <a:pt x="82412" y="59013"/>
                  <a:pt x="73244" y="29109"/>
                </a:cubicBezTo>
                <a:cubicBezTo>
                  <a:pt x="69683" y="17513"/>
                  <a:pt x="63619" y="7520"/>
                  <a:pt x="56217" y="0"/>
                </a:cubicBezTo>
                <a:close/>
              </a:path>
            </a:pathLst>
          </a:custGeom>
          <a:solidFill>
            <a:srgbClr val="8DCED4">
              <a:alpha val="6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6" name="Google Shape;1016;p47"/>
          <p:cNvSpPr/>
          <p:nvPr/>
        </p:nvSpPr>
        <p:spPr>
          <a:xfrm>
            <a:off x="7778800" y="4603988"/>
            <a:ext cx="1153600" cy="321450"/>
          </a:xfrm>
          <a:custGeom>
            <a:avLst/>
            <a:gdLst/>
            <a:ahLst/>
            <a:cxnLst/>
            <a:rect l="l" t="t" r="r" b="b"/>
            <a:pathLst>
              <a:path w="46144" h="12858" extrusionOk="0">
                <a:moveTo>
                  <a:pt x="43926" y="479"/>
                </a:moveTo>
                <a:cubicBezTo>
                  <a:pt x="44509" y="479"/>
                  <a:pt x="44950" y="712"/>
                  <a:pt x="44942" y="1436"/>
                </a:cubicBezTo>
                <a:cubicBezTo>
                  <a:pt x="44942" y="2618"/>
                  <a:pt x="42913" y="3150"/>
                  <a:pt x="42046" y="3525"/>
                </a:cubicBezTo>
                <a:lnTo>
                  <a:pt x="39484" y="4687"/>
                </a:lnTo>
                <a:cubicBezTo>
                  <a:pt x="37613" y="5534"/>
                  <a:pt x="35741" y="6382"/>
                  <a:pt x="33869" y="7209"/>
                </a:cubicBezTo>
                <a:cubicBezTo>
                  <a:pt x="32372" y="7899"/>
                  <a:pt x="30835" y="8490"/>
                  <a:pt x="29239" y="8943"/>
                </a:cubicBezTo>
                <a:cubicBezTo>
                  <a:pt x="28171" y="9235"/>
                  <a:pt x="27162" y="9366"/>
                  <a:pt x="26159" y="9366"/>
                </a:cubicBezTo>
                <a:cubicBezTo>
                  <a:pt x="24998" y="9366"/>
                  <a:pt x="23845" y="9190"/>
                  <a:pt x="22619" y="8884"/>
                </a:cubicBezTo>
                <a:cubicBezTo>
                  <a:pt x="22143" y="8763"/>
                  <a:pt x="21680" y="8709"/>
                  <a:pt x="21228" y="8709"/>
                </a:cubicBezTo>
                <a:cubicBezTo>
                  <a:pt x="18660" y="8709"/>
                  <a:pt x="16412" y="10424"/>
                  <a:pt x="13950" y="11228"/>
                </a:cubicBezTo>
                <a:cubicBezTo>
                  <a:pt x="12176" y="11819"/>
                  <a:pt x="10324" y="12174"/>
                  <a:pt x="8433" y="12273"/>
                </a:cubicBezTo>
                <a:lnTo>
                  <a:pt x="7743" y="12312"/>
                </a:lnTo>
                <a:cubicBezTo>
                  <a:pt x="6758" y="11701"/>
                  <a:pt x="6660" y="11130"/>
                  <a:pt x="7448" y="10578"/>
                </a:cubicBezTo>
                <a:cubicBezTo>
                  <a:pt x="7743" y="10401"/>
                  <a:pt x="8058" y="10263"/>
                  <a:pt x="8374" y="10184"/>
                </a:cubicBezTo>
                <a:cubicBezTo>
                  <a:pt x="8886" y="10027"/>
                  <a:pt x="9457" y="9908"/>
                  <a:pt x="9911" y="9593"/>
                </a:cubicBezTo>
                <a:cubicBezTo>
                  <a:pt x="10305" y="9317"/>
                  <a:pt x="11073" y="8509"/>
                  <a:pt x="10600" y="8037"/>
                </a:cubicBezTo>
                <a:cubicBezTo>
                  <a:pt x="10408" y="7854"/>
                  <a:pt x="9980" y="7794"/>
                  <a:pt x="9523" y="7794"/>
                </a:cubicBezTo>
                <a:cubicBezTo>
                  <a:pt x="8992" y="7794"/>
                  <a:pt x="8423" y="7875"/>
                  <a:pt x="8137" y="7938"/>
                </a:cubicBezTo>
                <a:cubicBezTo>
                  <a:pt x="7448" y="8076"/>
                  <a:pt x="6916" y="8450"/>
                  <a:pt x="6305" y="8805"/>
                </a:cubicBezTo>
                <a:cubicBezTo>
                  <a:pt x="5341" y="9339"/>
                  <a:pt x="4241" y="9737"/>
                  <a:pt x="3138" y="9737"/>
                </a:cubicBezTo>
                <a:cubicBezTo>
                  <a:pt x="2978" y="9737"/>
                  <a:pt x="2819" y="9729"/>
                  <a:pt x="2660" y="9711"/>
                </a:cubicBezTo>
                <a:cubicBezTo>
                  <a:pt x="1517" y="9593"/>
                  <a:pt x="630" y="8174"/>
                  <a:pt x="1754" y="7465"/>
                </a:cubicBezTo>
                <a:cubicBezTo>
                  <a:pt x="2207" y="7170"/>
                  <a:pt x="2758" y="6933"/>
                  <a:pt x="3251" y="6677"/>
                </a:cubicBezTo>
                <a:cubicBezTo>
                  <a:pt x="4256" y="6106"/>
                  <a:pt x="5320" y="5613"/>
                  <a:pt x="6403" y="5219"/>
                </a:cubicBezTo>
                <a:cubicBezTo>
                  <a:pt x="8177" y="4687"/>
                  <a:pt x="9970" y="4155"/>
                  <a:pt x="11743" y="3643"/>
                </a:cubicBezTo>
                <a:cubicBezTo>
                  <a:pt x="13634" y="3111"/>
                  <a:pt x="15565" y="2441"/>
                  <a:pt x="17476" y="2008"/>
                </a:cubicBezTo>
                <a:cubicBezTo>
                  <a:pt x="17663" y="1967"/>
                  <a:pt x="17854" y="1947"/>
                  <a:pt x="18045" y="1947"/>
                </a:cubicBezTo>
                <a:cubicBezTo>
                  <a:pt x="18599" y="1947"/>
                  <a:pt x="19155" y="2113"/>
                  <a:pt x="19624" y="2421"/>
                </a:cubicBezTo>
                <a:cubicBezTo>
                  <a:pt x="19900" y="2579"/>
                  <a:pt x="19860" y="2658"/>
                  <a:pt x="20195" y="2796"/>
                </a:cubicBezTo>
                <a:cubicBezTo>
                  <a:pt x="20485" y="2918"/>
                  <a:pt x="20799" y="2993"/>
                  <a:pt x="21118" y="2993"/>
                </a:cubicBezTo>
                <a:cubicBezTo>
                  <a:pt x="21211" y="2993"/>
                  <a:pt x="21304" y="2986"/>
                  <a:pt x="21397" y="2973"/>
                </a:cubicBezTo>
                <a:cubicBezTo>
                  <a:pt x="21969" y="2914"/>
                  <a:pt x="22520" y="2776"/>
                  <a:pt x="23052" y="2599"/>
                </a:cubicBezTo>
                <a:cubicBezTo>
                  <a:pt x="23960" y="2334"/>
                  <a:pt x="25250" y="1669"/>
                  <a:pt x="26224" y="1669"/>
                </a:cubicBezTo>
                <a:cubicBezTo>
                  <a:pt x="26264" y="1669"/>
                  <a:pt x="26304" y="1670"/>
                  <a:pt x="26343" y="1673"/>
                </a:cubicBezTo>
                <a:cubicBezTo>
                  <a:pt x="28096" y="1791"/>
                  <a:pt x="27643" y="2717"/>
                  <a:pt x="28293" y="3584"/>
                </a:cubicBezTo>
                <a:cubicBezTo>
                  <a:pt x="28608" y="3958"/>
                  <a:pt x="29003" y="4234"/>
                  <a:pt x="29456" y="4411"/>
                </a:cubicBezTo>
                <a:cubicBezTo>
                  <a:pt x="29840" y="4552"/>
                  <a:pt x="30230" y="4609"/>
                  <a:pt x="30621" y="4609"/>
                </a:cubicBezTo>
                <a:cubicBezTo>
                  <a:pt x="31654" y="4609"/>
                  <a:pt x="32695" y="4208"/>
                  <a:pt x="33652" y="3879"/>
                </a:cubicBezTo>
                <a:lnTo>
                  <a:pt x="38637" y="2145"/>
                </a:lnTo>
                <a:lnTo>
                  <a:pt x="41337" y="1200"/>
                </a:lnTo>
                <a:cubicBezTo>
                  <a:pt x="41768" y="1044"/>
                  <a:pt x="43018" y="479"/>
                  <a:pt x="43926" y="479"/>
                </a:cubicBezTo>
                <a:close/>
                <a:moveTo>
                  <a:pt x="43950" y="1"/>
                </a:moveTo>
                <a:cubicBezTo>
                  <a:pt x="43632" y="1"/>
                  <a:pt x="43311" y="49"/>
                  <a:pt x="43031" y="116"/>
                </a:cubicBezTo>
                <a:cubicBezTo>
                  <a:pt x="40844" y="609"/>
                  <a:pt x="38677" y="1594"/>
                  <a:pt x="36549" y="2323"/>
                </a:cubicBezTo>
                <a:lnTo>
                  <a:pt x="33377" y="3426"/>
                </a:lnTo>
                <a:cubicBezTo>
                  <a:pt x="32535" y="3720"/>
                  <a:pt x="31560" y="4120"/>
                  <a:pt x="30636" y="4120"/>
                </a:cubicBezTo>
                <a:cubicBezTo>
                  <a:pt x="30132" y="4120"/>
                  <a:pt x="29644" y="4002"/>
                  <a:pt x="29200" y="3682"/>
                </a:cubicBezTo>
                <a:cubicBezTo>
                  <a:pt x="28392" y="3111"/>
                  <a:pt x="28549" y="1948"/>
                  <a:pt x="27722" y="1416"/>
                </a:cubicBezTo>
                <a:cubicBezTo>
                  <a:pt x="27415" y="1230"/>
                  <a:pt x="27065" y="1166"/>
                  <a:pt x="26710" y="1166"/>
                </a:cubicBezTo>
                <a:cubicBezTo>
                  <a:pt x="26427" y="1166"/>
                  <a:pt x="26141" y="1206"/>
                  <a:pt x="25870" y="1259"/>
                </a:cubicBezTo>
                <a:cubicBezTo>
                  <a:pt x="24826" y="1456"/>
                  <a:pt x="23801" y="1850"/>
                  <a:pt x="22776" y="2145"/>
                </a:cubicBezTo>
                <a:cubicBezTo>
                  <a:pt x="22216" y="2304"/>
                  <a:pt x="21729" y="2463"/>
                  <a:pt x="21248" y="2463"/>
                </a:cubicBezTo>
                <a:cubicBezTo>
                  <a:pt x="20834" y="2463"/>
                  <a:pt x="20426" y="2345"/>
                  <a:pt x="19979" y="2008"/>
                </a:cubicBezTo>
                <a:cubicBezTo>
                  <a:pt x="19742" y="1791"/>
                  <a:pt x="19486" y="1594"/>
                  <a:pt x="19210" y="1416"/>
                </a:cubicBezTo>
                <a:cubicBezTo>
                  <a:pt x="18965" y="1314"/>
                  <a:pt x="18729" y="1273"/>
                  <a:pt x="18497" y="1273"/>
                </a:cubicBezTo>
                <a:cubicBezTo>
                  <a:pt x="18060" y="1273"/>
                  <a:pt x="17639" y="1419"/>
                  <a:pt x="17201" y="1574"/>
                </a:cubicBezTo>
                <a:cubicBezTo>
                  <a:pt x="16038" y="1968"/>
                  <a:pt x="14876" y="2264"/>
                  <a:pt x="13693" y="2579"/>
                </a:cubicBezTo>
                <a:cubicBezTo>
                  <a:pt x="11189" y="3239"/>
                  <a:pt x="8723" y="3995"/>
                  <a:pt x="6238" y="4752"/>
                </a:cubicBezTo>
                <a:lnTo>
                  <a:pt x="6238" y="4752"/>
                </a:lnTo>
                <a:cubicBezTo>
                  <a:pt x="6233" y="4752"/>
                  <a:pt x="6228" y="4751"/>
                  <a:pt x="6223" y="4751"/>
                </a:cubicBezTo>
                <a:cubicBezTo>
                  <a:pt x="6191" y="4751"/>
                  <a:pt x="6159" y="4756"/>
                  <a:pt x="6128" y="4766"/>
                </a:cubicBezTo>
                <a:cubicBezTo>
                  <a:pt x="5261" y="5061"/>
                  <a:pt x="4433" y="5436"/>
                  <a:pt x="3625" y="5869"/>
                </a:cubicBezTo>
                <a:cubicBezTo>
                  <a:pt x="2758" y="6303"/>
                  <a:pt x="1714" y="6677"/>
                  <a:pt x="985" y="7288"/>
                </a:cubicBezTo>
                <a:cubicBezTo>
                  <a:pt x="0" y="8115"/>
                  <a:pt x="414" y="9376"/>
                  <a:pt x="1458" y="9908"/>
                </a:cubicBezTo>
                <a:cubicBezTo>
                  <a:pt x="1935" y="10143"/>
                  <a:pt x="2478" y="10239"/>
                  <a:pt x="3038" y="10239"/>
                </a:cubicBezTo>
                <a:cubicBezTo>
                  <a:pt x="4029" y="10239"/>
                  <a:pt x="5073" y="9938"/>
                  <a:pt x="5891" y="9573"/>
                </a:cubicBezTo>
                <a:cubicBezTo>
                  <a:pt x="6837" y="9140"/>
                  <a:pt x="7645" y="8431"/>
                  <a:pt x="8728" y="8332"/>
                </a:cubicBezTo>
                <a:cubicBezTo>
                  <a:pt x="8821" y="8327"/>
                  <a:pt x="8953" y="8323"/>
                  <a:pt x="9098" y="8323"/>
                </a:cubicBezTo>
                <a:cubicBezTo>
                  <a:pt x="9508" y="8323"/>
                  <a:pt x="10024" y="8354"/>
                  <a:pt x="10068" y="8470"/>
                </a:cubicBezTo>
                <a:cubicBezTo>
                  <a:pt x="10364" y="9120"/>
                  <a:pt x="7034" y="10086"/>
                  <a:pt x="6640" y="10559"/>
                </a:cubicBezTo>
                <a:cubicBezTo>
                  <a:pt x="5931" y="11425"/>
                  <a:pt x="6226" y="12489"/>
                  <a:pt x="7329" y="12746"/>
                </a:cubicBezTo>
                <a:cubicBezTo>
                  <a:pt x="7674" y="12824"/>
                  <a:pt x="8046" y="12857"/>
                  <a:pt x="8433" y="12857"/>
                </a:cubicBezTo>
                <a:cubicBezTo>
                  <a:pt x="9797" y="12857"/>
                  <a:pt x="11349" y="12446"/>
                  <a:pt x="12531" y="12154"/>
                </a:cubicBezTo>
                <a:cubicBezTo>
                  <a:pt x="14698" y="11622"/>
                  <a:pt x="16590" y="10696"/>
                  <a:pt x="18599" y="9790"/>
                </a:cubicBezTo>
                <a:cubicBezTo>
                  <a:pt x="19454" y="9403"/>
                  <a:pt x="20273" y="9178"/>
                  <a:pt x="21135" y="9178"/>
                </a:cubicBezTo>
                <a:cubicBezTo>
                  <a:pt x="21545" y="9178"/>
                  <a:pt x="21964" y="9229"/>
                  <a:pt x="22402" y="9337"/>
                </a:cubicBezTo>
                <a:cubicBezTo>
                  <a:pt x="23368" y="9593"/>
                  <a:pt x="24274" y="9849"/>
                  <a:pt x="25259" y="9908"/>
                </a:cubicBezTo>
                <a:cubicBezTo>
                  <a:pt x="25470" y="9922"/>
                  <a:pt x="25681" y="9928"/>
                  <a:pt x="25891" y="9928"/>
                </a:cubicBezTo>
                <a:cubicBezTo>
                  <a:pt x="27567" y="9928"/>
                  <a:pt x="29220" y="9527"/>
                  <a:pt x="30796" y="9002"/>
                </a:cubicBezTo>
                <a:cubicBezTo>
                  <a:pt x="35110" y="7524"/>
                  <a:pt x="39268" y="5357"/>
                  <a:pt x="43425" y="3505"/>
                </a:cubicBezTo>
                <a:cubicBezTo>
                  <a:pt x="44410" y="3052"/>
                  <a:pt x="46144" y="2165"/>
                  <a:pt x="45474" y="786"/>
                </a:cubicBezTo>
                <a:cubicBezTo>
                  <a:pt x="45187" y="186"/>
                  <a:pt x="44573" y="1"/>
                  <a:pt x="4395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7" name="Google Shape;1017;p47"/>
          <p:cNvSpPr/>
          <p:nvPr/>
        </p:nvSpPr>
        <p:spPr>
          <a:xfrm>
            <a:off x="308388" y="4662613"/>
            <a:ext cx="1272350" cy="347275"/>
          </a:xfrm>
          <a:custGeom>
            <a:avLst/>
            <a:gdLst/>
            <a:ahLst/>
            <a:cxnLst/>
            <a:rect l="l" t="t" r="r" b="b"/>
            <a:pathLst>
              <a:path w="50894" h="13891" extrusionOk="0">
                <a:moveTo>
                  <a:pt x="47961" y="461"/>
                </a:moveTo>
                <a:cubicBezTo>
                  <a:pt x="48959" y="461"/>
                  <a:pt x="50307" y="1231"/>
                  <a:pt x="49593" y="2377"/>
                </a:cubicBezTo>
                <a:cubicBezTo>
                  <a:pt x="49317" y="2752"/>
                  <a:pt x="48923" y="3047"/>
                  <a:pt x="48490" y="3224"/>
                </a:cubicBezTo>
                <a:cubicBezTo>
                  <a:pt x="46756" y="4012"/>
                  <a:pt x="44588" y="4210"/>
                  <a:pt x="42756" y="4623"/>
                </a:cubicBezTo>
                <a:cubicBezTo>
                  <a:pt x="41416" y="4919"/>
                  <a:pt x="38599" y="4998"/>
                  <a:pt x="37909" y="6436"/>
                </a:cubicBezTo>
                <a:cubicBezTo>
                  <a:pt x="37732" y="6771"/>
                  <a:pt x="37712" y="7165"/>
                  <a:pt x="37850" y="7520"/>
                </a:cubicBezTo>
                <a:cubicBezTo>
                  <a:pt x="37909" y="7717"/>
                  <a:pt x="38027" y="7874"/>
                  <a:pt x="38185" y="8012"/>
                </a:cubicBezTo>
                <a:cubicBezTo>
                  <a:pt x="38658" y="8505"/>
                  <a:pt x="38855" y="8308"/>
                  <a:pt x="38894" y="9155"/>
                </a:cubicBezTo>
                <a:cubicBezTo>
                  <a:pt x="38934" y="9982"/>
                  <a:pt x="38658" y="10160"/>
                  <a:pt x="37830" y="10376"/>
                </a:cubicBezTo>
                <a:cubicBezTo>
                  <a:pt x="37377" y="10475"/>
                  <a:pt x="36904" y="10554"/>
                  <a:pt x="36451" y="10613"/>
                </a:cubicBezTo>
                <a:lnTo>
                  <a:pt x="33082" y="11125"/>
                </a:lnTo>
                <a:lnTo>
                  <a:pt x="25378" y="12307"/>
                </a:lnTo>
                <a:lnTo>
                  <a:pt x="21556" y="12898"/>
                </a:lnTo>
                <a:cubicBezTo>
                  <a:pt x="20949" y="12994"/>
                  <a:pt x="19423" y="13377"/>
                  <a:pt x="18141" y="13377"/>
                </a:cubicBezTo>
                <a:cubicBezTo>
                  <a:pt x="17050" y="13377"/>
                  <a:pt x="16136" y="13100"/>
                  <a:pt x="16118" y="12130"/>
                </a:cubicBezTo>
                <a:cubicBezTo>
                  <a:pt x="16118" y="12126"/>
                  <a:pt x="16118" y="12122"/>
                  <a:pt x="16117" y="12117"/>
                </a:cubicBezTo>
                <a:lnTo>
                  <a:pt x="16117" y="12117"/>
                </a:lnTo>
                <a:cubicBezTo>
                  <a:pt x="16433" y="11003"/>
                  <a:pt x="17377" y="11375"/>
                  <a:pt x="18226" y="11086"/>
                </a:cubicBezTo>
                <a:cubicBezTo>
                  <a:pt x="18699" y="10928"/>
                  <a:pt x="18679" y="10830"/>
                  <a:pt x="19014" y="10514"/>
                </a:cubicBezTo>
                <a:cubicBezTo>
                  <a:pt x="19290" y="10239"/>
                  <a:pt x="19625" y="10160"/>
                  <a:pt x="19940" y="9923"/>
                </a:cubicBezTo>
                <a:cubicBezTo>
                  <a:pt x="20689" y="9352"/>
                  <a:pt x="20374" y="8524"/>
                  <a:pt x="19566" y="8229"/>
                </a:cubicBezTo>
                <a:cubicBezTo>
                  <a:pt x="19386" y="8163"/>
                  <a:pt x="19196" y="8136"/>
                  <a:pt x="19001" y="8136"/>
                </a:cubicBezTo>
                <a:cubicBezTo>
                  <a:pt x="18322" y="8136"/>
                  <a:pt x="17582" y="8461"/>
                  <a:pt x="16985" y="8584"/>
                </a:cubicBezTo>
                <a:cubicBezTo>
                  <a:pt x="15822" y="8820"/>
                  <a:pt x="14660" y="9037"/>
                  <a:pt x="13478" y="9194"/>
                </a:cubicBezTo>
                <a:cubicBezTo>
                  <a:pt x="11188" y="9529"/>
                  <a:pt x="8882" y="9689"/>
                  <a:pt x="6574" y="9689"/>
                </a:cubicBezTo>
                <a:cubicBezTo>
                  <a:pt x="6439" y="9689"/>
                  <a:pt x="6303" y="9688"/>
                  <a:pt x="6168" y="9687"/>
                </a:cubicBezTo>
                <a:cubicBezTo>
                  <a:pt x="5776" y="9687"/>
                  <a:pt x="5354" y="9699"/>
                  <a:pt x="4926" y="9699"/>
                </a:cubicBezTo>
                <a:cubicBezTo>
                  <a:pt x="3997" y="9699"/>
                  <a:pt x="3035" y="9643"/>
                  <a:pt x="2267" y="9293"/>
                </a:cubicBezTo>
                <a:cubicBezTo>
                  <a:pt x="533" y="8505"/>
                  <a:pt x="40" y="6574"/>
                  <a:pt x="1656" y="5411"/>
                </a:cubicBezTo>
                <a:cubicBezTo>
                  <a:pt x="2621" y="4702"/>
                  <a:pt x="3882" y="4663"/>
                  <a:pt x="5025" y="4604"/>
                </a:cubicBezTo>
                <a:cubicBezTo>
                  <a:pt x="6286" y="4505"/>
                  <a:pt x="7547" y="4426"/>
                  <a:pt x="8828" y="4328"/>
                </a:cubicBezTo>
                <a:cubicBezTo>
                  <a:pt x="13359" y="3914"/>
                  <a:pt x="17871" y="3264"/>
                  <a:pt x="22324" y="2377"/>
                </a:cubicBezTo>
                <a:cubicBezTo>
                  <a:pt x="23566" y="2141"/>
                  <a:pt x="24807" y="1865"/>
                  <a:pt x="26048" y="1569"/>
                </a:cubicBezTo>
                <a:cubicBezTo>
                  <a:pt x="27113" y="1333"/>
                  <a:pt x="28467" y="835"/>
                  <a:pt x="29627" y="835"/>
                </a:cubicBezTo>
                <a:cubicBezTo>
                  <a:pt x="29819" y="835"/>
                  <a:pt x="30006" y="849"/>
                  <a:pt x="30186" y="880"/>
                </a:cubicBezTo>
                <a:cubicBezTo>
                  <a:pt x="30796" y="998"/>
                  <a:pt x="32274" y="683"/>
                  <a:pt x="31939" y="2062"/>
                </a:cubicBezTo>
                <a:cubicBezTo>
                  <a:pt x="31841" y="2456"/>
                  <a:pt x="31328" y="2811"/>
                  <a:pt x="30993" y="2949"/>
                </a:cubicBezTo>
                <a:cubicBezTo>
                  <a:pt x="30540" y="3086"/>
                  <a:pt x="30087" y="3185"/>
                  <a:pt x="29614" y="3264"/>
                </a:cubicBezTo>
                <a:cubicBezTo>
                  <a:pt x="28885" y="3441"/>
                  <a:pt x="28274" y="3756"/>
                  <a:pt x="27999" y="4485"/>
                </a:cubicBezTo>
                <a:cubicBezTo>
                  <a:pt x="27940" y="4604"/>
                  <a:pt x="28117" y="4761"/>
                  <a:pt x="28196" y="4820"/>
                </a:cubicBezTo>
                <a:cubicBezTo>
                  <a:pt x="28961" y="5354"/>
                  <a:pt x="29784" y="5564"/>
                  <a:pt x="30650" y="5564"/>
                </a:cubicBezTo>
                <a:cubicBezTo>
                  <a:pt x="31032" y="5564"/>
                  <a:pt x="31423" y="5523"/>
                  <a:pt x="31821" y="5451"/>
                </a:cubicBezTo>
                <a:cubicBezTo>
                  <a:pt x="33949" y="5057"/>
                  <a:pt x="36018" y="4170"/>
                  <a:pt x="38067" y="3500"/>
                </a:cubicBezTo>
                <a:lnTo>
                  <a:pt x="44608" y="1372"/>
                </a:lnTo>
                <a:cubicBezTo>
                  <a:pt x="45652" y="1037"/>
                  <a:pt x="46736" y="545"/>
                  <a:pt x="47820" y="466"/>
                </a:cubicBezTo>
                <a:cubicBezTo>
                  <a:pt x="47866" y="462"/>
                  <a:pt x="47913" y="461"/>
                  <a:pt x="47961" y="461"/>
                </a:cubicBezTo>
                <a:close/>
                <a:moveTo>
                  <a:pt x="47887" y="1"/>
                </a:moveTo>
                <a:cubicBezTo>
                  <a:pt x="47346" y="1"/>
                  <a:pt x="46785" y="115"/>
                  <a:pt x="46263" y="269"/>
                </a:cubicBezTo>
                <a:cubicBezTo>
                  <a:pt x="43308" y="1136"/>
                  <a:pt x="40392" y="2180"/>
                  <a:pt x="37456" y="3126"/>
                </a:cubicBezTo>
                <a:cubicBezTo>
                  <a:pt x="35939" y="3618"/>
                  <a:pt x="34422" y="4150"/>
                  <a:pt x="32905" y="4604"/>
                </a:cubicBezTo>
                <a:cubicBezTo>
                  <a:pt x="32057" y="4864"/>
                  <a:pt x="31161" y="5107"/>
                  <a:pt x="30294" y="5107"/>
                </a:cubicBezTo>
                <a:cubicBezTo>
                  <a:pt x="29690" y="5107"/>
                  <a:pt x="29099" y="4990"/>
                  <a:pt x="28548" y="4678"/>
                </a:cubicBezTo>
                <a:lnTo>
                  <a:pt x="28548" y="4678"/>
                </a:lnTo>
                <a:cubicBezTo>
                  <a:pt x="29329" y="3332"/>
                  <a:pt x="32773" y="3918"/>
                  <a:pt x="32412" y="1944"/>
                </a:cubicBezTo>
                <a:cubicBezTo>
                  <a:pt x="32213" y="702"/>
                  <a:pt x="30749" y="420"/>
                  <a:pt x="29620" y="420"/>
                </a:cubicBezTo>
                <a:cubicBezTo>
                  <a:pt x="29405" y="420"/>
                  <a:pt x="29203" y="431"/>
                  <a:pt x="29023" y="446"/>
                </a:cubicBezTo>
                <a:cubicBezTo>
                  <a:pt x="26501" y="663"/>
                  <a:pt x="23960" y="1530"/>
                  <a:pt x="21477" y="2023"/>
                </a:cubicBezTo>
                <a:cubicBezTo>
                  <a:pt x="18738" y="2554"/>
                  <a:pt x="16000" y="2988"/>
                  <a:pt x="13222" y="3343"/>
                </a:cubicBezTo>
                <a:cubicBezTo>
                  <a:pt x="10404" y="3697"/>
                  <a:pt x="7567" y="3953"/>
                  <a:pt x="4730" y="4131"/>
                </a:cubicBezTo>
                <a:cubicBezTo>
                  <a:pt x="2996" y="4229"/>
                  <a:pt x="277" y="4544"/>
                  <a:pt x="99" y="6791"/>
                </a:cubicBezTo>
                <a:cubicBezTo>
                  <a:pt x="1" y="8150"/>
                  <a:pt x="1163" y="9253"/>
                  <a:pt x="2346" y="9726"/>
                </a:cubicBezTo>
                <a:cubicBezTo>
                  <a:pt x="3420" y="10144"/>
                  <a:pt x="4676" y="10266"/>
                  <a:pt x="5943" y="10266"/>
                </a:cubicBezTo>
                <a:cubicBezTo>
                  <a:pt x="7184" y="10266"/>
                  <a:pt x="8435" y="10149"/>
                  <a:pt x="9537" y="10081"/>
                </a:cubicBezTo>
                <a:cubicBezTo>
                  <a:pt x="10897" y="10002"/>
                  <a:pt x="12256" y="9884"/>
                  <a:pt x="13616" y="9687"/>
                </a:cubicBezTo>
                <a:cubicBezTo>
                  <a:pt x="15172" y="9490"/>
                  <a:pt x="16748" y="8958"/>
                  <a:pt x="18285" y="8840"/>
                </a:cubicBezTo>
                <a:lnTo>
                  <a:pt x="18758" y="8721"/>
                </a:lnTo>
                <a:lnTo>
                  <a:pt x="19743" y="9293"/>
                </a:lnTo>
                <a:cubicBezTo>
                  <a:pt x="19763" y="9588"/>
                  <a:pt x="19073" y="9608"/>
                  <a:pt x="18896" y="9746"/>
                </a:cubicBezTo>
                <a:cubicBezTo>
                  <a:pt x="18187" y="10298"/>
                  <a:pt x="18108" y="10554"/>
                  <a:pt x="17142" y="10692"/>
                </a:cubicBezTo>
                <a:cubicBezTo>
                  <a:pt x="16354" y="10810"/>
                  <a:pt x="15822" y="11007"/>
                  <a:pt x="15606" y="11834"/>
                </a:cubicBezTo>
                <a:cubicBezTo>
                  <a:pt x="15599" y="11866"/>
                  <a:pt x="15608" y="11903"/>
                  <a:pt x="15627" y="11942"/>
                </a:cubicBezTo>
                <a:lnTo>
                  <a:pt x="15627" y="11942"/>
                </a:lnTo>
                <a:cubicBezTo>
                  <a:pt x="15687" y="13288"/>
                  <a:pt x="16980" y="13890"/>
                  <a:pt x="18200" y="13890"/>
                </a:cubicBezTo>
                <a:cubicBezTo>
                  <a:pt x="18275" y="13890"/>
                  <a:pt x="18349" y="13888"/>
                  <a:pt x="18423" y="13884"/>
                </a:cubicBezTo>
                <a:cubicBezTo>
                  <a:pt x="21103" y="13726"/>
                  <a:pt x="23841" y="13076"/>
                  <a:pt x="26501" y="12682"/>
                </a:cubicBezTo>
                <a:lnTo>
                  <a:pt x="34678" y="11421"/>
                </a:lnTo>
                <a:cubicBezTo>
                  <a:pt x="35880" y="11224"/>
                  <a:pt x="37200" y="11165"/>
                  <a:pt x="38362" y="10810"/>
                </a:cubicBezTo>
                <a:cubicBezTo>
                  <a:pt x="39032" y="10613"/>
                  <a:pt x="39702" y="10140"/>
                  <a:pt x="39682" y="9372"/>
                </a:cubicBezTo>
                <a:cubicBezTo>
                  <a:pt x="39682" y="8781"/>
                  <a:pt x="39269" y="8603"/>
                  <a:pt x="38934" y="8209"/>
                </a:cubicBezTo>
                <a:cubicBezTo>
                  <a:pt x="38382" y="7579"/>
                  <a:pt x="38047" y="7047"/>
                  <a:pt x="38737" y="6377"/>
                </a:cubicBezTo>
                <a:cubicBezTo>
                  <a:pt x="39269" y="5865"/>
                  <a:pt x="40175" y="5766"/>
                  <a:pt x="40845" y="5608"/>
                </a:cubicBezTo>
                <a:cubicBezTo>
                  <a:pt x="43308" y="5057"/>
                  <a:pt x="45889" y="4663"/>
                  <a:pt x="48293" y="3914"/>
                </a:cubicBezTo>
                <a:cubicBezTo>
                  <a:pt x="49494" y="3520"/>
                  <a:pt x="50893" y="2515"/>
                  <a:pt x="50046" y="1136"/>
                </a:cubicBezTo>
                <a:cubicBezTo>
                  <a:pt x="49529" y="282"/>
                  <a:pt x="48733" y="1"/>
                  <a:pt x="4788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8" name="Google Shape;1018;p47"/>
          <p:cNvSpPr/>
          <p:nvPr/>
        </p:nvSpPr>
        <p:spPr>
          <a:xfrm>
            <a:off x="353738" y="3799621"/>
            <a:ext cx="192795" cy="245160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9" name="Google Shape;1019;p47"/>
          <p:cNvSpPr/>
          <p:nvPr/>
        </p:nvSpPr>
        <p:spPr>
          <a:xfrm>
            <a:off x="8613925" y="3897889"/>
            <a:ext cx="283484" cy="360430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0" name="Google Shape;1020;p47"/>
          <p:cNvSpPr/>
          <p:nvPr/>
        </p:nvSpPr>
        <p:spPr>
          <a:xfrm>
            <a:off x="466100" y="445014"/>
            <a:ext cx="283484" cy="360430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1279D0D3-C595-E7F1-FA6D-01519743E3A5}"/>
                  </a:ext>
                </a:extLst>
              </p:cNvPr>
              <p:cNvSpPr/>
              <p:nvPr/>
            </p:nvSpPr>
            <p:spPr>
              <a:xfrm>
                <a:off x="1604319" y="334302"/>
                <a:ext cx="1911223" cy="7848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buClrTx/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3000" i="1" kern="1200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3000" i="1" kern="1200" dirty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(</m:t>
                          </m:r>
                          <m:r>
                            <a:rPr lang="en-US" sz="3000" i="1" kern="1200" dirty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𝑎</m:t>
                          </m:r>
                          <m:r>
                            <a:rPr lang="en-US" sz="3000" i="1" kern="1200" dirty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 + </m:t>
                          </m:r>
                          <m:r>
                            <a:rPr lang="en-US" sz="3000" i="1" kern="1200" dirty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𝑏</m:t>
                          </m:r>
                          <m:r>
                            <a:rPr lang="en-US" sz="3000" i="1" kern="1200" dirty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)</m:t>
                          </m:r>
                        </m:e>
                        <m:sup>
                          <m:r>
                            <a:rPr lang="en-US" sz="3000" b="0" i="1" kern="1200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3000" kern="1200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1279D0D3-C595-E7F1-FA6D-01519743E3A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04319" y="334302"/>
                <a:ext cx="1911223" cy="78483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8AFC50E8-9A22-48C5-A5A2-6517B9B1B2F1}"/>
                  </a:ext>
                </a:extLst>
              </p:cNvPr>
              <p:cNvSpPr/>
              <p:nvPr/>
            </p:nvSpPr>
            <p:spPr>
              <a:xfrm>
                <a:off x="4837692" y="318212"/>
                <a:ext cx="2941108" cy="7848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buClrTx/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000" i="1" kern="12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𝑎</m:t>
                      </m:r>
                      <m:r>
                        <a:rPr lang="en-US" sz="3000" i="1" kern="1200" baseline="30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2</m:t>
                      </m:r>
                      <m:r>
                        <a:rPr lang="en-US" sz="3000" i="1" kern="12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 </m:t>
                      </m:r>
                      <m:r>
                        <a:rPr lang="en-US" sz="3000" i="1" kern="1200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+ 2</m:t>
                      </m:r>
                      <m:r>
                        <a:rPr lang="en-US" sz="3000" i="1" kern="1200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𝑎𝑏</m:t>
                      </m:r>
                      <m:r>
                        <a:rPr lang="en-US" sz="3000" i="1" kern="1200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 + </m:t>
                      </m:r>
                      <m:r>
                        <a:rPr lang="en-US" sz="3000" i="1" kern="1200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𝑏</m:t>
                      </m:r>
                      <m:r>
                        <a:rPr lang="en-US" sz="3000" i="1" kern="1200" baseline="30000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2</m:t>
                      </m:r>
                    </m:oMath>
                  </m:oMathPara>
                </a14:m>
                <a:endParaRPr lang="en-US" sz="3000" kern="1200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8AFC50E8-9A22-48C5-A5A2-6517B9B1B2F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7692" y="318212"/>
                <a:ext cx="2941108" cy="78483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0" name="Group 29">
            <a:extLst>
              <a:ext uri="{FF2B5EF4-FFF2-40B4-BE49-F238E27FC236}">
                <a16:creationId xmlns:a16="http://schemas.microsoft.com/office/drawing/2014/main" id="{E0DB0289-A599-4624-B17C-C25736C7A817}"/>
              </a:ext>
            </a:extLst>
          </p:cNvPr>
          <p:cNvGrpSpPr/>
          <p:nvPr/>
        </p:nvGrpSpPr>
        <p:grpSpPr>
          <a:xfrm>
            <a:off x="3678119" y="472381"/>
            <a:ext cx="1106266" cy="564355"/>
            <a:chOff x="6582817" y="7034075"/>
            <a:chExt cx="3879758" cy="1690824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21BE038A-C606-9658-29AD-727315C258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0359" b="1"/>
            <a:stretch/>
          </p:blipFill>
          <p:spPr>
            <a:xfrm>
              <a:off x="6582818" y="7962900"/>
              <a:ext cx="3879757" cy="761999"/>
            </a:xfrm>
            <a:prstGeom prst="rect">
              <a:avLst/>
            </a:prstGeom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88479EC4-C23B-945D-88FE-8939D2D67B0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0359" b="1"/>
            <a:stretch/>
          </p:blipFill>
          <p:spPr>
            <a:xfrm>
              <a:off x="6582817" y="7034075"/>
              <a:ext cx="3879757" cy="761999"/>
            </a:xfrm>
            <a:prstGeom prst="rect">
              <a:avLst/>
            </a:prstGeom>
          </p:spPr>
        </p:pic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978530FD-EA00-E4FF-1B1E-D5F3C4D92683}"/>
                  </a:ext>
                </a:extLst>
              </p:cNvPr>
              <p:cNvSpPr/>
              <p:nvPr/>
            </p:nvSpPr>
            <p:spPr>
              <a:xfrm>
                <a:off x="1604319" y="1244326"/>
                <a:ext cx="1911223" cy="7848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lnSpc>
                    <a:spcPct val="150000"/>
                  </a:lnSpc>
                  <a:buClrTx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3000" i="1" kern="1200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3000" i="1" kern="1200" dirty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(</m:t>
                          </m:r>
                          <m:r>
                            <a:rPr lang="en-US" sz="3000" i="1" kern="1200" dirty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𝑎</m:t>
                          </m:r>
                          <m:r>
                            <a:rPr lang="en-US" sz="3000" i="1" kern="1200" dirty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 − </m:t>
                          </m:r>
                          <m:r>
                            <a:rPr lang="en-US" sz="3000" i="1" kern="1200" dirty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𝑏</m:t>
                          </m:r>
                          <m:r>
                            <a:rPr lang="en-US" sz="3000" i="1" kern="1200" dirty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)</m:t>
                          </m:r>
                        </m:e>
                        <m:sup>
                          <m:r>
                            <a:rPr lang="en-US" sz="3000" i="1" kern="1200" dirty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3000" kern="1200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978530FD-EA00-E4FF-1B1E-D5F3C4D9268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04319" y="1244326"/>
                <a:ext cx="1911223" cy="78483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CEFF4CEB-897A-41C7-D6B5-5E7924E7FCAE}"/>
                  </a:ext>
                </a:extLst>
              </p:cNvPr>
              <p:cNvSpPr/>
              <p:nvPr/>
            </p:nvSpPr>
            <p:spPr>
              <a:xfrm>
                <a:off x="4837692" y="1228236"/>
                <a:ext cx="2941108" cy="7848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buClrTx/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000" i="1" kern="12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𝑎</m:t>
                      </m:r>
                      <m:r>
                        <a:rPr lang="en-US" sz="3000" i="1" kern="1200" baseline="30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2</m:t>
                      </m:r>
                      <m:r>
                        <a:rPr lang="en-US" sz="3000" i="1" kern="12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 </m:t>
                      </m:r>
                      <m:r>
                        <a:rPr lang="en-US" sz="3000" b="0" i="1" kern="12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−</m:t>
                      </m:r>
                      <m:r>
                        <a:rPr lang="en-US" sz="3000" i="1" kern="1200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 2</m:t>
                      </m:r>
                      <m:r>
                        <a:rPr lang="en-US" sz="3000" i="1" kern="1200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𝑎𝑏</m:t>
                      </m:r>
                      <m:r>
                        <a:rPr lang="en-US" sz="3000" i="1" kern="1200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 + </m:t>
                      </m:r>
                      <m:r>
                        <a:rPr lang="en-US" sz="3000" i="1" kern="1200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𝑏</m:t>
                      </m:r>
                      <m:r>
                        <a:rPr lang="en-US" sz="3000" i="1" kern="1200" baseline="30000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2</m:t>
                      </m:r>
                    </m:oMath>
                  </m:oMathPara>
                </a14:m>
                <a:endParaRPr lang="en-US" sz="3000" kern="1200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CEFF4CEB-897A-41C7-D6B5-5E7924E7FCA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7692" y="1228236"/>
                <a:ext cx="2941108" cy="78483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0" name="Group 49">
            <a:extLst>
              <a:ext uri="{FF2B5EF4-FFF2-40B4-BE49-F238E27FC236}">
                <a16:creationId xmlns:a16="http://schemas.microsoft.com/office/drawing/2014/main" id="{2E1BC1BB-C4B2-CB55-0D03-822FBCF9AD1A}"/>
              </a:ext>
            </a:extLst>
          </p:cNvPr>
          <p:cNvGrpSpPr/>
          <p:nvPr/>
        </p:nvGrpSpPr>
        <p:grpSpPr>
          <a:xfrm>
            <a:off x="3678119" y="1382405"/>
            <a:ext cx="1106266" cy="564355"/>
            <a:chOff x="6582817" y="7034075"/>
            <a:chExt cx="3879758" cy="1690824"/>
          </a:xfrm>
        </p:grpSpPr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B636AB40-0874-5F0B-0EAA-9E7DDD2A96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0359" b="1"/>
            <a:stretch/>
          </p:blipFill>
          <p:spPr>
            <a:xfrm>
              <a:off x="6582818" y="7962900"/>
              <a:ext cx="3879757" cy="761999"/>
            </a:xfrm>
            <a:prstGeom prst="rect">
              <a:avLst/>
            </a:prstGeom>
          </p:spPr>
        </p:pic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638EAE18-0D33-261D-5EBA-CDDF3795DF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0359" b="1"/>
            <a:stretch/>
          </p:blipFill>
          <p:spPr>
            <a:xfrm>
              <a:off x="6582817" y="7034075"/>
              <a:ext cx="3879757" cy="761999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94AFB24D-01E2-3DCF-A6CE-9A78B3EA720A}"/>
                  </a:ext>
                </a:extLst>
              </p:cNvPr>
              <p:cNvSpPr/>
              <p:nvPr/>
            </p:nvSpPr>
            <p:spPr>
              <a:xfrm>
                <a:off x="944563" y="2303054"/>
                <a:ext cx="6984058" cy="53739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800"/>
                  </a:spcAft>
                  <a:defRPr/>
                </a:pPr>
                <a:r>
                  <a:rPr lang="en-US" sz="2200" kern="100" dirty="0">
                    <a:ea typeface="Arial" panose="020B0604020202020204" pitchFamily="34" charset="0"/>
                    <a:cs typeface="Times New Roman" panose="02020603050405020304" pitchFamily="18" charset="0"/>
                  </a:rPr>
                  <a:t>Với </a:t>
                </a:r>
                <a:r>
                  <a:rPr lang="en-US" sz="2200" kern="100" dirty="0" err="1">
                    <a:ea typeface="Arial" panose="020B0604020202020204" pitchFamily="34" charset="0"/>
                    <a:cs typeface="Times New Roman" panose="02020603050405020304" pitchFamily="18" charset="0"/>
                  </a:rPr>
                  <a:t>hai</a:t>
                </a:r>
                <a:r>
                  <a:rPr lang="en-US" sz="2200" kern="100" dirty="0"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kern="100" dirty="0" err="1">
                    <a:ea typeface="Arial" panose="020B0604020202020204" pitchFamily="34" charset="0"/>
                    <a:cs typeface="Times New Roman" panose="02020603050405020304" pitchFamily="18" charset="0"/>
                  </a:rPr>
                  <a:t>biểu</a:t>
                </a:r>
                <a:r>
                  <a:rPr lang="en-US" sz="2200" kern="100" dirty="0"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kern="100" dirty="0" err="1">
                    <a:ea typeface="Arial" panose="020B0604020202020204" pitchFamily="34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2200" kern="100" dirty="0"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b="0" i="1" kern="100" smtClean="0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𝐴</m:t>
                    </m:r>
                  </m:oMath>
                </a14:m>
                <a:r>
                  <a:rPr lang="en-US" sz="2200" kern="100" dirty="0">
                    <a:ea typeface="Arial" panose="020B0604020202020204" pitchFamily="34" charset="0"/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2200" b="0" i="1" kern="100" smtClean="0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𝐵</m:t>
                    </m:r>
                  </m:oMath>
                </a14:m>
                <a:r>
                  <a:rPr lang="en-US" sz="2200" kern="100" dirty="0"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kern="100" dirty="0" err="1">
                    <a:ea typeface="Arial" panose="020B0604020202020204" pitchFamily="34" charset="0"/>
                    <a:cs typeface="Times New Roman" panose="02020603050405020304" pitchFamily="18" charset="0"/>
                  </a:rPr>
                  <a:t>tùy</a:t>
                </a:r>
                <a:r>
                  <a:rPr lang="en-US" sz="2200" kern="100" dirty="0">
                    <a:ea typeface="Arial" panose="020B0604020202020204" pitchFamily="34" charset="0"/>
                    <a:cs typeface="Times New Roman" panose="02020603050405020304" pitchFamily="18" charset="0"/>
                  </a:rPr>
                  <a:t> ý, ta </a:t>
                </a:r>
                <a:r>
                  <a:rPr lang="en-US" sz="2200" kern="100" dirty="0" err="1">
                    <a:ea typeface="Arial" panose="020B060402020202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2200" kern="100" dirty="0">
                    <a:ea typeface="Arial" panose="020B0604020202020204" pitchFamily="34" charset="0"/>
                    <a:cs typeface="Times New Roman" panose="02020603050405020304" pitchFamily="18" charset="0"/>
                  </a:rPr>
                  <a:t>:</a:t>
                </a:r>
              </a:p>
            </p:txBody>
          </p:sp>
        </mc:Choice>
        <mc:Fallback xmlns=""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94AFB24D-01E2-3DCF-A6CE-9A78B3EA720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4563" y="2303054"/>
                <a:ext cx="6984058" cy="537391"/>
              </a:xfrm>
              <a:prstGeom prst="rect">
                <a:avLst/>
              </a:prstGeom>
              <a:blipFill>
                <a:blip r:embed="rId8"/>
                <a:stretch>
                  <a:fillRect l="-1134" b="-227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Rectangle: Rounded Corners 53">
                <a:extLst>
                  <a:ext uri="{FF2B5EF4-FFF2-40B4-BE49-F238E27FC236}">
                    <a16:creationId xmlns:a16="http://schemas.microsoft.com/office/drawing/2014/main" id="{0C902BEA-D296-ADAF-AD8E-534BC647A56E}"/>
                  </a:ext>
                </a:extLst>
              </p:cNvPr>
              <p:cNvSpPr/>
              <p:nvPr/>
            </p:nvSpPr>
            <p:spPr>
              <a:xfrm>
                <a:off x="1120284" y="3316128"/>
                <a:ext cx="7328201" cy="603853"/>
              </a:xfrm>
              <a:prstGeom prst="roundRect">
                <a:avLst/>
              </a:prstGeom>
              <a:solidFill>
                <a:srgbClr val="FFFFFF"/>
              </a:solidFill>
              <a:ln w="25400" cap="flat" cmpd="sng" algn="ctr">
                <a:solidFill>
                  <a:srgbClr val="FF0000"/>
                </a:solidFill>
                <a:prstDash val="dash"/>
              </a:ln>
              <a:effectLst/>
            </p:spPr>
            <p:txBody>
              <a:bodyPr wrap="square" anchor="ctr">
                <a:spAutoFit/>
              </a:bodyPr>
              <a:lstStyle/>
              <a:p>
                <a:pPr marL="0" marR="0" lvl="0" indent="0" algn="just" defTabSz="91440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2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kumimoji="0" lang="en-US" sz="22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r>
                              <a:rPr kumimoji="0" lang="en-US" sz="22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𝑨</m:t>
                            </m:r>
                            <m:r>
                              <a:rPr kumimoji="0" lang="en-US" sz="22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+</m:t>
                            </m:r>
                            <m:r>
                              <a:rPr kumimoji="0" lang="en-US" sz="22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𝑩</m:t>
                            </m:r>
                          </m:e>
                        </m:d>
                      </m:e>
                      <m:sup>
                        <m:r>
                          <a:rPr kumimoji="0" lang="en-US" sz="2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𝟐</m:t>
                        </m:r>
                      </m:sup>
                    </m:sSup>
                    <m:r>
                      <a:rPr kumimoji="0" lang="en-US" sz="22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sSup>
                      <m:sSupPr>
                        <m:ctrlPr>
                          <a:rPr kumimoji="0" lang="en-US" sz="2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kumimoji="0" lang="en-US" sz="2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𝑨</m:t>
                        </m:r>
                      </m:e>
                      <m:sup>
                        <m:r>
                          <a:rPr kumimoji="0" lang="en-US" sz="2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𝟐</m:t>
                        </m:r>
                      </m:sup>
                    </m:sSup>
                    <m:r>
                      <a:rPr kumimoji="0" lang="en-US" sz="22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</m:t>
                    </m:r>
                    <m:r>
                      <a:rPr kumimoji="0" lang="en-US" sz="22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𝟐</m:t>
                    </m:r>
                    <m:r>
                      <a:rPr kumimoji="0" lang="en-US" sz="22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𝑨𝑩</m:t>
                    </m:r>
                    <m:r>
                      <a:rPr kumimoji="0" lang="en-US" sz="22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</m:t>
                    </m:r>
                    <m:sSup>
                      <m:sSupPr>
                        <m:ctrlPr>
                          <a:rPr kumimoji="0" lang="en-US" sz="2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kumimoji="0" lang="en-US" sz="2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𝑩</m:t>
                        </m:r>
                      </m:e>
                      <m:sup>
                        <m:r>
                          <a:rPr kumimoji="0" lang="en-US" sz="2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kumimoji="0" lang="en-US" sz="2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Arial" panose="020B0604020202020204" pitchFamily="34" charset="0"/>
                  </a:rPr>
                  <a:t>;	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2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kumimoji="0" lang="en-US" sz="22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r>
                              <a:rPr kumimoji="0" lang="en-US" sz="22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𝑨</m:t>
                            </m:r>
                            <m:r>
                              <a:rPr kumimoji="0" lang="en-US" sz="22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−</m:t>
                            </m:r>
                            <m:r>
                              <a:rPr kumimoji="0" lang="en-US" sz="22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𝑩</m:t>
                            </m:r>
                          </m:e>
                        </m:d>
                      </m:e>
                      <m:sup>
                        <m:r>
                          <a:rPr kumimoji="0" lang="en-US" sz="2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𝟐</m:t>
                        </m:r>
                      </m:sup>
                    </m:sSup>
                    <m:r>
                      <a:rPr kumimoji="0" lang="en-US" sz="22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sSup>
                      <m:sSupPr>
                        <m:ctrlPr>
                          <a:rPr kumimoji="0" lang="en-US" sz="2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kumimoji="0" lang="en-US" sz="2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𝑨</m:t>
                        </m:r>
                      </m:e>
                      <m:sup>
                        <m:r>
                          <a:rPr kumimoji="0" lang="en-US" sz="2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𝟐</m:t>
                        </m:r>
                      </m:sup>
                    </m:sSup>
                    <m:r>
                      <a:rPr kumimoji="0" lang="en-US" sz="22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</m:t>
                    </m:r>
                    <m:r>
                      <a:rPr kumimoji="0" lang="en-US" sz="22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𝟐</m:t>
                    </m:r>
                    <m:r>
                      <a:rPr kumimoji="0" lang="en-US" sz="22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𝑨𝑩</m:t>
                    </m:r>
                    <m:r>
                      <a:rPr kumimoji="0" lang="en-US" sz="22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</m:t>
                    </m:r>
                    <m:sSup>
                      <m:sSupPr>
                        <m:ctrlPr>
                          <a:rPr kumimoji="0" lang="en-US" sz="2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kumimoji="0" lang="en-US" sz="2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𝑩</m:t>
                        </m:r>
                      </m:e>
                      <m:sup>
                        <m:r>
                          <a:rPr kumimoji="0" lang="en-US" sz="2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𝟐</m:t>
                        </m:r>
                      </m:sup>
                    </m:sSup>
                  </m:oMath>
                </a14:m>
                <a:endPara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4" name="Rectangle: Rounded Corners 53">
                <a:extLst>
                  <a:ext uri="{FF2B5EF4-FFF2-40B4-BE49-F238E27FC236}">
                    <a16:creationId xmlns:a16="http://schemas.microsoft.com/office/drawing/2014/main" id="{0C902BEA-D296-ADAF-AD8E-534BC647A56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0284" y="3316128"/>
                <a:ext cx="7328201" cy="603853"/>
              </a:xfrm>
              <a:prstGeom prst="roundRect">
                <a:avLst/>
              </a:prstGeom>
              <a:blipFill>
                <a:blip r:embed="rId9"/>
                <a:stretch>
                  <a:fillRect b="-13592"/>
                </a:stretch>
              </a:blipFill>
              <a:ln w="25400" cap="flat" cmpd="sng" algn="ctr">
                <a:solidFill>
                  <a:srgbClr val="FF0000"/>
                </a:solidFill>
                <a:prstDash val="dash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5" name="Picture 54">
            <a:extLst>
              <a:ext uri="{FF2B5EF4-FFF2-40B4-BE49-F238E27FC236}">
                <a16:creationId xmlns:a16="http://schemas.microsoft.com/office/drawing/2014/main" id="{69151B43-E62A-9466-9D36-ADBD301AE56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313838" y="3764883"/>
            <a:ext cx="2213341" cy="1245005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974B8C11-8E37-4CD1-B196-7907A08C2263}"/>
              </a:ext>
            </a:extLst>
          </p:cNvPr>
          <p:cNvPicPr>
            <a:picLocks noChangeAspect="1"/>
          </p:cNvPicPr>
          <p:nvPr/>
        </p:nvPicPr>
        <p:blipFill>
          <a:blip r:embed="rId11">
            <a:duotone>
              <a:prstClr val="black"/>
              <a:srgbClr val="4F81BD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8767" y="2431443"/>
            <a:ext cx="438150" cy="391620"/>
          </a:xfrm>
          <a:prstGeom prst="rect">
            <a:avLst/>
          </a:prstGeom>
        </p:spPr>
      </p:pic>
    </p:spTree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  <p:bldP spid="48" grpId="0"/>
      <p:bldP spid="49" grpId="0"/>
      <p:bldP spid="53" grpId="0"/>
      <p:bldP spid="5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5" name="Google Shape;1285;p51"/>
          <p:cNvSpPr/>
          <p:nvPr/>
        </p:nvSpPr>
        <p:spPr>
          <a:xfrm rot="10800000" flipH="1">
            <a:off x="0" y="2922874"/>
            <a:ext cx="1912394" cy="2220626"/>
          </a:xfrm>
          <a:custGeom>
            <a:avLst/>
            <a:gdLst/>
            <a:ahLst/>
            <a:cxnLst/>
            <a:rect l="l" t="t" r="r" b="b"/>
            <a:pathLst>
              <a:path w="82413" h="95696" extrusionOk="0">
                <a:moveTo>
                  <a:pt x="0" y="0"/>
                </a:moveTo>
                <a:lnTo>
                  <a:pt x="0" y="70492"/>
                </a:lnTo>
                <a:cubicBezTo>
                  <a:pt x="10133" y="86005"/>
                  <a:pt x="25239" y="95695"/>
                  <a:pt x="40079" y="95695"/>
                </a:cubicBezTo>
                <a:cubicBezTo>
                  <a:pt x="43020" y="95695"/>
                  <a:pt x="45950" y="95315"/>
                  <a:pt x="48829" y="94524"/>
                </a:cubicBezTo>
                <a:cubicBezTo>
                  <a:pt x="71478" y="88299"/>
                  <a:pt x="82412" y="59013"/>
                  <a:pt x="73244" y="29109"/>
                </a:cubicBezTo>
                <a:cubicBezTo>
                  <a:pt x="69683" y="17513"/>
                  <a:pt x="63619" y="7520"/>
                  <a:pt x="56217" y="0"/>
                </a:cubicBezTo>
                <a:close/>
              </a:path>
            </a:pathLst>
          </a:custGeom>
          <a:solidFill>
            <a:srgbClr val="FBBC3F">
              <a:alpha val="35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6" name="Google Shape;1286;p51"/>
          <p:cNvSpPr/>
          <p:nvPr/>
        </p:nvSpPr>
        <p:spPr>
          <a:xfrm rot="10800000">
            <a:off x="5646338" y="-1479100"/>
            <a:ext cx="4892612" cy="6835417"/>
          </a:xfrm>
          <a:custGeom>
            <a:avLst/>
            <a:gdLst/>
            <a:ahLst/>
            <a:cxnLst/>
            <a:rect l="l" t="t" r="r" b="b"/>
            <a:pathLst>
              <a:path w="149256" h="208524" extrusionOk="0">
                <a:moveTo>
                  <a:pt x="0" y="0"/>
                </a:moveTo>
                <a:lnTo>
                  <a:pt x="0" y="186163"/>
                </a:lnTo>
                <a:lnTo>
                  <a:pt x="121493" y="208524"/>
                </a:lnTo>
                <a:cubicBezTo>
                  <a:pt x="115578" y="203183"/>
                  <a:pt x="112289" y="194974"/>
                  <a:pt x="113194" y="187913"/>
                </a:cubicBezTo>
                <a:cubicBezTo>
                  <a:pt x="113979" y="181998"/>
                  <a:pt x="117419" y="177200"/>
                  <a:pt x="121493" y="173368"/>
                </a:cubicBezTo>
                <a:cubicBezTo>
                  <a:pt x="125567" y="169565"/>
                  <a:pt x="130305" y="166487"/>
                  <a:pt x="134379" y="162685"/>
                </a:cubicBezTo>
                <a:cubicBezTo>
                  <a:pt x="141863" y="155744"/>
                  <a:pt x="147113" y="146178"/>
                  <a:pt x="148200" y="135224"/>
                </a:cubicBezTo>
                <a:cubicBezTo>
                  <a:pt x="149256" y="124269"/>
                  <a:pt x="145876" y="111957"/>
                  <a:pt x="138241" y="102331"/>
                </a:cubicBezTo>
                <a:cubicBezTo>
                  <a:pt x="128645" y="90260"/>
                  <a:pt x="113919" y="83892"/>
                  <a:pt x="99916" y="79456"/>
                </a:cubicBezTo>
                <a:cubicBezTo>
                  <a:pt x="81237" y="73542"/>
                  <a:pt x="61622" y="65333"/>
                  <a:pt x="47951" y="48646"/>
                </a:cubicBezTo>
                <a:cubicBezTo>
                  <a:pt x="38144" y="36665"/>
                  <a:pt x="33074" y="20158"/>
                  <a:pt x="38234" y="7967"/>
                </a:cubicBezTo>
                <a:lnTo>
                  <a:pt x="0" y="0"/>
                </a:lnTo>
                <a:close/>
              </a:path>
            </a:pathLst>
          </a:custGeom>
          <a:solidFill>
            <a:srgbClr val="8DCED4">
              <a:alpha val="6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8" name="Google Shape;1288;p51"/>
          <p:cNvSpPr/>
          <p:nvPr/>
        </p:nvSpPr>
        <p:spPr>
          <a:xfrm>
            <a:off x="640038" y="4704863"/>
            <a:ext cx="1272350" cy="347275"/>
          </a:xfrm>
          <a:custGeom>
            <a:avLst/>
            <a:gdLst/>
            <a:ahLst/>
            <a:cxnLst/>
            <a:rect l="l" t="t" r="r" b="b"/>
            <a:pathLst>
              <a:path w="50894" h="13891" extrusionOk="0">
                <a:moveTo>
                  <a:pt x="47961" y="461"/>
                </a:moveTo>
                <a:cubicBezTo>
                  <a:pt x="48959" y="461"/>
                  <a:pt x="50307" y="1231"/>
                  <a:pt x="49593" y="2377"/>
                </a:cubicBezTo>
                <a:cubicBezTo>
                  <a:pt x="49317" y="2752"/>
                  <a:pt x="48923" y="3047"/>
                  <a:pt x="48490" y="3224"/>
                </a:cubicBezTo>
                <a:cubicBezTo>
                  <a:pt x="46756" y="4012"/>
                  <a:pt x="44588" y="4210"/>
                  <a:pt x="42756" y="4623"/>
                </a:cubicBezTo>
                <a:cubicBezTo>
                  <a:pt x="41416" y="4919"/>
                  <a:pt x="38599" y="4998"/>
                  <a:pt x="37909" y="6436"/>
                </a:cubicBezTo>
                <a:cubicBezTo>
                  <a:pt x="37732" y="6771"/>
                  <a:pt x="37712" y="7165"/>
                  <a:pt x="37850" y="7520"/>
                </a:cubicBezTo>
                <a:cubicBezTo>
                  <a:pt x="37909" y="7717"/>
                  <a:pt x="38027" y="7874"/>
                  <a:pt x="38185" y="8012"/>
                </a:cubicBezTo>
                <a:cubicBezTo>
                  <a:pt x="38658" y="8505"/>
                  <a:pt x="38855" y="8308"/>
                  <a:pt x="38894" y="9155"/>
                </a:cubicBezTo>
                <a:cubicBezTo>
                  <a:pt x="38934" y="9982"/>
                  <a:pt x="38658" y="10160"/>
                  <a:pt x="37830" y="10376"/>
                </a:cubicBezTo>
                <a:cubicBezTo>
                  <a:pt x="37377" y="10475"/>
                  <a:pt x="36904" y="10554"/>
                  <a:pt x="36451" y="10613"/>
                </a:cubicBezTo>
                <a:lnTo>
                  <a:pt x="33082" y="11125"/>
                </a:lnTo>
                <a:lnTo>
                  <a:pt x="25378" y="12307"/>
                </a:lnTo>
                <a:lnTo>
                  <a:pt x="21556" y="12898"/>
                </a:lnTo>
                <a:cubicBezTo>
                  <a:pt x="20949" y="12994"/>
                  <a:pt x="19423" y="13377"/>
                  <a:pt x="18141" y="13377"/>
                </a:cubicBezTo>
                <a:cubicBezTo>
                  <a:pt x="17050" y="13377"/>
                  <a:pt x="16136" y="13100"/>
                  <a:pt x="16118" y="12130"/>
                </a:cubicBezTo>
                <a:cubicBezTo>
                  <a:pt x="16118" y="12126"/>
                  <a:pt x="16118" y="12122"/>
                  <a:pt x="16117" y="12117"/>
                </a:cubicBezTo>
                <a:lnTo>
                  <a:pt x="16117" y="12117"/>
                </a:lnTo>
                <a:cubicBezTo>
                  <a:pt x="16433" y="11003"/>
                  <a:pt x="17377" y="11375"/>
                  <a:pt x="18226" y="11086"/>
                </a:cubicBezTo>
                <a:cubicBezTo>
                  <a:pt x="18699" y="10928"/>
                  <a:pt x="18679" y="10830"/>
                  <a:pt x="19014" y="10514"/>
                </a:cubicBezTo>
                <a:cubicBezTo>
                  <a:pt x="19290" y="10239"/>
                  <a:pt x="19625" y="10160"/>
                  <a:pt x="19940" y="9923"/>
                </a:cubicBezTo>
                <a:cubicBezTo>
                  <a:pt x="20689" y="9352"/>
                  <a:pt x="20374" y="8524"/>
                  <a:pt x="19566" y="8229"/>
                </a:cubicBezTo>
                <a:cubicBezTo>
                  <a:pt x="19386" y="8163"/>
                  <a:pt x="19196" y="8136"/>
                  <a:pt x="19001" y="8136"/>
                </a:cubicBezTo>
                <a:cubicBezTo>
                  <a:pt x="18322" y="8136"/>
                  <a:pt x="17582" y="8461"/>
                  <a:pt x="16985" y="8584"/>
                </a:cubicBezTo>
                <a:cubicBezTo>
                  <a:pt x="15822" y="8820"/>
                  <a:pt x="14660" y="9037"/>
                  <a:pt x="13478" y="9194"/>
                </a:cubicBezTo>
                <a:cubicBezTo>
                  <a:pt x="11188" y="9529"/>
                  <a:pt x="8882" y="9689"/>
                  <a:pt x="6574" y="9689"/>
                </a:cubicBezTo>
                <a:cubicBezTo>
                  <a:pt x="6439" y="9689"/>
                  <a:pt x="6303" y="9688"/>
                  <a:pt x="6168" y="9687"/>
                </a:cubicBezTo>
                <a:cubicBezTo>
                  <a:pt x="5776" y="9687"/>
                  <a:pt x="5354" y="9699"/>
                  <a:pt x="4926" y="9699"/>
                </a:cubicBezTo>
                <a:cubicBezTo>
                  <a:pt x="3997" y="9699"/>
                  <a:pt x="3035" y="9643"/>
                  <a:pt x="2267" y="9293"/>
                </a:cubicBezTo>
                <a:cubicBezTo>
                  <a:pt x="533" y="8505"/>
                  <a:pt x="40" y="6574"/>
                  <a:pt x="1656" y="5411"/>
                </a:cubicBezTo>
                <a:cubicBezTo>
                  <a:pt x="2621" y="4702"/>
                  <a:pt x="3882" y="4663"/>
                  <a:pt x="5025" y="4604"/>
                </a:cubicBezTo>
                <a:cubicBezTo>
                  <a:pt x="6286" y="4505"/>
                  <a:pt x="7547" y="4426"/>
                  <a:pt x="8828" y="4328"/>
                </a:cubicBezTo>
                <a:cubicBezTo>
                  <a:pt x="13359" y="3914"/>
                  <a:pt x="17871" y="3264"/>
                  <a:pt x="22324" y="2377"/>
                </a:cubicBezTo>
                <a:cubicBezTo>
                  <a:pt x="23566" y="2141"/>
                  <a:pt x="24807" y="1865"/>
                  <a:pt x="26048" y="1569"/>
                </a:cubicBezTo>
                <a:cubicBezTo>
                  <a:pt x="27113" y="1333"/>
                  <a:pt x="28467" y="835"/>
                  <a:pt x="29627" y="835"/>
                </a:cubicBezTo>
                <a:cubicBezTo>
                  <a:pt x="29819" y="835"/>
                  <a:pt x="30006" y="849"/>
                  <a:pt x="30186" y="880"/>
                </a:cubicBezTo>
                <a:cubicBezTo>
                  <a:pt x="30796" y="998"/>
                  <a:pt x="32274" y="683"/>
                  <a:pt x="31939" y="2062"/>
                </a:cubicBezTo>
                <a:cubicBezTo>
                  <a:pt x="31841" y="2456"/>
                  <a:pt x="31328" y="2811"/>
                  <a:pt x="30993" y="2949"/>
                </a:cubicBezTo>
                <a:cubicBezTo>
                  <a:pt x="30540" y="3086"/>
                  <a:pt x="30087" y="3185"/>
                  <a:pt x="29614" y="3264"/>
                </a:cubicBezTo>
                <a:cubicBezTo>
                  <a:pt x="28885" y="3441"/>
                  <a:pt x="28274" y="3756"/>
                  <a:pt x="27999" y="4485"/>
                </a:cubicBezTo>
                <a:cubicBezTo>
                  <a:pt x="27940" y="4604"/>
                  <a:pt x="28117" y="4761"/>
                  <a:pt x="28196" y="4820"/>
                </a:cubicBezTo>
                <a:cubicBezTo>
                  <a:pt x="28961" y="5354"/>
                  <a:pt x="29784" y="5564"/>
                  <a:pt x="30650" y="5564"/>
                </a:cubicBezTo>
                <a:cubicBezTo>
                  <a:pt x="31032" y="5564"/>
                  <a:pt x="31423" y="5523"/>
                  <a:pt x="31821" y="5451"/>
                </a:cubicBezTo>
                <a:cubicBezTo>
                  <a:pt x="33949" y="5057"/>
                  <a:pt x="36018" y="4170"/>
                  <a:pt x="38067" y="3500"/>
                </a:cubicBezTo>
                <a:lnTo>
                  <a:pt x="44608" y="1372"/>
                </a:lnTo>
                <a:cubicBezTo>
                  <a:pt x="45652" y="1037"/>
                  <a:pt x="46736" y="545"/>
                  <a:pt x="47820" y="466"/>
                </a:cubicBezTo>
                <a:cubicBezTo>
                  <a:pt x="47866" y="462"/>
                  <a:pt x="47913" y="461"/>
                  <a:pt x="47961" y="461"/>
                </a:cubicBezTo>
                <a:close/>
                <a:moveTo>
                  <a:pt x="47887" y="1"/>
                </a:moveTo>
                <a:cubicBezTo>
                  <a:pt x="47346" y="1"/>
                  <a:pt x="46785" y="115"/>
                  <a:pt x="46263" y="269"/>
                </a:cubicBezTo>
                <a:cubicBezTo>
                  <a:pt x="43308" y="1136"/>
                  <a:pt x="40392" y="2180"/>
                  <a:pt x="37456" y="3126"/>
                </a:cubicBezTo>
                <a:cubicBezTo>
                  <a:pt x="35939" y="3618"/>
                  <a:pt x="34422" y="4150"/>
                  <a:pt x="32905" y="4604"/>
                </a:cubicBezTo>
                <a:cubicBezTo>
                  <a:pt x="32057" y="4864"/>
                  <a:pt x="31161" y="5107"/>
                  <a:pt x="30294" y="5107"/>
                </a:cubicBezTo>
                <a:cubicBezTo>
                  <a:pt x="29690" y="5107"/>
                  <a:pt x="29099" y="4990"/>
                  <a:pt x="28548" y="4678"/>
                </a:cubicBezTo>
                <a:lnTo>
                  <a:pt x="28548" y="4678"/>
                </a:lnTo>
                <a:cubicBezTo>
                  <a:pt x="29329" y="3332"/>
                  <a:pt x="32773" y="3918"/>
                  <a:pt x="32412" y="1944"/>
                </a:cubicBezTo>
                <a:cubicBezTo>
                  <a:pt x="32213" y="702"/>
                  <a:pt x="30749" y="420"/>
                  <a:pt x="29620" y="420"/>
                </a:cubicBezTo>
                <a:cubicBezTo>
                  <a:pt x="29405" y="420"/>
                  <a:pt x="29203" y="431"/>
                  <a:pt x="29023" y="446"/>
                </a:cubicBezTo>
                <a:cubicBezTo>
                  <a:pt x="26501" y="663"/>
                  <a:pt x="23960" y="1530"/>
                  <a:pt x="21477" y="2023"/>
                </a:cubicBezTo>
                <a:cubicBezTo>
                  <a:pt x="18738" y="2554"/>
                  <a:pt x="16000" y="2988"/>
                  <a:pt x="13222" y="3343"/>
                </a:cubicBezTo>
                <a:cubicBezTo>
                  <a:pt x="10404" y="3697"/>
                  <a:pt x="7567" y="3953"/>
                  <a:pt x="4730" y="4131"/>
                </a:cubicBezTo>
                <a:cubicBezTo>
                  <a:pt x="2996" y="4229"/>
                  <a:pt x="277" y="4544"/>
                  <a:pt x="99" y="6791"/>
                </a:cubicBezTo>
                <a:cubicBezTo>
                  <a:pt x="1" y="8150"/>
                  <a:pt x="1163" y="9253"/>
                  <a:pt x="2346" y="9726"/>
                </a:cubicBezTo>
                <a:cubicBezTo>
                  <a:pt x="3420" y="10144"/>
                  <a:pt x="4676" y="10266"/>
                  <a:pt x="5943" y="10266"/>
                </a:cubicBezTo>
                <a:cubicBezTo>
                  <a:pt x="7184" y="10266"/>
                  <a:pt x="8435" y="10149"/>
                  <a:pt x="9537" y="10081"/>
                </a:cubicBezTo>
                <a:cubicBezTo>
                  <a:pt x="10897" y="10002"/>
                  <a:pt x="12256" y="9884"/>
                  <a:pt x="13616" y="9687"/>
                </a:cubicBezTo>
                <a:cubicBezTo>
                  <a:pt x="15172" y="9490"/>
                  <a:pt x="16748" y="8958"/>
                  <a:pt x="18285" y="8840"/>
                </a:cubicBezTo>
                <a:lnTo>
                  <a:pt x="18758" y="8721"/>
                </a:lnTo>
                <a:lnTo>
                  <a:pt x="19743" y="9293"/>
                </a:lnTo>
                <a:cubicBezTo>
                  <a:pt x="19763" y="9588"/>
                  <a:pt x="19073" y="9608"/>
                  <a:pt x="18896" y="9746"/>
                </a:cubicBezTo>
                <a:cubicBezTo>
                  <a:pt x="18187" y="10298"/>
                  <a:pt x="18108" y="10554"/>
                  <a:pt x="17142" y="10692"/>
                </a:cubicBezTo>
                <a:cubicBezTo>
                  <a:pt x="16354" y="10810"/>
                  <a:pt x="15822" y="11007"/>
                  <a:pt x="15606" y="11834"/>
                </a:cubicBezTo>
                <a:cubicBezTo>
                  <a:pt x="15599" y="11866"/>
                  <a:pt x="15608" y="11903"/>
                  <a:pt x="15627" y="11942"/>
                </a:cubicBezTo>
                <a:lnTo>
                  <a:pt x="15627" y="11942"/>
                </a:lnTo>
                <a:cubicBezTo>
                  <a:pt x="15687" y="13288"/>
                  <a:pt x="16980" y="13890"/>
                  <a:pt x="18200" y="13890"/>
                </a:cubicBezTo>
                <a:cubicBezTo>
                  <a:pt x="18275" y="13890"/>
                  <a:pt x="18349" y="13888"/>
                  <a:pt x="18423" y="13884"/>
                </a:cubicBezTo>
                <a:cubicBezTo>
                  <a:pt x="21103" y="13726"/>
                  <a:pt x="23841" y="13076"/>
                  <a:pt x="26501" y="12682"/>
                </a:cubicBezTo>
                <a:lnTo>
                  <a:pt x="34678" y="11421"/>
                </a:lnTo>
                <a:cubicBezTo>
                  <a:pt x="35880" y="11224"/>
                  <a:pt x="37200" y="11165"/>
                  <a:pt x="38362" y="10810"/>
                </a:cubicBezTo>
                <a:cubicBezTo>
                  <a:pt x="39032" y="10613"/>
                  <a:pt x="39702" y="10140"/>
                  <a:pt x="39682" y="9372"/>
                </a:cubicBezTo>
                <a:cubicBezTo>
                  <a:pt x="39682" y="8781"/>
                  <a:pt x="39269" y="8603"/>
                  <a:pt x="38934" y="8209"/>
                </a:cubicBezTo>
                <a:cubicBezTo>
                  <a:pt x="38382" y="7579"/>
                  <a:pt x="38047" y="7047"/>
                  <a:pt x="38737" y="6377"/>
                </a:cubicBezTo>
                <a:cubicBezTo>
                  <a:pt x="39269" y="5865"/>
                  <a:pt x="40175" y="5766"/>
                  <a:pt x="40845" y="5608"/>
                </a:cubicBezTo>
                <a:cubicBezTo>
                  <a:pt x="43308" y="5057"/>
                  <a:pt x="45889" y="4663"/>
                  <a:pt x="48293" y="3914"/>
                </a:cubicBezTo>
                <a:cubicBezTo>
                  <a:pt x="49494" y="3520"/>
                  <a:pt x="50893" y="2515"/>
                  <a:pt x="50046" y="1136"/>
                </a:cubicBezTo>
                <a:cubicBezTo>
                  <a:pt x="49529" y="282"/>
                  <a:pt x="48733" y="1"/>
                  <a:pt x="4788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1" name="Google Shape;1291;p51"/>
          <p:cNvSpPr/>
          <p:nvPr/>
        </p:nvSpPr>
        <p:spPr>
          <a:xfrm>
            <a:off x="7099650" y="378763"/>
            <a:ext cx="1153600" cy="321450"/>
          </a:xfrm>
          <a:custGeom>
            <a:avLst/>
            <a:gdLst/>
            <a:ahLst/>
            <a:cxnLst/>
            <a:rect l="l" t="t" r="r" b="b"/>
            <a:pathLst>
              <a:path w="46144" h="12858" extrusionOk="0">
                <a:moveTo>
                  <a:pt x="43926" y="479"/>
                </a:moveTo>
                <a:cubicBezTo>
                  <a:pt x="44509" y="479"/>
                  <a:pt x="44950" y="712"/>
                  <a:pt x="44942" y="1436"/>
                </a:cubicBezTo>
                <a:cubicBezTo>
                  <a:pt x="44942" y="2618"/>
                  <a:pt x="42913" y="3150"/>
                  <a:pt x="42046" y="3525"/>
                </a:cubicBezTo>
                <a:lnTo>
                  <a:pt x="39484" y="4687"/>
                </a:lnTo>
                <a:cubicBezTo>
                  <a:pt x="37613" y="5534"/>
                  <a:pt x="35741" y="6382"/>
                  <a:pt x="33869" y="7209"/>
                </a:cubicBezTo>
                <a:cubicBezTo>
                  <a:pt x="32372" y="7899"/>
                  <a:pt x="30835" y="8490"/>
                  <a:pt x="29239" y="8943"/>
                </a:cubicBezTo>
                <a:cubicBezTo>
                  <a:pt x="28171" y="9235"/>
                  <a:pt x="27162" y="9366"/>
                  <a:pt x="26159" y="9366"/>
                </a:cubicBezTo>
                <a:cubicBezTo>
                  <a:pt x="24998" y="9366"/>
                  <a:pt x="23845" y="9190"/>
                  <a:pt x="22619" y="8884"/>
                </a:cubicBezTo>
                <a:cubicBezTo>
                  <a:pt x="22143" y="8763"/>
                  <a:pt x="21680" y="8709"/>
                  <a:pt x="21228" y="8709"/>
                </a:cubicBezTo>
                <a:cubicBezTo>
                  <a:pt x="18660" y="8709"/>
                  <a:pt x="16412" y="10424"/>
                  <a:pt x="13950" y="11228"/>
                </a:cubicBezTo>
                <a:cubicBezTo>
                  <a:pt x="12176" y="11819"/>
                  <a:pt x="10324" y="12174"/>
                  <a:pt x="8433" y="12273"/>
                </a:cubicBezTo>
                <a:lnTo>
                  <a:pt x="7743" y="12312"/>
                </a:lnTo>
                <a:cubicBezTo>
                  <a:pt x="6758" y="11701"/>
                  <a:pt x="6660" y="11130"/>
                  <a:pt x="7448" y="10578"/>
                </a:cubicBezTo>
                <a:cubicBezTo>
                  <a:pt x="7743" y="10401"/>
                  <a:pt x="8058" y="10263"/>
                  <a:pt x="8374" y="10184"/>
                </a:cubicBezTo>
                <a:cubicBezTo>
                  <a:pt x="8886" y="10027"/>
                  <a:pt x="9457" y="9908"/>
                  <a:pt x="9911" y="9593"/>
                </a:cubicBezTo>
                <a:cubicBezTo>
                  <a:pt x="10305" y="9317"/>
                  <a:pt x="11073" y="8509"/>
                  <a:pt x="10600" y="8037"/>
                </a:cubicBezTo>
                <a:cubicBezTo>
                  <a:pt x="10408" y="7854"/>
                  <a:pt x="9980" y="7794"/>
                  <a:pt x="9523" y="7794"/>
                </a:cubicBezTo>
                <a:cubicBezTo>
                  <a:pt x="8992" y="7794"/>
                  <a:pt x="8423" y="7875"/>
                  <a:pt x="8137" y="7938"/>
                </a:cubicBezTo>
                <a:cubicBezTo>
                  <a:pt x="7448" y="8076"/>
                  <a:pt x="6916" y="8450"/>
                  <a:pt x="6305" y="8805"/>
                </a:cubicBezTo>
                <a:cubicBezTo>
                  <a:pt x="5341" y="9339"/>
                  <a:pt x="4241" y="9737"/>
                  <a:pt x="3138" y="9737"/>
                </a:cubicBezTo>
                <a:cubicBezTo>
                  <a:pt x="2978" y="9737"/>
                  <a:pt x="2819" y="9729"/>
                  <a:pt x="2660" y="9711"/>
                </a:cubicBezTo>
                <a:cubicBezTo>
                  <a:pt x="1517" y="9593"/>
                  <a:pt x="630" y="8174"/>
                  <a:pt x="1754" y="7465"/>
                </a:cubicBezTo>
                <a:cubicBezTo>
                  <a:pt x="2207" y="7170"/>
                  <a:pt x="2758" y="6933"/>
                  <a:pt x="3251" y="6677"/>
                </a:cubicBezTo>
                <a:cubicBezTo>
                  <a:pt x="4256" y="6106"/>
                  <a:pt x="5320" y="5613"/>
                  <a:pt x="6403" y="5219"/>
                </a:cubicBezTo>
                <a:cubicBezTo>
                  <a:pt x="8177" y="4687"/>
                  <a:pt x="9970" y="4155"/>
                  <a:pt x="11743" y="3643"/>
                </a:cubicBezTo>
                <a:cubicBezTo>
                  <a:pt x="13634" y="3111"/>
                  <a:pt x="15565" y="2441"/>
                  <a:pt x="17476" y="2008"/>
                </a:cubicBezTo>
                <a:cubicBezTo>
                  <a:pt x="17663" y="1967"/>
                  <a:pt x="17854" y="1947"/>
                  <a:pt x="18045" y="1947"/>
                </a:cubicBezTo>
                <a:cubicBezTo>
                  <a:pt x="18599" y="1947"/>
                  <a:pt x="19155" y="2113"/>
                  <a:pt x="19624" y="2421"/>
                </a:cubicBezTo>
                <a:cubicBezTo>
                  <a:pt x="19900" y="2579"/>
                  <a:pt x="19860" y="2658"/>
                  <a:pt x="20195" y="2796"/>
                </a:cubicBezTo>
                <a:cubicBezTo>
                  <a:pt x="20485" y="2918"/>
                  <a:pt x="20799" y="2993"/>
                  <a:pt x="21118" y="2993"/>
                </a:cubicBezTo>
                <a:cubicBezTo>
                  <a:pt x="21211" y="2993"/>
                  <a:pt x="21304" y="2986"/>
                  <a:pt x="21397" y="2973"/>
                </a:cubicBezTo>
                <a:cubicBezTo>
                  <a:pt x="21969" y="2914"/>
                  <a:pt x="22520" y="2776"/>
                  <a:pt x="23052" y="2599"/>
                </a:cubicBezTo>
                <a:cubicBezTo>
                  <a:pt x="23960" y="2334"/>
                  <a:pt x="25250" y="1669"/>
                  <a:pt x="26224" y="1669"/>
                </a:cubicBezTo>
                <a:cubicBezTo>
                  <a:pt x="26264" y="1669"/>
                  <a:pt x="26304" y="1670"/>
                  <a:pt x="26343" y="1673"/>
                </a:cubicBezTo>
                <a:cubicBezTo>
                  <a:pt x="28096" y="1791"/>
                  <a:pt x="27643" y="2717"/>
                  <a:pt x="28293" y="3584"/>
                </a:cubicBezTo>
                <a:cubicBezTo>
                  <a:pt x="28608" y="3958"/>
                  <a:pt x="29003" y="4234"/>
                  <a:pt x="29456" y="4411"/>
                </a:cubicBezTo>
                <a:cubicBezTo>
                  <a:pt x="29840" y="4552"/>
                  <a:pt x="30230" y="4609"/>
                  <a:pt x="30621" y="4609"/>
                </a:cubicBezTo>
                <a:cubicBezTo>
                  <a:pt x="31654" y="4609"/>
                  <a:pt x="32695" y="4208"/>
                  <a:pt x="33652" y="3879"/>
                </a:cubicBezTo>
                <a:lnTo>
                  <a:pt x="38637" y="2145"/>
                </a:lnTo>
                <a:lnTo>
                  <a:pt x="41337" y="1200"/>
                </a:lnTo>
                <a:cubicBezTo>
                  <a:pt x="41768" y="1044"/>
                  <a:pt x="43018" y="479"/>
                  <a:pt x="43926" y="479"/>
                </a:cubicBezTo>
                <a:close/>
                <a:moveTo>
                  <a:pt x="43950" y="1"/>
                </a:moveTo>
                <a:cubicBezTo>
                  <a:pt x="43632" y="1"/>
                  <a:pt x="43311" y="49"/>
                  <a:pt x="43031" y="116"/>
                </a:cubicBezTo>
                <a:cubicBezTo>
                  <a:pt x="40844" y="609"/>
                  <a:pt x="38677" y="1594"/>
                  <a:pt x="36549" y="2323"/>
                </a:cubicBezTo>
                <a:lnTo>
                  <a:pt x="33377" y="3426"/>
                </a:lnTo>
                <a:cubicBezTo>
                  <a:pt x="32535" y="3720"/>
                  <a:pt x="31560" y="4120"/>
                  <a:pt x="30636" y="4120"/>
                </a:cubicBezTo>
                <a:cubicBezTo>
                  <a:pt x="30132" y="4120"/>
                  <a:pt x="29644" y="4002"/>
                  <a:pt x="29200" y="3682"/>
                </a:cubicBezTo>
                <a:cubicBezTo>
                  <a:pt x="28392" y="3111"/>
                  <a:pt x="28549" y="1948"/>
                  <a:pt x="27722" y="1416"/>
                </a:cubicBezTo>
                <a:cubicBezTo>
                  <a:pt x="27415" y="1230"/>
                  <a:pt x="27065" y="1166"/>
                  <a:pt x="26710" y="1166"/>
                </a:cubicBezTo>
                <a:cubicBezTo>
                  <a:pt x="26427" y="1166"/>
                  <a:pt x="26141" y="1206"/>
                  <a:pt x="25870" y="1259"/>
                </a:cubicBezTo>
                <a:cubicBezTo>
                  <a:pt x="24826" y="1456"/>
                  <a:pt x="23801" y="1850"/>
                  <a:pt x="22776" y="2145"/>
                </a:cubicBezTo>
                <a:cubicBezTo>
                  <a:pt x="22216" y="2304"/>
                  <a:pt x="21729" y="2463"/>
                  <a:pt x="21248" y="2463"/>
                </a:cubicBezTo>
                <a:cubicBezTo>
                  <a:pt x="20834" y="2463"/>
                  <a:pt x="20426" y="2345"/>
                  <a:pt x="19979" y="2008"/>
                </a:cubicBezTo>
                <a:cubicBezTo>
                  <a:pt x="19742" y="1791"/>
                  <a:pt x="19486" y="1594"/>
                  <a:pt x="19210" y="1416"/>
                </a:cubicBezTo>
                <a:cubicBezTo>
                  <a:pt x="18965" y="1314"/>
                  <a:pt x="18729" y="1273"/>
                  <a:pt x="18497" y="1273"/>
                </a:cubicBezTo>
                <a:cubicBezTo>
                  <a:pt x="18060" y="1273"/>
                  <a:pt x="17639" y="1419"/>
                  <a:pt x="17201" y="1574"/>
                </a:cubicBezTo>
                <a:cubicBezTo>
                  <a:pt x="16038" y="1968"/>
                  <a:pt x="14876" y="2264"/>
                  <a:pt x="13693" y="2579"/>
                </a:cubicBezTo>
                <a:cubicBezTo>
                  <a:pt x="11189" y="3239"/>
                  <a:pt x="8723" y="3995"/>
                  <a:pt x="6238" y="4752"/>
                </a:cubicBezTo>
                <a:lnTo>
                  <a:pt x="6238" y="4752"/>
                </a:lnTo>
                <a:cubicBezTo>
                  <a:pt x="6233" y="4752"/>
                  <a:pt x="6228" y="4751"/>
                  <a:pt x="6223" y="4751"/>
                </a:cubicBezTo>
                <a:cubicBezTo>
                  <a:pt x="6191" y="4751"/>
                  <a:pt x="6159" y="4756"/>
                  <a:pt x="6128" y="4766"/>
                </a:cubicBezTo>
                <a:cubicBezTo>
                  <a:pt x="5261" y="5061"/>
                  <a:pt x="4433" y="5436"/>
                  <a:pt x="3625" y="5869"/>
                </a:cubicBezTo>
                <a:cubicBezTo>
                  <a:pt x="2758" y="6303"/>
                  <a:pt x="1714" y="6677"/>
                  <a:pt x="985" y="7288"/>
                </a:cubicBezTo>
                <a:cubicBezTo>
                  <a:pt x="0" y="8115"/>
                  <a:pt x="414" y="9376"/>
                  <a:pt x="1458" y="9908"/>
                </a:cubicBezTo>
                <a:cubicBezTo>
                  <a:pt x="1935" y="10143"/>
                  <a:pt x="2478" y="10239"/>
                  <a:pt x="3038" y="10239"/>
                </a:cubicBezTo>
                <a:cubicBezTo>
                  <a:pt x="4029" y="10239"/>
                  <a:pt x="5073" y="9938"/>
                  <a:pt x="5891" y="9573"/>
                </a:cubicBezTo>
                <a:cubicBezTo>
                  <a:pt x="6837" y="9140"/>
                  <a:pt x="7645" y="8431"/>
                  <a:pt x="8728" y="8332"/>
                </a:cubicBezTo>
                <a:cubicBezTo>
                  <a:pt x="8821" y="8327"/>
                  <a:pt x="8953" y="8323"/>
                  <a:pt x="9098" y="8323"/>
                </a:cubicBezTo>
                <a:cubicBezTo>
                  <a:pt x="9508" y="8323"/>
                  <a:pt x="10024" y="8354"/>
                  <a:pt x="10068" y="8470"/>
                </a:cubicBezTo>
                <a:cubicBezTo>
                  <a:pt x="10364" y="9120"/>
                  <a:pt x="7034" y="10086"/>
                  <a:pt x="6640" y="10559"/>
                </a:cubicBezTo>
                <a:cubicBezTo>
                  <a:pt x="5931" y="11425"/>
                  <a:pt x="6226" y="12489"/>
                  <a:pt x="7329" y="12746"/>
                </a:cubicBezTo>
                <a:cubicBezTo>
                  <a:pt x="7674" y="12824"/>
                  <a:pt x="8046" y="12857"/>
                  <a:pt x="8433" y="12857"/>
                </a:cubicBezTo>
                <a:cubicBezTo>
                  <a:pt x="9797" y="12857"/>
                  <a:pt x="11349" y="12446"/>
                  <a:pt x="12531" y="12154"/>
                </a:cubicBezTo>
                <a:cubicBezTo>
                  <a:pt x="14698" y="11622"/>
                  <a:pt x="16590" y="10696"/>
                  <a:pt x="18599" y="9790"/>
                </a:cubicBezTo>
                <a:cubicBezTo>
                  <a:pt x="19454" y="9403"/>
                  <a:pt x="20273" y="9178"/>
                  <a:pt x="21135" y="9178"/>
                </a:cubicBezTo>
                <a:cubicBezTo>
                  <a:pt x="21545" y="9178"/>
                  <a:pt x="21964" y="9229"/>
                  <a:pt x="22402" y="9337"/>
                </a:cubicBezTo>
                <a:cubicBezTo>
                  <a:pt x="23368" y="9593"/>
                  <a:pt x="24274" y="9849"/>
                  <a:pt x="25259" y="9908"/>
                </a:cubicBezTo>
                <a:cubicBezTo>
                  <a:pt x="25470" y="9922"/>
                  <a:pt x="25681" y="9928"/>
                  <a:pt x="25891" y="9928"/>
                </a:cubicBezTo>
                <a:cubicBezTo>
                  <a:pt x="27567" y="9928"/>
                  <a:pt x="29220" y="9527"/>
                  <a:pt x="30796" y="9002"/>
                </a:cubicBezTo>
                <a:cubicBezTo>
                  <a:pt x="35110" y="7524"/>
                  <a:pt x="39268" y="5357"/>
                  <a:pt x="43425" y="3505"/>
                </a:cubicBezTo>
                <a:cubicBezTo>
                  <a:pt x="44410" y="3052"/>
                  <a:pt x="46144" y="2165"/>
                  <a:pt x="45474" y="786"/>
                </a:cubicBezTo>
                <a:cubicBezTo>
                  <a:pt x="45187" y="186"/>
                  <a:pt x="44573" y="1"/>
                  <a:pt x="4395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2" name="Google Shape;1292;p51"/>
          <p:cNvSpPr/>
          <p:nvPr/>
        </p:nvSpPr>
        <p:spPr>
          <a:xfrm>
            <a:off x="8621250" y="1291876"/>
            <a:ext cx="283484" cy="360430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93" name="Google Shape;1293;p51"/>
          <p:cNvGrpSpPr/>
          <p:nvPr/>
        </p:nvGrpSpPr>
        <p:grpSpPr>
          <a:xfrm rot="3288713">
            <a:off x="7935594" y="62930"/>
            <a:ext cx="876758" cy="1104743"/>
            <a:chOff x="11435300" y="1056650"/>
            <a:chExt cx="568775" cy="716675"/>
          </a:xfrm>
        </p:grpSpPr>
        <p:sp>
          <p:nvSpPr>
            <p:cNvPr id="1294" name="Google Shape;1294;p51"/>
            <p:cNvSpPr/>
            <p:nvPr/>
          </p:nvSpPr>
          <p:spPr>
            <a:xfrm>
              <a:off x="11464475" y="1078600"/>
              <a:ext cx="514575" cy="672500"/>
            </a:xfrm>
            <a:custGeom>
              <a:avLst/>
              <a:gdLst/>
              <a:ahLst/>
              <a:cxnLst/>
              <a:rect l="l" t="t" r="r" b="b"/>
              <a:pathLst>
                <a:path w="20583" h="26900" extrusionOk="0">
                  <a:moveTo>
                    <a:pt x="14711" y="1"/>
                  </a:moveTo>
                  <a:cubicBezTo>
                    <a:pt x="9241" y="5872"/>
                    <a:pt x="1" y="9041"/>
                    <a:pt x="1" y="9041"/>
                  </a:cubicBezTo>
                  <a:cubicBezTo>
                    <a:pt x="368" y="9708"/>
                    <a:pt x="668" y="10375"/>
                    <a:pt x="968" y="11042"/>
                  </a:cubicBezTo>
                  <a:cubicBezTo>
                    <a:pt x="2469" y="14545"/>
                    <a:pt x="3470" y="18214"/>
                    <a:pt x="3970" y="21983"/>
                  </a:cubicBezTo>
                  <a:cubicBezTo>
                    <a:pt x="3970" y="21983"/>
                    <a:pt x="4404" y="24752"/>
                    <a:pt x="4637" y="26787"/>
                  </a:cubicBezTo>
                  <a:cubicBezTo>
                    <a:pt x="4967" y="26831"/>
                    <a:pt x="5589" y="26900"/>
                    <a:pt x="6437" y="26900"/>
                  </a:cubicBezTo>
                  <a:cubicBezTo>
                    <a:pt x="8765" y="26900"/>
                    <a:pt x="12794" y="26385"/>
                    <a:pt x="17146" y="23451"/>
                  </a:cubicBezTo>
                  <a:lnTo>
                    <a:pt x="20582" y="18214"/>
                  </a:lnTo>
                  <a:cubicBezTo>
                    <a:pt x="19815" y="14811"/>
                    <a:pt x="18180" y="9174"/>
                    <a:pt x="16746" y="5071"/>
                  </a:cubicBezTo>
                  <a:cubicBezTo>
                    <a:pt x="15979" y="2936"/>
                    <a:pt x="14711" y="1"/>
                    <a:pt x="14711" y="1"/>
                  </a:cubicBezTo>
                  <a:close/>
                </a:path>
              </a:pathLst>
            </a:custGeom>
            <a:solidFill>
              <a:srgbClr val="302D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5" name="Google Shape;1295;p51"/>
            <p:cNvSpPr/>
            <p:nvPr/>
          </p:nvSpPr>
          <p:spPr>
            <a:xfrm>
              <a:off x="11435300" y="1056650"/>
              <a:ext cx="568775" cy="716675"/>
            </a:xfrm>
            <a:custGeom>
              <a:avLst/>
              <a:gdLst/>
              <a:ahLst/>
              <a:cxnLst/>
              <a:rect l="l" t="t" r="r" b="b"/>
              <a:pathLst>
                <a:path w="22751" h="28667" extrusionOk="0">
                  <a:moveTo>
                    <a:pt x="5871" y="21961"/>
                  </a:moveTo>
                  <a:cubicBezTo>
                    <a:pt x="5871" y="21961"/>
                    <a:pt x="5871" y="21961"/>
                    <a:pt x="5871" y="21961"/>
                  </a:cubicBezTo>
                  <a:cubicBezTo>
                    <a:pt x="5871" y="21962"/>
                    <a:pt x="5871" y="21963"/>
                    <a:pt x="5871" y="21963"/>
                  </a:cubicBezTo>
                  <a:cubicBezTo>
                    <a:pt x="5871" y="21963"/>
                    <a:pt x="5871" y="21962"/>
                    <a:pt x="5871" y="21961"/>
                  </a:cubicBezTo>
                  <a:close/>
                  <a:moveTo>
                    <a:pt x="15452" y="2500"/>
                  </a:moveTo>
                  <a:cubicBezTo>
                    <a:pt x="17666" y="7871"/>
                    <a:pt x="19425" y="13434"/>
                    <a:pt x="20704" y="19111"/>
                  </a:cubicBezTo>
                  <a:lnTo>
                    <a:pt x="20704" y="19111"/>
                  </a:lnTo>
                  <a:lnTo>
                    <a:pt x="17608" y="23801"/>
                  </a:lnTo>
                  <a:lnTo>
                    <a:pt x="17608" y="23801"/>
                  </a:lnTo>
                  <a:cubicBezTo>
                    <a:pt x="14683" y="25633"/>
                    <a:pt x="11307" y="26907"/>
                    <a:pt x="7865" y="26907"/>
                  </a:cubicBezTo>
                  <a:cubicBezTo>
                    <a:pt x="7484" y="26907"/>
                    <a:pt x="7103" y="26892"/>
                    <a:pt x="6721" y="26860"/>
                  </a:cubicBezTo>
                  <a:lnTo>
                    <a:pt x="6721" y="26860"/>
                  </a:lnTo>
                  <a:cubicBezTo>
                    <a:pt x="6587" y="25532"/>
                    <a:pt x="6499" y="24147"/>
                    <a:pt x="6171" y="22895"/>
                  </a:cubicBezTo>
                  <a:cubicBezTo>
                    <a:pt x="6105" y="22694"/>
                    <a:pt x="5971" y="22361"/>
                    <a:pt x="5938" y="22194"/>
                  </a:cubicBezTo>
                  <a:cubicBezTo>
                    <a:pt x="5938" y="22148"/>
                    <a:pt x="5889" y="22004"/>
                    <a:pt x="5871" y="21955"/>
                  </a:cubicBezTo>
                  <a:lnTo>
                    <a:pt x="5871" y="21955"/>
                  </a:lnTo>
                  <a:cubicBezTo>
                    <a:pt x="5871" y="21853"/>
                    <a:pt x="5869" y="20850"/>
                    <a:pt x="5838" y="20726"/>
                  </a:cubicBezTo>
                  <a:cubicBezTo>
                    <a:pt x="5199" y="17138"/>
                    <a:pt x="4089" y="13632"/>
                    <a:pt x="2533" y="10336"/>
                  </a:cubicBezTo>
                  <a:lnTo>
                    <a:pt x="2533" y="10336"/>
                  </a:lnTo>
                  <a:cubicBezTo>
                    <a:pt x="7221" y="8584"/>
                    <a:pt x="11814" y="5939"/>
                    <a:pt x="15452" y="2500"/>
                  </a:cubicBezTo>
                  <a:close/>
                  <a:moveTo>
                    <a:pt x="16170" y="1"/>
                  </a:moveTo>
                  <a:cubicBezTo>
                    <a:pt x="15815" y="1"/>
                    <a:pt x="15406" y="184"/>
                    <a:pt x="15211" y="379"/>
                  </a:cubicBezTo>
                  <a:cubicBezTo>
                    <a:pt x="11408" y="4381"/>
                    <a:pt x="6205" y="7317"/>
                    <a:pt x="1001" y="9118"/>
                  </a:cubicBezTo>
                  <a:cubicBezTo>
                    <a:pt x="434" y="9318"/>
                    <a:pt x="0" y="9919"/>
                    <a:pt x="301" y="10486"/>
                  </a:cubicBezTo>
                  <a:cubicBezTo>
                    <a:pt x="2102" y="14122"/>
                    <a:pt x="3369" y="18024"/>
                    <a:pt x="4003" y="22027"/>
                  </a:cubicBezTo>
                  <a:cubicBezTo>
                    <a:pt x="4060" y="22425"/>
                    <a:pt x="4262" y="22944"/>
                    <a:pt x="4362" y="23357"/>
                  </a:cubicBezTo>
                  <a:lnTo>
                    <a:pt x="4362" y="23357"/>
                  </a:lnTo>
                  <a:cubicBezTo>
                    <a:pt x="4356" y="23348"/>
                    <a:pt x="4350" y="23343"/>
                    <a:pt x="4344" y="23343"/>
                  </a:cubicBezTo>
                  <a:cubicBezTo>
                    <a:pt x="4318" y="23343"/>
                    <a:pt x="4291" y="23436"/>
                    <a:pt x="4270" y="23729"/>
                  </a:cubicBezTo>
                  <a:cubicBezTo>
                    <a:pt x="4170" y="25063"/>
                    <a:pt x="4670" y="26697"/>
                    <a:pt x="4870" y="28032"/>
                  </a:cubicBezTo>
                  <a:cubicBezTo>
                    <a:pt x="4937" y="28332"/>
                    <a:pt x="5204" y="28532"/>
                    <a:pt x="5504" y="28532"/>
                  </a:cubicBezTo>
                  <a:cubicBezTo>
                    <a:pt x="6178" y="28623"/>
                    <a:pt x="6853" y="28667"/>
                    <a:pt x="7526" y="28667"/>
                  </a:cubicBezTo>
                  <a:cubicBezTo>
                    <a:pt x="11514" y="28667"/>
                    <a:pt x="15436" y="27137"/>
                    <a:pt x="18747" y="24996"/>
                  </a:cubicBezTo>
                  <a:lnTo>
                    <a:pt x="18731" y="24987"/>
                  </a:lnTo>
                  <a:lnTo>
                    <a:pt x="18731" y="24987"/>
                  </a:lnTo>
                  <a:cubicBezTo>
                    <a:pt x="18889" y="24906"/>
                    <a:pt x="19025" y="24796"/>
                    <a:pt x="19114" y="24663"/>
                  </a:cubicBezTo>
                  <a:lnTo>
                    <a:pt x="22426" y="19613"/>
                  </a:lnTo>
                  <a:lnTo>
                    <a:pt x="22426" y="19613"/>
                  </a:lnTo>
                  <a:cubicBezTo>
                    <a:pt x="22511" y="19511"/>
                    <a:pt x="22573" y="19410"/>
                    <a:pt x="22616" y="19312"/>
                  </a:cubicBezTo>
                  <a:lnTo>
                    <a:pt x="22616" y="19312"/>
                  </a:lnTo>
                  <a:cubicBezTo>
                    <a:pt x="22738" y="19079"/>
                    <a:pt x="22750" y="18880"/>
                    <a:pt x="22689" y="18723"/>
                  </a:cubicBezTo>
                  <a:lnTo>
                    <a:pt x="22689" y="18723"/>
                  </a:lnTo>
                  <a:lnTo>
                    <a:pt x="22716" y="18725"/>
                  </a:lnTo>
                  <a:cubicBezTo>
                    <a:pt x="21282" y="12420"/>
                    <a:pt x="19314" y="6249"/>
                    <a:pt x="16746" y="345"/>
                  </a:cubicBezTo>
                  <a:cubicBezTo>
                    <a:pt x="16648" y="95"/>
                    <a:pt x="16423" y="1"/>
                    <a:pt x="1617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6" name="Google Shape;1296;p51"/>
            <p:cNvSpPr/>
            <p:nvPr/>
          </p:nvSpPr>
          <p:spPr>
            <a:xfrm>
              <a:off x="11464475" y="1078600"/>
              <a:ext cx="514575" cy="672500"/>
            </a:xfrm>
            <a:custGeom>
              <a:avLst/>
              <a:gdLst/>
              <a:ahLst/>
              <a:cxnLst/>
              <a:rect l="l" t="t" r="r" b="b"/>
              <a:pathLst>
                <a:path w="20583" h="26900" extrusionOk="0">
                  <a:moveTo>
                    <a:pt x="14711" y="1"/>
                  </a:moveTo>
                  <a:cubicBezTo>
                    <a:pt x="9241" y="5872"/>
                    <a:pt x="1" y="9041"/>
                    <a:pt x="1" y="9041"/>
                  </a:cubicBezTo>
                  <a:cubicBezTo>
                    <a:pt x="368" y="9708"/>
                    <a:pt x="668" y="10375"/>
                    <a:pt x="968" y="11042"/>
                  </a:cubicBezTo>
                  <a:cubicBezTo>
                    <a:pt x="2469" y="14545"/>
                    <a:pt x="3470" y="18214"/>
                    <a:pt x="3970" y="21983"/>
                  </a:cubicBezTo>
                  <a:cubicBezTo>
                    <a:pt x="3970" y="21983"/>
                    <a:pt x="4404" y="24752"/>
                    <a:pt x="4637" y="26787"/>
                  </a:cubicBezTo>
                  <a:cubicBezTo>
                    <a:pt x="4967" y="26831"/>
                    <a:pt x="5589" y="26900"/>
                    <a:pt x="6437" y="26900"/>
                  </a:cubicBezTo>
                  <a:cubicBezTo>
                    <a:pt x="8765" y="26900"/>
                    <a:pt x="12794" y="26385"/>
                    <a:pt x="17146" y="23451"/>
                  </a:cubicBezTo>
                  <a:lnTo>
                    <a:pt x="20582" y="18214"/>
                  </a:lnTo>
                  <a:cubicBezTo>
                    <a:pt x="19815" y="14811"/>
                    <a:pt x="18180" y="9174"/>
                    <a:pt x="16746" y="5071"/>
                  </a:cubicBezTo>
                  <a:cubicBezTo>
                    <a:pt x="15979" y="2936"/>
                    <a:pt x="14711" y="1"/>
                    <a:pt x="147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7" name="Google Shape;1297;p51"/>
            <p:cNvSpPr/>
            <p:nvPr/>
          </p:nvSpPr>
          <p:spPr>
            <a:xfrm>
              <a:off x="11892275" y="1533925"/>
              <a:ext cx="86775" cy="130125"/>
            </a:xfrm>
            <a:custGeom>
              <a:avLst/>
              <a:gdLst/>
              <a:ahLst/>
              <a:cxnLst/>
              <a:rect l="l" t="t" r="r" b="b"/>
              <a:pathLst>
                <a:path w="3471" h="5205" extrusionOk="0">
                  <a:moveTo>
                    <a:pt x="3470" y="1"/>
                  </a:moveTo>
                  <a:cubicBezTo>
                    <a:pt x="3470" y="1"/>
                    <a:pt x="2288" y="1269"/>
                    <a:pt x="1045" y="1269"/>
                  </a:cubicBezTo>
                  <a:cubicBezTo>
                    <a:pt x="740" y="1269"/>
                    <a:pt x="431" y="1192"/>
                    <a:pt x="134" y="1002"/>
                  </a:cubicBezTo>
                  <a:lnTo>
                    <a:pt x="134" y="1002"/>
                  </a:lnTo>
                  <a:cubicBezTo>
                    <a:pt x="135" y="1002"/>
                    <a:pt x="1135" y="2670"/>
                    <a:pt x="1" y="5205"/>
                  </a:cubicBezTo>
                  <a:lnTo>
                    <a:pt x="347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8" name="Google Shape;1298;p51"/>
            <p:cNvSpPr/>
            <p:nvPr/>
          </p:nvSpPr>
          <p:spPr>
            <a:xfrm>
              <a:off x="11550225" y="1280600"/>
              <a:ext cx="160600" cy="70500"/>
            </a:xfrm>
            <a:custGeom>
              <a:avLst/>
              <a:gdLst/>
              <a:ahLst/>
              <a:cxnLst/>
              <a:rect l="l" t="t" r="r" b="b"/>
              <a:pathLst>
                <a:path w="6424" h="2820" extrusionOk="0">
                  <a:moveTo>
                    <a:pt x="5583" y="1"/>
                  </a:moveTo>
                  <a:cubicBezTo>
                    <a:pt x="5503" y="1"/>
                    <a:pt x="5421" y="19"/>
                    <a:pt x="5344" y="60"/>
                  </a:cubicBezTo>
                  <a:cubicBezTo>
                    <a:pt x="3809" y="861"/>
                    <a:pt x="2208" y="1528"/>
                    <a:pt x="540" y="2028"/>
                  </a:cubicBezTo>
                  <a:cubicBezTo>
                    <a:pt x="0" y="2208"/>
                    <a:pt x="486" y="2820"/>
                    <a:pt x="953" y="2820"/>
                  </a:cubicBezTo>
                  <a:cubicBezTo>
                    <a:pt x="1005" y="2820"/>
                    <a:pt x="1057" y="2812"/>
                    <a:pt x="1107" y="2795"/>
                  </a:cubicBezTo>
                  <a:cubicBezTo>
                    <a:pt x="2775" y="2262"/>
                    <a:pt x="4376" y="1594"/>
                    <a:pt x="5944" y="794"/>
                  </a:cubicBezTo>
                  <a:cubicBezTo>
                    <a:pt x="6423" y="540"/>
                    <a:pt x="6021" y="1"/>
                    <a:pt x="558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9" name="Google Shape;1299;p51"/>
            <p:cNvSpPr/>
            <p:nvPr/>
          </p:nvSpPr>
          <p:spPr>
            <a:xfrm>
              <a:off x="11729750" y="1227150"/>
              <a:ext cx="72400" cy="47350"/>
            </a:xfrm>
            <a:custGeom>
              <a:avLst/>
              <a:gdLst/>
              <a:ahLst/>
              <a:cxnLst/>
              <a:rect l="l" t="t" r="r" b="b"/>
              <a:pathLst>
                <a:path w="2896" h="1894" extrusionOk="0">
                  <a:moveTo>
                    <a:pt x="2116" y="0"/>
                  </a:moveTo>
                  <a:cubicBezTo>
                    <a:pt x="2076" y="0"/>
                    <a:pt x="2036" y="9"/>
                    <a:pt x="1999" y="30"/>
                  </a:cubicBezTo>
                  <a:lnTo>
                    <a:pt x="331" y="964"/>
                  </a:lnTo>
                  <a:cubicBezTo>
                    <a:pt x="0" y="1144"/>
                    <a:pt x="428" y="1893"/>
                    <a:pt x="784" y="1893"/>
                  </a:cubicBezTo>
                  <a:cubicBezTo>
                    <a:pt x="823" y="1893"/>
                    <a:pt x="862" y="1884"/>
                    <a:pt x="898" y="1864"/>
                  </a:cubicBezTo>
                  <a:lnTo>
                    <a:pt x="2566" y="897"/>
                  </a:lnTo>
                  <a:cubicBezTo>
                    <a:pt x="2895" y="717"/>
                    <a:pt x="2472" y="0"/>
                    <a:pt x="21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0" name="Google Shape;1300;p51"/>
            <p:cNvSpPr/>
            <p:nvPr/>
          </p:nvSpPr>
          <p:spPr>
            <a:xfrm>
              <a:off x="11578800" y="1288050"/>
              <a:ext cx="266275" cy="131700"/>
            </a:xfrm>
            <a:custGeom>
              <a:avLst/>
              <a:gdLst/>
              <a:ahLst/>
              <a:cxnLst/>
              <a:rect l="l" t="t" r="r" b="b"/>
              <a:pathLst>
                <a:path w="10651" h="5268" extrusionOk="0">
                  <a:moveTo>
                    <a:pt x="10531" y="1"/>
                  </a:moveTo>
                  <a:cubicBezTo>
                    <a:pt x="10460" y="1"/>
                    <a:pt x="10325" y="59"/>
                    <a:pt x="10138" y="196"/>
                  </a:cubicBezTo>
                  <a:cubicBezTo>
                    <a:pt x="7336" y="2230"/>
                    <a:pt x="4201" y="3765"/>
                    <a:pt x="832" y="4632"/>
                  </a:cubicBezTo>
                  <a:cubicBezTo>
                    <a:pt x="637" y="4697"/>
                    <a:pt x="0" y="5267"/>
                    <a:pt x="150" y="5267"/>
                  </a:cubicBezTo>
                  <a:cubicBezTo>
                    <a:pt x="154" y="5267"/>
                    <a:pt x="159" y="5267"/>
                    <a:pt x="165" y="5266"/>
                  </a:cubicBezTo>
                  <a:cubicBezTo>
                    <a:pt x="3800" y="4265"/>
                    <a:pt x="7236" y="2631"/>
                    <a:pt x="10272" y="396"/>
                  </a:cubicBezTo>
                  <a:cubicBezTo>
                    <a:pt x="10586" y="166"/>
                    <a:pt x="10650" y="1"/>
                    <a:pt x="1053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1" name="Google Shape;1301;p51"/>
            <p:cNvSpPr/>
            <p:nvPr/>
          </p:nvSpPr>
          <p:spPr>
            <a:xfrm>
              <a:off x="11596200" y="1355600"/>
              <a:ext cx="265550" cy="130950"/>
            </a:xfrm>
            <a:custGeom>
              <a:avLst/>
              <a:gdLst/>
              <a:ahLst/>
              <a:cxnLst/>
              <a:rect l="l" t="t" r="r" b="b"/>
              <a:pathLst>
                <a:path w="10622" h="5238" extrusionOk="0">
                  <a:moveTo>
                    <a:pt x="10502" y="1"/>
                  </a:moveTo>
                  <a:cubicBezTo>
                    <a:pt x="10431" y="1"/>
                    <a:pt x="10296" y="59"/>
                    <a:pt x="10109" y="196"/>
                  </a:cubicBezTo>
                  <a:cubicBezTo>
                    <a:pt x="7307" y="2230"/>
                    <a:pt x="4138" y="3765"/>
                    <a:pt x="803" y="4632"/>
                  </a:cubicBezTo>
                  <a:cubicBezTo>
                    <a:pt x="582" y="4695"/>
                    <a:pt x="1" y="5238"/>
                    <a:pt x="111" y="5238"/>
                  </a:cubicBezTo>
                  <a:cubicBezTo>
                    <a:pt x="117" y="5238"/>
                    <a:pt x="125" y="5236"/>
                    <a:pt x="136" y="5233"/>
                  </a:cubicBezTo>
                  <a:cubicBezTo>
                    <a:pt x="3772" y="4265"/>
                    <a:pt x="7207" y="2631"/>
                    <a:pt x="10243" y="396"/>
                  </a:cubicBezTo>
                  <a:cubicBezTo>
                    <a:pt x="10557" y="166"/>
                    <a:pt x="10621" y="1"/>
                    <a:pt x="105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2" name="Google Shape;1302;p51"/>
            <p:cNvSpPr/>
            <p:nvPr/>
          </p:nvSpPr>
          <p:spPr>
            <a:xfrm>
              <a:off x="11607925" y="1424825"/>
              <a:ext cx="265925" cy="131675"/>
            </a:xfrm>
            <a:custGeom>
              <a:avLst/>
              <a:gdLst/>
              <a:ahLst/>
              <a:cxnLst/>
              <a:rect l="l" t="t" r="r" b="b"/>
              <a:pathLst>
                <a:path w="10637" h="5267" extrusionOk="0">
                  <a:moveTo>
                    <a:pt x="10525" y="1"/>
                  </a:moveTo>
                  <a:cubicBezTo>
                    <a:pt x="10458" y="1"/>
                    <a:pt x="10327" y="59"/>
                    <a:pt x="10141" y="195"/>
                  </a:cubicBezTo>
                  <a:cubicBezTo>
                    <a:pt x="7339" y="2230"/>
                    <a:pt x="4170" y="3764"/>
                    <a:pt x="834" y="4632"/>
                  </a:cubicBezTo>
                  <a:cubicBezTo>
                    <a:pt x="607" y="4697"/>
                    <a:pt x="1" y="5267"/>
                    <a:pt x="153" y="5267"/>
                  </a:cubicBezTo>
                  <a:cubicBezTo>
                    <a:pt x="157" y="5267"/>
                    <a:pt x="162" y="5266"/>
                    <a:pt x="167" y="5266"/>
                  </a:cubicBezTo>
                  <a:cubicBezTo>
                    <a:pt x="3803" y="4265"/>
                    <a:pt x="7239" y="2630"/>
                    <a:pt x="10274" y="395"/>
                  </a:cubicBezTo>
                  <a:cubicBezTo>
                    <a:pt x="10567" y="165"/>
                    <a:pt x="10637" y="1"/>
                    <a:pt x="105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3" name="Google Shape;1303;p51"/>
            <p:cNvSpPr/>
            <p:nvPr/>
          </p:nvSpPr>
          <p:spPr>
            <a:xfrm>
              <a:off x="11617150" y="1496550"/>
              <a:ext cx="266275" cy="131675"/>
            </a:xfrm>
            <a:custGeom>
              <a:avLst/>
              <a:gdLst/>
              <a:ahLst/>
              <a:cxnLst/>
              <a:rect l="l" t="t" r="r" b="b"/>
              <a:pathLst>
                <a:path w="10651" h="5267" extrusionOk="0">
                  <a:moveTo>
                    <a:pt x="10531" y="0"/>
                  </a:moveTo>
                  <a:cubicBezTo>
                    <a:pt x="10461" y="0"/>
                    <a:pt x="10325" y="58"/>
                    <a:pt x="10139" y="195"/>
                  </a:cubicBezTo>
                  <a:cubicBezTo>
                    <a:pt x="7337" y="2230"/>
                    <a:pt x="4201" y="3764"/>
                    <a:pt x="832" y="4631"/>
                  </a:cubicBezTo>
                  <a:cubicBezTo>
                    <a:pt x="637" y="4696"/>
                    <a:pt x="0" y="5267"/>
                    <a:pt x="151" y="5267"/>
                  </a:cubicBezTo>
                  <a:cubicBezTo>
                    <a:pt x="155" y="5267"/>
                    <a:pt x="160" y="5266"/>
                    <a:pt x="165" y="5265"/>
                  </a:cubicBezTo>
                  <a:cubicBezTo>
                    <a:pt x="3801" y="4265"/>
                    <a:pt x="7237" y="2630"/>
                    <a:pt x="10272" y="395"/>
                  </a:cubicBezTo>
                  <a:cubicBezTo>
                    <a:pt x="10586" y="165"/>
                    <a:pt x="10650" y="0"/>
                    <a:pt x="105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04" name="Google Shape;1304;p51"/>
          <p:cNvSpPr/>
          <p:nvPr/>
        </p:nvSpPr>
        <p:spPr>
          <a:xfrm>
            <a:off x="168237" y="3802443"/>
            <a:ext cx="283484" cy="360430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5" name="Google Shape;1305;p51"/>
          <p:cNvSpPr/>
          <p:nvPr/>
        </p:nvSpPr>
        <p:spPr>
          <a:xfrm flipH="1">
            <a:off x="6401687" y="0"/>
            <a:ext cx="192795" cy="245160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Rounded Rectangle 1">
            <a:extLst>
              <a:ext uri="{FF2B5EF4-FFF2-40B4-BE49-F238E27FC236}">
                <a16:creationId xmlns:a16="http://schemas.microsoft.com/office/drawing/2014/main" id="{E3877D3F-5AF2-65B5-9C6B-590ECD70B845}"/>
              </a:ext>
            </a:extLst>
          </p:cNvPr>
          <p:cNvSpPr/>
          <p:nvPr/>
        </p:nvSpPr>
        <p:spPr>
          <a:xfrm>
            <a:off x="321685" y="321900"/>
            <a:ext cx="1327302" cy="566796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Ví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dụ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2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831123C-DDE2-20A3-A9D9-A906E0008A4A}"/>
              </a:ext>
            </a:extLst>
          </p:cNvPr>
          <p:cNvSpPr/>
          <p:nvPr/>
        </p:nvSpPr>
        <p:spPr>
          <a:xfrm>
            <a:off x="1752083" y="299130"/>
            <a:ext cx="992494" cy="5455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ClrTx/>
              <a:buFontTx/>
              <a:buNone/>
            </a:pPr>
            <a:r>
              <a:rPr lang="en-US" sz="2200" kern="12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r>
              <a:rPr lang="en-US" sz="2200" kern="1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2200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6223879E-C5EE-126B-3686-B98CD2A98724}"/>
                  </a:ext>
                </a:extLst>
              </p:cNvPr>
              <p:cNvSpPr/>
              <p:nvPr/>
            </p:nvSpPr>
            <p:spPr>
              <a:xfrm>
                <a:off x="796820" y="1056201"/>
                <a:ext cx="7326630" cy="54540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buClrTx/>
                  <a:buFontTx/>
                  <a:buNone/>
                </a:pP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a)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dPr>
                          <m:e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𝑥</m:t>
                            </m:r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+2</m:t>
                            </m:r>
                          </m:e>
                        </m:d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;		b)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dPr>
                          <m:e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𝑥</m:t>
                            </m:r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−1</m:t>
                            </m:r>
                          </m:e>
                        </m:d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;		c)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dPr>
                          <m:e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2</m:t>
                            </m:r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𝑥</m:t>
                            </m:r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−3</m:t>
                            </m:r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𝑦</m:t>
                            </m:r>
                          </m:e>
                        </m:d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</m:oMath>
                </a14:m>
                <a:endParaRPr lang="en-US" sz="2200" kern="1200" dirty="0">
                  <a:solidFill>
                    <a:prstClr val="black"/>
                  </a:solidFill>
                  <a:latin typeface="+mj-lt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6223879E-C5EE-126B-3686-B98CD2A9872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6820" y="1056201"/>
                <a:ext cx="7326630" cy="545406"/>
              </a:xfrm>
              <a:prstGeom prst="rect">
                <a:avLst/>
              </a:prstGeom>
              <a:blipFill>
                <a:blip r:embed="rId3"/>
                <a:stretch>
                  <a:fillRect l="-1082" b="-2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Rectangle 12">
            <a:extLst>
              <a:ext uri="{FF2B5EF4-FFF2-40B4-BE49-F238E27FC236}">
                <a16:creationId xmlns:a16="http://schemas.microsoft.com/office/drawing/2014/main" id="{0F9D68B9-E725-9B9B-76A3-788C5BBC0808}"/>
              </a:ext>
            </a:extLst>
          </p:cNvPr>
          <p:cNvSpPr/>
          <p:nvPr/>
        </p:nvSpPr>
        <p:spPr>
          <a:xfrm>
            <a:off x="190742" y="1807872"/>
            <a:ext cx="718465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US" sz="2200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2200" b="1" i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0D333707-C1F9-43B5-9110-A414D0479348}"/>
                  </a:ext>
                </a:extLst>
              </p:cNvPr>
              <p:cNvSpPr/>
              <p:nvPr/>
            </p:nvSpPr>
            <p:spPr>
              <a:xfrm>
                <a:off x="1089131" y="2233660"/>
                <a:ext cx="5724526" cy="67563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200000"/>
                  </a:lnSpc>
                  <a:buClrTx/>
                  <a:buFontTx/>
                  <a:buNone/>
                </a:pP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a)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dPr>
                          <m:e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𝑥</m:t>
                            </m:r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+2</m:t>
                            </m:r>
                          </m:e>
                        </m:d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+2 . 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𝑥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. 2+</m:t>
                    </m:r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+4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𝑥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+4</m:t>
                    </m:r>
                  </m:oMath>
                </a14:m>
                <a:endParaRPr lang="en-US" sz="2200" kern="1200" dirty="0">
                  <a:solidFill>
                    <a:prstClr val="black"/>
                  </a:solidFill>
                  <a:latin typeface="+mj-lt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0D333707-C1F9-43B5-9110-A414D047934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9131" y="2233660"/>
                <a:ext cx="5724526" cy="675634"/>
              </a:xfrm>
              <a:prstGeom prst="rect">
                <a:avLst/>
              </a:prstGeom>
              <a:blipFill>
                <a:blip r:embed="rId4"/>
                <a:stretch>
                  <a:fillRect l="-1384" b="-180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0DBD4E5E-B80F-A048-B6D0-605C3B48D070}"/>
                  </a:ext>
                </a:extLst>
              </p:cNvPr>
              <p:cNvSpPr/>
              <p:nvPr/>
            </p:nvSpPr>
            <p:spPr>
              <a:xfrm>
                <a:off x="1752083" y="2909294"/>
                <a:ext cx="5724526" cy="67563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200000"/>
                  </a:lnSpc>
                  <a:buClrTx/>
                  <a:buFontTx/>
                  <a:buNone/>
                </a:pP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b)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dPr>
                          <m:e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𝑥</m:t>
                            </m:r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−1</m:t>
                            </m:r>
                          </m:e>
                        </m:d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−2 . 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𝑥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. 1+</m:t>
                    </m:r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−2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𝑥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+1</m:t>
                    </m:r>
                  </m:oMath>
                </a14:m>
                <a:endParaRPr lang="en-US" sz="2200" kern="1200" dirty="0">
                  <a:solidFill>
                    <a:prstClr val="black"/>
                  </a:solidFill>
                  <a:latin typeface="+mj-lt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0DBD4E5E-B80F-A048-B6D0-605C3B48D07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52083" y="2909294"/>
                <a:ext cx="5724526" cy="675634"/>
              </a:xfrm>
              <a:prstGeom prst="rect">
                <a:avLst/>
              </a:prstGeom>
              <a:blipFill>
                <a:blip r:embed="rId5"/>
                <a:stretch>
                  <a:fillRect l="-1384" b="-180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38DCE9DB-FD3C-66F8-563D-EB28D2574AB0}"/>
                  </a:ext>
                </a:extLst>
              </p:cNvPr>
              <p:cNvSpPr/>
              <p:nvPr/>
            </p:nvSpPr>
            <p:spPr>
              <a:xfrm>
                <a:off x="1752083" y="3644841"/>
                <a:ext cx="5347568" cy="13681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200000"/>
                  </a:lnSpc>
                  <a:buClrTx/>
                  <a:buFontTx/>
                  <a:buNone/>
                </a:pP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c)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dPr>
                          <m:e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2</m:t>
                            </m:r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𝑥</m:t>
                            </m:r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−3</m:t>
                            </m:r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𝑦</m:t>
                            </m:r>
                          </m:e>
                        </m:d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(2</m:t>
                        </m:r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</m:t>
                        </m:r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)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−2 . 2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𝑥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. 3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𝑦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+</m:t>
                    </m:r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dPr>
                          <m:e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3</m:t>
                            </m:r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𝑦</m:t>
                            </m:r>
                          </m:e>
                        </m:d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</m:oMath>
                </a14:m>
                <a:endParaRPr lang="en-US" sz="2200" b="0" i="1" kern="1200" dirty="0">
                  <a:solidFill>
                    <a:prstClr val="black"/>
                  </a:solidFill>
                  <a:latin typeface="+mj-lt"/>
                  <a:ea typeface="+mn-ea"/>
                  <a:cs typeface="+mn-cs"/>
                </a:endParaRPr>
              </a:p>
              <a:p>
                <a:pPr>
                  <a:lnSpc>
                    <a:spcPct val="200000"/>
                  </a:lnSpc>
                  <a:buClrTx/>
                  <a:buFontTx/>
                  <a:buNone/>
                </a:pPr>
                <a:r>
                  <a:rPr lang="en-US" sz="2200" b="0" kern="1200" dirty="0">
                    <a:solidFill>
                      <a:prstClr val="black"/>
                    </a:solidFill>
                    <a:ea typeface="+mn-ea"/>
                    <a:cs typeface="+mn-cs"/>
                  </a:rPr>
                  <a:t>	          </a:t>
                </a:r>
                <a14:m>
                  <m:oMath xmlns:m="http://schemas.openxmlformats.org/officeDocument/2006/math"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=4</m:t>
                    </m:r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−12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𝑥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+9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𝑦</m:t>
                    </m:r>
                  </m:oMath>
                </a14:m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</a:p>
            </p:txBody>
          </p:sp>
        </mc:Choice>
        <mc:Fallback xmlns="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38DCE9DB-FD3C-66F8-563D-EB28D2574AB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52083" y="3644841"/>
                <a:ext cx="5347568" cy="1368131"/>
              </a:xfrm>
              <a:prstGeom prst="rect">
                <a:avLst/>
              </a:prstGeom>
              <a:blipFill>
                <a:blip r:embed="rId6"/>
                <a:stretch>
                  <a:fillRect l="-1481" b="-49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8" name="Google Shape;1438;p53"/>
          <p:cNvSpPr/>
          <p:nvPr/>
        </p:nvSpPr>
        <p:spPr>
          <a:xfrm>
            <a:off x="482950" y="2647688"/>
            <a:ext cx="1153600" cy="321450"/>
          </a:xfrm>
          <a:custGeom>
            <a:avLst/>
            <a:gdLst/>
            <a:ahLst/>
            <a:cxnLst/>
            <a:rect l="l" t="t" r="r" b="b"/>
            <a:pathLst>
              <a:path w="46144" h="12858" extrusionOk="0">
                <a:moveTo>
                  <a:pt x="43926" y="479"/>
                </a:moveTo>
                <a:cubicBezTo>
                  <a:pt x="44509" y="479"/>
                  <a:pt x="44950" y="712"/>
                  <a:pt x="44942" y="1436"/>
                </a:cubicBezTo>
                <a:cubicBezTo>
                  <a:pt x="44942" y="2618"/>
                  <a:pt x="42913" y="3150"/>
                  <a:pt x="42046" y="3525"/>
                </a:cubicBezTo>
                <a:lnTo>
                  <a:pt x="39484" y="4687"/>
                </a:lnTo>
                <a:cubicBezTo>
                  <a:pt x="37613" y="5534"/>
                  <a:pt x="35741" y="6382"/>
                  <a:pt x="33869" y="7209"/>
                </a:cubicBezTo>
                <a:cubicBezTo>
                  <a:pt x="32372" y="7899"/>
                  <a:pt x="30835" y="8490"/>
                  <a:pt x="29239" y="8943"/>
                </a:cubicBezTo>
                <a:cubicBezTo>
                  <a:pt x="28171" y="9235"/>
                  <a:pt x="27162" y="9366"/>
                  <a:pt x="26159" y="9366"/>
                </a:cubicBezTo>
                <a:cubicBezTo>
                  <a:pt x="24998" y="9366"/>
                  <a:pt x="23845" y="9190"/>
                  <a:pt x="22619" y="8884"/>
                </a:cubicBezTo>
                <a:cubicBezTo>
                  <a:pt x="22143" y="8763"/>
                  <a:pt x="21680" y="8709"/>
                  <a:pt x="21228" y="8709"/>
                </a:cubicBezTo>
                <a:cubicBezTo>
                  <a:pt x="18660" y="8709"/>
                  <a:pt x="16412" y="10424"/>
                  <a:pt x="13950" y="11228"/>
                </a:cubicBezTo>
                <a:cubicBezTo>
                  <a:pt x="12176" y="11819"/>
                  <a:pt x="10324" y="12174"/>
                  <a:pt x="8433" y="12273"/>
                </a:cubicBezTo>
                <a:lnTo>
                  <a:pt x="7743" y="12312"/>
                </a:lnTo>
                <a:cubicBezTo>
                  <a:pt x="6758" y="11701"/>
                  <a:pt x="6660" y="11130"/>
                  <a:pt x="7448" y="10578"/>
                </a:cubicBezTo>
                <a:cubicBezTo>
                  <a:pt x="7743" y="10401"/>
                  <a:pt x="8058" y="10263"/>
                  <a:pt x="8374" y="10184"/>
                </a:cubicBezTo>
                <a:cubicBezTo>
                  <a:pt x="8886" y="10027"/>
                  <a:pt x="9457" y="9908"/>
                  <a:pt x="9911" y="9593"/>
                </a:cubicBezTo>
                <a:cubicBezTo>
                  <a:pt x="10305" y="9317"/>
                  <a:pt x="11073" y="8509"/>
                  <a:pt x="10600" y="8037"/>
                </a:cubicBezTo>
                <a:cubicBezTo>
                  <a:pt x="10408" y="7854"/>
                  <a:pt x="9980" y="7794"/>
                  <a:pt x="9523" y="7794"/>
                </a:cubicBezTo>
                <a:cubicBezTo>
                  <a:pt x="8992" y="7794"/>
                  <a:pt x="8423" y="7875"/>
                  <a:pt x="8137" y="7938"/>
                </a:cubicBezTo>
                <a:cubicBezTo>
                  <a:pt x="7448" y="8076"/>
                  <a:pt x="6916" y="8450"/>
                  <a:pt x="6305" y="8805"/>
                </a:cubicBezTo>
                <a:cubicBezTo>
                  <a:pt x="5341" y="9339"/>
                  <a:pt x="4241" y="9737"/>
                  <a:pt x="3138" y="9737"/>
                </a:cubicBezTo>
                <a:cubicBezTo>
                  <a:pt x="2978" y="9737"/>
                  <a:pt x="2819" y="9729"/>
                  <a:pt x="2660" y="9711"/>
                </a:cubicBezTo>
                <a:cubicBezTo>
                  <a:pt x="1517" y="9593"/>
                  <a:pt x="630" y="8174"/>
                  <a:pt x="1754" y="7465"/>
                </a:cubicBezTo>
                <a:cubicBezTo>
                  <a:pt x="2207" y="7170"/>
                  <a:pt x="2758" y="6933"/>
                  <a:pt x="3251" y="6677"/>
                </a:cubicBezTo>
                <a:cubicBezTo>
                  <a:pt x="4256" y="6106"/>
                  <a:pt x="5320" y="5613"/>
                  <a:pt x="6403" y="5219"/>
                </a:cubicBezTo>
                <a:cubicBezTo>
                  <a:pt x="8177" y="4687"/>
                  <a:pt x="9970" y="4155"/>
                  <a:pt x="11743" y="3643"/>
                </a:cubicBezTo>
                <a:cubicBezTo>
                  <a:pt x="13634" y="3111"/>
                  <a:pt x="15565" y="2441"/>
                  <a:pt x="17476" y="2008"/>
                </a:cubicBezTo>
                <a:cubicBezTo>
                  <a:pt x="17663" y="1967"/>
                  <a:pt x="17854" y="1947"/>
                  <a:pt x="18045" y="1947"/>
                </a:cubicBezTo>
                <a:cubicBezTo>
                  <a:pt x="18599" y="1947"/>
                  <a:pt x="19155" y="2113"/>
                  <a:pt x="19624" y="2421"/>
                </a:cubicBezTo>
                <a:cubicBezTo>
                  <a:pt x="19900" y="2579"/>
                  <a:pt x="19860" y="2658"/>
                  <a:pt x="20195" y="2796"/>
                </a:cubicBezTo>
                <a:cubicBezTo>
                  <a:pt x="20485" y="2918"/>
                  <a:pt x="20799" y="2993"/>
                  <a:pt x="21118" y="2993"/>
                </a:cubicBezTo>
                <a:cubicBezTo>
                  <a:pt x="21211" y="2993"/>
                  <a:pt x="21304" y="2986"/>
                  <a:pt x="21397" y="2973"/>
                </a:cubicBezTo>
                <a:cubicBezTo>
                  <a:pt x="21969" y="2914"/>
                  <a:pt x="22520" y="2776"/>
                  <a:pt x="23052" y="2599"/>
                </a:cubicBezTo>
                <a:cubicBezTo>
                  <a:pt x="23960" y="2334"/>
                  <a:pt x="25250" y="1669"/>
                  <a:pt x="26224" y="1669"/>
                </a:cubicBezTo>
                <a:cubicBezTo>
                  <a:pt x="26264" y="1669"/>
                  <a:pt x="26304" y="1670"/>
                  <a:pt x="26343" y="1673"/>
                </a:cubicBezTo>
                <a:cubicBezTo>
                  <a:pt x="28096" y="1791"/>
                  <a:pt x="27643" y="2717"/>
                  <a:pt x="28293" y="3584"/>
                </a:cubicBezTo>
                <a:cubicBezTo>
                  <a:pt x="28608" y="3958"/>
                  <a:pt x="29003" y="4234"/>
                  <a:pt x="29456" y="4411"/>
                </a:cubicBezTo>
                <a:cubicBezTo>
                  <a:pt x="29840" y="4552"/>
                  <a:pt x="30230" y="4609"/>
                  <a:pt x="30621" y="4609"/>
                </a:cubicBezTo>
                <a:cubicBezTo>
                  <a:pt x="31654" y="4609"/>
                  <a:pt x="32695" y="4208"/>
                  <a:pt x="33652" y="3879"/>
                </a:cubicBezTo>
                <a:lnTo>
                  <a:pt x="38637" y="2145"/>
                </a:lnTo>
                <a:lnTo>
                  <a:pt x="41337" y="1200"/>
                </a:lnTo>
                <a:cubicBezTo>
                  <a:pt x="41768" y="1044"/>
                  <a:pt x="43018" y="479"/>
                  <a:pt x="43926" y="479"/>
                </a:cubicBezTo>
                <a:close/>
                <a:moveTo>
                  <a:pt x="43950" y="1"/>
                </a:moveTo>
                <a:cubicBezTo>
                  <a:pt x="43632" y="1"/>
                  <a:pt x="43311" y="49"/>
                  <a:pt x="43031" y="116"/>
                </a:cubicBezTo>
                <a:cubicBezTo>
                  <a:pt x="40844" y="609"/>
                  <a:pt x="38677" y="1594"/>
                  <a:pt x="36549" y="2323"/>
                </a:cubicBezTo>
                <a:lnTo>
                  <a:pt x="33377" y="3426"/>
                </a:lnTo>
                <a:cubicBezTo>
                  <a:pt x="32535" y="3720"/>
                  <a:pt x="31560" y="4120"/>
                  <a:pt x="30636" y="4120"/>
                </a:cubicBezTo>
                <a:cubicBezTo>
                  <a:pt x="30132" y="4120"/>
                  <a:pt x="29644" y="4002"/>
                  <a:pt x="29200" y="3682"/>
                </a:cubicBezTo>
                <a:cubicBezTo>
                  <a:pt x="28392" y="3111"/>
                  <a:pt x="28549" y="1948"/>
                  <a:pt x="27722" y="1416"/>
                </a:cubicBezTo>
                <a:cubicBezTo>
                  <a:pt x="27415" y="1230"/>
                  <a:pt x="27065" y="1166"/>
                  <a:pt x="26710" y="1166"/>
                </a:cubicBezTo>
                <a:cubicBezTo>
                  <a:pt x="26427" y="1166"/>
                  <a:pt x="26141" y="1206"/>
                  <a:pt x="25870" y="1259"/>
                </a:cubicBezTo>
                <a:cubicBezTo>
                  <a:pt x="24826" y="1456"/>
                  <a:pt x="23801" y="1850"/>
                  <a:pt x="22776" y="2145"/>
                </a:cubicBezTo>
                <a:cubicBezTo>
                  <a:pt x="22216" y="2304"/>
                  <a:pt x="21729" y="2463"/>
                  <a:pt x="21248" y="2463"/>
                </a:cubicBezTo>
                <a:cubicBezTo>
                  <a:pt x="20834" y="2463"/>
                  <a:pt x="20426" y="2345"/>
                  <a:pt x="19979" y="2008"/>
                </a:cubicBezTo>
                <a:cubicBezTo>
                  <a:pt x="19742" y="1791"/>
                  <a:pt x="19486" y="1594"/>
                  <a:pt x="19210" y="1416"/>
                </a:cubicBezTo>
                <a:cubicBezTo>
                  <a:pt x="18965" y="1314"/>
                  <a:pt x="18729" y="1273"/>
                  <a:pt x="18497" y="1273"/>
                </a:cubicBezTo>
                <a:cubicBezTo>
                  <a:pt x="18060" y="1273"/>
                  <a:pt x="17639" y="1419"/>
                  <a:pt x="17201" y="1574"/>
                </a:cubicBezTo>
                <a:cubicBezTo>
                  <a:pt x="16038" y="1968"/>
                  <a:pt x="14876" y="2264"/>
                  <a:pt x="13693" y="2579"/>
                </a:cubicBezTo>
                <a:cubicBezTo>
                  <a:pt x="11189" y="3239"/>
                  <a:pt x="8723" y="3995"/>
                  <a:pt x="6238" y="4752"/>
                </a:cubicBezTo>
                <a:lnTo>
                  <a:pt x="6238" y="4752"/>
                </a:lnTo>
                <a:cubicBezTo>
                  <a:pt x="6233" y="4752"/>
                  <a:pt x="6228" y="4751"/>
                  <a:pt x="6223" y="4751"/>
                </a:cubicBezTo>
                <a:cubicBezTo>
                  <a:pt x="6191" y="4751"/>
                  <a:pt x="6159" y="4756"/>
                  <a:pt x="6128" y="4766"/>
                </a:cubicBezTo>
                <a:cubicBezTo>
                  <a:pt x="5261" y="5061"/>
                  <a:pt x="4433" y="5436"/>
                  <a:pt x="3625" y="5869"/>
                </a:cubicBezTo>
                <a:cubicBezTo>
                  <a:pt x="2758" y="6303"/>
                  <a:pt x="1714" y="6677"/>
                  <a:pt x="985" y="7288"/>
                </a:cubicBezTo>
                <a:cubicBezTo>
                  <a:pt x="0" y="8115"/>
                  <a:pt x="414" y="9376"/>
                  <a:pt x="1458" y="9908"/>
                </a:cubicBezTo>
                <a:cubicBezTo>
                  <a:pt x="1935" y="10143"/>
                  <a:pt x="2478" y="10239"/>
                  <a:pt x="3038" y="10239"/>
                </a:cubicBezTo>
                <a:cubicBezTo>
                  <a:pt x="4029" y="10239"/>
                  <a:pt x="5073" y="9938"/>
                  <a:pt x="5891" y="9573"/>
                </a:cubicBezTo>
                <a:cubicBezTo>
                  <a:pt x="6837" y="9140"/>
                  <a:pt x="7645" y="8431"/>
                  <a:pt x="8728" y="8332"/>
                </a:cubicBezTo>
                <a:cubicBezTo>
                  <a:pt x="8821" y="8327"/>
                  <a:pt x="8953" y="8323"/>
                  <a:pt x="9098" y="8323"/>
                </a:cubicBezTo>
                <a:cubicBezTo>
                  <a:pt x="9508" y="8323"/>
                  <a:pt x="10024" y="8354"/>
                  <a:pt x="10068" y="8470"/>
                </a:cubicBezTo>
                <a:cubicBezTo>
                  <a:pt x="10364" y="9120"/>
                  <a:pt x="7034" y="10086"/>
                  <a:pt x="6640" y="10559"/>
                </a:cubicBezTo>
                <a:cubicBezTo>
                  <a:pt x="5931" y="11425"/>
                  <a:pt x="6226" y="12489"/>
                  <a:pt x="7329" y="12746"/>
                </a:cubicBezTo>
                <a:cubicBezTo>
                  <a:pt x="7674" y="12824"/>
                  <a:pt x="8046" y="12857"/>
                  <a:pt x="8433" y="12857"/>
                </a:cubicBezTo>
                <a:cubicBezTo>
                  <a:pt x="9797" y="12857"/>
                  <a:pt x="11349" y="12446"/>
                  <a:pt x="12531" y="12154"/>
                </a:cubicBezTo>
                <a:cubicBezTo>
                  <a:pt x="14698" y="11622"/>
                  <a:pt x="16590" y="10696"/>
                  <a:pt x="18599" y="9790"/>
                </a:cubicBezTo>
                <a:cubicBezTo>
                  <a:pt x="19454" y="9403"/>
                  <a:pt x="20273" y="9178"/>
                  <a:pt x="21135" y="9178"/>
                </a:cubicBezTo>
                <a:cubicBezTo>
                  <a:pt x="21545" y="9178"/>
                  <a:pt x="21964" y="9229"/>
                  <a:pt x="22402" y="9337"/>
                </a:cubicBezTo>
                <a:cubicBezTo>
                  <a:pt x="23368" y="9593"/>
                  <a:pt x="24274" y="9849"/>
                  <a:pt x="25259" y="9908"/>
                </a:cubicBezTo>
                <a:cubicBezTo>
                  <a:pt x="25470" y="9922"/>
                  <a:pt x="25681" y="9928"/>
                  <a:pt x="25891" y="9928"/>
                </a:cubicBezTo>
                <a:cubicBezTo>
                  <a:pt x="27567" y="9928"/>
                  <a:pt x="29220" y="9527"/>
                  <a:pt x="30796" y="9002"/>
                </a:cubicBezTo>
                <a:cubicBezTo>
                  <a:pt x="35110" y="7524"/>
                  <a:pt x="39268" y="5357"/>
                  <a:pt x="43425" y="3505"/>
                </a:cubicBezTo>
                <a:cubicBezTo>
                  <a:pt x="44410" y="3052"/>
                  <a:pt x="46144" y="2165"/>
                  <a:pt x="45474" y="786"/>
                </a:cubicBezTo>
                <a:cubicBezTo>
                  <a:pt x="45187" y="186"/>
                  <a:pt x="44573" y="1"/>
                  <a:pt x="4395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9" name="Google Shape;1439;p53"/>
          <p:cNvSpPr/>
          <p:nvPr/>
        </p:nvSpPr>
        <p:spPr>
          <a:xfrm>
            <a:off x="7165450" y="-830087"/>
            <a:ext cx="3433829" cy="2129557"/>
          </a:xfrm>
          <a:custGeom>
            <a:avLst/>
            <a:gdLst/>
            <a:ahLst/>
            <a:cxnLst/>
            <a:rect l="l" t="t" r="r" b="b"/>
            <a:pathLst>
              <a:path w="106179" h="65849" extrusionOk="0">
                <a:moveTo>
                  <a:pt x="46680" y="1"/>
                </a:moveTo>
                <a:cubicBezTo>
                  <a:pt x="44271" y="1"/>
                  <a:pt x="41889" y="638"/>
                  <a:pt x="39780" y="1855"/>
                </a:cubicBezTo>
                <a:cubicBezTo>
                  <a:pt x="36450" y="3766"/>
                  <a:pt x="35091" y="6564"/>
                  <a:pt x="33790" y="10052"/>
                </a:cubicBezTo>
                <a:cubicBezTo>
                  <a:pt x="31998" y="8232"/>
                  <a:pt x="29497" y="7370"/>
                  <a:pt x="26953" y="7370"/>
                </a:cubicBezTo>
                <a:cubicBezTo>
                  <a:pt x="24099" y="7370"/>
                  <a:pt x="21192" y="8454"/>
                  <a:pt x="19171" y="10485"/>
                </a:cubicBezTo>
                <a:cubicBezTo>
                  <a:pt x="15368" y="14327"/>
                  <a:pt x="14738" y="20671"/>
                  <a:pt x="17004" y="25597"/>
                </a:cubicBezTo>
                <a:cubicBezTo>
                  <a:pt x="8374" y="26641"/>
                  <a:pt x="0" y="33754"/>
                  <a:pt x="2128" y="43192"/>
                </a:cubicBezTo>
                <a:cubicBezTo>
                  <a:pt x="2995" y="47034"/>
                  <a:pt x="6167" y="49950"/>
                  <a:pt x="9576" y="51920"/>
                </a:cubicBezTo>
                <a:cubicBezTo>
                  <a:pt x="13086" y="53959"/>
                  <a:pt x="17103" y="55238"/>
                  <a:pt x="21142" y="55238"/>
                </a:cubicBezTo>
                <a:cubicBezTo>
                  <a:pt x="21319" y="55238"/>
                  <a:pt x="21496" y="55235"/>
                  <a:pt x="21673" y="55230"/>
                </a:cubicBezTo>
                <a:cubicBezTo>
                  <a:pt x="25909" y="55132"/>
                  <a:pt x="30185" y="53516"/>
                  <a:pt x="33140" y="50482"/>
                </a:cubicBezTo>
                <a:cubicBezTo>
                  <a:pt x="34145" y="54422"/>
                  <a:pt x="37692" y="58599"/>
                  <a:pt x="40923" y="61023"/>
                </a:cubicBezTo>
                <a:cubicBezTo>
                  <a:pt x="44410" y="63604"/>
                  <a:pt x="48528" y="65219"/>
                  <a:pt x="52843" y="65712"/>
                </a:cubicBezTo>
                <a:cubicBezTo>
                  <a:pt x="53446" y="65803"/>
                  <a:pt x="54052" y="65848"/>
                  <a:pt x="54657" y="65848"/>
                </a:cubicBezTo>
                <a:cubicBezTo>
                  <a:pt x="56149" y="65848"/>
                  <a:pt x="57634" y="65575"/>
                  <a:pt x="59049" y="65042"/>
                </a:cubicBezTo>
                <a:cubicBezTo>
                  <a:pt x="66064" y="62638"/>
                  <a:pt x="71541" y="57260"/>
                  <a:pt x="72507" y="49694"/>
                </a:cubicBezTo>
                <a:cubicBezTo>
                  <a:pt x="75541" y="53401"/>
                  <a:pt x="80417" y="54654"/>
                  <a:pt x="85358" y="54654"/>
                </a:cubicBezTo>
                <a:cubicBezTo>
                  <a:pt x="87217" y="54654"/>
                  <a:pt x="89086" y="54477"/>
                  <a:pt x="90870" y="54186"/>
                </a:cubicBezTo>
                <a:cubicBezTo>
                  <a:pt x="95066" y="53516"/>
                  <a:pt x="99421" y="52216"/>
                  <a:pt x="102238" y="49083"/>
                </a:cubicBezTo>
                <a:cubicBezTo>
                  <a:pt x="104701" y="46324"/>
                  <a:pt x="105647" y="42522"/>
                  <a:pt x="105942" y="38857"/>
                </a:cubicBezTo>
                <a:cubicBezTo>
                  <a:pt x="106179" y="36197"/>
                  <a:pt x="106100" y="33459"/>
                  <a:pt x="105075" y="30996"/>
                </a:cubicBezTo>
                <a:cubicBezTo>
                  <a:pt x="104189" y="28848"/>
                  <a:pt x="102750" y="27745"/>
                  <a:pt x="100898" y="26503"/>
                </a:cubicBezTo>
                <a:cubicBezTo>
                  <a:pt x="99578" y="25617"/>
                  <a:pt x="99834" y="26405"/>
                  <a:pt x="99421" y="24908"/>
                </a:cubicBezTo>
                <a:cubicBezTo>
                  <a:pt x="99145" y="23982"/>
                  <a:pt x="99401" y="22622"/>
                  <a:pt x="99283" y="21637"/>
                </a:cubicBezTo>
                <a:cubicBezTo>
                  <a:pt x="98711" y="17283"/>
                  <a:pt x="96839" y="13184"/>
                  <a:pt x="93923" y="9894"/>
                </a:cubicBezTo>
                <a:cubicBezTo>
                  <a:pt x="90062" y="5540"/>
                  <a:pt x="84565" y="2762"/>
                  <a:pt x="78792" y="1914"/>
                </a:cubicBezTo>
                <a:cubicBezTo>
                  <a:pt x="77932" y="1796"/>
                  <a:pt x="77061" y="1713"/>
                  <a:pt x="76195" y="1713"/>
                </a:cubicBezTo>
                <a:cubicBezTo>
                  <a:pt x="75471" y="1713"/>
                  <a:pt x="74751" y="1771"/>
                  <a:pt x="74043" y="1914"/>
                </a:cubicBezTo>
                <a:cubicBezTo>
                  <a:pt x="72487" y="2230"/>
                  <a:pt x="70970" y="2998"/>
                  <a:pt x="69590" y="3845"/>
                </a:cubicBezTo>
                <a:cubicBezTo>
                  <a:pt x="66064" y="6013"/>
                  <a:pt x="63029" y="8909"/>
                  <a:pt x="60724" y="12337"/>
                </a:cubicBezTo>
                <a:cubicBezTo>
                  <a:pt x="58872" y="6781"/>
                  <a:pt x="55641" y="1639"/>
                  <a:pt x="49513" y="299"/>
                </a:cubicBezTo>
                <a:cubicBezTo>
                  <a:pt x="48575" y="99"/>
                  <a:pt x="47626" y="1"/>
                  <a:pt x="46680" y="1"/>
                </a:cubicBezTo>
                <a:close/>
              </a:path>
            </a:pathLst>
          </a:custGeom>
          <a:solidFill>
            <a:srgbClr val="FBBC3F">
              <a:alpha val="35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0" name="Google Shape;1440;p53"/>
          <p:cNvSpPr/>
          <p:nvPr/>
        </p:nvSpPr>
        <p:spPr>
          <a:xfrm flipH="1">
            <a:off x="7146445" y="3779763"/>
            <a:ext cx="1272350" cy="347275"/>
          </a:xfrm>
          <a:custGeom>
            <a:avLst/>
            <a:gdLst/>
            <a:ahLst/>
            <a:cxnLst/>
            <a:rect l="l" t="t" r="r" b="b"/>
            <a:pathLst>
              <a:path w="50894" h="13891" extrusionOk="0">
                <a:moveTo>
                  <a:pt x="47961" y="461"/>
                </a:moveTo>
                <a:cubicBezTo>
                  <a:pt x="48959" y="461"/>
                  <a:pt x="50307" y="1231"/>
                  <a:pt x="49593" y="2377"/>
                </a:cubicBezTo>
                <a:cubicBezTo>
                  <a:pt x="49317" y="2752"/>
                  <a:pt x="48923" y="3047"/>
                  <a:pt x="48490" y="3224"/>
                </a:cubicBezTo>
                <a:cubicBezTo>
                  <a:pt x="46756" y="4012"/>
                  <a:pt x="44588" y="4210"/>
                  <a:pt x="42756" y="4623"/>
                </a:cubicBezTo>
                <a:cubicBezTo>
                  <a:pt x="41416" y="4919"/>
                  <a:pt x="38599" y="4998"/>
                  <a:pt x="37909" y="6436"/>
                </a:cubicBezTo>
                <a:cubicBezTo>
                  <a:pt x="37732" y="6771"/>
                  <a:pt x="37712" y="7165"/>
                  <a:pt x="37850" y="7520"/>
                </a:cubicBezTo>
                <a:cubicBezTo>
                  <a:pt x="37909" y="7717"/>
                  <a:pt x="38027" y="7874"/>
                  <a:pt x="38185" y="8012"/>
                </a:cubicBezTo>
                <a:cubicBezTo>
                  <a:pt x="38658" y="8505"/>
                  <a:pt x="38855" y="8308"/>
                  <a:pt x="38894" y="9155"/>
                </a:cubicBezTo>
                <a:cubicBezTo>
                  <a:pt x="38934" y="9982"/>
                  <a:pt x="38658" y="10160"/>
                  <a:pt x="37830" y="10376"/>
                </a:cubicBezTo>
                <a:cubicBezTo>
                  <a:pt x="37377" y="10475"/>
                  <a:pt x="36904" y="10554"/>
                  <a:pt x="36451" y="10613"/>
                </a:cubicBezTo>
                <a:lnTo>
                  <a:pt x="33082" y="11125"/>
                </a:lnTo>
                <a:lnTo>
                  <a:pt x="25378" y="12307"/>
                </a:lnTo>
                <a:lnTo>
                  <a:pt x="21556" y="12898"/>
                </a:lnTo>
                <a:cubicBezTo>
                  <a:pt x="20949" y="12994"/>
                  <a:pt x="19423" y="13377"/>
                  <a:pt x="18141" y="13377"/>
                </a:cubicBezTo>
                <a:cubicBezTo>
                  <a:pt x="17050" y="13377"/>
                  <a:pt x="16136" y="13100"/>
                  <a:pt x="16118" y="12130"/>
                </a:cubicBezTo>
                <a:cubicBezTo>
                  <a:pt x="16118" y="12126"/>
                  <a:pt x="16118" y="12122"/>
                  <a:pt x="16117" y="12117"/>
                </a:cubicBezTo>
                <a:lnTo>
                  <a:pt x="16117" y="12117"/>
                </a:lnTo>
                <a:cubicBezTo>
                  <a:pt x="16433" y="11003"/>
                  <a:pt x="17377" y="11375"/>
                  <a:pt x="18226" y="11086"/>
                </a:cubicBezTo>
                <a:cubicBezTo>
                  <a:pt x="18699" y="10928"/>
                  <a:pt x="18679" y="10830"/>
                  <a:pt x="19014" y="10514"/>
                </a:cubicBezTo>
                <a:cubicBezTo>
                  <a:pt x="19290" y="10239"/>
                  <a:pt x="19625" y="10160"/>
                  <a:pt x="19940" y="9923"/>
                </a:cubicBezTo>
                <a:cubicBezTo>
                  <a:pt x="20689" y="9352"/>
                  <a:pt x="20374" y="8524"/>
                  <a:pt x="19566" y="8229"/>
                </a:cubicBezTo>
                <a:cubicBezTo>
                  <a:pt x="19386" y="8163"/>
                  <a:pt x="19196" y="8136"/>
                  <a:pt x="19001" y="8136"/>
                </a:cubicBezTo>
                <a:cubicBezTo>
                  <a:pt x="18322" y="8136"/>
                  <a:pt x="17582" y="8461"/>
                  <a:pt x="16985" y="8584"/>
                </a:cubicBezTo>
                <a:cubicBezTo>
                  <a:pt x="15822" y="8820"/>
                  <a:pt x="14660" y="9037"/>
                  <a:pt x="13478" y="9194"/>
                </a:cubicBezTo>
                <a:cubicBezTo>
                  <a:pt x="11188" y="9529"/>
                  <a:pt x="8882" y="9689"/>
                  <a:pt x="6574" y="9689"/>
                </a:cubicBezTo>
                <a:cubicBezTo>
                  <a:pt x="6439" y="9689"/>
                  <a:pt x="6303" y="9688"/>
                  <a:pt x="6168" y="9687"/>
                </a:cubicBezTo>
                <a:cubicBezTo>
                  <a:pt x="5776" y="9687"/>
                  <a:pt x="5354" y="9699"/>
                  <a:pt x="4926" y="9699"/>
                </a:cubicBezTo>
                <a:cubicBezTo>
                  <a:pt x="3997" y="9699"/>
                  <a:pt x="3035" y="9643"/>
                  <a:pt x="2267" y="9293"/>
                </a:cubicBezTo>
                <a:cubicBezTo>
                  <a:pt x="533" y="8505"/>
                  <a:pt x="40" y="6574"/>
                  <a:pt x="1656" y="5411"/>
                </a:cubicBezTo>
                <a:cubicBezTo>
                  <a:pt x="2621" y="4702"/>
                  <a:pt x="3882" y="4663"/>
                  <a:pt x="5025" y="4604"/>
                </a:cubicBezTo>
                <a:cubicBezTo>
                  <a:pt x="6286" y="4505"/>
                  <a:pt x="7547" y="4426"/>
                  <a:pt x="8828" y="4328"/>
                </a:cubicBezTo>
                <a:cubicBezTo>
                  <a:pt x="13359" y="3914"/>
                  <a:pt x="17871" y="3264"/>
                  <a:pt x="22324" y="2377"/>
                </a:cubicBezTo>
                <a:cubicBezTo>
                  <a:pt x="23566" y="2141"/>
                  <a:pt x="24807" y="1865"/>
                  <a:pt x="26048" y="1569"/>
                </a:cubicBezTo>
                <a:cubicBezTo>
                  <a:pt x="27113" y="1333"/>
                  <a:pt x="28467" y="835"/>
                  <a:pt x="29627" y="835"/>
                </a:cubicBezTo>
                <a:cubicBezTo>
                  <a:pt x="29819" y="835"/>
                  <a:pt x="30006" y="849"/>
                  <a:pt x="30186" y="880"/>
                </a:cubicBezTo>
                <a:cubicBezTo>
                  <a:pt x="30796" y="998"/>
                  <a:pt x="32274" y="683"/>
                  <a:pt x="31939" y="2062"/>
                </a:cubicBezTo>
                <a:cubicBezTo>
                  <a:pt x="31841" y="2456"/>
                  <a:pt x="31328" y="2811"/>
                  <a:pt x="30993" y="2949"/>
                </a:cubicBezTo>
                <a:cubicBezTo>
                  <a:pt x="30540" y="3086"/>
                  <a:pt x="30087" y="3185"/>
                  <a:pt x="29614" y="3264"/>
                </a:cubicBezTo>
                <a:cubicBezTo>
                  <a:pt x="28885" y="3441"/>
                  <a:pt x="28274" y="3756"/>
                  <a:pt x="27999" y="4485"/>
                </a:cubicBezTo>
                <a:cubicBezTo>
                  <a:pt x="27940" y="4604"/>
                  <a:pt x="28117" y="4761"/>
                  <a:pt x="28196" y="4820"/>
                </a:cubicBezTo>
                <a:cubicBezTo>
                  <a:pt x="28961" y="5354"/>
                  <a:pt x="29784" y="5564"/>
                  <a:pt x="30650" y="5564"/>
                </a:cubicBezTo>
                <a:cubicBezTo>
                  <a:pt x="31032" y="5564"/>
                  <a:pt x="31423" y="5523"/>
                  <a:pt x="31821" y="5451"/>
                </a:cubicBezTo>
                <a:cubicBezTo>
                  <a:pt x="33949" y="5057"/>
                  <a:pt x="36018" y="4170"/>
                  <a:pt x="38067" y="3500"/>
                </a:cubicBezTo>
                <a:lnTo>
                  <a:pt x="44608" y="1372"/>
                </a:lnTo>
                <a:cubicBezTo>
                  <a:pt x="45652" y="1037"/>
                  <a:pt x="46736" y="545"/>
                  <a:pt x="47820" y="466"/>
                </a:cubicBezTo>
                <a:cubicBezTo>
                  <a:pt x="47866" y="462"/>
                  <a:pt x="47913" y="461"/>
                  <a:pt x="47961" y="461"/>
                </a:cubicBezTo>
                <a:close/>
                <a:moveTo>
                  <a:pt x="47887" y="1"/>
                </a:moveTo>
                <a:cubicBezTo>
                  <a:pt x="47346" y="1"/>
                  <a:pt x="46785" y="115"/>
                  <a:pt x="46263" y="269"/>
                </a:cubicBezTo>
                <a:cubicBezTo>
                  <a:pt x="43308" y="1136"/>
                  <a:pt x="40392" y="2180"/>
                  <a:pt x="37456" y="3126"/>
                </a:cubicBezTo>
                <a:cubicBezTo>
                  <a:pt x="35939" y="3618"/>
                  <a:pt x="34422" y="4150"/>
                  <a:pt x="32905" y="4604"/>
                </a:cubicBezTo>
                <a:cubicBezTo>
                  <a:pt x="32057" y="4864"/>
                  <a:pt x="31161" y="5107"/>
                  <a:pt x="30294" y="5107"/>
                </a:cubicBezTo>
                <a:cubicBezTo>
                  <a:pt x="29690" y="5107"/>
                  <a:pt x="29099" y="4990"/>
                  <a:pt x="28548" y="4678"/>
                </a:cubicBezTo>
                <a:lnTo>
                  <a:pt x="28548" y="4678"/>
                </a:lnTo>
                <a:cubicBezTo>
                  <a:pt x="29329" y="3332"/>
                  <a:pt x="32773" y="3918"/>
                  <a:pt x="32412" y="1944"/>
                </a:cubicBezTo>
                <a:cubicBezTo>
                  <a:pt x="32213" y="702"/>
                  <a:pt x="30749" y="420"/>
                  <a:pt x="29620" y="420"/>
                </a:cubicBezTo>
                <a:cubicBezTo>
                  <a:pt x="29405" y="420"/>
                  <a:pt x="29203" y="431"/>
                  <a:pt x="29023" y="446"/>
                </a:cubicBezTo>
                <a:cubicBezTo>
                  <a:pt x="26501" y="663"/>
                  <a:pt x="23960" y="1530"/>
                  <a:pt x="21477" y="2023"/>
                </a:cubicBezTo>
                <a:cubicBezTo>
                  <a:pt x="18738" y="2554"/>
                  <a:pt x="16000" y="2988"/>
                  <a:pt x="13222" y="3343"/>
                </a:cubicBezTo>
                <a:cubicBezTo>
                  <a:pt x="10404" y="3697"/>
                  <a:pt x="7567" y="3953"/>
                  <a:pt x="4730" y="4131"/>
                </a:cubicBezTo>
                <a:cubicBezTo>
                  <a:pt x="2996" y="4229"/>
                  <a:pt x="277" y="4544"/>
                  <a:pt x="99" y="6791"/>
                </a:cubicBezTo>
                <a:cubicBezTo>
                  <a:pt x="1" y="8150"/>
                  <a:pt x="1163" y="9253"/>
                  <a:pt x="2346" y="9726"/>
                </a:cubicBezTo>
                <a:cubicBezTo>
                  <a:pt x="3420" y="10144"/>
                  <a:pt x="4676" y="10266"/>
                  <a:pt x="5943" y="10266"/>
                </a:cubicBezTo>
                <a:cubicBezTo>
                  <a:pt x="7184" y="10266"/>
                  <a:pt x="8435" y="10149"/>
                  <a:pt x="9537" y="10081"/>
                </a:cubicBezTo>
                <a:cubicBezTo>
                  <a:pt x="10897" y="10002"/>
                  <a:pt x="12256" y="9884"/>
                  <a:pt x="13616" y="9687"/>
                </a:cubicBezTo>
                <a:cubicBezTo>
                  <a:pt x="15172" y="9490"/>
                  <a:pt x="16748" y="8958"/>
                  <a:pt x="18285" y="8840"/>
                </a:cubicBezTo>
                <a:lnTo>
                  <a:pt x="18758" y="8721"/>
                </a:lnTo>
                <a:lnTo>
                  <a:pt x="19743" y="9293"/>
                </a:lnTo>
                <a:cubicBezTo>
                  <a:pt x="19763" y="9588"/>
                  <a:pt x="19073" y="9608"/>
                  <a:pt x="18896" y="9746"/>
                </a:cubicBezTo>
                <a:cubicBezTo>
                  <a:pt x="18187" y="10298"/>
                  <a:pt x="18108" y="10554"/>
                  <a:pt x="17142" y="10692"/>
                </a:cubicBezTo>
                <a:cubicBezTo>
                  <a:pt x="16354" y="10810"/>
                  <a:pt x="15822" y="11007"/>
                  <a:pt x="15606" y="11834"/>
                </a:cubicBezTo>
                <a:cubicBezTo>
                  <a:pt x="15599" y="11866"/>
                  <a:pt x="15608" y="11903"/>
                  <a:pt x="15627" y="11942"/>
                </a:cubicBezTo>
                <a:lnTo>
                  <a:pt x="15627" y="11942"/>
                </a:lnTo>
                <a:cubicBezTo>
                  <a:pt x="15687" y="13288"/>
                  <a:pt x="16980" y="13890"/>
                  <a:pt x="18200" y="13890"/>
                </a:cubicBezTo>
                <a:cubicBezTo>
                  <a:pt x="18275" y="13890"/>
                  <a:pt x="18349" y="13888"/>
                  <a:pt x="18423" y="13884"/>
                </a:cubicBezTo>
                <a:cubicBezTo>
                  <a:pt x="21103" y="13726"/>
                  <a:pt x="23841" y="13076"/>
                  <a:pt x="26501" y="12682"/>
                </a:cubicBezTo>
                <a:lnTo>
                  <a:pt x="34678" y="11421"/>
                </a:lnTo>
                <a:cubicBezTo>
                  <a:pt x="35880" y="11224"/>
                  <a:pt x="37200" y="11165"/>
                  <a:pt x="38362" y="10810"/>
                </a:cubicBezTo>
                <a:cubicBezTo>
                  <a:pt x="39032" y="10613"/>
                  <a:pt x="39702" y="10140"/>
                  <a:pt x="39682" y="9372"/>
                </a:cubicBezTo>
                <a:cubicBezTo>
                  <a:pt x="39682" y="8781"/>
                  <a:pt x="39269" y="8603"/>
                  <a:pt x="38934" y="8209"/>
                </a:cubicBezTo>
                <a:cubicBezTo>
                  <a:pt x="38382" y="7579"/>
                  <a:pt x="38047" y="7047"/>
                  <a:pt x="38737" y="6377"/>
                </a:cubicBezTo>
                <a:cubicBezTo>
                  <a:pt x="39269" y="5865"/>
                  <a:pt x="40175" y="5766"/>
                  <a:pt x="40845" y="5608"/>
                </a:cubicBezTo>
                <a:cubicBezTo>
                  <a:pt x="43308" y="5057"/>
                  <a:pt x="45889" y="4663"/>
                  <a:pt x="48293" y="3914"/>
                </a:cubicBezTo>
                <a:cubicBezTo>
                  <a:pt x="49494" y="3520"/>
                  <a:pt x="50893" y="2515"/>
                  <a:pt x="50046" y="1136"/>
                </a:cubicBezTo>
                <a:cubicBezTo>
                  <a:pt x="49529" y="282"/>
                  <a:pt x="48733" y="1"/>
                  <a:pt x="4788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1" name="Google Shape;1441;p53"/>
          <p:cNvSpPr/>
          <p:nvPr/>
        </p:nvSpPr>
        <p:spPr>
          <a:xfrm flipH="1">
            <a:off x="7695869" y="4415017"/>
            <a:ext cx="283484" cy="360463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42" name="Google Shape;1442;p53"/>
          <p:cNvGrpSpPr/>
          <p:nvPr/>
        </p:nvGrpSpPr>
        <p:grpSpPr>
          <a:xfrm flipH="1">
            <a:off x="7934978" y="1714412"/>
            <a:ext cx="782123" cy="985500"/>
            <a:chOff x="11435300" y="1056650"/>
            <a:chExt cx="568775" cy="716675"/>
          </a:xfrm>
        </p:grpSpPr>
        <p:sp>
          <p:nvSpPr>
            <p:cNvPr id="1443" name="Google Shape;1443;p53"/>
            <p:cNvSpPr/>
            <p:nvPr/>
          </p:nvSpPr>
          <p:spPr>
            <a:xfrm>
              <a:off x="11464475" y="1078600"/>
              <a:ext cx="514575" cy="672500"/>
            </a:xfrm>
            <a:custGeom>
              <a:avLst/>
              <a:gdLst/>
              <a:ahLst/>
              <a:cxnLst/>
              <a:rect l="l" t="t" r="r" b="b"/>
              <a:pathLst>
                <a:path w="20583" h="26900" extrusionOk="0">
                  <a:moveTo>
                    <a:pt x="14711" y="1"/>
                  </a:moveTo>
                  <a:cubicBezTo>
                    <a:pt x="9241" y="5872"/>
                    <a:pt x="1" y="9041"/>
                    <a:pt x="1" y="9041"/>
                  </a:cubicBezTo>
                  <a:cubicBezTo>
                    <a:pt x="368" y="9708"/>
                    <a:pt x="668" y="10375"/>
                    <a:pt x="968" y="11042"/>
                  </a:cubicBezTo>
                  <a:cubicBezTo>
                    <a:pt x="2469" y="14545"/>
                    <a:pt x="3470" y="18214"/>
                    <a:pt x="3970" y="21983"/>
                  </a:cubicBezTo>
                  <a:cubicBezTo>
                    <a:pt x="3970" y="21983"/>
                    <a:pt x="4404" y="24752"/>
                    <a:pt x="4637" y="26787"/>
                  </a:cubicBezTo>
                  <a:cubicBezTo>
                    <a:pt x="4967" y="26831"/>
                    <a:pt x="5589" y="26900"/>
                    <a:pt x="6437" y="26900"/>
                  </a:cubicBezTo>
                  <a:cubicBezTo>
                    <a:pt x="8765" y="26900"/>
                    <a:pt x="12794" y="26385"/>
                    <a:pt x="17146" y="23451"/>
                  </a:cubicBezTo>
                  <a:lnTo>
                    <a:pt x="20582" y="18214"/>
                  </a:lnTo>
                  <a:cubicBezTo>
                    <a:pt x="19815" y="14811"/>
                    <a:pt x="18180" y="9174"/>
                    <a:pt x="16746" y="5071"/>
                  </a:cubicBezTo>
                  <a:cubicBezTo>
                    <a:pt x="15979" y="2936"/>
                    <a:pt x="14711" y="1"/>
                    <a:pt x="14711" y="1"/>
                  </a:cubicBezTo>
                  <a:close/>
                </a:path>
              </a:pathLst>
            </a:custGeom>
            <a:solidFill>
              <a:srgbClr val="302D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4" name="Google Shape;1444;p53"/>
            <p:cNvSpPr/>
            <p:nvPr/>
          </p:nvSpPr>
          <p:spPr>
            <a:xfrm>
              <a:off x="11435300" y="1056650"/>
              <a:ext cx="568775" cy="716675"/>
            </a:xfrm>
            <a:custGeom>
              <a:avLst/>
              <a:gdLst/>
              <a:ahLst/>
              <a:cxnLst/>
              <a:rect l="l" t="t" r="r" b="b"/>
              <a:pathLst>
                <a:path w="22751" h="28667" extrusionOk="0">
                  <a:moveTo>
                    <a:pt x="5871" y="21961"/>
                  </a:moveTo>
                  <a:cubicBezTo>
                    <a:pt x="5871" y="21961"/>
                    <a:pt x="5871" y="21961"/>
                    <a:pt x="5871" y="21961"/>
                  </a:cubicBezTo>
                  <a:cubicBezTo>
                    <a:pt x="5871" y="21962"/>
                    <a:pt x="5871" y="21963"/>
                    <a:pt x="5871" y="21963"/>
                  </a:cubicBezTo>
                  <a:cubicBezTo>
                    <a:pt x="5871" y="21963"/>
                    <a:pt x="5871" y="21962"/>
                    <a:pt x="5871" y="21961"/>
                  </a:cubicBezTo>
                  <a:close/>
                  <a:moveTo>
                    <a:pt x="15452" y="2500"/>
                  </a:moveTo>
                  <a:cubicBezTo>
                    <a:pt x="17666" y="7871"/>
                    <a:pt x="19425" y="13434"/>
                    <a:pt x="20704" y="19111"/>
                  </a:cubicBezTo>
                  <a:lnTo>
                    <a:pt x="20704" y="19111"/>
                  </a:lnTo>
                  <a:lnTo>
                    <a:pt x="17608" y="23801"/>
                  </a:lnTo>
                  <a:lnTo>
                    <a:pt x="17608" y="23801"/>
                  </a:lnTo>
                  <a:cubicBezTo>
                    <a:pt x="14683" y="25633"/>
                    <a:pt x="11307" y="26907"/>
                    <a:pt x="7865" y="26907"/>
                  </a:cubicBezTo>
                  <a:cubicBezTo>
                    <a:pt x="7484" y="26907"/>
                    <a:pt x="7103" y="26892"/>
                    <a:pt x="6721" y="26860"/>
                  </a:cubicBezTo>
                  <a:lnTo>
                    <a:pt x="6721" y="26860"/>
                  </a:lnTo>
                  <a:cubicBezTo>
                    <a:pt x="6587" y="25532"/>
                    <a:pt x="6499" y="24147"/>
                    <a:pt x="6171" y="22895"/>
                  </a:cubicBezTo>
                  <a:cubicBezTo>
                    <a:pt x="6105" y="22694"/>
                    <a:pt x="5971" y="22361"/>
                    <a:pt x="5938" y="22194"/>
                  </a:cubicBezTo>
                  <a:cubicBezTo>
                    <a:pt x="5938" y="22148"/>
                    <a:pt x="5889" y="22004"/>
                    <a:pt x="5871" y="21955"/>
                  </a:cubicBezTo>
                  <a:lnTo>
                    <a:pt x="5871" y="21955"/>
                  </a:lnTo>
                  <a:cubicBezTo>
                    <a:pt x="5871" y="21853"/>
                    <a:pt x="5869" y="20850"/>
                    <a:pt x="5838" y="20726"/>
                  </a:cubicBezTo>
                  <a:cubicBezTo>
                    <a:pt x="5199" y="17138"/>
                    <a:pt x="4089" y="13632"/>
                    <a:pt x="2533" y="10336"/>
                  </a:cubicBezTo>
                  <a:lnTo>
                    <a:pt x="2533" y="10336"/>
                  </a:lnTo>
                  <a:cubicBezTo>
                    <a:pt x="7221" y="8584"/>
                    <a:pt x="11814" y="5939"/>
                    <a:pt x="15452" y="2500"/>
                  </a:cubicBezTo>
                  <a:close/>
                  <a:moveTo>
                    <a:pt x="16170" y="1"/>
                  </a:moveTo>
                  <a:cubicBezTo>
                    <a:pt x="15815" y="1"/>
                    <a:pt x="15406" y="184"/>
                    <a:pt x="15211" y="379"/>
                  </a:cubicBezTo>
                  <a:cubicBezTo>
                    <a:pt x="11408" y="4381"/>
                    <a:pt x="6205" y="7317"/>
                    <a:pt x="1001" y="9118"/>
                  </a:cubicBezTo>
                  <a:cubicBezTo>
                    <a:pt x="434" y="9318"/>
                    <a:pt x="0" y="9919"/>
                    <a:pt x="301" y="10486"/>
                  </a:cubicBezTo>
                  <a:cubicBezTo>
                    <a:pt x="2102" y="14122"/>
                    <a:pt x="3369" y="18024"/>
                    <a:pt x="4003" y="22027"/>
                  </a:cubicBezTo>
                  <a:cubicBezTo>
                    <a:pt x="4060" y="22425"/>
                    <a:pt x="4262" y="22944"/>
                    <a:pt x="4362" y="23357"/>
                  </a:cubicBezTo>
                  <a:lnTo>
                    <a:pt x="4362" y="23357"/>
                  </a:lnTo>
                  <a:cubicBezTo>
                    <a:pt x="4356" y="23348"/>
                    <a:pt x="4350" y="23343"/>
                    <a:pt x="4344" y="23343"/>
                  </a:cubicBezTo>
                  <a:cubicBezTo>
                    <a:pt x="4318" y="23343"/>
                    <a:pt x="4291" y="23436"/>
                    <a:pt x="4270" y="23729"/>
                  </a:cubicBezTo>
                  <a:cubicBezTo>
                    <a:pt x="4170" y="25063"/>
                    <a:pt x="4670" y="26697"/>
                    <a:pt x="4870" y="28032"/>
                  </a:cubicBezTo>
                  <a:cubicBezTo>
                    <a:pt x="4937" y="28332"/>
                    <a:pt x="5204" y="28532"/>
                    <a:pt x="5504" y="28532"/>
                  </a:cubicBezTo>
                  <a:cubicBezTo>
                    <a:pt x="6178" y="28623"/>
                    <a:pt x="6853" y="28667"/>
                    <a:pt x="7526" y="28667"/>
                  </a:cubicBezTo>
                  <a:cubicBezTo>
                    <a:pt x="11514" y="28667"/>
                    <a:pt x="15436" y="27137"/>
                    <a:pt x="18747" y="24996"/>
                  </a:cubicBezTo>
                  <a:lnTo>
                    <a:pt x="18731" y="24987"/>
                  </a:lnTo>
                  <a:lnTo>
                    <a:pt x="18731" y="24987"/>
                  </a:lnTo>
                  <a:cubicBezTo>
                    <a:pt x="18889" y="24906"/>
                    <a:pt x="19025" y="24796"/>
                    <a:pt x="19114" y="24663"/>
                  </a:cubicBezTo>
                  <a:lnTo>
                    <a:pt x="22426" y="19613"/>
                  </a:lnTo>
                  <a:lnTo>
                    <a:pt x="22426" y="19613"/>
                  </a:lnTo>
                  <a:cubicBezTo>
                    <a:pt x="22511" y="19511"/>
                    <a:pt x="22573" y="19410"/>
                    <a:pt x="22616" y="19312"/>
                  </a:cubicBezTo>
                  <a:lnTo>
                    <a:pt x="22616" y="19312"/>
                  </a:lnTo>
                  <a:cubicBezTo>
                    <a:pt x="22738" y="19079"/>
                    <a:pt x="22750" y="18880"/>
                    <a:pt x="22689" y="18723"/>
                  </a:cubicBezTo>
                  <a:lnTo>
                    <a:pt x="22689" y="18723"/>
                  </a:lnTo>
                  <a:lnTo>
                    <a:pt x="22716" y="18725"/>
                  </a:lnTo>
                  <a:cubicBezTo>
                    <a:pt x="21282" y="12420"/>
                    <a:pt x="19314" y="6249"/>
                    <a:pt x="16746" y="345"/>
                  </a:cubicBezTo>
                  <a:cubicBezTo>
                    <a:pt x="16648" y="95"/>
                    <a:pt x="16423" y="1"/>
                    <a:pt x="1617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5" name="Google Shape;1445;p53"/>
            <p:cNvSpPr/>
            <p:nvPr/>
          </p:nvSpPr>
          <p:spPr>
            <a:xfrm>
              <a:off x="11464475" y="1078600"/>
              <a:ext cx="514575" cy="672500"/>
            </a:xfrm>
            <a:custGeom>
              <a:avLst/>
              <a:gdLst/>
              <a:ahLst/>
              <a:cxnLst/>
              <a:rect l="l" t="t" r="r" b="b"/>
              <a:pathLst>
                <a:path w="20583" h="26900" extrusionOk="0">
                  <a:moveTo>
                    <a:pt x="14711" y="1"/>
                  </a:moveTo>
                  <a:cubicBezTo>
                    <a:pt x="9241" y="5872"/>
                    <a:pt x="1" y="9041"/>
                    <a:pt x="1" y="9041"/>
                  </a:cubicBezTo>
                  <a:cubicBezTo>
                    <a:pt x="368" y="9708"/>
                    <a:pt x="668" y="10375"/>
                    <a:pt x="968" y="11042"/>
                  </a:cubicBezTo>
                  <a:cubicBezTo>
                    <a:pt x="2469" y="14545"/>
                    <a:pt x="3470" y="18214"/>
                    <a:pt x="3970" y="21983"/>
                  </a:cubicBezTo>
                  <a:cubicBezTo>
                    <a:pt x="3970" y="21983"/>
                    <a:pt x="4404" y="24752"/>
                    <a:pt x="4637" y="26787"/>
                  </a:cubicBezTo>
                  <a:cubicBezTo>
                    <a:pt x="4967" y="26831"/>
                    <a:pt x="5589" y="26900"/>
                    <a:pt x="6437" y="26900"/>
                  </a:cubicBezTo>
                  <a:cubicBezTo>
                    <a:pt x="8765" y="26900"/>
                    <a:pt x="12794" y="26385"/>
                    <a:pt x="17146" y="23451"/>
                  </a:cubicBezTo>
                  <a:lnTo>
                    <a:pt x="20582" y="18214"/>
                  </a:lnTo>
                  <a:cubicBezTo>
                    <a:pt x="19815" y="14811"/>
                    <a:pt x="18180" y="9174"/>
                    <a:pt x="16746" y="5071"/>
                  </a:cubicBezTo>
                  <a:cubicBezTo>
                    <a:pt x="15979" y="2936"/>
                    <a:pt x="14711" y="1"/>
                    <a:pt x="147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6" name="Google Shape;1446;p53"/>
            <p:cNvSpPr/>
            <p:nvPr/>
          </p:nvSpPr>
          <p:spPr>
            <a:xfrm>
              <a:off x="11892275" y="1533925"/>
              <a:ext cx="86775" cy="130125"/>
            </a:xfrm>
            <a:custGeom>
              <a:avLst/>
              <a:gdLst/>
              <a:ahLst/>
              <a:cxnLst/>
              <a:rect l="l" t="t" r="r" b="b"/>
              <a:pathLst>
                <a:path w="3471" h="5205" extrusionOk="0">
                  <a:moveTo>
                    <a:pt x="3470" y="1"/>
                  </a:moveTo>
                  <a:cubicBezTo>
                    <a:pt x="3470" y="1"/>
                    <a:pt x="2288" y="1269"/>
                    <a:pt x="1045" y="1269"/>
                  </a:cubicBezTo>
                  <a:cubicBezTo>
                    <a:pt x="740" y="1269"/>
                    <a:pt x="431" y="1192"/>
                    <a:pt x="134" y="1002"/>
                  </a:cubicBezTo>
                  <a:lnTo>
                    <a:pt x="134" y="1002"/>
                  </a:lnTo>
                  <a:cubicBezTo>
                    <a:pt x="135" y="1002"/>
                    <a:pt x="1135" y="2670"/>
                    <a:pt x="1" y="5205"/>
                  </a:cubicBezTo>
                  <a:lnTo>
                    <a:pt x="347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7" name="Google Shape;1447;p53"/>
            <p:cNvSpPr/>
            <p:nvPr/>
          </p:nvSpPr>
          <p:spPr>
            <a:xfrm>
              <a:off x="11550225" y="1280600"/>
              <a:ext cx="160600" cy="70500"/>
            </a:xfrm>
            <a:custGeom>
              <a:avLst/>
              <a:gdLst/>
              <a:ahLst/>
              <a:cxnLst/>
              <a:rect l="l" t="t" r="r" b="b"/>
              <a:pathLst>
                <a:path w="6424" h="2820" extrusionOk="0">
                  <a:moveTo>
                    <a:pt x="5583" y="1"/>
                  </a:moveTo>
                  <a:cubicBezTo>
                    <a:pt x="5503" y="1"/>
                    <a:pt x="5421" y="19"/>
                    <a:pt x="5344" y="60"/>
                  </a:cubicBezTo>
                  <a:cubicBezTo>
                    <a:pt x="3809" y="861"/>
                    <a:pt x="2208" y="1528"/>
                    <a:pt x="540" y="2028"/>
                  </a:cubicBezTo>
                  <a:cubicBezTo>
                    <a:pt x="0" y="2208"/>
                    <a:pt x="486" y="2820"/>
                    <a:pt x="953" y="2820"/>
                  </a:cubicBezTo>
                  <a:cubicBezTo>
                    <a:pt x="1005" y="2820"/>
                    <a:pt x="1057" y="2812"/>
                    <a:pt x="1107" y="2795"/>
                  </a:cubicBezTo>
                  <a:cubicBezTo>
                    <a:pt x="2775" y="2262"/>
                    <a:pt x="4376" y="1594"/>
                    <a:pt x="5944" y="794"/>
                  </a:cubicBezTo>
                  <a:cubicBezTo>
                    <a:pt x="6423" y="540"/>
                    <a:pt x="6021" y="1"/>
                    <a:pt x="558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8" name="Google Shape;1448;p53"/>
            <p:cNvSpPr/>
            <p:nvPr/>
          </p:nvSpPr>
          <p:spPr>
            <a:xfrm>
              <a:off x="11729750" y="1227150"/>
              <a:ext cx="72400" cy="47350"/>
            </a:xfrm>
            <a:custGeom>
              <a:avLst/>
              <a:gdLst/>
              <a:ahLst/>
              <a:cxnLst/>
              <a:rect l="l" t="t" r="r" b="b"/>
              <a:pathLst>
                <a:path w="2896" h="1894" extrusionOk="0">
                  <a:moveTo>
                    <a:pt x="2116" y="0"/>
                  </a:moveTo>
                  <a:cubicBezTo>
                    <a:pt x="2076" y="0"/>
                    <a:pt x="2036" y="9"/>
                    <a:pt x="1999" y="30"/>
                  </a:cubicBezTo>
                  <a:lnTo>
                    <a:pt x="331" y="964"/>
                  </a:lnTo>
                  <a:cubicBezTo>
                    <a:pt x="0" y="1144"/>
                    <a:pt x="428" y="1893"/>
                    <a:pt x="784" y="1893"/>
                  </a:cubicBezTo>
                  <a:cubicBezTo>
                    <a:pt x="823" y="1893"/>
                    <a:pt x="862" y="1884"/>
                    <a:pt x="898" y="1864"/>
                  </a:cubicBezTo>
                  <a:lnTo>
                    <a:pt x="2566" y="897"/>
                  </a:lnTo>
                  <a:cubicBezTo>
                    <a:pt x="2895" y="717"/>
                    <a:pt x="2472" y="0"/>
                    <a:pt x="21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9" name="Google Shape;1449;p53"/>
            <p:cNvSpPr/>
            <p:nvPr/>
          </p:nvSpPr>
          <p:spPr>
            <a:xfrm>
              <a:off x="11578800" y="1288050"/>
              <a:ext cx="266275" cy="131700"/>
            </a:xfrm>
            <a:custGeom>
              <a:avLst/>
              <a:gdLst/>
              <a:ahLst/>
              <a:cxnLst/>
              <a:rect l="l" t="t" r="r" b="b"/>
              <a:pathLst>
                <a:path w="10651" h="5268" extrusionOk="0">
                  <a:moveTo>
                    <a:pt x="10531" y="1"/>
                  </a:moveTo>
                  <a:cubicBezTo>
                    <a:pt x="10460" y="1"/>
                    <a:pt x="10325" y="59"/>
                    <a:pt x="10138" y="196"/>
                  </a:cubicBezTo>
                  <a:cubicBezTo>
                    <a:pt x="7336" y="2230"/>
                    <a:pt x="4201" y="3765"/>
                    <a:pt x="832" y="4632"/>
                  </a:cubicBezTo>
                  <a:cubicBezTo>
                    <a:pt x="637" y="4697"/>
                    <a:pt x="0" y="5267"/>
                    <a:pt x="150" y="5267"/>
                  </a:cubicBezTo>
                  <a:cubicBezTo>
                    <a:pt x="154" y="5267"/>
                    <a:pt x="159" y="5267"/>
                    <a:pt x="165" y="5266"/>
                  </a:cubicBezTo>
                  <a:cubicBezTo>
                    <a:pt x="3800" y="4265"/>
                    <a:pt x="7236" y="2631"/>
                    <a:pt x="10272" y="396"/>
                  </a:cubicBezTo>
                  <a:cubicBezTo>
                    <a:pt x="10586" y="166"/>
                    <a:pt x="10650" y="1"/>
                    <a:pt x="1053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0" name="Google Shape;1450;p53"/>
            <p:cNvSpPr/>
            <p:nvPr/>
          </p:nvSpPr>
          <p:spPr>
            <a:xfrm>
              <a:off x="11596200" y="1355600"/>
              <a:ext cx="265550" cy="130950"/>
            </a:xfrm>
            <a:custGeom>
              <a:avLst/>
              <a:gdLst/>
              <a:ahLst/>
              <a:cxnLst/>
              <a:rect l="l" t="t" r="r" b="b"/>
              <a:pathLst>
                <a:path w="10622" h="5238" extrusionOk="0">
                  <a:moveTo>
                    <a:pt x="10502" y="1"/>
                  </a:moveTo>
                  <a:cubicBezTo>
                    <a:pt x="10431" y="1"/>
                    <a:pt x="10296" y="59"/>
                    <a:pt x="10109" y="196"/>
                  </a:cubicBezTo>
                  <a:cubicBezTo>
                    <a:pt x="7307" y="2230"/>
                    <a:pt x="4138" y="3765"/>
                    <a:pt x="803" y="4632"/>
                  </a:cubicBezTo>
                  <a:cubicBezTo>
                    <a:pt x="582" y="4695"/>
                    <a:pt x="1" y="5238"/>
                    <a:pt x="111" y="5238"/>
                  </a:cubicBezTo>
                  <a:cubicBezTo>
                    <a:pt x="117" y="5238"/>
                    <a:pt x="125" y="5236"/>
                    <a:pt x="136" y="5233"/>
                  </a:cubicBezTo>
                  <a:cubicBezTo>
                    <a:pt x="3772" y="4265"/>
                    <a:pt x="7207" y="2631"/>
                    <a:pt x="10243" y="396"/>
                  </a:cubicBezTo>
                  <a:cubicBezTo>
                    <a:pt x="10557" y="166"/>
                    <a:pt x="10621" y="1"/>
                    <a:pt x="105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1" name="Google Shape;1451;p53"/>
            <p:cNvSpPr/>
            <p:nvPr/>
          </p:nvSpPr>
          <p:spPr>
            <a:xfrm>
              <a:off x="11607925" y="1424825"/>
              <a:ext cx="265925" cy="131675"/>
            </a:xfrm>
            <a:custGeom>
              <a:avLst/>
              <a:gdLst/>
              <a:ahLst/>
              <a:cxnLst/>
              <a:rect l="l" t="t" r="r" b="b"/>
              <a:pathLst>
                <a:path w="10637" h="5267" extrusionOk="0">
                  <a:moveTo>
                    <a:pt x="10525" y="1"/>
                  </a:moveTo>
                  <a:cubicBezTo>
                    <a:pt x="10458" y="1"/>
                    <a:pt x="10327" y="59"/>
                    <a:pt x="10141" y="195"/>
                  </a:cubicBezTo>
                  <a:cubicBezTo>
                    <a:pt x="7339" y="2230"/>
                    <a:pt x="4170" y="3764"/>
                    <a:pt x="834" y="4632"/>
                  </a:cubicBezTo>
                  <a:cubicBezTo>
                    <a:pt x="607" y="4697"/>
                    <a:pt x="1" y="5267"/>
                    <a:pt x="153" y="5267"/>
                  </a:cubicBezTo>
                  <a:cubicBezTo>
                    <a:pt x="157" y="5267"/>
                    <a:pt x="162" y="5266"/>
                    <a:pt x="167" y="5266"/>
                  </a:cubicBezTo>
                  <a:cubicBezTo>
                    <a:pt x="3803" y="4265"/>
                    <a:pt x="7239" y="2630"/>
                    <a:pt x="10274" y="395"/>
                  </a:cubicBezTo>
                  <a:cubicBezTo>
                    <a:pt x="10567" y="165"/>
                    <a:pt x="10637" y="1"/>
                    <a:pt x="105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2" name="Google Shape;1452;p53"/>
            <p:cNvSpPr/>
            <p:nvPr/>
          </p:nvSpPr>
          <p:spPr>
            <a:xfrm>
              <a:off x="11617150" y="1496550"/>
              <a:ext cx="266275" cy="131675"/>
            </a:xfrm>
            <a:custGeom>
              <a:avLst/>
              <a:gdLst/>
              <a:ahLst/>
              <a:cxnLst/>
              <a:rect l="l" t="t" r="r" b="b"/>
              <a:pathLst>
                <a:path w="10651" h="5267" extrusionOk="0">
                  <a:moveTo>
                    <a:pt x="10531" y="0"/>
                  </a:moveTo>
                  <a:cubicBezTo>
                    <a:pt x="10461" y="0"/>
                    <a:pt x="10325" y="58"/>
                    <a:pt x="10139" y="195"/>
                  </a:cubicBezTo>
                  <a:cubicBezTo>
                    <a:pt x="7337" y="2230"/>
                    <a:pt x="4201" y="3764"/>
                    <a:pt x="832" y="4631"/>
                  </a:cubicBezTo>
                  <a:cubicBezTo>
                    <a:pt x="637" y="4696"/>
                    <a:pt x="0" y="5267"/>
                    <a:pt x="151" y="5267"/>
                  </a:cubicBezTo>
                  <a:cubicBezTo>
                    <a:pt x="155" y="5267"/>
                    <a:pt x="160" y="5266"/>
                    <a:pt x="165" y="5265"/>
                  </a:cubicBezTo>
                  <a:cubicBezTo>
                    <a:pt x="3801" y="4265"/>
                    <a:pt x="7237" y="2630"/>
                    <a:pt x="10272" y="395"/>
                  </a:cubicBezTo>
                  <a:cubicBezTo>
                    <a:pt x="10586" y="165"/>
                    <a:pt x="10650" y="0"/>
                    <a:pt x="105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53" name="Google Shape;1453;p53"/>
          <p:cNvGrpSpPr/>
          <p:nvPr/>
        </p:nvGrpSpPr>
        <p:grpSpPr>
          <a:xfrm rot="-2700000">
            <a:off x="8240197" y="3514914"/>
            <a:ext cx="898707" cy="766293"/>
            <a:chOff x="10024450" y="2274100"/>
            <a:chExt cx="762700" cy="650325"/>
          </a:xfrm>
        </p:grpSpPr>
        <p:sp>
          <p:nvSpPr>
            <p:cNvPr id="1454" name="Google Shape;1454;p53"/>
            <p:cNvSpPr/>
            <p:nvPr/>
          </p:nvSpPr>
          <p:spPr>
            <a:xfrm>
              <a:off x="10051950" y="2294750"/>
              <a:ext cx="706375" cy="609625"/>
            </a:xfrm>
            <a:custGeom>
              <a:avLst/>
              <a:gdLst/>
              <a:ahLst/>
              <a:cxnLst/>
              <a:rect l="l" t="t" r="r" b="b"/>
              <a:pathLst>
                <a:path w="28255" h="24385" extrusionOk="0">
                  <a:moveTo>
                    <a:pt x="8240" y="1"/>
                  </a:moveTo>
                  <a:cubicBezTo>
                    <a:pt x="8107" y="835"/>
                    <a:pt x="7940" y="1602"/>
                    <a:pt x="7706" y="2402"/>
                  </a:cubicBezTo>
                  <a:cubicBezTo>
                    <a:pt x="6639" y="6505"/>
                    <a:pt x="4971" y="10408"/>
                    <a:pt x="2803" y="14044"/>
                  </a:cubicBezTo>
                  <a:cubicBezTo>
                    <a:pt x="2803" y="14044"/>
                    <a:pt x="1235" y="16746"/>
                    <a:pt x="1" y="18714"/>
                  </a:cubicBezTo>
                  <a:cubicBezTo>
                    <a:pt x="1002" y="19715"/>
                    <a:pt x="5605" y="23784"/>
                    <a:pt x="13911" y="24385"/>
                  </a:cubicBezTo>
                  <a:lnTo>
                    <a:pt x="17380" y="23284"/>
                  </a:lnTo>
                  <a:lnTo>
                    <a:pt x="20782" y="22183"/>
                  </a:lnTo>
                  <a:cubicBezTo>
                    <a:pt x="22917" y="17547"/>
                    <a:pt x="24852" y="12810"/>
                    <a:pt x="26520" y="8006"/>
                  </a:cubicBezTo>
                  <a:cubicBezTo>
                    <a:pt x="27354" y="5605"/>
                    <a:pt x="28254" y="2169"/>
                    <a:pt x="28254" y="2169"/>
                  </a:cubicBezTo>
                  <a:lnTo>
                    <a:pt x="28254" y="2169"/>
                  </a:lnTo>
                  <a:cubicBezTo>
                    <a:pt x="26720" y="2407"/>
                    <a:pt x="25144" y="2506"/>
                    <a:pt x="23582" y="2506"/>
                  </a:cubicBezTo>
                  <a:cubicBezTo>
                    <a:pt x="15734" y="2506"/>
                    <a:pt x="8240" y="1"/>
                    <a:pt x="8240" y="1"/>
                  </a:cubicBezTo>
                  <a:close/>
                </a:path>
              </a:pathLst>
            </a:custGeom>
            <a:solidFill>
              <a:srgbClr val="302D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5" name="Google Shape;1455;p53"/>
            <p:cNvSpPr/>
            <p:nvPr/>
          </p:nvSpPr>
          <p:spPr>
            <a:xfrm>
              <a:off x="10024450" y="2274100"/>
              <a:ext cx="762700" cy="650325"/>
            </a:xfrm>
            <a:custGeom>
              <a:avLst/>
              <a:gdLst/>
              <a:ahLst/>
              <a:cxnLst/>
              <a:rect l="l" t="t" r="r" b="b"/>
              <a:pathLst>
                <a:path w="30508" h="26013" extrusionOk="0">
                  <a:moveTo>
                    <a:pt x="2783" y="14640"/>
                  </a:moveTo>
                  <a:cubicBezTo>
                    <a:pt x="2750" y="14640"/>
                    <a:pt x="2723" y="14703"/>
                    <a:pt x="2785" y="14864"/>
                  </a:cubicBezTo>
                  <a:lnTo>
                    <a:pt x="2785" y="14864"/>
                  </a:lnTo>
                  <a:cubicBezTo>
                    <a:pt x="2876" y="14736"/>
                    <a:pt x="2825" y="14640"/>
                    <a:pt x="2783" y="14640"/>
                  </a:cubicBezTo>
                  <a:close/>
                  <a:moveTo>
                    <a:pt x="10200" y="1949"/>
                  </a:moveTo>
                  <a:cubicBezTo>
                    <a:pt x="14694" y="3316"/>
                    <a:pt x="19526" y="4155"/>
                    <a:pt x="24289" y="4155"/>
                  </a:cubicBezTo>
                  <a:cubicBezTo>
                    <a:pt x="25520" y="4155"/>
                    <a:pt x="26746" y="4099"/>
                    <a:pt x="27961" y="3981"/>
                  </a:cubicBezTo>
                  <a:lnTo>
                    <a:pt x="27961" y="3981"/>
                  </a:lnTo>
                  <a:cubicBezTo>
                    <a:pt x="26216" y="10325"/>
                    <a:pt x="23868" y="16492"/>
                    <a:pt x="20999" y="22399"/>
                  </a:cubicBezTo>
                  <a:lnTo>
                    <a:pt x="20999" y="22399"/>
                  </a:lnTo>
                  <a:lnTo>
                    <a:pt x="14854" y="24388"/>
                  </a:lnTo>
                  <a:lnTo>
                    <a:pt x="14854" y="24388"/>
                  </a:lnTo>
                  <a:cubicBezTo>
                    <a:pt x="10361" y="23971"/>
                    <a:pt x="5747" y="22512"/>
                    <a:pt x="2343" y="19482"/>
                  </a:cubicBezTo>
                  <a:lnTo>
                    <a:pt x="2343" y="19482"/>
                  </a:lnTo>
                  <a:cubicBezTo>
                    <a:pt x="3225" y="18045"/>
                    <a:pt x="4078" y="16607"/>
                    <a:pt x="4904" y="15170"/>
                  </a:cubicBezTo>
                  <a:cubicBezTo>
                    <a:pt x="4970" y="14970"/>
                    <a:pt x="4970" y="14737"/>
                    <a:pt x="4837" y="14537"/>
                  </a:cubicBezTo>
                  <a:lnTo>
                    <a:pt x="4837" y="14537"/>
                  </a:lnTo>
                  <a:cubicBezTo>
                    <a:pt x="4866" y="14581"/>
                    <a:pt x="4903" y="14601"/>
                    <a:pt x="4945" y="14601"/>
                  </a:cubicBezTo>
                  <a:cubicBezTo>
                    <a:pt x="5380" y="14601"/>
                    <a:pt x="6422" y="12433"/>
                    <a:pt x="6605" y="12068"/>
                  </a:cubicBezTo>
                  <a:cubicBezTo>
                    <a:pt x="7205" y="10867"/>
                    <a:pt x="7739" y="9633"/>
                    <a:pt x="8273" y="8399"/>
                  </a:cubicBezTo>
                  <a:cubicBezTo>
                    <a:pt x="9078" y="6299"/>
                    <a:pt x="9735" y="4149"/>
                    <a:pt x="10200" y="1949"/>
                  </a:cubicBezTo>
                  <a:close/>
                  <a:moveTo>
                    <a:pt x="9275" y="0"/>
                  </a:moveTo>
                  <a:cubicBezTo>
                    <a:pt x="9006" y="0"/>
                    <a:pt x="8770" y="99"/>
                    <a:pt x="8600" y="248"/>
                  </a:cubicBezTo>
                  <a:lnTo>
                    <a:pt x="8600" y="248"/>
                  </a:lnTo>
                  <a:cubicBezTo>
                    <a:pt x="8452" y="363"/>
                    <a:pt x="8345" y="521"/>
                    <a:pt x="8306" y="727"/>
                  </a:cubicBezTo>
                  <a:cubicBezTo>
                    <a:pt x="7405" y="5630"/>
                    <a:pt x="5437" y="10267"/>
                    <a:pt x="2902" y="14570"/>
                  </a:cubicBezTo>
                  <a:cubicBezTo>
                    <a:pt x="2837" y="14766"/>
                    <a:pt x="2836" y="14994"/>
                    <a:pt x="2961" y="15191"/>
                  </a:cubicBezTo>
                  <a:lnTo>
                    <a:pt x="2961" y="15191"/>
                  </a:lnTo>
                  <a:cubicBezTo>
                    <a:pt x="2872" y="15054"/>
                    <a:pt x="2817" y="14946"/>
                    <a:pt x="2785" y="14864"/>
                  </a:cubicBezTo>
                  <a:lnTo>
                    <a:pt x="2785" y="14864"/>
                  </a:lnTo>
                  <a:cubicBezTo>
                    <a:pt x="2754" y="14908"/>
                    <a:pt x="2706" y="14955"/>
                    <a:pt x="2635" y="15004"/>
                  </a:cubicBezTo>
                  <a:cubicBezTo>
                    <a:pt x="2369" y="15370"/>
                    <a:pt x="2168" y="15771"/>
                    <a:pt x="1968" y="16171"/>
                  </a:cubicBezTo>
                  <a:cubicBezTo>
                    <a:pt x="1368" y="17205"/>
                    <a:pt x="767" y="18239"/>
                    <a:pt x="134" y="19240"/>
                  </a:cubicBezTo>
                  <a:cubicBezTo>
                    <a:pt x="0" y="19540"/>
                    <a:pt x="100" y="19874"/>
                    <a:pt x="334" y="20074"/>
                  </a:cubicBezTo>
                  <a:cubicBezTo>
                    <a:pt x="4170" y="23810"/>
                    <a:pt x="9707" y="25578"/>
                    <a:pt x="14944" y="26011"/>
                  </a:cubicBezTo>
                  <a:lnTo>
                    <a:pt x="14931" y="25979"/>
                  </a:lnTo>
                  <a:lnTo>
                    <a:pt x="14931" y="25979"/>
                  </a:lnTo>
                  <a:cubicBezTo>
                    <a:pt x="15028" y="26001"/>
                    <a:pt x="15125" y="26013"/>
                    <a:pt x="15218" y="26013"/>
                  </a:cubicBezTo>
                  <a:cubicBezTo>
                    <a:pt x="15309" y="26013"/>
                    <a:pt x="15397" y="26002"/>
                    <a:pt x="15478" y="25978"/>
                  </a:cubicBezTo>
                  <a:lnTo>
                    <a:pt x="22349" y="23743"/>
                  </a:lnTo>
                  <a:cubicBezTo>
                    <a:pt x="22474" y="23715"/>
                    <a:pt x="22581" y="23653"/>
                    <a:pt x="22669" y="23568"/>
                  </a:cubicBezTo>
                  <a:lnTo>
                    <a:pt x="22669" y="23568"/>
                  </a:lnTo>
                  <a:cubicBezTo>
                    <a:pt x="22787" y="23475"/>
                    <a:pt x="22854" y="23365"/>
                    <a:pt x="22880" y="23247"/>
                  </a:cubicBezTo>
                  <a:lnTo>
                    <a:pt x="22880" y="23247"/>
                  </a:lnTo>
                  <a:cubicBezTo>
                    <a:pt x="26002" y="16795"/>
                    <a:pt x="28526" y="10044"/>
                    <a:pt x="30355" y="3095"/>
                  </a:cubicBezTo>
                  <a:cubicBezTo>
                    <a:pt x="30508" y="2515"/>
                    <a:pt x="29681" y="2186"/>
                    <a:pt x="29208" y="2186"/>
                  </a:cubicBezTo>
                  <a:cubicBezTo>
                    <a:pt x="29165" y="2186"/>
                    <a:pt x="29124" y="2189"/>
                    <a:pt x="29087" y="2194"/>
                  </a:cubicBezTo>
                  <a:cubicBezTo>
                    <a:pt x="27478" y="2421"/>
                    <a:pt x="25838" y="2527"/>
                    <a:pt x="24186" y="2527"/>
                  </a:cubicBezTo>
                  <a:cubicBezTo>
                    <a:pt x="19411" y="2527"/>
                    <a:pt x="14541" y="1640"/>
                    <a:pt x="10060" y="197"/>
                  </a:cubicBezTo>
                  <a:lnTo>
                    <a:pt x="10060" y="197"/>
                  </a:lnTo>
                  <a:cubicBezTo>
                    <a:pt x="9901" y="100"/>
                    <a:pt x="9703" y="41"/>
                    <a:pt x="9497" y="22"/>
                  </a:cubicBezTo>
                  <a:lnTo>
                    <a:pt x="9497" y="22"/>
                  </a:lnTo>
                  <a:cubicBezTo>
                    <a:pt x="9421" y="7"/>
                    <a:pt x="9347" y="0"/>
                    <a:pt x="927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6" name="Google Shape;1456;p53"/>
            <p:cNvSpPr/>
            <p:nvPr/>
          </p:nvSpPr>
          <p:spPr>
            <a:xfrm>
              <a:off x="10045400" y="2294038"/>
              <a:ext cx="706375" cy="610450"/>
            </a:xfrm>
            <a:custGeom>
              <a:avLst/>
              <a:gdLst/>
              <a:ahLst/>
              <a:cxnLst/>
              <a:rect l="l" t="t" r="r" b="b"/>
              <a:pathLst>
                <a:path w="28255" h="24418" extrusionOk="0">
                  <a:moveTo>
                    <a:pt x="8240" y="0"/>
                  </a:moveTo>
                  <a:cubicBezTo>
                    <a:pt x="8107" y="834"/>
                    <a:pt x="7907" y="1635"/>
                    <a:pt x="7706" y="2435"/>
                  </a:cubicBezTo>
                  <a:cubicBezTo>
                    <a:pt x="6639" y="6505"/>
                    <a:pt x="4971" y="10441"/>
                    <a:pt x="2803" y="14077"/>
                  </a:cubicBezTo>
                  <a:cubicBezTo>
                    <a:pt x="2803" y="14077"/>
                    <a:pt x="1235" y="16779"/>
                    <a:pt x="1" y="18747"/>
                  </a:cubicBezTo>
                  <a:cubicBezTo>
                    <a:pt x="1002" y="19748"/>
                    <a:pt x="5605" y="23851"/>
                    <a:pt x="13911" y="24418"/>
                  </a:cubicBezTo>
                  <a:lnTo>
                    <a:pt x="20782" y="22216"/>
                  </a:lnTo>
                  <a:cubicBezTo>
                    <a:pt x="22917" y="17580"/>
                    <a:pt x="24852" y="12876"/>
                    <a:pt x="26520" y="8039"/>
                  </a:cubicBezTo>
                  <a:cubicBezTo>
                    <a:pt x="27354" y="5671"/>
                    <a:pt x="28254" y="2202"/>
                    <a:pt x="28254" y="2202"/>
                  </a:cubicBezTo>
                  <a:lnTo>
                    <a:pt x="28254" y="2202"/>
                  </a:lnTo>
                  <a:cubicBezTo>
                    <a:pt x="26756" y="2430"/>
                    <a:pt x="25214" y="2526"/>
                    <a:pt x="23684" y="2526"/>
                  </a:cubicBezTo>
                  <a:cubicBezTo>
                    <a:pt x="15815" y="2526"/>
                    <a:pt x="8240" y="0"/>
                    <a:pt x="824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7" name="Google Shape;1457;p53"/>
            <p:cNvSpPr/>
            <p:nvPr/>
          </p:nvSpPr>
          <p:spPr>
            <a:xfrm>
              <a:off x="10399700" y="2814300"/>
              <a:ext cx="171825" cy="90075"/>
            </a:xfrm>
            <a:custGeom>
              <a:avLst/>
              <a:gdLst/>
              <a:ahLst/>
              <a:cxnLst/>
              <a:rect l="l" t="t" r="r" b="b"/>
              <a:pathLst>
                <a:path w="6873" h="3603" extrusionOk="0">
                  <a:moveTo>
                    <a:pt x="3103" y="0"/>
                  </a:moveTo>
                  <a:cubicBezTo>
                    <a:pt x="3103" y="0"/>
                    <a:pt x="2836" y="2135"/>
                    <a:pt x="1" y="3603"/>
                  </a:cubicBezTo>
                  <a:lnTo>
                    <a:pt x="6872" y="1401"/>
                  </a:lnTo>
                  <a:lnTo>
                    <a:pt x="6872" y="1401"/>
                  </a:lnTo>
                  <a:cubicBezTo>
                    <a:pt x="6872" y="1401"/>
                    <a:pt x="6528" y="1453"/>
                    <a:pt x="6043" y="1453"/>
                  </a:cubicBezTo>
                  <a:cubicBezTo>
                    <a:pt x="5075" y="1453"/>
                    <a:pt x="3548" y="1246"/>
                    <a:pt x="31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8" name="Google Shape;1458;p53"/>
            <p:cNvSpPr/>
            <p:nvPr/>
          </p:nvSpPr>
          <p:spPr>
            <a:xfrm>
              <a:off x="10286450" y="2434750"/>
              <a:ext cx="330925" cy="81850"/>
            </a:xfrm>
            <a:custGeom>
              <a:avLst/>
              <a:gdLst/>
              <a:ahLst/>
              <a:cxnLst/>
              <a:rect l="l" t="t" r="r" b="b"/>
              <a:pathLst>
                <a:path w="13237" h="3274" extrusionOk="0">
                  <a:moveTo>
                    <a:pt x="863" y="0"/>
                  </a:moveTo>
                  <a:cubicBezTo>
                    <a:pt x="630" y="0"/>
                    <a:pt x="1" y="607"/>
                    <a:pt x="128" y="639"/>
                  </a:cubicBezTo>
                  <a:cubicBezTo>
                    <a:pt x="4030" y="2240"/>
                    <a:pt x="8167" y="3140"/>
                    <a:pt x="12403" y="3274"/>
                  </a:cubicBezTo>
                  <a:cubicBezTo>
                    <a:pt x="12670" y="3274"/>
                    <a:pt x="13237" y="2640"/>
                    <a:pt x="13204" y="2640"/>
                  </a:cubicBezTo>
                  <a:cubicBezTo>
                    <a:pt x="8967" y="2507"/>
                    <a:pt x="4798" y="1606"/>
                    <a:pt x="895" y="5"/>
                  </a:cubicBezTo>
                  <a:cubicBezTo>
                    <a:pt x="885" y="2"/>
                    <a:pt x="875" y="0"/>
                    <a:pt x="8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9" name="Google Shape;1459;p53"/>
            <p:cNvSpPr/>
            <p:nvPr/>
          </p:nvSpPr>
          <p:spPr>
            <a:xfrm>
              <a:off x="10233150" y="2558850"/>
              <a:ext cx="330875" cy="81175"/>
            </a:xfrm>
            <a:custGeom>
              <a:avLst/>
              <a:gdLst/>
              <a:ahLst/>
              <a:cxnLst/>
              <a:rect l="l" t="t" r="r" b="b"/>
              <a:pathLst>
                <a:path w="13235" h="3247" extrusionOk="0">
                  <a:moveTo>
                    <a:pt x="870" y="1"/>
                  </a:moveTo>
                  <a:cubicBezTo>
                    <a:pt x="599" y="1"/>
                    <a:pt x="1" y="583"/>
                    <a:pt x="125" y="645"/>
                  </a:cubicBezTo>
                  <a:cubicBezTo>
                    <a:pt x="4028" y="2246"/>
                    <a:pt x="8197" y="3113"/>
                    <a:pt x="12400" y="3247"/>
                  </a:cubicBezTo>
                  <a:cubicBezTo>
                    <a:pt x="12700" y="3247"/>
                    <a:pt x="13234" y="2613"/>
                    <a:pt x="13201" y="2613"/>
                  </a:cubicBezTo>
                  <a:cubicBezTo>
                    <a:pt x="8964" y="2479"/>
                    <a:pt x="4828" y="1612"/>
                    <a:pt x="925" y="11"/>
                  </a:cubicBezTo>
                  <a:cubicBezTo>
                    <a:pt x="909" y="4"/>
                    <a:pt x="891" y="1"/>
                    <a:pt x="87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0" name="Google Shape;1460;p53"/>
            <p:cNvSpPr/>
            <p:nvPr/>
          </p:nvSpPr>
          <p:spPr>
            <a:xfrm>
              <a:off x="10174775" y="2676450"/>
              <a:ext cx="330875" cy="81150"/>
            </a:xfrm>
            <a:custGeom>
              <a:avLst/>
              <a:gdLst/>
              <a:ahLst/>
              <a:cxnLst/>
              <a:rect l="l" t="t" r="r" b="b"/>
              <a:pathLst>
                <a:path w="13235" h="3246" extrusionOk="0">
                  <a:moveTo>
                    <a:pt x="843" y="0"/>
                  </a:moveTo>
                  <a:cubicBezTo>
                    <a:pt x="599" y="0"/>
                    <a:pt x="1" y="582"/>
                    <a:pt x="125" y="644"/>
                  </a:cubicBezTo>
                  <a:cubicBezTo>
                    <a:pt x="4028" y="2245"/>
                    <a:pt x="8197" y="3113"/>
                    <a:pt x="12400" y="3246"/>
                  </a:cubicBezTo>
                  <a:cubicBezTo>
                    <a:pt x="12700" y="3246"/>
                    <a:pt x="13234" y="2612"/>
                    <a:pt x="13201" y="2612"/>
                  </a:cubicBezTo>
                  <a:cubicBezTo>
                    <a:pt x="8964" y="2479"/>
                    <a:pt x="4795" y="1611"/>
                    <a:pt x="892" y="10"/>
                  </a:cubicBezTo>
                  <a:cubicBezTo>
                    <a:pt x="878" y="3"/>
                    <a:pt x="862" y="0"/>
                    <a:pt x="8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61" name="Google Shape;1461;p53"/>
          <p:cNvGrpSpPr/>
          <p:nvPr/>
        </p:nvGrpSpPr>
        <p:grpSpPr>
          <a:xfrm rot="-2700000" flipH="1">
            <a:off x="304285" y="2850750"/>
            <a:ext cx="817896" cy="813580"/>
            <a:chOff x="10440625" y="1291025"/>
            <a:chExt cx="630000" cy="626675"/>
          </a:xfrm>
        </p:grpSpPr>
        <p:sp>
          <p:nvSpPr>
            <p:cNvPr id="1462" name="Google Shape;1462;p53"/>
            <p:cNvSpPr/>
            <p:nvPr/>
          </p:nvSpPr>
          <p:spPr>
            <a:xfrm>
              <a:off x="10465650" y="1310625"/>
              <a:ext cx="580450" cy="589725"/>
            </a:xfrm>
            <a:custGeom>
              <a:avLst/>
              <a:gdLst/>
              <a:ahLst/>
              <a:cxnLst/>
              <a:rect l="l" t="t" r="r" b="b"/>
              <a:pathLst>
                <a:path w="23218" h="23589" extrusionOk="0">
                  <a:moveTo>
                    <a:pt x="12610" y="0"/>
                  </a:moveTo>
                  <a:cubicBezTo>
                    <a:pt x="6906" y="4003"/>
                    <a:pt x="1" y="6138"/>
                    <a:pt x="1" y="6138"/>
                  </a:cubicBezTo>
                  <a:cubicBezTo>
                    <a:pt x="434" y="6772"/>
                    <a:pt x="768" y="7439"/>
                    <a:pt x="1135" y="8073"/>
                  </a:cubicBezTo>
                  <a:cubicBezTo>
                    <a:pt x="2803" y="11442"/>
                    <a:pt x="4003" y="15044"/>
                    <a:pt x="4671" y="18747"/>
                  </a:cubicBezTo>
                  <a:cubicBezTo>
                    <a:pt x="4671" y="18747"/>
                    <a:pt x="5171" y="21482"/>
                    <a:pt x="5505" y="23484"/>
                  </a:cubicBezTo>
                  <a:cubicBezTo>
                    <a:pt x="5841" y="23527"/>
                    <a:pt x="6482" y="23588"/>
                    <a:pt x="7358" y="23588"/>
                  </a:cubicBezTo>
                  <a:cubicBezTo>
                    <a:pt x="10563" y="23588"/>
                    <a:pt x="16913" y="22766"/>
                    <a:pt x="23017" y="17213"/>
                  </a:cubicBezTo>
                  <a:lnTo>
                    <a:pt x="23217" y="17012"/>
                  </a:lnTo>
                  <a:cubicBezTo>
                    <a:pt x="22817" y="14511"/>
                    <a:pt x="20348" y="7172"/>
                    <a:pt x="18280" y="2168"/>
                  </a:cubicBezTo>
                  <a:cubicBezTo>
                    <a:pt x="18113" y="1735"/>
                    <a:pt x="17913" y="1301"/>
                    <a:pt x="17713" y="868"/>
                  </a:cubicBezTo>
                  <a:lnTo>
                    <a:pt x="17680" y="734"/>
                  </a:lnTo>
                  <a:cubicBezTo>
                    <a:pt x="17546" y="501"/>
                    <a:pt x="17446" y="234"/>
                    <a:pt x="17313" y="0"/>
                  </a:cubicBezTo>
                  <a:close/>
                </a:path>
              </a:pathLst>
            </a:custGeom>
            <a:solidFill>
              <a:srgbClr val="302D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3" name="Google Shape;1463;p53"/>
            <p:cNvSpPr/>
            <p:nvPr/>
          </p:nvSpPr>
          <p:spPr>
            <a:xfrm>
              <a:off x="10440625" y="1291025"/>
              <a:ext cx="630000" cy="626675"/>
            </a:xfrm>
            <a:custGeom>
              <a:avLst/>
              <a:gdLst/>
              <a:ahLst/>
              <a:cxnLst/>
              <a:rect l="l" t="t" r="r" b="b"/>
              <a:pathLst>
                <a:path w="25200" h="25067" extrusionOk="0">
                  <a:moveTo>
                    <a:pt x="17914" y="1485"/>
                  </a:moveTo>
                  <a:cubicBezTo>
                    <a:pt x="20117" y="6418"/>
                    <a:pt x="22353" y="11902"/>
                    <a:pt x="23310" y="17266"/>
                  </a:cubicBezTo>
                  <a:lnTo>
                    <a:pt x="23310" y="17266"/>
                  </a:lnTo>
                  <a:cubicBezTo>
                    <a:pt x="19197" y="20977"/>
                    <a:pt x="13681" y="23649"/>
                    <a:pt x="8065" y="23649"/>
                  </a:cubicBezTo>
                  <a:cubicBezTo>
                    <a:pt x="7800" y="23649"/>
                    <a:pt x="7535" y="23643"/>
                    <a:pt x="7270" y="23631"/>
                  </a:cubicBezTo>
                  <a:lnTo>
                    <a:pt x="7270" y="23631"/>
                  </a:lnTo>
                  <a:cubicBezTo>
                    <a:pt x="7158" y="22363"/>
                    <a:pt x="7069" y="20721"/>
                    <a:pt x="6420" y="19697"/>
                  </a:cubicBezTo>
                  <a:lnTo>
                    <a:pt x="6420" y="19697"/>
                  </a:lnTo>
                  <a:lnTo>
                    <a:pt x="6539" y="19798"/>
                  </a:lnTo>
                  <a:cubicBezTo>
                    <a:pt x="5769" y="15469"/>
                    <a:pt x="4260" y="11294"/>
                    <a:pt x="2099" y="7451"/>
                  </a:cubicBezTo>
                  <a:lnTo>
                    <a:pt x="2099" y="7451"/>
                  </a:lnTo>
                  <a:cubicBezTo>
                    <a:pt x="6410" y="6064"/>
                    <a:pt x="10500" y="4055"/>
                    <a:pt x="14247" y="1485"/>
                  </a:cubicBezTo>
                  <a:close/>
                  <a:moveTo>
                    <a:pt x="13099" y="1"/>
                  </a:moveTo>
                  <a:cubicBezTo>
                    <a:pt x="12993" y="1"/>
                    <a:pt x="12894" y="26"/>
                    <a:pt x="12810" y="84"/>
                  </a:cubicBezTo>
                  <a:cubicBezTo>
                    <a:pt x="8941" y="2752"/>
                    <a:pt x="4704" y="4820"/>
                    <a:pt x="268" y="6221"/>
                  </a:cubicBezTo>
                  <a:cubicBezTo>
                    <a:pt x="1" y="6288"/>
                    <a:pt x="101" y="6622"/>
                    <a:pt x="201" y="6789"/>
                  </a:cubicBezTo>
                  <a:cubicBezTo>
                    <a:pt x="1902" y="9624"/>
                    <a:pt x="3170" y="12693"/>
                    <a:pt x="4004" y="15895"/>
                  </a:cubicBezTo>
                  <a:cubicBezTo>
                    <a:pt x="4287" y="16911"/>
                    <a:pt x="4286" y="18329"/>
                    <a:pt x="4831" y="19283"/>
                  </a:cubicBezTo>
                  <a:lnTo>
                    <a:pt x="4831" y="19283"/>
                  </a:lnTo>
                  <a:lnTo>
                    <a:pt x="4771" y="19231"/>
                  </a:lnTo>
                  <a:lnTo>
                    <a:pt x="4771" y="19231"/>
                  </a:lnTo>
                  <a:cubicBezTo>
                    <a:pt x="5071" y="20799"/>
                    <a:pt x="5338" y="22366"/>
                    <a:pt x="5605" y="23968"/>
                  </a:cubicBezTo>
                  <a:cubicBezTo>
                    <a:pt x="5672" y="24468"/>
                    <a:pt x="6439" y="24902"/>
                    <a:pt x="6906" y="24935"/>
                  </a:cubicBezTo>
                  <a:cubicBezTo>
                    <a:pt x="7646" y="25024"/>
                    <a:pt x="8385" y="25066"/>
                    <a:pt x="9121" y="25066"/>
                  </a:cubicBezTo>
                  <a:cubicBezTo>
                    <a:pt x="15027" y="25066"/>
                    <a:pt x="20755" y="22312"/>
                    <a:pt x="25085" y="18397"/>
                  </a:cubicBezTo>
                  <a:cubicBezTo>
                    <a:pt x="25200" y="18291"/>
                    <a:pt x="25188" y="18136"/>
                    <a:pt x="25097" y="17971"/>
                  </a:cubicBezTo>
                  <a:lnTo>
                    <a:pt x="25097" y="17971"/>
                  </a:lnTo>
                  <a:cubicBezTo>
                    <a:pt x="24116" y="12473"/>
                    <a:pt x="21799" y="6817"/>
                    <a:pt x="19548" y="1752"/>
                  </a:cubicBezTo>
                  <a:lnTo>
                    <a:pt x="19114" y="884"/>
                  </a:lnTo>
                  <a:cubicBezTo>
                    <a:pt x="18814" y="351"/>
                    <a:pt x="18281" y="50"/>
                    <a:pt x="17680" y="50"/>
                  </a:cubicBezTo>
                  <a:lnTo>
                    <a:pt x="13381" y="50"/>
                  </a:lnTo>
                  <a:cubicBezTo>
                    <a:pt x="13284" y="18"/>
                    <a:pt x="13189" y="1"/>
                    <a:pt x="13099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4" name="Google Shape;1464;p53"/>
            <p:cNvSpPr/>
            <p:nvPr/>
          </p:nvSpPr>
          <p:spPr>
            <a:xfrm>
              <a:off x="10465650" y="1310625"/>
              <a:ext cx="580450" cy="589725"/>
            </a:xfrm>
            <a:custGeom>
              <a:avLst/>
              <a:gdLst/>
              <a:ahLst/>
              <a:cxnLst/>
              <a:rect l="l" t="t" r="r" b="b"/>
              <a:pathLst>
                <a:path w="23218" h="23589" extrusionOk="0">
                  <a:moveTo>
                    <a:pt x="12576" y="0"/>
                  </a:moveTo>
                  <a:cubicBezTo>
                    <a:pt x="6906" y="4003"/>
                    <a:pt x="1" y="6138"/>
                    <a:pt x="1" y="6138"/>
                  </a:cubicBezTo>
                  <a:cubicBezTo>
                    <a:pt x="434" y="6772"/>
                    <a:pt x="768" y="7406"/>
                    <a:pt x="1135" y="8073"/>
                  </a:cubicBezTo>
                  <a:cubicBezTo>
                    <a:pt x="2803" y="11442"/>
                    <a:pt x="4003" y="15044"/>
                    <a:pt x="4637" y="18747"/>
                  </a:cubicBezTo>
                  <a:cubicBezTo>
                    <a:pt x="4637" y="18747"/>
                    <a:pt x="5171" y="21482"/>
                    <a:pt x="5471" y="23484"/>
                  </a:cubicBezTo>
                  <a:cubicBezTo>
                    <a:pt x="5815" y="23527"/>
                    <a:pt x="6460" y="23588"/>
                    <a:pt x="7338" y="23588"/>
                  </a:cubicBezTo>
                  <a:cubicBezTo>
                    <a:pt x="10550" y="23588"/>
                    <a:pt x="16880" y="22766"/>
                    <a:pt x="22984" y="17213"/>
                  </a:cubicBezTo>
                  <a:lnTo>
                    <a:pt x="23217" y="17046"/>
                  </a:lnTo>
                  <a:cubicBezTo>
                    <a:pt x="22817" y="14511"/>
                    <a:pt x="20348" y="7172"/>
                    <a:pt x="18280" y="2168"/>
                  </a:cubicBezTo>
                  <a:cubicBezTo>
                    <a:pt x="18013" y="1468"/>
                    <a:pt x="17646" y="701"/>
                    <a:pt x="1731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5" name="Google Shape;1465;p53"/>
            <p:cNvSpPr/>
            <p:nvPr/>
          </p:nvSpPr>
          <p:spPr>
            <a:xfrm>
              <a:off x="10780050" y="1309775"/>
              <a:ext cx="118425" cy="69250"/>
            </a:xfrm>
            <a:custGeom>
              <a:avLst/>
              <a:gdLst/>
              <a:ahLst/>
              <a:cxnLst/>
              <a:rect l="l" t="t" r="r" b="b"/>
              <a:pathLst>
                <a:path w="4737" h="2770" extrusionOk="0">
                  <a:moveTo>
                    <a:pt x="0" y="1"/>
                  </a:moveTo>
                  <a:cubicBezTo>
                    <a:pt x="1868" y="368"/>
                    <a:pt x="3569" y="2770"/>
                    <a:pt x="3569" y="2770"/>
                  </a:cubicBezTo>
                  <a:lnTo>
                    <a:pt x="473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6" name="Google Shape;1466;p53"/>
            <p:cNvSpPr/>
            <p:nvPr/>
          </p:nvSpPr>
          <p:spPr>
            <a:xfrm>
              <a:off x="10585125" y="1404925"/>
              <a:ext cx="291075" cy="135350"/>
            </a:xfrm>
            <a:custGeom>
              <a:avLst/>
              <a:gdLst/>
              <a:ahLst/>
              <a:cxnLst/>
              <a:rect l="l" t="t" r="r" b="b"/>
              <a:pathLst>
                <a:path w="11643" h="5414" extrusionOk="0">
                  <a:moveTo>
                    <a:pt x="10959" y="0"/>
                  </a:moveTo>
                  <a:cubicBezTo>
                    <a:pt x="10848" y="0"/>
                    <a:pt x="10733" y="48"/>
                    <a:pt x="10633" y="164"/>
                  </a:cubicBezTo>
                  <a:cubicBezTo>
                    <a:pt x="7831" y="2633"/>
                    <a:pt x="4328" y="4167"/>
                    <a:pt x="625" y="4534"/>
                  </a:cubicBezTo>
                  <a:cubicBezTo>
                    <a:pt x="0" y="4534"/>
                    <a:pt x="49" y="5414"/>
                    <a:pt x="607" y="5414"/>
                  </a:cubicBezTo>
                  <a:cubicBezTo>
                    <a:pt x="644" y="5414"/>
                    <a:pt x="684" y="5410"/>
                    <a:pt x="726" y="5401"/>
                  </a:cubicBezTo>
                  <a:lnTo>
                    <a:pt x="692" y="5401"/>
                  </a:lnTo>
                  <a:cubicBezTo>
                    <a:pt x="4595" y="5035"/>
                    <a:pt x="8298" y="3433"/>
                    <a:pt x="11233" y="832"/>
                  </a:cubicBezTo>
                  <a:cubicBezTo>
                    <a:pt x="11643" y="524"/>
                    <a:pt x="11325" y="0"/>
                    <a:pt x="109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7" name="Google Shape;1467;p53"/>
            <p:cNvSpPr/>
            <p:nvPr/>
          </p:nvSpPr>
          <p:spPr>
            <a:xfrm>
              <a:off x="10610050" y="1479250"/>
              <a:ext cx="291050" cy="136075"/>
            </a:xfrm>
            <a:custGeom>
              <a:avLst/>
              <a:gdLst/>
              <a:ahLst/>
              <a:cxnLst/>
              <a:rect l="l" t="t" r="r" b="b"/>
              <a:pathLst>
                <a:path w="11642" h="5443" extrusionOk="0">
                  <a:moveTo>
                    <a:pt x="10939" y="0"/>
                  </a:moveTo>
                  <a:cubicBezTo>
                    <a:pt x="10826" y="0"/>
                    <a:pt x="10709" y="47"/>
                    <a:pt x="10603" y="160"/>
                  </a:cubicBezTo>
                  <a:cubicBezTo>
                    <a:pt x="7834" y="2662"/>
                    <a:pt x="4332" y="4196"/>
                    <a:pt x="596" y="4530"/>
                  </a:cubicBezTo>
                  <a:cubicBezTo>
                    <a:pt x="0" y="4530"/>
                    <a:pt x="53" y="5443"/>
                    <a:pt x="587" y="5443"/>
                  </a:cubicBezTo>
                  <a:cubicBezTo>
                    <a:pt x="621" y="5443"/>
                    <a:pt x="657" y="5439"/>
                    <a:pt x="696" y="5431"/>
                  </a:cubicBezTo>
                  <a:cubicBezTo>
                    <a:pt x="4599" y="5064"/>
                    <a:pt x="8268" y="3429"/>
                    <a:pt x="11203" y="827"/>
                  </a:cubicBezTo>
                  <a:cubicBezTo>
                    <a:pt x="11642" y="544"/>
                    <a:pt x="11322" y="0"/>
                    <a:pt x="1093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8" name="Google Shape;1468;p53"/>
            <p:cNvSpPr/>
            <p:nvPr/>
          </p:nvSpPr>
          <p:spPr>
            <a:xfrm>
              <a:off x="10634075" y="1554200"/>
              <a:ext cx="291325" cy="136050"/>
            </a:xfrm>
            <a:custGeom>
              <a:avLst/>
              <a:gdLst/>
              <a:ahLst/>
              <a:cxnLst/>
              <a:rect l="l" t="t" r="r" b="b"/>
              <a:pathLst>
                <a:path w="11653" h="5442" extrusionOk="0">
                  <a:moveTo>
                    <a:pt x="10969" y="0"/>
                  </a:moveTo>
                  <a:cubicBezTo>
                    <a:pt x="10858" y="0"/>
                    <a:pt x="10743" y="48"/>
                    <a:pt x="10643" y="164"/>
                  </a:cubicBezTo>
                  <a:cubicBezTo>
                    <a:pt x="7841" y="2666"/>
                    <a:pt x="4338" y="4167"/>
                    <a:pt x="636" y="4534"/>
                  </a:cubicBezTo>
                  <a:cubicBezTo>
                    <a:pt x="0" y="4534"/>
                    <a:pt x="61" y="5442"/>
                    <a:pt x="644" y="5442"/>
                  </a:cubicBezTo>
                  <a:cubicBezTo>
                    <a:pt x="673" y="5442"/>
                    <a:pt x="704" y="5440"/>
                    <a:pt x="736" y="5435"/>
                  </a:cubicBezTo>
                  <a:lnTo>
                    <a:pt x="702" y="5401"/>
                  </a:lnTo>
                  <a:cubicBezTo>
                    <a:pt x="4605" y="5035"/>
                    <a:pt x="8308" y="3433"/>
                    <a:pt x="11243" y="832"/>
                  </a:cubicBezTo>
                  <a:cubicBezTo>
                    <a:pt x="11653" y="524"/>
                    <a:pt x="11335" y="0"/>
                    <a:pt x="109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9" name="Google Shape;1469;p53"/>
            <p:cNvSpPr/>
            <p:nvPr/>
          </p:nvSpPr>
          <p:spPr>
            <a:xfrm>
              <a:off x="10659325" y="1628900"/>
              <a:ext cx="291050" cy="135700"/>
            </a:xfrm>
            <a:custGeom>
              <a:avLst/>
              <a:gdLst/>
              <a:ahLst/>
              <a:cxnLst/>
              <a:rect l="l" t="t" r="r" b="b"/>
              <a:pathLst>
                <a:path w="11642" h="5428" extrusionOk="0">
                  <a:moveTo>
                    <a:pt x="10966" y="1"/>
                  </a:moveTo>
                  <a:cubicBezTo>
                    <a:pt x="10853" y="1"/>
                    <a:pt x="10736" y="52"/>
                    <a:pt x="10633" y="179"/>
                  </a:cubicBezTo>
                  <a:cubicBezTo>
                    <a:pt x="7831" y="2647"/>
                    <a:pt x="4329" y="4181"/>
                    <a:pt x="626" y="4548"/>
                  </a:cubicBezTo>
                  <a:cubicBezTo>
                    <a:pt x="1" y="4548"/>
                    <a:pt x="50" y="5428"/>
                    <a:pt x="608" y="5428"/>
                  </a:cubicBezTo>
                  <a:cubicBezTo>
                    <a:pt x="645" y="5428"/>
                    <a:pt x="685" y="5424"/>
                    <a:pt x="726" y="5416"/>
                  </a:cubicBezTo>
                  <a:lnTo>
                    <a:pt x="693" y="5416"/>
                  </a:lnTo>
                  <a:cubicBezTo>
                    <a:pt x="4596" y="5049"/>
                    <a:pt x="8298" y="3448"/>
                    <a:pt x="11234" y="846"/>
                  </a:cubicBezTo>
                  <a:cubicBezTo>
                    <a:pt x="11641" y="540"/>
                    <a:pt x="11329" y="1"/>
                    <a:pt x="1096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70" name="Google Shape;1470;p53"/>
          <p:cNvSpPr/>
          <p:nvPr/>
        </p:nvSpPr>
        <p:spPr>
          <a:xfrm rot="3313477" flipH="1">
            <a:off x="-1054508" y="4068791"/>
            <a:ext cx="2312077" cy="1920959"/>
          </a:xfrm>
          <a:custGeom>
            <a:avLst/>
            <a:gdLst/>
            <a:ahLst/>
            <a:cxnLst/>
            <a:rect l="l" t="t" r="r" b="b"/>
            <a:pathLst>
              <a:path w="41120" h="34164" extrusionOk="0">
                <a:moveTo>
                  <a:pt x="14866" y="0"/>
                </a:moveTo>
                <a:cubicBezTo>
                  <a:pt x="13670" y="0"/>
                  <a:pt x="12502" y="620"/>
                  <a:pt x="11920" y="1757"/>
                </a:cubicBezTo>
                <a:cubicBezTo>
                  <a:pt x="11000" y="1086"/>
                  <a:pt x="9879" y="778"/>
                  <a:pt x="8738" y="778"/>
                </a:cubicBezTo>
                <a:cubicBezTo>
                  <a:pt x="7536" y="778"/>
                  <a:pt x="6312" y="1120"/>
                  <a:pt x="5280" y="1737"/>
                </a:cubicBezTo>
                <a:cubicBezTo>
                  <a:pt x="3271" y="2939"/>
                  <a:pt x="1911" y="5027"/>
                  <a:pt x="1123" y="7234"/>
                </a:cubicBezTo>
                <a:cubicBezTo>
                  <a:pt x="177" y="9835"/>
                  <a:pt x="0" y="12948"/>
                  <a:pt x="1675" y="15135"/>
                </a:cubicBezTo>
                <a:cubicBezTo>
                  <a:pt x="2761" y="16515"/>
                  <a:pt x="4407" y="17291"/>
                  <a:pt x="6135" y="17291"/>
                </a:cubicBezTo>
                <a:cubicBezTo>
                  <a:pt x="6381" y="17291"/>
                  <a:pt x="6628" y="17275"/>
                  <a:pt x="6876" y="17243"/>
                </a:cubicBezTo>
                <a:lnTo>
                  <a:pt x="6876" y="17243"/>
                </a:lnTo>
                <a:cubicBezTo>
                  <a:pt x="4827" y="18701"/>
                  <a:pt x="3763" y="21341"/>
                  <a:pt x="4000" y="23844"/>
                </a:cubicBezTo>
                <a:cubicBezTo>
                  <a:pt x="4157" y="25282"/>
                  <a:pt x="4709" y="26661"/>
                  <a:pt x="5576" y="27824"/>
                </a:cubicBezTo>
                <a:cubicBezTo>
                  <a:pt x="6226" y="28730"/>
                  <a:pt x="7054" y="29814"/>
                  <a:pt x="8118" y="30227"/>
                </a:cubicBezTo>
                <a:cubicBezTo>
                  <a:pt x="8981" y="30545"/>
                  <a:pt x="9881" y="30701"/>
                  <a:pt x="10776" y="30701"/>
                </a:cubicBezTo>
                <a:cubicBezTo>
                  <a:pt x="12432" y="30701"/>
                  <a:pt x="14071" y="30167"/>
                  <a:pt x="15427" y="29144"/>
                </a:cubicBezTo>
                <a:lnTo>
                  <a:pt x="15427" y="29144"/>
                </a:lnTo>
                <a:cubicBezTo>
                  <a:pt x="15309" y="30917"/>
                  <a:pt x="16412" y="32651"/>
                  <a:pt x="17989" y="33478"/>
                </a:cubicBezTo>
                <a:cubicBezTo>
                  <a:pt x="18895" y="33954"/>
                  <a:pt x="19844" y="34163"/>
                  <a:pt x="20801" y="34163"/>
                </a:cubicBezTo>
                <a:cubicBezTo>
                  <a:pt x="24757" y="34163"/>
                  <a:pt x="28861" y="30597"/>
                  <a:pt x="30717" y="27567"/>
                </a:cubicBezTo>
                <a:cubicBezTo>
                  <a:pt x="31584" y="28828"/>
                  <a:pt x="32923" y="29676"/>
                  <a:pt x="34441" y="29912"/>
                </a:cubicBezTo>
                <a:cubicBezTo>
                  <a:pt x="34667" y="29947"/>
                  <a:pt x="34894" y="29965"/>
                  <a:pt x="35120" y="29965"/>
                </a:cubicBezTo>
                <a:cubicBezTo>
                  <a:pt x="36405" y="29965"/>
                  <a:pt x="37647" y="29403"/>
                  <a:pt x="38519" y="28415"/>
                </a:cubicBezTo>
                <a:cubicBezTo>
                  <a:pt x="39012" y="27784"/>
                  <a:pt x="39366" y="27016"/>
                  <a:pt x="39544" y="26228"/>
                </a:cubicBezTo>
                <a:cubicBezTo>
                  <a:pt x="40135" y="23587"/>
                  <a:pt x="38874" y="20435"/>
                  <a:pt x="36312" y="19647"/>
                </a:cubicBezTo>
                <a:cubicBezTo>
                  <a:pt x="41120" y="17086"/>
                  <a:pt x="37199" y="10741"/>
                  <a:pt x="33790" y="8948"/>
                </a:cubicBezTo>
                <a:cubicBezTo>
                  <a:pt x="32750" y="8399"/>
                  <a:pt x="31464" y="8092"/>
                  <a:pt x="30181" y="8092"/>
                </a:cubicBezTo>
                <a:cubicBezTo>
                  <a:pt x="28378" y="8092"/>
                  <a:pt x="26581" y="8698"/>
                  <a:pt x="25476" y="10091"/>
                </a:cubicBezTo>
                <a:cubicBezTo>
                  <a:pt x="25890" y="8653"/>
                  <a:pt x="25752" y="7116"/>
                  <a:pt x="25062" y="5776"/>
                </a:cubicBezTo>
                <a:cubicBezTo>
                  <a:pt x="24392" y="4495"/>
                  <a:pt x="23368" y="3451"/>
                  <a:pt x="22087" y="2762"/>
                </a:cubicBezTo>
                <a:cubicBezTo>
                  <a:pt x="21456" y="2407"/>
                  <a:pt x="20767" y="2131"/>
                  <a:pt x="20057" y="1973"/>
                </a:cubicBezTo>
                <a:cubicBezTo>
                  <a:pt x="19703" y="1895"/>
                  <a:pt x="19348" y="1855"/>
                  <a:pt x="18994" y="1836"/>
                </a:cubicBezTo>
                <a:cubicBezTo>
                  <a:pt x="18974" y="1832"/>
                  <a:pt x="18920" y="1830"/>
                  <a:pt x="18847" y="1830"/>
                </a:cubicBezTo>
                <a:cubicBezTo>
                  <a:pt x="18555" y="1830"/>
                  <a:pt x="17949" y="1855"/>
                  <a:pt x="17949" y="1855"/>
                </a:cubicBezTo>
                <a:cubicBezTo>
                  <a:pt x="17595" y="1205"/>
                  <a:pt x="17043" y="673"/>
                  <a:pt x="16353" y="338"/>
                </a:cubicBezTo>
                <a:cubicBezTo>
                  <a:pt x="15880" y="110"/>
                  <a:pt x="15371" y="0"/>
                  <a:pt x="14866" y="0"/>
                </a:cubicBezTo>
                <a:close/>
              </a:path>
            </a:pathLst>
          </a:custGeom>
          <a:solidFill>
            <a:srgbClr val="FE8F86">
              <a:alpha val="6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C12FC84-E887-38AC-E05D-B0B4CB9A9C7F}"/>
              </a:ext>
            </a:extLst>
          </p:cNvPr>
          <p:cNvSpPr/>
          <p:nvPr/>
        </p:nvSpPr>
        <p:spPr>
          <a:xfrm>
            <a:off x="2686391" y="301128"/>
            <a:ext cx="992494" cy="5455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ClrTx/>
              <a:buFontTx/>
              <a:buNone/>
            </a:pPr>
            <a:r>
              <a:rPr lang="en-US" sz="2200" kern="12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r>
              <a:rPr lang="en-US" sz="2200" kern="1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2200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458C6C42-F27B-EA71-629F-D578AA2F5532}"/>
                  </a:ext>
                </a:extLst>
              </p:cNvPr>
              <p:cNvSpPr/>
              <p:nvPr/>
            </p:nvSpPr>
            <p:spPr>
              <a:xfrm>
                <a:off x="1335056" y="885617"/>
                <a:ext cx="6473887" cy="141910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buClrTx/>
                  <a:buFontTx/>
                  <a:buNone/>
                </a:pP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a)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dPr>
                          <m:e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𝑥</m:t>
                            </m:r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+</m:t>
                            </m:r>
                            <m:f>
                              <m:fPr>
                                <m:ctrlPr>
                                  <a:rPr lang="en-US" sz="2200" b="0" i="1" kern="1200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fPr>
                              <m:num>
                                <m:r>
                                  <a:rPr lang="en-US" sz="2200" b="0" i="1" kern="1200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en-US" sz="2200" b="0" i="1" kern="1200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2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;			b)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dPr>
                          <m:e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2</m:t>
                            </m:r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𝑥</m:t>
                            </m:r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+</m:t>
                            </m:r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𝑦</m:t>
                            </m:r>
                          </m:e>
                        </m:d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;</a:t>
                </a:r>
              </a:p>
              <a:p>
                <a:pPr>
                  <a:lnSpc>
                    <a:spcPct val="150000"/>
                  </a:lnSpc>
                  <a:buClrTx/>
                  <a:buFontTx/>
                  <a:buNone/>
                </a:pP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c)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dPr>
                          <m:e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3−</m:t>
                            </m:r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𝑥</m:t>
                            </m:r>
                          </m:e>
                        </m:d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;			d)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dPr>
                          <m:e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𝑥</m:t>
                            </m:r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−4</m:t>
                            </m:r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𝑦</m:t>
                            </m:r>
                          </m:e>
                        </m:d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.</a:t>
                </a:r>
              </a:p>
            </p:txBody>
          </p:sp>
        </mc:Choice>
        <mc:Fallback xmlns="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458C6C42-F27B-EA71-629F-D578AA2F553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5056" y="885617"/>
                <a:ext cx="6473887" cy="1419106"/>
              </a:xfrm>
              <a:prstGeom prst="rect">
                <a:avLst/>
              </a:prstGeom>
              <a:blipFill>
                <a:blip r:embed="rId3"/>
                <a:stretch>
                  <a:fillRect l="-1224" b="-81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1" name="Group 20">
            <a:extLst>
              <a:ext uri="{FF2B5EF4-FFF2-40B4-BE49-F238E27FC236}">
                <a16:creationId xmlns:a16="http://schemas.microsoft.com/office/drawing/2014/main" id="{D3782849-0B14-AE7A-E928-375701ACFDFE}"/>
              </a:ext>
            </a:extLst>
          </p:cNvPr>
          <p:cNvGrpSpPr/>
          <p:nvPr/>
        </p:nvGrpSpPr>
        <p:grpSpPr>
          <a:xfrm>
            <a:off x="469280" y="220327"/>
            <a:ext cx="2114343" cy="739140"/>
            <a:chOff x="1624734" y="1360680"/>
            <a:chExt cx="5309466" cy="1569778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8B225F67-6B35-E89D-37B3-56A31322A760}"/>
                </a:ext>
              </a:extLst>
            </p:cNvPr>
            <p:cNvSpPr/>
            <p:nvPr/>
          </p:nvSpPr>
          <p:spPr>
            <a:xfrm>
              <a:off x="1624734" y="1360680"/>
              <a:ext cx="5309466" cy="1569778"/>
            </a:xfrm>
            <a:prstGeom prst="rect">
              <a:avLst/>
            </a:prstGeom>
            <a:solidFill>
              <a:sysClr val="window" lastClr="FFFFFF"/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9A3DAB7C-38C3-39AD-DF37-80DB6120A6C4}"/>
                </a:ext>
              </a:extLst>
            </p:cNvPr>
            <p:cNvSpPr/>
            <p:nvPr/>
          </p:nvSpPr>
          <p:spPr>
            <a:xfrm>
              <a:off x="1882801" y="1549559"/>
              <a:ext cx="4793328" cy="1192020"/>
            </a:xfrm>
            <a:prstGeom prst="rect">
              <a:avLst/>
            </a:prstGeom>
            <a:solidFill>
              <a:srgbClr val="CEEB99"/>
            </a:solidFill>
            <a:ln w="9525" cap="flat" cmpd="sng" algn="ctr">
              <a:noFill/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200" b="1" kern="1200" dirty="0" err="1">
                  <a:solidFill>
                    <a:prstClr val="black"/>
                  </a:solidFill>
                  <a:latin typeface="+mj-lt"/>
                  <a:ea typeface="+mn-ea"/>
                  <a:cs typeface="Arial" panose="020B0604020202020204" pitchFamily="34" charset="0"/>
                </a:rPr>
                <a:t>Luyện</a:t>
              </a:r>
              <a:r>
                <a:rPr lang="en-US" sz="2200" b="1" kern="1200" dirty="0">
                  <a:solidFill>
                    <a:prstClr val="black"/>
                  </a:solidFill>
                  <a:latin typeface="+mj-lt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sz="2200" b="1" kern="1200" dirty="0" err="1">
                  <a:solidFill>
                    <a:prstClr val="black"/>
                  </a:solidFill>
                  <a:latin typeface="+mj-lt"/>
                  <a:ea typeface="+mn-ea"/>
                  <a:cs typeface="Arial" panose="020B0604020202020204" pitchFamily="34" charset="0"/>
                </a:rPr>
                <a:t>tập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sz="2200" b="1" kern="1200" dirty="0">
                  <a:solidFill>
                    <a:prstClr val="black"/>
                  </a:solidFill>
                  <a:latin typeface="+mj-lt"/>
                  <a:ea typeface="+mn-ea"/>
                  <a:cs typeface="Arial" panose="020B0604020202020204" pitchFamily="34" charset="0"/>
                </a:rPr>
                <a:t>2</a:t>
              </a:r>
              <a:endPara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id="{EAE284A1-2B7E-B330-DCA3-F6FC998CCC51}"/>
              </a:ext>
            </a:extLst>
          </p:cNvPr>
          <p:cNvSpPr/>
          <p:nvPr/>
        </p:nvSpPr>
        <p:spPr>
          <a:xfrm>
            <a:off x="4182586" y="2394043"/>
            <a:ext cx="778826" cy="496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609630">
              <a:lnSpc>
                <a:spcPct val="150000"/>
              </a:lnSpc>
              <a:buClrTx/>
              <a:buFontTx/>
              <a:buNone/>
              <a:defRPr/>
            </a:pPr>
            <a:r>
              <a:rPr lang="vi-VN" sz="2000" b="1" u="sng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Giải</a:t>
            </a:r>
            <a:endParaRPr lang="en-US" sz="2000" b="1" u="sng" kern="1200" dirty="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FE8E9F99-EF6F-23FC-6FDC-5CB055E5536D}"/>
                  </a:ext>
                </a:extLst>
              </p:cNvPr>
              <p:cNvSpPr txBox="1"/>
              <p:nvPr/>
            </p:nvSpPr>
            <p:spPr>
              <a:xfrm>
                <a:off x="1661071" y="2862958"/>
                <a:ext cx="6217318" cy="89287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2200" kern="100" dirty="0">
                    <a:solidFill>
                      <a:srgbClr val="000000"/>
                    </a:solidFill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a) 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200" i="1" kern="1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200" i="1" kern="10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2200" i="1" kern="10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  <m:r>
                              <a:rPr lang="en-US" sz="2200" i="1" kern="10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  <m:f>
                              <m:fPr>
                                <m:ctrlPr>
                                  <a:rPr lang="en-US" sz="2200" i="1" kern="10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200" i="1" kern="10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  <a:cs typeface="Times New Roman" panose="02020603050405020304" pitchFamily="18" charset="0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en-US" sz="2200" i="1" kern="10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en-US" sz="2200" i="1" kern="1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2200" i="1" kern="1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2200" i="1" kern="1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200" i="1" kern="1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200" i="1" kern="1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2200" i="1" kern="1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+2</m:t>
                    </m:r>
                    <m:r>
                      <a:rPr lang="en-US" sz="2200" b="0" i="1" kern="10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2200" i="1" kern="1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sz="2200" b="0" i="1" kern="10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 </m:t>
                    </m:r>
                    <m:r>
                      <a:rPr lang="en-US" sz="2200" i="1" kern="1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200" b="0" i="1" kern="10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2200" i="1" kern="1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sz="2200" b="0" i="1" kern="10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 </m:t>
                    </m:r>
                    <m:f>
                      <m:fPr>
                        <m:ctrlPr>
                          <a:rPr lang="en-US" sz="2200" i="1" kern="1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200" i="1" kern="1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200" i="1" kern="1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r>
                      <a:rPr lang="en-US" sz="2200" i="1" kern="1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2200" i="1" kern="1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200" i="1" kern="10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2200" i="1" kern="10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200" i="1" kern="10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  <a:cs typeface="Times New Roman" panose="02020603050405020304" pitchFamily="18" charset="0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en-US" sz="2200" i="1" kern="10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en-US" sz="2200" i="1" kern="1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2200" i="1" kern="1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2200" i="1" kern="1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200" i="1" kern="1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200" i="1" kern="1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2200" i="1" kern="1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2200" i="1" kern="1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200" i="1" kern="1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</m:t>
                    </m:r>
                    <m:f>
                      <m:fPr>
                        <m:ctrlPr>
                          <a:rPr lang="en-US" sz="2200" i="1" kern="1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200" i="1" kern="1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200" i="1" kern="1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2200" kern="1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en-US" sz="2200" kern="1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FE8E9F99-EF6F-23FC-6FDC-5CB055E553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61071" y="2862958"/>
                <a:ext cx="6217318" cy="892873"/>
              </a:xfrm>
              <a:prstGeom prst="rect">
                <a:avLst/>
              </a:prstGeom>
              <a:blipFill>
                <a:blip r:embed="rId4"/>
                <a:stretch>
                  <a:fillRect l="-1275" b="-34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984DAE95-DD82-7E07-D168-E4F8637A7F14}"/>
                  </a:ext>
                </a:extLst>
              </p:cNvPr>
              <p:cNvSpPr txBox="1"/>
              <p:nvPr/>
            </p:nvSpPr>
            <p:spPr>
              <a:xfrm>
                <a:off x="693003" y="3866559"/>
                <a:ext cx="7868369" cy="53726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2200" kern="100" dirty="0" smtClean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b)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2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  <m:d>
                          <m:dPr>
                            <m:ctrlPr>
                              <a:rPr lang="en-US" sz="2200" i="1" kern="12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dPr>
                          <m:e>
                            <m:r>
                              <a:rPr lang="en-US" sz="2200" i="1" kern="12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2</m:t>
                            </m:r>
                            <m:r>
                              <a:rPr lang="en-US" sz="2200" i="1" kern="12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𝑥</m:t>
                            </m:r>
                            <m:r>
                              <a:rPr lang="en-US" sz="2200" i="1" kern="12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+</m:t>
                            </m:r>
                            <m:r>
                              <a:rPr lang="en-US" sz="2200" i="1" kern="12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𝑦</m:t>
                            </m:r>
                          </m:e>
                        </m:d>
                      </m:e>
                      <m:sup>
                        <m:r>
                          <a:rPr lang="en-US" sz="22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  <m:r>
                      <a:rPr lang="en-US" sz="2200" i="1" kern="10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22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200" i="1" kern="12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dPr>
                          <m:e>
                            <m:r>
                              <a:rPr lang="en-US" sz="2200" i="1" kern="12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2</m:t>
                            </m:r>
                            <m:r>
                              <a:rPr lang="en-US" sz="2200" i="1" kern="12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𝑥</m:t>
                            </m:r>
                          </m:e>
                        </m:d>
                      </m:e>
                      <m:sup>
                        <m:r>
                          <a:rPr lang="en-US" sz="22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  <m:r>
                      <a:rPr lang="en-US" sz="22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+ 2 . 2</m:t>
                    </m:r>
                    <m:r>
                      <a:rPr lang="en-US" sz="22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2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. </m:t>
                    </m:r>
                    <m:r>
                      <a:rPr lang="en-US" sz="22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2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+ </m:t>
                    </m:r>
                    <m:r>
                      <a:rPr lang="en-US" sz="22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200" i="1" kern="10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2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2200" i="1" kern="10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 </m:t>
                    </m:r>
                    <m:r>
                      <a:rPr lang="en-US" sz="22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4</m:t>
                    </m:r>
                    <m:r>
                      <a:rPr lang="en-US" sz="22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200" i="1" kern="10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2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+ 4</m:t>
                    </m:r>
                    <m:r>
                      <a:rPr lang="en-US" sz="22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𝑥𝑦</m:t>
                    </m:r>
                    <m:r>
                      <a:rPr lang="en-US" sz="22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+ </m:t>
                    </m:r>
                    <m:r>
                      <a:rPr lang="en-US" sz="22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200" i="1" kern="10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</m:oMath>
                </a14:m>
                <a:r>
                  <a:rPr lang="en-US" sz="2200" kern="10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;</a:t>
                </a:r>
                <a:endParaRPr lang="en-US" sz="2200" kern="1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984DAE95-DD82-7E07-D168-E4F8637A7F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3003" y="3866559"/>
                <a:ext cx="7868369" cy="537263"/>
              </a:xfrm>
              <a:prstGeom prst="rect">
                <a:avLst/>
              </a:prstGeom>
              <a:blipFill>
                <a:blip r:embed="rId5"/>
                <a:stretch>
                  <a:fillRect l="-1008" b="-238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med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24" grpId="0"/>
      <p:bldP spid="26" grpId="0"/>
      <p:bldP spid="2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8" name="Google Shape;1438;p53"/>
          <p:cNvSpPr/>
          <p:nvPr/>
        </p:nvSpPr>
        <p:spPr>
          <a:xfrm>
            <a:off x="482950" y="2647688"/>
            <a:ext cx="1153600" cy="321450"/>
          </a:xfrm>
          <a:custGeom>
            <a:avLst/>
            <a:gdLst/>
            <a:ahLst/>
            <a:cxnLst/>
            <a:rect l="l" t="t" r="r" b="b"/>
            <a:pathLst>
              <a:path w="46144" h="12858" extrusionOk="0">
                <a:moveTo>
                  <a:pt x="43926" y="479"/>
                </a:moveTo>
                <a:cubicBezTo>
                  <a:pt x="44509" y="479"/>
                  <a:pt x="44950" y="712"/>
                  <a:pt x="44942" y="1436"/>
                </a:cubicBezTo>
                <a:cubicBezTo>
                  <a:pt x="44942" y="2618"/>
                  <a:pt x="42913" y="3150"/>
                  <a:pt x="42046" y="3525"/>
                </a:cubicBezTo>
                <a:lnTo>
                  <a:pt x="39484" y="4687"/>
                </a:lnTo>
                <a:cubicBezTo>
                  <a:pt x="37613" y="5534"/>
                  <a:pt x="35741" y="6382"/>
                  <a:pt x="33869" y="7209"/>
                </a:cubicBezTo>
                <a:cubicBezTo>
                  <a:pt x="32372" y="7899"/>
                  <a:pt x="30835" y="8490"/>
                  <a:pt x="29239" y="8943"/>
                </a:cubicBezTo>
                <a:cubicBezTo>
                  <a:pt x="28171" y="9235"/>
                  <a:pt x="27162" y="9366"/>
                  <a:pt x="26159" y="9366"/>
                </a:cubicBezTo>
                <a:cubicBezTo>
                  <a:pt x="24998" y="9366"/>
                  <a:pt x="23845" y="9190"/>
                  <a:pt x="22619" y="8884"/>
                </a:cubicBezTo>
                <a:cubicBezTo>
                  <a:pt x="22143" y="8763"/>
                  <a:pt x="21680" y="8709"/>
                  <a:pt x="21228" y="8709"/>
                </a:cubicBezTo>
                <a:cubicBezTo>
                  <a:pt x="18660" y="8709"/>
                  <a:pt x="16412" y="10424"/>
                  <a:pt x="13950" y="11228"/>
                </a:cubicBezTo>
                <a:cubicBezTo>
                  <a:pt x="12176" y="11819"/>
                  <a:pt x="10324" y="12174"/>
                  <a:pt x="8433" y="12273"/>
                </a:cubicBezTo>
                <a:lnTo>
                  <a:pt x="7743" y="12312"/>
                </a:lnTo>
                <a:cubicBezTo>
                  <a:pt x="6758" y="11701"/>
                  <a:pt x="6660" y="11130"/>
                  <a:pt x="7448" y="10578"/>
                </a:cubicBezTo>
                <a:cubicBezTo>
                  <a:pt x="7743" y="10401"/>
                  <a:pt x="8058" y="10263"/>
                  <a:pt x="8374" y="10184"/>
                </a:cubicBezTo>
                <a:cubicBezTo>
                  <a:pt x="8886" y="10027"/>
                  <a:pt x="9457" y="9908"/>
                  <a:pt x="9911" y="9593"/>
                </a:cubicBezTo>
                <a:cubicBezTo>
                  <a:pt x="10305" y="9317"/>
                  <a:pt x="11073" y="8509"/>
                  <a:pt x="10600" y="8037"/>
                </a:cubicBezTo>
                <a:cubicBezTo>
                  <a:pt x="10408" y="7854"/>
                  <a:pt x="9980" y="7794"/>
                  <a:pt x="9523" y="7794"/>
                </a:cubicBezTo>
                <a:cubicBezTo>
                  <a:pt x="8992" y="7794"/>
                  <a:pt x="8423" y="7875"/>
                  <a:pt x="8137" y="7938"/>
                </a:cubicBezTo>
                <a:cubicBezTo>
                  <a:pt x="7448" y="8076"/>
                  <a:pt x="6916" y="8450"/>
                  <a:pt x="6305" y="8805"/>
                </a:cubicBezTo>
                <a:cubicBezTo>
                  <a:pt x="5341" y="9339"/>
                  <a:pt x="4241" y="9737"/>
                  <a:pt x="3138" y="9737"/>
                </a:cubicBezTo>
                <a:cubicBezTo>
                  <a:pt x="2978" y="9737"/>
                  <a:pt x="2819" y="9729"/>
                  <a:pt x="2660" y="9711"/>
                </a:cubicBezTo>
                <a:cubicBezTo>
                  <a:pt x="1517" y="9593"/>
                  <a:pt x="630" y="8174"/>
                  <a:pt x="1754" y="7465"/>
                </a:cubicBezTo>
                <a:cubicBezTo>
                  <a:pt x="2207" y="7170"/>
                  <a:pt x="2758" y="6933"/>
                  <a:pt x="3251" y="6677"/>
                </a:cubicBezTo>
                <a:cubicBezTo>
                  <a:pt x="4256" y="6106"/>
                  <a:pt x="5320" y="5613"/>
                  <a:pt x="6403" y="5219"/>
                </a:cubicBezTo>
                <a:cubicBezTo>
                  <a:pt x="8177" y="4687"/>
                  <a:pt x="9970" y="4155"/>
                  <a:pt x="11743" y="3643"/>
                </a:cubicBezTo>
                <a:cubicBezTo>
                  <a:pt x="13634" y="3111"/>
                  <a:pt x="15565" y="2441"/>
                  <a:pt x="17476" y="2008"/>
                </a:cubicBezTo>
                <a:cubicBezTo>
                  <a:pt x="17663" y="1967"/>
                  <a:pt x="17854" y="1947"/>
                  <a:pt x="18045" y="1947"/>
                </a:cubicBezTo>
                <a:cubicBezTo>
                  <a:pt x="18599" y="1947"/>
                  <a:pt x="19155" y="2113"/>
                  <a:pt x="19624" y="2421"/>
                </a:cubicBezTo>
                <a:cubicBezTo>
                  <a:pt x="19900" y="2579"/>
                  <a:pt x="19860" y="2658"/>
                  <a:pt x="20195" y="2796"/>
                </a:cubicBezTo>
                <a:cubicBezTo>
                  <a:pt x="20485" y="2918"/>
                  <a:pt x="20799" y="2993"/>
                  <a:pt x="21118" y="2993"/>
                </a:cubicBezTo>
                <a:cubicBezTo>
                  <a:pt x="21211" y="2993"/>
                  <a:pt x="21304" y="2986"/>
                  <a:pt x="21397" y="2973"/>
                </a:cubicBezTo>
                <a:cubicBezTo>
                  <a:pt x="21969" y="2914"/>
                  <a:pt x="22520" y="2776"/>
                  <a:pt x="23052" y="2599"/>
                </a:cubicBezTo>
                <a:cubicBezTo>
                  <a:pt x="23960" y="2334"/>
                  <a:pt x="25250" y="1669"/>
                  <a:pt x="26224" y="1669"/>
                </a:cubicBezTo>
                <a:cubicBezTo>
                  <a:pt x="26264" y="1669"/>
                  <a:pt x="26304" y="1670"/>
                  <a:pt x="26343" y="1673"/>
                </a:cubicBezTo>
                <a:cubicBezTo>
                  <a:pt x="28096" y="1791"/>
                  <a:pt x="27643" y="2717"/>
                  <a:pt x="28293" y="3584"/>
                </a:cubicBezTo>
                <a:cubicBezTo>
                  <a:pt x="28608" y="3958"/>
                  <a:pt x="29003" y="4234"/>
                  <a:pt x="29456" y="4411"/>
                </a:cubicBezTo>
                <a:cubicBezTo>
                  <a:pt x="29840" y="4552"/>
                  <a:pt x="30230" y="4609"/>
                  <a:pt x="30621" y="4609"/>
                </a:cubicBezTo>
                <a:cubicBezTo>
                  <a:pt x="31654" y="4609"/>
                  <a:pt x="32695" y="4208"/>
                  <a:pt x="33652" y="3879"/>
                </a:cubicBezTo>
                <a:lnTo>
                  <a:pt x="38637" y="2145"/>
                </a:lnTo>
                <a:lnTo>
                  <a:pt x="41337" y="1200"/>
                </a:lnTo>
                <a:cubicBezTo>
                  <a:pt x="41768" y="1044"/>
                  <a:pt x="43018" y="479"/>
                  <a:pt x="43926" y="479"/>
                </a:cubicBezTo>
                <a:close/>
                <a:moveTo>
                  <a:pt x="43950" y="1"/>
                </a:moveTo>
                <a:cubicBezTo>
                  <a:pt x="43632" y="1"/>
                  <a:pt x="43311" y="49"/>
                  <a:pt x="43031" y="116"/>
                </a:cubicBezTo>
                <a:cubicBezTo>
                  <a:pt x="40844" y="609"/>
                  <a:pt x="38677" y="1594"/>
                  <a:pt x="36549" y="2323"/>
                </a:cubicBezTo>
                <a:lnTo>
                  <a:pt x="33377" y="3426"/>
                </a:lnTo>
                <a:cubicBezTo>
                  <a:pt x="32535" y="3720"/>
                  <a:pt x="31560" y="4120"/>
                  <a:pt x="30636" y="4120"/>
                </a:cubicBezTo>
                <a:cubicBezTo>
                  <a:pt x="30132" y="4120"/>
                  <a:pt x="29644" y="4002"/>
                  <a:pt x="29200" y="3682"/>
                </a:cubicBezTo>
                <a:cubicBezTo>
                  <a:pt x="28392" y="3111"/>
                  <a:pt x="28549" y="1948"/>
                  <a:pt x="27722" y="1416"/>
                </a:cubicBezTo>
                <a:cubicBezTo>
                  <a:pt x="27415" y="1230"/>
                  <a:pt x="27065" y="1166"/>
                  <a:pt x="26710" y="1166"/>
                </a:cubicBezTo>
                <a:cubicBezTo>
                  <a:pt x="26427" y="1166"/>
                  <a:pt x="26141" y="1206"/>
                  <a:pt x="25870" y="1259"/>
                </a:cubicBezTo>
                <a:cubicBezTo>
                  <a:pt x="24826" y="1456"/>
                  <a:pt x="23801" y="1850"/>
                  <a:pt x="22776" y="2145"/>
                </a:cubicBezTo>
                <a:cubicBezTo>
                  <a:pt x="22216" y="2304"/>
                  <a:pt x="21729" y="2463"/>
                  <a:pt x="21248" y="2463"/>
                </a:cubicBezTo>
                <a:cubicBezTo>
                  <a:pt x="20834" y="2463"/>
                  <a:pt x="20426" y="2345"/>
                  <a:pt x="19979" y="2008"/>
                </a:cubicBezTo>
                <a:cubicBezTo>
                  <a:pt x="19742" y="1791"/>
                  <a:pt x="19486" y="1594"/>
                  <a:pt x="19210" y="1416"/>
                </a:cubicBezTo>
                <a:cubicBezTo>
                  <a:pt x="18965" y="1314"/>
                  <a:pt x="18729" y="1273"/>
                  <a:pt x="18497" y="1273"/>
                </a:cubicBezTo>
                <a:cubicBezTo>
                  <a:pt x="18060" y="1273"/>
                  <a:pt x="17639" y="1419"/>
                  <a:pt x="17201" y="1574"/>
                </a:cubicBezTo>
                <a:cubicBezTo>
                  <a:pt x="16038" y="1968"/>
                  <a:pt x="14876" y="2264"/>
                  <a:pt x="13693" y="2579"/>
                </a:cubicBezTo>
                <a:cubicBezTo>
                  <a:pt x="11189" y="3239"/>
                  <a:pt x="8723" y="3995"/>
                  <a:pt x="6238" y="4752"/>
                </a:cubicBezTo>
                <a:lnTo>
                  <a:pt x="6238" y="4752"/>
                </a:lnTo>
                <a:cubicBezTo>
                  <a:pt x="6233" y="4752"/>
                  <a:pt x="6228" y="4751"/>
                  <a:pt x="6223" y="4751"/>
                </a:cubicBezTo>
                <a:cubicBezTo>
                  <a:pt x="6191" y="4751"/>
                  <a:pt x="6159" y="4756"/>
                  <a:pt x="6128" y="4766"/>
                </a:cubicBezTo>
                <a:cubicBezTo>
                  <a:pt x="5261" y="5061"/>
                  <a:pt x="4433" y="5436"/>
                  <a:pt x="3625" y="5869"/>
                </a:cubicBezTo>
                <a:cubicBezTo>
                  <a:pt x="2758" y="6303"/>
                  <a:pt x="1714" y="6677"/>
                  <a:pt x="985" y="7288"/>
                </a:cubicBezTo>
                <a:cubicBezTo>
                  <a:pt x="0" y="8115"/>
                  <a:pt x="414" y="9376"/>
                  <a:pt x="1458" y="9908"/>
                </a:cubicBezTo>
                <a:cubicBezTo>
                  <a:pt x="1935" y="10143"/>
                  <a:pt x="2478" y="10239"/>
                  <a:pt x="3038" y="10239"/>
                </a:cubicBezTo>
                <a:cubicBezTo>
                  <a:pt x="4029" y="10239"/>
                  <a:pt x="5073" y="9938"/>
                  <a:pt x="5891" y="9573"/>
                </a:cubicBezTo>
                <a:cubicBezTo>
                  <a:pt x="6837" y="9140"/>
                  <a:pt x="7645" y="8431"/>
                  <a:pt x="8728" y="8332"/>
                </a:cubicBezTo>
                <a:cubicBezTo>
                  <a:pt x="8821" y="8327"/>
                  <a:pt x="8953" y="8323"/>
                  <a:pt x="9098" y="8323"/>
                </a:cubicBezTo>
                <a:cubicBezTo>
                  <a:pt x="9508" y="8323"/>
                  <a:pt x="10024" y="8354"/>
                  <a:pt x="10068" y="8470"/>
                </a:cubicBezTo>
                <a:cubicBezTo>
                  <a:pt x="10364" y="9120"/>
                  <a:pt x="7034" y="10086"/>
                  <a:pt x="6640" y="10559"/>
                </a:cubicBezTo>
                <a:cubicBezTo>
                  <a:pt x="5931" y="11425"/>
                  <a:pt x="6226" y="12489"/>
                  <a:pt x="7329" y="12746"/>
                </a:cubicBezTo>
                <a:cubicBezTo>
                  <a:pt x="7674" y="12824"/>
                  <a:pt x="8046" y="12857"/>
                  <a:pt x="8433" y="12857"/>
                </a:cubicBezTo>
                <a:cubicBezTo>
                  <a:pt x="9797" y="12857"/>
                  <a:pt x="11349" y="12446"/>
                  <a:pt x="12531" y="12154"/>
                </a:cubicBezTo>
                <a:cubicBezTo>
                  <a:pt x="14698" y="11622"/>
                  <a:pt x="16590" y="10696"/>
                  <a:pt x="18599" y="9790"/>
                </a:cubicBezTo>
                <a:cubicBezTo>
                  <a:pt x="19454" y="9403"/>
                  <a:pt x="20273" y="9178"/>
                  <a:pt x="21135" y="9178"/>
                </a:cubicBezTo>
                <a:cubicBezTo>
                  <a:pt x="21545" y="9178"/>
                  <a:pt x="21964" y="9229"/>
                  <a:pt x="22402" y="9337"/>
                </a:cubicBezTo>
                <a:cubicBezTo>
                  <a:pt x="23368" y="9593"/>
                  <a:pt x="24274" y="9849"/>
                  <a:pt x="25259" y="9908"/>
                </a:cubicBezTo>
                <a:cubicBezTo>
                  <a:pt x="25470" y="9922"/>
                  <a:pt x="25681" y="9928"/>
                  <a:pt x="25891" y="9928"/>
                </a:cubicBezTo>
                <a:cubicBezTo>
                  <a:pt x="27567" y="9928"/>
                  <a:pt x="29220" y="9527"/>
                  <a:pt x="30796" y="9002"/>
                </a:cubicBezTo>
                <a:cubicBezTo>
                  <a:pt x="35110" y="7524"/>
                  <a:pt x="39268" y="5357"/>
                  <a:pt x="43425" y="3505"/>
                </a:cubicBezTo>
                <a:cubicBezTo>
                  <a:pt x="44410" y="3052"/>
                  <a:pt x="46144" y="2165"/>
                  <a:pt x="45474" y="786"/>
                </a:cubicBezTo>
                <a:cubicBezTo>
                  <a:pt x="45187" y="186"/>
                  <a:pt x="44573" y="1"/>
                  <a:pt x="4395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9" name="Google Shape;1439;p53"/>
          <p:cNvSpPr/>
          <p:nvPr/>
        </p:nvSpPr>
        <p:spPr>
          <a:xfrm>
            <a:off x="7165450" y="-830087"/>
            <a:ext cx="3433829" cy="2129557"/>
          </a:xfrm>
          <a:custGeom>
            <a:avLst/>
            <a:gdLst/>
            <a:ahLst/>
            <a:cxnLst/>
            <a:rect l="l" t="t" r="r" b="b"/>
            <a:pathLst>
              <a:path w="106179" h="65849" extrusionOk="0">
                <a:moveTo>
                  <a:pt x="46680" y="1"/>
                </a:moveTo>
                <a:cubicBezTo>
                  <a:pt x="44271" y="1"/>
                  <a:pt x="41889" y="638"/>
                  <a:pt x="39780" y="1855"/>
                </a:cubicBezTo>
                <a:cubicBezTo>
                  <a:pt x="36450" y="3766"/>
                  <a:pt x="35091" y="6564"/>
                  <a:pt x="33790" y="10052"/>
                </a:cubicBezTo>
                <a:cubicBezTo>
                  <a:pt x="31998" y="8232"/>
                  <a:pt x="29497" y="7370"/>
                  <a:pt x="26953" y="7370"/>
                </a:cubicBezTo>
                <a:cubicBezTo>
                  <a:pt x="24099" y="7370"/>
                  <a:pt x="21192" y="8454"/>
                  <a:pt x="19171" y="10485"/>
                </a:cubicBezTo>
                <a:cubicBezTo>
                  <a:pt x="15368" y="14327"/>
                  <a:pt x="14738" y="20671"/>
                  <a:pt x="17004" y="25597"/>
                </a:cubicBezTo>
                <a:cubicBezTo>
                  <a:pt x="8374" y="26641"/>
                  <a:pt x="0" y="33754"/>
                  <a:pt x="2128" y="43192"/>
                </a:cubicBezTo>
                <a:cubicBezTo>
                  <a:pt x="2995" y="47034"/>
                  <a:pt x="6167" y="49950"/>
                  <a:pt x="9576" y="51920"/>
                </a:cubicBezTo>
                <a:cubicBezTo>
                  <a:pt x="13086" y="53959"/>
                  <a:pt x="17103" y="55238"/>
                  <a:pt x="21142" y="55238"/>
                </a:cubicBezTo>
                <a:cubicBezTo>
                  <a:pt x="21319" y="55238"/>
                  <a:pt x="21496" y="55235"/>
                  <a:pt x="21673" y="55230"/>
                </a:cubicBezTo>
                <a:cubicBezTo>
                  <a:pt x="25909" y="55132"/>
                  <a:pt x="30185" y="53516"/>
                  <a:pt x="33140" y="50482"/>
                </a:cubicBezTo>
                <a:cubicBezTo>
                  <a:pt x="34145" y="54422"/>
                  <a:pt x="37692" y="58599"/>
                  <a:pt x="40923" y="61023"/>
                </a:cubicBezTo>
                <a:cubicBezTo>
                  <a:pt x="44410" y="63604"/>
                  <a:pt x="48528" y="65219"/>
                  <a:pt x="52843" y="65712"/>
                </a:cubicBezTo>
                <a:cubicBezTo>
                  <a:pt x="53446" y="65803"/>
                  <a:pt x="54052" y="65848"/>
                  <a:pt x="54657" y="65848"/>
                </a:cubicBezTo>
                <a:cubicBezTo>
                  <a:pt x="56149" y="65848"/>
                  <a:pt x="57634" y="65575"/>
                  <a:pt x="59049" y="65042"/>
                </a:cubicBezTo>
                <a:cubicBezTo>
                  <a:pt x="66064" y="62638"/>
                  <a:pt x="71541" y="57260"/>
                  <a:pt x="72507" y="49694"/>
                </a:cubicBezTo>
                <a:cubicBezTo>
                  <a:pt x="75541" y="53401"/>
                  <a:pt x="80417" y="54654"/>
                  <a:pt x="85358" y="54654"/>
                </a:cubicBezTo>
                <a:cubicBezTo>
                  <a:pt x="87217" y="54654"/>
                  <a:pt x="89086" y="54477"/>
                  <a:pt x="90870" y="54186"/>
                </a:cubicBezTo>
                <a:cubicBezTo>
                  <a:pt x="95066" y="53516"/>
                  <a:pt x="99421" y="52216"/>
                  <a:pt x="102238" y="49083"/>
                </a:cubicBezTo>
                <a:cubicBezTo>
                  <a:pt x="104701" y="46324"/>
                  <a:pt x="105647" y="42522"/>
                  <a:pt x="105942" y="38857"/>
                </a:cubicBezTo>
                <a:cubicBezTo>
                  <a:pt x="106179" y="36197"/>
                  <a:pt x="106100" y="33459"/>
                  <a:pt x="105075" y="30996"/>
                </a:cubicBezTo>
                <a:cubicBezTo>
                  <a:pt x="104189" y="28848"/>
                  <a:pt x="102750" y="27745"/>
                  <a:pt x="100898" y="26503"/>
                </a:cubicBezTo>
                <a:cubicBezTo>
                  <a:pt x="99578" y="25617"/>
                  <a:pt x="99834" y="26405"/>
                  <a:pt x="99421" y="24908"/>
                </a:cubicBezTo>
                <a:cubicBezTo>
                  <a:pt x="99145" y="23982"/>
                  <a:pt x="99401" y="22622"/>
                  <a:pt x="99283" y="21637"/>
                </a:cubicBezTo>
                <a:cubicBezTo>
                  <a:pt x="98711" y="17283"/>
                  <a:pt x="96839" y="13184"/>
                  <a:pt x="93923" y="9894"/>
                </a:cubicBezTo>
                <a:cubicBezTo>
                  <a:pt x="90062" y="5540"/>
                  <a:pt x="84565" y="2762"/>
                  <a:pt x="78792" y="1914"/>
                </a:cubicBezTo>
                <a:cubicBezTo>
                  <a:pt x="77932" y="1796"/>
                  <a:pt x="77061" y="1713"/>
                  <a:pt x="76195" y="1713"/>
                </a:cubicBezTo>
                <a:cubicBezTo>
                  <a:pt x="75471" y="1713"/>
                  <a:pt x="74751" y="1771"/>
                  <a:pt x="74043" y="1914"/>
                </a:cubicBezTo>
                <a:cubicBezTo>
                  <a:pt x="72487" y="2230"/>
                  <a:pt x="70970" y="2998"/>
                  <a:pt x="69590" y="3845"/>
                </a:cubicBezTo>
                <a:cubicBezTo>
                  <a:pt x="66064" y="6013"/>
                  <a:pt x="63029" y="8909"/>
                  <a:pt x="60724" y="12337"/>
                </a:cubicBezTo>
                <a:cubicBezTo>
                  <a:pt x="58872" y="6781"/>
                  <a:pt x="55641" y="1639"/>
                  <a:pt x="49513" y="299"/>
                </a:cubicBezTo>
                <a:cubicBezTo>
                  <a:pt x="48575" y="99"/>
                  <a:pt x="47626" y="1"/>
                  <a:pt x="46680" y="1"/>
                </a:cubicBezTo>
                <a:close/>
              </a:path>
            </a:pathLst>
          </a:custGeom>
          <a:solidFill>
            <a:srgbClr val="FBBC3F">
              <a:alpha val="35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0" name="Google Shape;1440;p53"/>
          <p:cNvSpPr/>
          <p:nvPr/>
        </p:nvSpPr>
        <p:spPr>
          <a:xfrm flipH="1">
            <a:off x="7146445" y="3779763"/>
            <a:ext cx="1272350" cy="347275"/>
          </a:xfrm>
          <a:custGeom>
            <a:avLst/>
            <a:gdLst/>
            <a:ahLst/>
            <a:cxnLst/>
            <a:rect l="l" t="t" r="r" b="b"/>
            <a:pathLst>
              <a:path w="50894" h="13891" extrusionOk="0">
                <a:moveTo>
                  <a:pt x="47961" y="461"/>
                </a:moveTo>
                <a:cubicBezTo>
                  <a:pt x="48959" y="461"/>
                  <a:pt x="50307" y="1231"/>
                  <a:pt x="49593" y="2377"/>
                </a:cubicBezTo>
                <a:cubicBezTo>
                  <a:pt x="49317" y="2752"/>
                  <a:pt x="48923" y="3047"/>
                  <a:pt x="48490" y="3224"/>
                </a:cubicBezTo>
                <a:cubicBezTo>
                  <a:pt x="46756" y="4012"/>
                  <a:pt x="44588" y="4210"/>
                  <a:pt x="42756" y="4623"/>
                </a:cubicBezTo>
                <a:cubicBezTo>
                  <a:pt x="41416" y="4919"/>
                  <a:pt x="38599" y="4998"/>
                  <a:pt x="37909" y="6436"/>
                </a:cubicBezTo>
                <a:cubicBezTo>
                  <a:pt x="37732" y="6771"/>
                  <a:pt x="37712" y="7165"/>
                  <a:pt x="37850" y="7520"/>
                </a:cubicBezTo>
                <a:cubicBezTo>
                  <a:pt x="37909" y="7717"/>
                  <a:pt x="38027" y="7874"/>
                  <a:pt x="38185" y="8012"/>
                </a:cubicBezTo>
                <a:cubicBezTo>
                  <a:pt x="38658" y="8505"/>
                  <a:pt x="38855" y="8308"/>
                  <a:pt x="38894" y="9155"/>
                </a:cubicBezTo>
                <a:cubicBezTo>
                  <a:pt x="38934" y="9982"/>
                  <a:pt x="38658" y="10160"/>
                  <a:pt x="37830" y="10376"/>
                </a:cubicBezTo>
                <a:cubicBezTo>
                  <a:pt x="37377" y="10475"/>
                  <a:pt x="36904" y="10554"/>
                  <a:pt x="36451" y="10613"/>
                </a:cubicBezTo>
                <a:lnTo>
                  <a:pt x="33082" y="11125"/>
                </a:lnTo>
                <a:lnTo>
                  <a:pt x="25378" y="12307"/>
                </a:lnTo>
                <a:lnTo>
                  <a:pt x="21556" y="12898"/>
                </a:lnTo>
                <a:cubicBezTo>
                  <a:pt x="20949" y="12994"/>
                  <a:pt x="19423" y="13377"/>
                  <a:pt x="18141" y="13377"/>
                </a:cubicBezTo>
                <a:cubicBezTo>
                  <a:pt x="17050" y="13377"/>
                  <a:pt x="16136" y="13100"/>
                  <a:pt x="16118" y="12130"/>
                </a:cubicBezTo>
                <a:cubicBezTo>
                  <a:pt x="16118" y="12126"/>
                  <a:pt x="16118" y="12122"/>
                  <a:pt x="16117" y="12117"/>
                </a:cubicBezTo>
                <a:lnTo>
                  <a:pt x="16117" y="12117"/>
                </a:lnTo>
                <a:cubicBezTo>
                  <a:pt x="16433" y="11003"/>
                  <a:pt x="17377" y="11375"/>
                  <a:pt x="18226" y="11086"/>
                </a:cubicBezTo>
                <a:cubicBezTo>
                  <a:pt x="18699" y="10928"/>
                  <a:pt x="18679" y="10830"/>
                  <a:pt x="19014" y="10514"/>
                </a:cubicBezTo>
                <a:cubicBezTo>
                  <a:pt x="19290" y="10239"/>
                  <a:pt x="19625" y="10160"/>
                  <a:pt x="19940" y="9923"/>
                </a:cubicBezTo>
                <a:cubicBezTo>
                  <a:pt x="20689" y="9352"/>
                  <a:pt x="20374" y="8524"/>
                  <a:pt x="19566" y="8229"/>
                </a:cubicBezTo>
                <a:cubicBezTo>
                  <a:pt x="19386" y="8163"/>
                  <a:pt x="19196" y="8136"/>
                  <a:pt x="19001" y="8136"/>
                </a:cubicBezTo>
                <a:cubicBezTo>
                  <a:pt x="18322" y="8136"/>
                  <a:pt x="17582" y="8461"/>
                  <a:pt x="16985" y="8584"/>
                </a:cubicBezTo>
                <a:cubicBezTo>
                  <a:pt x="15822" y="8820"/>
                  <a:pt x="14660" y="9037"/>
                  <a:pt x="13478" y="9194"/>
                </a:cubicBezTo>
                <a:cubicBezTo>
                  <a:pt x="11188" y="9529"/>
                  <a:pt x="8882" y="9689"/>
                  <a:pt x="6574" y="9689"/>
                </a:cubicBezTo>
                <a:cubicBezTo>
                  <a:pt x="6439" y="9689"/>
                  <a:pt x="6303" y="9688"/>
                  <a:pt x="6168" y="9687"/>
                </a:cubicBezTo>
                <a:cubicBezTo>
                  <a:pt x="5776" y="9687"/>
                  <a:pt x="5354" y="9699"/>
                  <a:pt x="4926" y="9699"/>
                </a:cubicBezTo>
                <a:cubicBezTo>
                  <a:pt x="3997" y="9699"/>
                  <a:pt x="3035" y="9643"/>
                  <a:pt x="2267" y="9293"/>
                </a:cubicBezTo>
                <a:cubicBezTo>
                  <a:pt x="533" y="8505"/>
                  <a:pt x="40" y="6574"/>
                  <a:pt x="1656" y="5411"/>
                </a:cubicBezTo>
                <a:cubicBezTo>
                  <a:pt x="2621" y="4702"/>
                  <a:pt x="3882" y="4663"/>
                  <a:pt x="5025" y="4604"/>
                </a:cubicBezTo>
                <a:cubicBezTo>
                  <a:pt x="6286" y="4505"/>
                  <a:pt x="7547" y="4426"/>
                  <a:pt x="8828" y="4328"/>
                </a:cubicBezTo>
                <a:cubicBezTo>
                  <a:pt x="13359" y="3914"/>
                  <a:pt x="17871" y="3264"/>
                  <a:pt x="22324" y="2377"/>
                </a:cubicBezTo>
                <a:cubicBezTo>
                  <a:pt x="23566" y="2141"/>
                  <a:pt x="24807" y="1865"/>
                  <a:pt x="26048" y="1569"/>
                </a:cubicBezTo>
                <a:cubicBezTo>
                  <a:pt x="27113" y="1333"/>
                  <a:pt x="28467" y="835"/>
                  <a:pt x="29627" y="835"/>
                </a:cubicBezTo>
                <a:cubicBezTo>
                  <a:pt x="29819" y="835"/>
                  <a:pt x="30006" y="849"/>
                  <a:pt x="30186" y="880"/>
                </a:cubicBezTo>
                <a:cubicBezTo>
                  <a:pt x="30796" y="998"/>
                  <a:pt x="32274" y="683"/>
                  <a:pt x="31939" y="2062"/>
                </a:cubicBezTo>
                <a:cubicBezTo>
                  <a:pt x="31841" y="2456"/>
                  <a:pt x="31328" y="2811"/>
                  <a:pt x="30993" y="2949"/>
                </a:cubicBezTo>
                <a:cubicBezTo>
                  <a:pt x="30540" y="3086"/>
                  <a:pt x="30087" y="3185"/>
                  <a:pt x="29614" y="3264"/>
                </a:cubicBezTo>
                <a:cubicBezTo>
                  <a:pt x="28885" y="3441"/>
                  <a:pt x="28274" y="3756"/>
                  <a:pt x="27999" y="4485"/>
                </a:cubicBezTo>
                <a:cubicBezTo>
                  <a:pt x="27940" y="4604"/>
                  <a:pt x="28117" y="4761"/>
                  <a:pt x="28196" y="4820"/>
                </a:cubicBezTo>
                <a:cubicBezTo>
                  <a:pt x="28961" y="5354"/>
                  <a:pt x="29784" y="5564"/>
                  <a:pt x="30650" y="5564"/>
                </a:cubicBezTo>
                <a:cubicBezTo>
                  <a:pt x="31032" y="5564"/>
                  <a:pt x="31423" y="5523"/>
                  <a:pt x="31821" y="5451"/>
                </a:cubicBezTo>
                <a:cubicBezTo>
                  <a:pt x="33949" y="5057"/>
                  <a:pt x="36018" y="4170"/>
                  <a:pt x="38067" y="3500"/>
                </a:cubicBezTo>
                <a:lnTo>
                  <a:pt x="44608" y="1372"/>
                </a:lnTo>
                <a:cubicBezTo>
                  <a:pt x="45652" y="1037"/>
                  <a:pt x="46736" y="545"/>
                  <a:pt x="47820" y="466"/>
                </a:cubicBezTo>
                <a:cubicBezTo>
                  <a:pt x="47866" y="462"/>
                  <a:pt x="47913" y="461"/>
                  <a:pt x="47961" y="461"/>
                </a:cubicBezTo>
                <a:close/>
                <a:moveTo>
                  <a:pt x="47887" y="1"/>
                </a:moveTo>
                <a:cubicBezTo>
                  <a:pt x="47346" y="1"/>
                  <a:pt x="46785" y="115"/>
                  <a:pt x="46263" y="269"/>
                </a:cubicBezTo>
                <a:cubicBezTo>
                  <a:pt x="43308" y="1136"/>
                  <a:pt x="40392" y="2180"/>
                  <a:pt x="37456" y="3126"/>
                </a:cubicBezTo>
                <a:cubicBezTo>
                  <a:pt x="35939" y="3618"/>
                  <a:pt x="34422" y="4150"/>
                  <a:pt x="32905" y="4604"/>
                </a:cubicBezTo>
                <a:cubicBezTo>
                  <a:pt x="32057" y="4864"/>
                  <a:pt x="31161" y="5107"/>
                  <a:pt x="30294" y="5107"/>
                </a:cubicBezTo>
                <a:cubicBezTo>
                  <a:pt x="29690" y="5107"/>
                  <a:pt x="29099" y="4990"/>
                  <a:pt x="28548" y="4678"/>
                </a:cubicBezTo>
                <a:lnTo>
                  <a:pt x="28548" y="4678"/>
                </a:lnTo>
                <a:cubicBezTo>
                  <a:pt x="29329" y="3332"/>
                  <a:pt x="32773" y="3918"/>
                  <a:pt x="32412" y="1944"/>
                </a:cubicBezTo>
                <a:cubicBezTo>
                  <a:pt x="32213" y="702"/>
                  <a:pt x="30749" y="420"/>
                  <a:pt x="29620" y="420"/>
                </a:cubicBezTo>
                <a:cubicBezTo>
                  <a:pt x="29405" y="420"/>
                  <a:pt x="29203" y="431"/>
                  <a:pt x="29023" y="446"/>
                </a:cubicBezTo>
                <a:cubicBezTo>
                  <a:pt x="26501" y="663"/>
                  <a:pt x="23960" y="1530"/>
                  <a:pt x="21477" y="2023"/>
                </a:cubicBezTo>
                <a:cubicBezTo>
                  <a:pt x="18738" y="2554"/>
                  <a:pt x="16000" y="2988"/>
                  <a:pt x="13222" y="3343"/>
                </a:cubicBezTo>
                <a:cubicBezTo>
                  <a:pt x="10404" y="3697"/>
                  <a:pt x="7567" y="3953"/>
                  <a:pt x="4730" y="4131"/>
                </a:cubicBezTo>
                <a:cubicBezTo>
                  <a:pt x="2996" y="4229"/>
                  <a:pt x="277" y="4544"/>
                  <a:pt x="99" y="6791"/>
                </a:cubicBezTo>
                <a:cubicBezTo>
                  <a:pt x="1" y="8150"/>
                  <a:pt x="1163" y="9253"/>
                  <a:pt x="2346" y="9726"/>
                </a:cubicBezTo>
                <a:cubicBezTo>
                  <a:pt x="3420" y="10144"/>
                  <a:pt x="4676" y="10266"/>
                  <a:pt x="5943" y="10266"/>
                </a:cubicBezTo>
                <a:cubicBezTo>
                  <a:pt x="7184" y="10266"/>
                  <a:pt x="8435" y="10149"/>
                  <a:pt x="9537" y="10081"/>
                </a:cubicBezTo>
                <a:cubicBezTo>
                  <a:pt x="10897" y="10002"/>
                  <a:pt x="12256" y="9884"/>
                  <a:pt x="13616" y="9687"/>
                </a:cubicBezTo>
                <a:cubicBezTo>
                  <a:pt x="15172" y="9490"/>
                  <a:pt x="16748" y="8958"/>
                  <a:pt x="18285" y="8840"/>
                </a:cubicBezTo>
                <a:lnTo>
                  <a:pt x="18758" y="8721"/>
                </a:lnTo>
                <a:lnTo>
                  <a:pt x="19743" y="9293"/>
                </a:lnTo>
                <a:cubicBezTo>
                  <a:pt x="19763" y="9588"/>
                  <a:pt x="19073" y="9608"/>
                  <a:pt x="18896" y="9746"/>
                </a:cubicBezTo>
                <a:cubicBezTo>
                  <a:pt x="18187" y="10298"/>
                  <a:pt x="18108" y="10554"/>
                  <a:pt x="17142" y="10692"/>
                </a:cubicBezTo>
                <a:cubicBezTo>
                  <a:pt x="16354" y="10810"/>
                  <a:pt x="15822" y="11007"/>
                  <a:pt x="15606" y="11834"/>
                </a:cubicBezTo>
                <a:cubicBezTo>
                  <a:pt x="15599" y="11866"/>
                  <a:pt x="15608" y="11903"/>
                  <a:pt x="15627" y="11942"/>
                </a:cubicBezTo>
                <a:lnTo>
                  <a:pt x="15627" y="11942"/>
                </a:lnTo>
                <a:cubicBezTo>
                  <a:pt x="15687" y="13288"/>
                  <a:pt x="16980" y="13890"/>
                  <a:pt x="18200" y="13890"/>
                </a:cubicBezTo>
                <a:cubicBezTo>
                  <a:pt x="18275" y="13890"/>
                  <a:pt x="18349" y="13888"/>
                  <a:pt x="18423" y="13884"/>
                </a:cubicBezTo>
                <a:cubicBezTo>
                  <a:pt x="21103" y="13726"/>
                  <a:pt x="23841" y="13076"/>
                  <a:pt x="26501" y="12682"/>
                </a:cubicBezTo>
                <a:lnTo>
                  <a:pt x="34678" y="11421"/>
                </a:lnTo>
                <a:cubicBezTo>
                  <a:pt x="35880" y="11224"/>
                  <a:pt x="37200" y="11165"/>
                  <a:pt x="38362" y="10810"/>
                </a:cubicBezTo>
                <a:cubicBezTo>
                  <a:pt x="39032" y="10613"/>
                  <a:pt x="39702" y="10140"/>
                  <a:pt x="39682" y="9372"/>
                </a:cubicBezTo>
                <a:cubicBezTo>
                  <a:pt x="39682" y="8781"/>
                  <a:pt x="39269" y="8603"/>
                  <a:pt x="38934" y="8209"/>
                </a:cubicBezTo>
                <a:cubicBezTo>
                  <a:pt x="38382" y="7579"/>
                  <a:pt x="38047" y="7047"/>
                  <a:pt x="38737" y="6377"/>
                </a:cubicBezTo>
                <a:cubicBezTo>
                  <a:pt x="39269" y="5865"/>
                  <a:pt x="40175" y="5766"/>
                  <a:pt x="40845" y="5608"/>
                </a:cubicBezTo>
                <a:cubicBezTo>
                  <a:pt x="43308" y="5057"/>
                  <a:pt x="45889" y="4663"/>
                  <a:pt x="48293" y="3914"/>
                </a:cubicBezTo>
                <a:cubicBezTo>
                  <a:pt x="49494" y="3520"/>
                  <a:pt x="50893" y="2515"/>
                  <a:pt x="50046" y="1136"/>
                </a:cubicBezTo>
                <a:cubicBezTo>
                  <a:pt x="49529" y="282"/>
                  <a:pt x="48733" y="1"/>
                  <a:pt x="4788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1" name="Google Shape;1441;p53"/>
          <p:cNvSpPr/>
          <p:nvPr/>
        </p:nvSpPr>
        <p:spPr>
          <a:xfrm flipH="1">
            <a:off x="7695869" y="4415017"/>
            <a:ext cx="283484" cy="360463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42" name="Google Shape;1442;p53"/>
          <p:cNvGrpSpPr/>
          <p:nvPr/>
        </p:nvGrpSpPr>
        <p:grpSpPr>
          <a:xfrm flipH="1">
            <a:off x="7934978" y="1714412"/>
            <a:ext cx="782123" cy="985500"/>
            <a:chOff x="11435300" y="1056650"/>
            <a:chExt cx="568775" cy="716675"/>
          </a:xfrm>
        </p:grpSpPr>
        <p:sp>
          <p:nvSpPr>
            <p:cNvPr id="1443" name="Google Shape;1443;p53"/>
            <p:cNvSpPr/>
            <p:nvPr/>
          </p:nvSpPr>
          <p:spPr>
            <a:xfrm>
              <a:off x="11464475" y="1078600"/>
              <a:ext cx="514575" cy="672500"/>
            </a:xfrm>
            <a:custGeom>
              <a:avLst/>
              <a:gdLst/>
              <a:ahLst/>
              <a:cxnLst/>
              <a:rect l="l" t="t" r="r" b="b"/>
              <a:pathLst>
                <a:path w="20583" h="26900" extrusionOk="0">
                  <a:moveTo>
                    <a:pt x="14711" y="1"/>
                  </a:moveTo>
                  <a:cubicBezTo>
                    <a:pt x="9241" y="5872"/>
                    <a:pt x="1" y="9041"/>
                    <a:pt x="1" y="9041"/>
                  </a:cubicBezTo>
                  <a:cubicBezTo>
                    <a:pt x="368" y="9708"/>
                    <a:pt x="668" y="10375"/>
                    <a:pt x="968" y="11042"/>
                  </a:cubicBezTo>
                  <a:cubicBezTo>
                    <a:pt x="2469" y="14545"/>
                    <a:pt x="3470" y="18214"/>
                    <a:pt x="3970" y="21983"/>
                  </a:cubicBezTo>
                  <a:cubicBezTo>
                    <a:pt x="3970" y="21983"/>
                    <a:pt x="4404" y="24752"/>
                    <a:pt x="4637" y="26787"/>
                  </a:cubicBezTo>
                  <a:cubicBezTo>
                    <a:pt x="4967" y="26831"/>
                    <a:pt x="5589" y="26900"/>
                    <a:pt x="6437" y="26900"/>
                  </a:cubicBezTo>
                  <a:cubicBezTo>
                    <a:pt x="8765" y="26900"/>
                    <a:pt x="12794" y="26385"/>
                    <a:pt x="17146" y="23451"/>
                  </a:cubicBezTo>
                  <a:lnTo>
                    <a:pt x="20582" y="18214"/>
                  </a:lnTo>
                  <a:cubicBezTo>
                    <a:pt x="19815" y="14811"/>
                    <a:pt x="18180" y="9174"/>
                    <a:pt x="16746" y="5071"/>
                  </a:cubicBezTo>
                  <a:cubicBezTo>
                    <a:pt x="15979" y="2936"/>
                    <a:pt x="14711" y="1"/>
                    <a:pt x="14711" y="1"/>
                  </a:cubicBezTo>
                  <a:close/>
                </a:path>
              </a:pathLst>
            </a:custGeom>
            <a:solidFill>
              <a:srgbClr val="302D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4" name="Google Shape;1444;p53"/>
            <p:cNvSpPr/>
            <p:nvPr/>
          </p:nvSpPr>
          <p:spPr>
            <a:xfrm>
              <a:off x="11435300" y="1056650"/>
              <a:ext cx="568775" cy="716675"/>
            </a:xfrm>
            <a:custGeom>
              <a:avLst/>
              <a:gdLst/>
              <a:ahLst/>
              <a:cxnLst/>
              <a:rect l="l" t="t" r="r" b="b"/>
              <a:pathLst>
                <a:path w="22751" h="28667" extrusionOk="0">
                  <a:moveTo>
                    <a:pt x="5871" y="21961"/>
                  </a:moveTo>
                  <a:cubicBezTo>
                    <a:pt x="5871" y="21961"/>
                    <a:pt x="5871" y="21961"/>
                    <a:pt x="5871" y="21961"/>
                  </a:cubicBezTo>
                  <a:cubicBezTo>
                    <a:pt x="5871" y="21962"/>
                    <a:pt x="5871" y="21963"/>
                    <a:pt x="5871" y="21963"/>
                  </a:cubicBezTo>
                  <a:cubicBezTo>
                    <a:pt x="5871" y="21963"/>
                    <a:pt x="5871" y="21962"/>
                    <a:pt x="5871" y="21961"/>
                  </a:cubicBezTo>
                  <a:close/>
                  <a:moveTo>
                    <a:pt x="15452" y="2500"/>
                  </a:moveTo>
                  <a:cubicBezTo>
                    <a:pt x="17666" y="7871"/>
                    <a:pt x="19425" y="13434"/>
                    <a:pt x="20704" y="19111"/>
                  </a:cubicBezTo>
                  <a:lnTo>
                    <a:pt x="20704" y="19111"/>
                  </a:lnTo>
                  <a:lnTo>
                    <a:pt x="17608" y="23801"/>
                  </a:lnTo>
                  <a:lnTo>
                    <a:pt x="17608" y="23801"/>
                  </a:lnTo>
                  <a:cubicBezTo>
                    <a:pt x="14683" y="25633"/>
                    <a:pt x="11307" y="26907"/>
                    <a:pt x="7865" y="26907"/>
                  </a:cubicBezTo>
                  <a:cubicBezTo>
                    <a:pt x="7484" y="26907"/>
                    <a:pt x="7103" y="26892"/>
                    <a:pt x="6721" y="26860"/>
                  </a:cubicBezTo>
                  <a:lnTo>
                    <a:pt x="6721" y="26860"/>
                  </a:lnTo>
                  <a:cubicBezTo>
                    <a:pt x="6587" y="25532"/>
                    <a:pt x="6499" y="24147"/>
                    <a:pt x="6171" y="22895"/>
                  </a:cubicBezTo>
                  <a:cubicBezTo>
                    <a:pt x="6105" y="22694"/>
                    <a:pt x="5971" y="22361"/>
                    <a:pt x="5938" y="22194"/>
                  </a:cubicBezTo>
                  <a:cubicBezTo>
                    <a:pt x="5938" y="22148"/>
                    <a:pt x="5889" y="22004"/>
                    <a:pt x="5871" y="21955"/>
                  </a:cubicBezTo>
                  <a:lnTo>
                    <a:pt x="5871" y="21955"/>
                  </a:lnTo>
                  <a:cubicBezTo>
                    <a:pt x="5871" y="21853"/>
                    <a:pt x="5869" y="20850"/>
                    <a:pt x="5838" y="20726"/>
                  </a:cubicBezTo>
                  <a:cubicBezTo>
                    <a:pt x="5199" y="17138"/>
                    <a:pt x="4089" y="13632"/>
                    <a:pt x="2533" y="10336"/>
                  </a:cubicBezTo>
                  <a:lnTo>
                    <a:pt x="2533" y="10336"/>
                  </a:lnTo>
                  <a:cubicBezTo>
                    <a:pt x="7221" y="8584"/>
                    <a:pt x="11814" y="5939"/>
                    <a:pt x="15452" y="2500"/>
                  </a:cubicBezTo>
                  <a:close/>
                  <a:moveTo>
                    <a:pt x="16170" y="1"/>
                  </a:moveTo>
                  <a:cubicBezTo>
                    <a:pt x="15815" y="1"/>
                    <a:pt x="15406" y="184"/>
                    <a:pt x="15211" y="379"/>
                  </a:cubicBezTo>
                  <a:cubicBezTo>
                    <a:pt x="11408" y="4381"/>
                    <a:pt x="6205" y="7317"/>
                    <a:pt x="1001" y="9118"/>
                  </a:cubicBezTo>
                  <a:cubicBezTo>
                    <a:pt x="434" y="9318"/>
                    <a:pt x="0" y="9919"/>
                    <a:pt x="301" y="10486"/>
                  </a:cubicBezTo>
                  <a:cubicBezTo>
                    <a:pt x="2102" y="14122"/>
                    <a:pt x="3369" y="18024"/>
                    <a:pt x="4003" y="22027"/>
                  </a:cubicBezTo>
                  <a:cubicBezTo>
                    <a:pt x="4060" y="22425"/>
                    <a:pt x="4262" y="22944"/>
                    <a:pt x="4362" y="23357"/>
                  </a:cubicBezTo>
                  <a:lnTo>
                    <a:pt x="4362" y="23357"/>
                  </a:lnTo>
                  <a:cubicBezTo>
                    <a:pt x="4356" y="23348"/>
                    <a:pt x="4350" y="23343"/>
                    <a:pt x="4344" y="23343"/>
                  </a:cubicBezTo>
                  <a:cubicBezTo>
                    <a:pt x="4318" y="23343"/>
                    <a:pt x="4291" y="23436"/>
                    <a:pt x="4270" y="23729"/>
                  </a:cubicBezTo>
                  <a:cubicBezTo>
                    <a:pt x="4170" y="25063"/>
                    <a:pt x="4670" y="26697"/>
                    <a:pt x="4870" y="28032"/>
                  </a:cubicBezTo>
                  <a:cubicBezTo>
                    <a:pt x="4937" y="28332"/>
                    <a:pt x="5204" y="28532"/>
                    <a:pt x="5504" y="28532"/>
                  </a:cubicBezTo>
                  <a:cubicBezTo>
                    <a:pt x="6178" y="28623"/>
                    <a:pt x="6853" y="28667"/>
                    <a:pt x="7526" y="28667"/>
                  </a:cubicBezTo>
                  <a:cubicBezTo>
                    <a:pt x="11514" y="28667"/>
                    <a:pt x="15436" y="27137"/>
                    <a:pt x="18747" y="24996"/>
                  </a:cubicBezTo>
                  <a:lnTo>
                    <a:pt x="18731" y="24987"/>
                  </a:lnTo>
                  <a:lnTo>
                    <a:pt x="18731" y="24987"/>
                  </a:lnTo>
                  <a:cubicBezTo>
                    <a:pt x="18889" y="24906"/>
                    <a:pt x="19025" y="24796"/>
                    <a:pt x="19114" y="24663"/>
                  </a:cubicBezTo>
                  <a:lnTo>
                    <a:pt x="22426" y="19613"/>
                  </a:lnTo>
                  <a:lnTo>
                    <a:pt x="22426" y="19613"/>
                  </a:lnTo>
                  <a:cubicBezTo>
                    <a:pt x="22511" y="19511"/>
                    <a:pt x="22573" y="19410"/>
                    <a:pt x="22616" y="19312"/>
                  </a:cubicBezTo>
                  <a:lnTo>
                    <a:pt x="22616" y="19312"/>
                  </a:lnTo>
                  <a:cubicBezTo>
                    <a:pt x="22738" y="19079"/>
                    <a:pt x="22750" y="18880"/>
                    <a:pt x="22689" y="18723"/>
                  </a:cubicBezTo>
                  <a:lnTo>
                    <a:pt x="22689" y="18723"/>
                  </a:lnTo>
                  <a:lnTo>
                    <a:pt x="22716" y="18725"/>
                  </a:lnTo>
                  <a:cubicBezTo>
                    <a:pt x="21282" y="12420"/>
                    <a:pt x="19314" y="6249"/>
                    <a:pt x="16746" y="345"/>
                  </a:cubicBezTo>
                  <a:cubicBezTo>
                    <a:pt x="16648" y="95"/>
                    <a:pt x="16423" y="1"/>
                    <a:pt x="1617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5" name="Google Shape;1445;p53"/>
            <p:cNvSpPr/>
            <p:nvPr/>
          </p:nvSpPr>
          <p:spPr>
            <a:xfrm>
              <a:off x="11464475" y="1078600"/>
              <a:ext cx="514575" cy="672500"/>
            </a:xfrm>
            <a:custGeom>
              <a:avLst/>
              <a:gdLst/>
              <a:ahLst/>
              <a:cxnLst/>
              <a:rect l="l" t="t" r="r" b="b"/>
              <a:pathLst>
                <a:path w="20583" h="26900" extrusionOk="0">
                  <a:moveTo>
                    <a:pt x="14711" y="1"/>
                  </a:moveTo>
                  <a:cubicBezTo>
                    <a:pt x="9241" y="5872"/>
                    <a:pt x="1" y="9041"/>
                    <a:pt x="1" y="9041"/>
                  </a:cubicBezTo>
                  <a:cubicBezTo>
                    <a:pt x="368" y="9708"/>
                    <a:pt x="668" y="10375"/>
                    <a:pt x="968" y="11042"/>
                  </a:cubicBezTo>
                  <a:cubicBezTo>
                    <a:pt x="2469" y="14545"/>
                    <a:pt x="3470" y="18214"/>
                    <a:pt x="3970" y="21983"/>
                  </a:cubicBezTo>
                  <a:cubicBezTo>
                    <a:pt x="3970" y="21983"/>
                    <a:pt x="4404" y="24752"/>
                    <a:pt x="4637" y="26787"/>
                  </a:cubicBezTo>
                  <a:cubicBezTo>
                    <a:pt x="4967" y="26831"/>
                    <a:pt x="5589" y="26900"/>
                    <a:pt x="6437" y="26900"/>
                  </a:cubicBezTo>
                  <a:cubicBezTo>
                    <a:pt x="8765" y="26900"/>
                    <a:pt x="12794" y="26385"/>
                    <a:pt x="17146" y="23451"/>
                  </a:cubicBezTo>
                  <a:lnTo>
                    <a:pt x="20582" y="18214"/>
                  </a:lnTo>
                  <a:cubicBezTo>
                    <a:pt x="19815" y="14811"/>
                    <a:pt x="18180" y="9174"/>
                    <a:pt x="16746" y="5071"/>
                  </a:cubicBezTo>
                  <a:cubicBezTo>
                    <a:pt x="15979" y="2936"/>
                    <a:pt x="14711" y="1"/>
                    <a:pt x="147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6" name="Google Shape;1446;p53"/>
            <p:cNvSpPr/>
            <p:nvPr/>
          </p:nvSpPr>
          <p:spPr>
            <a:xfrm>
              <a:off x="11892275" y="1533925"/>
              <a:ext cx="86775" cy="130125"/>
            </a:xfrm>
            <a:custGeom>
              <a:avLst/>
              <a:gdLst/>
              <a:ahLst/>
              <a:cxnLst/>
              <a:rect l="l" t="t" r="r" b="b"/>
              <a:pathLst>
                <a:path w="3471" h="5205" extrusionOk="0">
                  <a:moveTo>
                    <a:pt x="3470" y="1"/>
                  </a:moveTo>
                  <a:cubicBezTo>
                    <a:pt x="3470" y="1"/>
                    <a:pt x="2288" y="1269"/>
                    <a:pt x="1045" y="1269"/>
                  </a:cubicBezTo>
                  <a:cubicBezTo>
                    <a:pt x="740" y="1269"/>
                    <a:pt x="431" y="1192"/>
                    <a:pt x="134" y="1002"/>
                  </a:cubicBezTo>
                  <a:lnTo>
                    <a:pt x="134" y="1002"/>
                  </a:lnTo>
                  <a:cubicBezTo>
                    <a:pt x="135" y="1002"/>
                    <a:pt x="1135" y="2670"/>
                    <a:pt x="1" y="5205"/>
                  </a:cubicBezTo>
                  <a:lnTo>
                    <a:pt x="347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7" name="Google Shape;1447;p53"/>
            <p:cNvSpPr/>
            <p:nvPr/>
          </p:nvSpPr>
          <p:spPr>
            <a:xfrm>
              <a:off x="11550225" y="1280600"/>
              <a:ext cx="160600" cy="70500"/>
            </a:xfrm>
            <a:custGeom>
              <a:avLst/>
              <a:gdLst/>
              <a:ahLst/>
              <a:cxnLst/>
              <a:rect l="l" t="t" r="r" b="b"/>
              <a:pathLst>
                <a:path w="6424" h="2820" extrusionOk="0">
                  <a:moveTo>
                    <a:pt x="5583" y="1"/>
                  </a:moveTo>
                  <a:cubicBezTo>
                    <a:pt x="5503" y="1"/>
                    <a:pt x="5421" y="19"/>
                    <a:pt x="5344" y="60"/>
                  </a:cubicBezTo>
                  <a:cubicBezTo>
                    <a:pt x="3809" y="861"/>
                    <a:pt x="2208" y="1528"/>
                    <a:pt x="540" y="2028"/>
                  </a:cubicBezTo>
                  <a:cubicBezTo>
                    <a:pt x="0" y="2208"/>
                    <a:pt x="486" y="2820"/>
                    <a:pt x="953" y="2820"/>
                  </a:cubicBezTo>
                  <a:cubicBezTo>
                    <a:pt x="1005" y="2820"/>
                    <a:pt x="1057" y="2812"/>
                    <a:pt x="1107" y="2795"/>
                  </a:cubicBezTo>
                  <a:cubicBezTo>
                    <a:pt x="2775" y="2262"/>
                    <a:pt x="4376" y="1594"/>
                    <a:pt x="5944" y="794"/>
                  </a:cubicBezTo>
                  <a:cubicBezTo>
                    <a:pt x="6423" y="540"/>
                    <a:pt x="6021" y="1"/>
                    <a:pt x="558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8" name="Google Shape;1448;p53"/>
            <p:cNvSpPr/>
            <p:nvPr/>
          </p:nvSpPr>
          <p:spPr>
            <a:xfrm>
              <a:off x="11729750" y="1227150"/>
              <a:ext cx="72400" cy="47350"/>
            </a:xfrm>
            <a:custGeom>
              <a:avLst/>
              <a:gdLst/>
              <a:ahLst/>
              <a:cxnLst/>
              <a:rect l="l" t="t" r="r" b="b"/>
              <a:pathLst>
                <a:path w="2896" h="1894" extrusionOk="0">
                  <a:moveTo>
                    <a:pt x="2116" y="0"/>
                  </a:moveTo>
                  <a:cubicBezTo>
                    <a:pt x="2076" y="0"/>
                    <a:pt x="2036" y="9"/>
                    <a:pt x="1999" y="30"/>
                  </a:cubicBezTo>
                  <a:lnTo>
                    <a:pt x="331" y="964"/>
                  </a:lnTo>
                  <a:cubicBezTo>
                    <a:pt x="0" y="1144"/>
                    <a:pt x="428" y="1893"/>
                    <a:pt x="784" y="1893"/>
                  </a:cubicBezTo>
                  <a:cubicBezTo>
                    <a:pt x="823" y="1893"/>
                    <a:pt x="862" y="1884"/>
                    <a:pt x="898" y="1864"/>
                  </a:cubicBezTo>
                  <a:lnTo>
                    <a:pt x="2566" y="897"/>
                  </a:lnTo>
                  <a:cubicBezTo>
                    <a:pt x="2895" y="717"/>
                    <a:pt x="2472" y="0"/>
                    <a:pt x="21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9" name="Google Shape;1449;p53"/>
            <p:cNvSpPr/>
            <p:nvPr/>
          </p:nvSpPr>
          <p:spPr>
            <a:xfrm>
              <a:off x="11578800" y="1288050"/>
              <a:ext cx="266275" cy="131700"/>
            </a:xfrm>
            <a:custGeom>
              <a:avLst/>
              <a:gdLst/>
              <a:ahLst/>
              <a:cxnLst/>
              <a:rect l="l" t="t" r="r" b="b"/>
              <a:pathLst>
                <a:path w="10651" h="5268" extrusionOk="0">
                  <a:moveTo>
                    <a:pt x="10531" y="1"/>
                  </a:moveTo>
                  <a:cubicBezTo>
                    <a:pt x="10460" y="1"/>
                    <a:pt x="10325" y="59"/>
                    <a:pt x="10138" y="196"/>
                  </a:cubicBezTo>
                  <a:cubicBezTo>
                    <a:pt x="7336" y="2230"/>
                    <a:pt x="4201" y="3765"/>
                    <a:pt x="832" y="4632"/>
                  </a:cubicBezTo>
                  <a:cubicBezTo>
                    <a:pt x="637" y="4697"/>
                    <a:pt x="0" y="5267"/>
                    <a:pt x="150" y="5267"/>
                  </a:cubicBezTo>
                  <a:cubicBezTo>
                    <a:pt x="154" y="5267"/>
                    <a:pt x="159" y="5267"/>
                    <a:pt x="165" y="5266"/>
                  </a:cubicBezTo>
                  <a:cubicBezTo>
                    <a:pt x="3800" y="4265"/>
                    <a:pt x="7236" y="2631"/>
                    <a:pt x="10272" y="396"/>
                  </a:cubicBezTo>
                  <a:cubicBezTo>
                    <a:pt x="10586" y="166"/>
                    <a:pt x="10650" y="1"/>
                    <a:pt x="1053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0" name="Google Shape;1450;p53"/>
            <p:cNvSpPr/>
            <p:nvPr/>
          </p:nvSpPr>
          <p:spPr>
            <a:xfrm>
              <a:off x="11596200" y="1355600"/>
              <a:ext cx="265550" cy="130950"/>
            </a:xfrm>
            <a:custGeom>
              <a:avLst/>
              <a:gdLst/>
              <a:ahLst/>
              <a:cxnLst/>
              <a:rect l="l" t="t" r="r" b="b"/>
              <a:pathLst>
                <a:path w="10622" h="5238" extrusionOk="0">
                  <a:moveTo>
                    <a:pt x="10502" y="1"/>
                  </a:moveTo>
                  <a:cubicBezTo>
                    <a:pt x="10431" y="1"/>
                    <a:pt x="10296" y="59"/>
                    <a:pt x="10109" y="196"/>
                  </a:cubicBezTo>
                  <a:cubicBezTo>
                    <a:pt x="7307" y="2230"/>
                    <a:pt x="4138" y="3765"/>
                    <a:pt x="803" y="4632"/>
                  </a:cubicBezTo>
                  <a:cubicBezTo>
                    <a:pt x="582" y="4695"/>
                    <a:pt x="1" y="5238"/>
                    <a:pt x="111" y="5238"/>
                  </a:cubicBezTo>
                  <a:cubicBezTo>
                    <a:pt x="117" y="5238"/>
                    <a:pt x="125" y="5236"/>
                    <a:pt x="136" y="5233"/>
                  </a:cubicBezTo>
                  <a:cubicBezTo>
                    <a:pt x="3772" y="4265"/>
                    <a:pt x="7207" y="2631"/>
                    <a:pt x="10243" y="396"/>
                  </a:cubicBezTo>
                  <a:cubicBezTo>
                    <a:pt x="10557" y="166"/>
                    <a:pt x="10621" y="1"/>
                    <a:pt x="105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1" name="Google Shape;1451;p53"/>
            <p:cNvSpPr/>
            <p:nvPr/>
          </p:nvSpPr>
          <p:spPr>
            <a:xfrm>
              <a:off x="11607925" y="1424825"/>
              <a:ext cx="265925" cy="131675"/>
            </a:xfrm>
            <a:custGeom>
              <a:avLst/>
              <a:gdLst/>
              <a:ahLst/>
              <a:cxnLst/>
              <a:rect l="l" t="t" r="r" b="b"/>
              <a:pathLst>
                <a:path w="10637" h="5267" extrusionOk="0">
                  <a:moveTo>
                    <a:pt x="10525" y="1"/>
                  </a:moveTo>
                  <a:cubicBezTo>
                    <a:pt x="10458" y="1"/>
                    <a:pt x="10327" y="59"/>
                    <a:pt x="10141" y="195"/>
                  </a:cubicBezTo>
                  <a:cubicBezTo>
                    <a:pt x="7339" y="2230"/>
                    <a:pt x="4170" y="3764"/>
                    <a:pt x="834" y="4632"/>
                  </a:cubicBezTo>
                  <a:cubicBezTo>
                    <a:pt x="607" y="4697"/>
                    <a:pt x="1" y="5267"/>
                    <a:pt x="153" y="5267"/>
                  </a:cubicBezTo>
                  <a:cubicBezTo>
                    <a:pt x="157" y="5267"/>
                    <a:pt x="162" y="5266"/>
                    <a:pt x="167" y="5266"/>
                  </a:cubicBezTo>
                  <a:cubicBezTo>
                    <a:pt x="3803" y="4265"/>
                    <a:pt x="7239" y="2630"/>
                    <a:pt x="10274" y="395"/>
                  </a:cubicBezTo>
                  <a:cubicBezTo>
                    <a:pt x="10567" y="165"/>
                    <a:pt x="10637" y="1"/>
                    <a:pt x="105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2" name="Google Shape;1452;p53"/>
            <p:cNvSpPr/>
            <p:nvPr/>
          </p:nvSpPr>
          <p:spPr>
            <a:xfrm>
              <a:off x="11617150" y="1496550"/>
              <a:ext cx="266275" cy="131675"/>
            </a:xfrm>
            <a:custGeom>
              <a:avLst/>
              <a:gdLst/>
              <a:ahLst/>
              <a:cxnLst/>
              <a:rect l="l" t="t" r="r" b="b"/>
              <a:pathLst>
                <a:path w="10651" h="5267" extrusionOk="0">
                  <a:moveTo>
                    <a:pt x="10531" y="0"/>
                  </a:moveTo>
                  <a:cubicBezTo>
                    <a:pt x="10461" y="0"/>
                    <a:pt x="10325" y="58"/>
                    <a:pt x="10139" y="195"/>
                  </a:cubicBezTo>
                  <a:cubicBezTo>
                    <a:pt x="7337" y="2230"/>
                    <a:pt x="4201" y="3764"/>
                    <a:pt x="832" y="4631"/>
                  </a:cubicBezTo>
                  <a:cubicBezTo>
                    <a:pt x="637" y="4696"/>
                    <a:pt x="0" y="5267"/>
                    <a:pt x="151" y="5267"/>
                  </a:cubicBezTo>
                  <a:cubicBezTo>
                    <a:pt x="155" y="5267"/>
                    <a:pt x="160" y="5266"/>
                    <a:pt x="165" y="5265"/>
                  </a:cubicBezTo>
                  <a:cubicBezTo>
                    <a:pt x="3801" y="4265"/>
                    <a:pt x="7237" y="2630"/>
                    <a:pt x="10272" y="395"/>
                  </a:cubicBezTo>
                  <a:cubicBezTo>
                    <a:pt x="10586" y="165"/>
                    <a:pt x="10650" y="0"/>
                    <a:pt x="105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53" name="Google Shape;1453;p53"/>
          <p:cNvGrpSpPr/>
          <p:nvPr/>
        </p:nvGrpSpPr>
        <p:grpSpPr>
          <a:xfrm rot="-2700000">
            <a:off x="8240197" y="3514914"/>
            <a:ext cx="898707" cy="766293"/>
            <a:chOff x="10024450" y="2274100"/>
            <a:chExt cx="762700" cy="650325"/>
          </a:xfrm>
        </p:grpSpPr>
        <p:sp>
          <p:nvSpPr>
            <p:cNvPr id="1454" name="Google Shape;1454;p53"/>
            <p:cNvSpPr/>
            <p:nvPr/>
          </p:nvSpPr>
          <p:spPr>
            <a:xfrm>
              <a:off x="10051950" y="2294750"/>
              <a:ext cx="706375" cy="609625"/>
            </a:xfrm>
            <a:custGeom>
              <a:avLst/>
              <a:gdLst/>
              <a:ahLst/>
              <a:cxnLst/>
              <a:rect l="l" t="t" r="r" b="b"/>
              <a:pathLst>
                <a:path w="28255" h="24385" extrusionOk="0">
                  <a:moveTo>
                    <a:pt x="8240" y="1"/>
                  </a:moveTo>
                  <a:cubicBezTo>
                    <a:pt x="8107" y="835"/>
                    <a:pt x="7940" y="1602"/>
                    <a:pt x="7706" y="2402"/>
                  </a:cubicBezTo>
                  <a:cubicBezTo>
                    <a:pt x="6639" y="6505"/>
                    <a:pt x="4971" y="10408"/>
                    <a:pt x="2803" y="14044"/>
                  </a:cubicBezTo>
                  <a:cubicBezTo>
                    <a:pt x="2803" y="14044"/>
                    <a:pt x="1235" y="16746"/>
                    <a:pt x="1" y="18714"/>
                  </a:cubicBezTo>
                  <a:cubicBezTo>
                    <a:pt x="1002" y="19715"/>
                    <a:pt x="5605" y="23784"/>
                    <a:pt x="13911" y="24385"/>
                  </a:cubicBezTo>
                  <a:lnTo>
                    <a:pt x="17380" y="23284"/>
                  </a:lnTo>
                  <a:lnTo>
                    <a:pt x="20782" y="22183"/>
                  </a:lnTo>
                  <a:cubicBezTo>
                    <a:pt x="22917" y="17547"/>
                    <a:pt x="24852" y="12810"/>
                    <a:pt x="26520" y="8006"/>
                  </a:cubicBezTo>
                  <a:cubicBezTo>
                    <a:pt x="27354" y="5605"/>
                    <a:pt x="28254" y="2169"/>
                    <a:pt x="28254" y="2169"/>
                  </a:cubicBezTo>
                  <a:lnTo>
                    <a:pt x="28254" y="2169"/>
                  </a:lnTo>
                  <a:cubicBezTo>
                    <a:pt x="26720" y="2407"/>
                    <a:pt x="25144" y="2506"/>
                    <a:pt x="23582" y="2506"/>
                  </a:cubicBezTo>
                  <a:cubicBezTo>
                    <a:pt x="15734" y="2506"/>
                    <a:pt x="8240" y="1"/>
                    <a:pt x="8240" y="1"/>
                  </a:cubicBezTo>
                  <a:close/>
                </a:path>
              </a:pathLst>
            </a:custGeom>
            <a:solidFill>
              <a:srgbClr val="302D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5" name="Google Shape;1455;p53"/>
            <p:cNvSpPr/>
            <p:nvPr/>
          </p:nvSpPr>
          <p:spPr>
            <a:xfrm>
              <a:off x="10024450" y="2274100"/>
              <a:ext cx="762700" cy="650325"/>
            </a:xfrm>
            <a:custGeom>
              <a:avLst/>
              <a:gdLst/>
              <a:ahLst/>
              <a:cxnLst/>
              <a:rect l="l" t="t" r="r" b="b"/>
              <a:pathLst>
                <a:path w="30508" h="26013" extrusionOk="0">
                  <a:moveTo>
                    <a:pt x="2783" y="14640"/>
                  </a:moveTo>
                  <a:cubicBezTo>
                    <a:pt x="2750" y="14640"/>
                    <a:pt x="2723" y="14703"/>
                    <a:pt x="2785" y="14864"/>
                  </a:cubicBezTo>
                  <a:lnTo>
                    <a:pt x="2785" y="14864"/>
                  </a:lnTo>
                  <a:cubicBezTo>
                    <a:pt x="2876" y="14736"/>
                    <a:pt x="2825" y="14640"/>
                    <a:pt x="2783" y="14640"/>
                  </a:cubicBezTo>
                  <a:close/>
                  <a:moveTo>
                    <a:pt x="10200" y="1949"/>
                  </a:moveTo>
                  <a:cubicBezTo>
                    <a:pt x="14694" y="3316"/>
                    <a:pt x="19526" y="4155"/>
                    <a:pt x="24289" y="4155"/>
                  </a:cubicBezTo>
                  <a:cubicBezTo>
                    <a:pt x="25520" y="4155"/>
                    <a:pt x="26746" y="4099"/>
                    <a:pt x="27961" y="3981"/>
                  </a:cubicBezTo>
                  <a:lnTo>
                    <a:pt x="27961" y="3981"/>
                  </a:lnTo>
                  <a:cubicBezTo>
                    <a:pt x="26216" y="10325"/>
                    <a:pt x="23868" y="16492"/>
                    <a:pt x="20999" y="22399"/>
                  </a:cubicBezTo>
                  <a:lnTo>
                    <a:pt x="20999" y="22399"/>
                  </a:lnTo>
                  <a:lnTo>
                    <a:pt x="14854" y="24388"/>
                  </a:lnTo>
                  <a:lnTo>
                    <a:pt x="14854" y="24388"/>
                  </a:lnTo>
                  <a:cubicBezTo>
                    <a:pt x="10361" y="23971"/>
                    <a:pt x="5747" y="22512"/>
                    <a:pt x="2343" y="19482"/>
                  </a:cubicBezTo>
                  <a:lnTo>
                    <a:pt x="2343" y="19482"/>
                  </a:lnTo>
                  <a:cubicBezTo>
                    <a:pt x="3225" y="18045"/>
                    <a:pt x="4078" y="16607"/>
                    <a:pt x="4904" y="15170"/>
                  </a:cubicBezTo>
                  <a:cubicBezTo>
                    <a:pt x="4970" y="14970"/>
                    <a:pt x="4970" y="14737"/>
                    <a:pt x="4837" y="14537"/>
                  </a:cubicBezTo>
                  <a:lnTo>
                    <a:pt x="4837" y="14537"/>
                  </a:lnTo>
                  <a:cubicBezTo>
                    <a:pt x="4866" y="14581"/>
                    <a:pt x="4903" y="14601"/>
                    <a:pt x="4945" y="14601"/>
                  </a:cubicBezTo>
                  <a:cubicBezTo>
                    <a:pt x="5380" y="14601"/>
                    <a:pt x="6422" y="12433"/>
                    <a:pt x="6605" y="12068"/>
                  </a:cubicBezTo>
                  <a:cubicBezTo>
                    <a:pt x="7205" y="10867"/>
                    <a:pt x="7739" y="9633"/>
                    <a:pt x="8273" y="8399"/>
                  </a:cubicBezTo>
                  <a:cubicBezTo>
                    <a:pt x="9078" y="6299"/>
                    <a:pt x="9735" y="4149"/>
                    <a:pt x="10200" y="1949"/>
                  </a:cubicBezTo>
                  <a:close/>
                  <a:moveTo>
                    <a:pt x="9275" y="0"/>
                  </a:moveTo>
                  <a:cubicBezTo>
                    <a:pt x="9006" y="0"/>
                    <a:pt x="8770" y="99"/>
                    <a:pt x="8600" y="248"/>
                  </a:cubicBezTo>
                  <a:lnTo>
                    <a:pt x="8600" y="248"/>
                  </a:lnTo>
                  <a:cubicBezTo>
                    <a:pt x="8452" y="363"/>
                    <a:pt x="8345" y="521"/>
                    <a:pt x="8306" y="727"/>
                  </a:cubicBezTo>
                  <a:cubicBezTo>
                    <a:pt x="7405" y="5630"/>
                    <a:pt x="5437" y="10267"/>
                    <a:pt x="2902" y="14570"/>
                  </a:cubicBezTo>
                  <a:cubicBezTo>
                    <a:pt x="2837" y="14766"/>
                    <a:pt x="2836" y="14994"/>
                    <a:pt x="2961" y="15191"/>
                  </a:cubicBezTo>
                  <a:lnTo>
                    <a:pt x="2961" y="15191"/>
                  </a:lnTo>
                  <a:cubicBezTo>
                    <a:pt x="2872" y="15054"/>
                    <a:pt x="2817" y="14946"/>
                    <a:pt x="2785" y="14864"/>
                  </a:cubicBezTo>
                  <a:lnTo>
                    <a:pt x="2785" y="14864"/>
                  </a:lnTo>
                  <a:cubicBezTo>
                    <a:pt x="2754" y="14908"/>
                    <a:pt x="2706" y="14955"/>
                    <a:pt x="2635" y="15004"/>
                  </a:cubicBezTo>
                  <a:cubicBezTo>
                    <a:pt x="2369" y="15370"/>
                    <a:pt x="2168" y="15771"/>
                    <a:pt x="1968" y="16171"/>
                  </a:cubicBezTo>
                  <a:cubicBezTo>
                    <a:pt x="1368" y="17205"/>
                    <a:pt x="767" y="18239"/>
                    <a:pt x="134" y="19240"/>
                  </a:cubicBezTo>
                  <a:cubicBezTo>
                    <a:pt x="0" y="19540"/>
                    <a:pt x="100" y="19874"/>
                    <a:pt x="334" y="20074"/>
                  </a:cubicBezTo>
                  <a:cubicBezTo>
                    <a:pt x="4170" y="23810"/>
                    <a:pt x="9707" y="25578"/>
                    <a:pt x="14944" y="26011"/>
                  </a:cubicBezTo>
                  <a:lnTo>
                    <a:pt x="14931" y="25979"/>
                  </a:lnTo>
                  <a:lnTo>
                    <a:pt x="14931" y="25979"/>
                  </a:lnTo>
                  <a:cubicBezTo>
                    <a:pt x="15028" y="26001"/>
                    <a:pt x="15125" y="26013"/>
                    <a:pt x="15218" y="26013"/>
                  </a:cubicBezTo>
                  <a:cubicBezTo>
                    <a:pt x="15309" y="26013"/>
                    <a:pt x="15397" y="26002"/>
                    <a:pt x="15478" y="25978"/>
                  </a:cubicBezTo>
                  <a:lnTo>
                    <a:pt x="22349" y="23743"/>
                  </a:lnTo>
                  <a:cubicBezTo>
                    <a:pt x="22474" y="23715"/>
                    <a:pt x="22581" y="23653"/>
                    <a:pt x="22669" y="23568"/>
                  </a:cubicBezTo>
                  <a:lnTo>
                    <a:pt x="22669" y="23568"/>
                  </a:lnTo>
                  <a:cubicBezTo>
                    <a:pt x="22787" y="23475"/>
                    <a:pt x="22854" y="23365"/>
                    <a:pt x="22880" y="23247"/>
                  </a:cubicBezTo>
                  <a:lnTo>
                    <a:pt x="22880" y="23247"/>
                  </a:lnTo>
                  <a:cubicBezTo>
                    <a:pt x="26002" y="16795"/>
                    <a:pt x="28526" y="10044"/>
                    <a:pt x="30355" y="3095"/>
                  </a:cubicBezTo>
                  <a:cubicBezTo>
                    <a:pt x="30508" y="2515"/>
                    <a:pt x="29681" y="2186"/>
                    <a:pt x="29208" y="2186"/>
                  </a:cubicBezTo>
                  <a:cubicBezTo>
                    <a:pt x="29165" y="2186"/>
                    <a:pt x="29124" y="2189"/>
                    <a:pt x="29087" y="2194"/>
                  </a:cubicBezTo>
                  <a:cubicBezTo>
                    <a:pt x="27478" y="2421"/>
                    <a:pt x="25838" y="2527"/>
                    <a:pt x="24186" y="2527"/>
                  </a:cubicBezTo>
                  <a:cubicBezTo>
                    <a:pt x="19411" y="2527"/>
                    <a:pt x="14541" y="1640"/>
                    <a:pt x="10060" y="197"/>
                  </a:cubicBezTo>
                  <a:lnTo>
                    <a:pt x="10060" y="197"/>
                  </a:lnTo>
                  <a:cubicBezTo>
                    <a:pt x="9901" y="100"/>
                    <a:pt x="9703" y="41"/>
                    <a:pt x="9497" y="22"/>
                  </a:cubicBezTo>
                  <a:lnTo>
                    <a:pt x="9497" y="22"/>
                  </a:lnTo>
                  <a:cubicBezTo>
                    <a:pt x="9421" y="7"/>
                    <a:pt x="9347" y="0"/>
                    <a:pt x="927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6" name="Google Shape;1456;p53"/>
            <p:cNvSpPr/>
            <p:nvPr/>
          </p:nvSpPr>
          <p:spPr>
            <a:xfrm>
              <a:off x="10045400" y="2294038"/>
              <a:ext cx="706375" cy="610450"/>
            </a:xfrm>
            <a:custGeom>
              <a:avLst/>
              <a:gdLst/>
              <a:ahLst/>
              <a:cxnLst/>
              <a:rect l="l" t="t" r="r" b="b"/>
              <a:pathLst>
                <a:path w="28255" h="24418" extrusionOk="0">
                  <a:moveTo>
                    <a:pt x="8240" y="0"/>
                  </a:moveTo>
                  <a:cubicBezTo>
                    <a:pt x="8107" y="834"/>
                    <a:pt x="7907" y="1635"/>
                    <a:pt x="7706" y="2435"/>
                  </a:cubicBezTo>
                  <a:cubicBezTo>
                    <a:pt x="6639" y="6505"/>
                    <a:pt x="4971" y="10441"/>
                    <a:pt x="2803" y="14077"/>
                  </a:cubicBezTo>
                  <a:cubicBezTo>
                    <a:pt x="2803" y="14077"/>
                    <a:pt x="1235" y="16779"/>
                    <a:pt x="1" y="18747"/>
                  </a:cubicBezTo>
                  <a:cubicBezTo>
                    <a:pt x="1002" y="19748"/>
                    <a:pt x="5605" y="23851"/>
                    <a:pt x="13911" y="24418"/>
                  </a:cubicBezTo>
                  <a:lnTo>
                    <a:pt x="20782" y="22216"/>
                  </a:lnTo>
                  <a:cubicBezTo>
                    <a:pt x="22917" y="17580"/>
                    <a:pt x="24852" y="12876"/>
                    <a:pt x="26520" y="8039"/>
                  </a:cubicBezTo>
                  <a:cubicBezTo>
                    <a:pt x="27354" y="5671"/>
                    <a:pt x="28254" y="2202"/>
                    <a:pt x="28254" y="2202"/>
                  </a:cubicBezTo>
                  <a:lnTo>
                    <a:pt x="28254" y="2202"/>
                  </a:lnTo>
                  <a:cubicBezTo>
                    <a:pt x="26756" y="2430"/>
                    <a:pt x="25214" y="2526"/>
                    <a:pt x="23684" y="2526"/>
                  </a:cubicBezTo>
                  <a:cubicBezTo>
                    <a:pt x="15815" y="2526"/>
                    <a:pt x="8240" y="0"/>
                    <a:pt x="824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7" name="Google Shape;1457;p53"/>
            <p:cNvSpPr/>
            <p:nvPr/>
          </p:nvSpPr>
          <p:spPr>
            <a:xfrm>
              <a:off x="10399700" y="2814300"/>
              <a:ext cx="171825" cy="90075"/>
            </a:xfrm>
            <a:custGeom>
              <a:avLst/>
              <a:gdLst/>
              <a:ahLst/>
              <a:cxnLst/>
              <a:rect l="l" t="t" r="r" b="b"/>
              <a:pathLst>
                <a:path w="6873" h="3603" extrusionOk="0">
                  <a:moveTo>
                    <a:pt x="3103" y="0"/>
                  </a:moveTo>
                  <a:cubicBezTo>
                    <a:pt x="3103" y="0"/>
                    <a:pt x="2836" y="2135"/>
                    <a:pt x="1" y="3603"/>
                  </a:cubicBezTo>
                  <a:lnTo>
                    <a:pt x="6872" y="1401"/>
                  </a:lnTo>
                  <a:lnTo>
                    <a:pt x="6872" y="1401"/>
                  </a:lnTo>
                  <a:cubicBezTo>
                    <a:pt x="6872" y="1401"/>
                    <a:pt x="6528" y="1453"/>
                    <a:pt x="6043" y="1453"/>
                  </a:cubicBezTo>
                  <a:cubicBezTo>
                    <a:pt x="5075" y="1453"/>
                    <a:pt x="3548" y="1246"/>
                    <a:pt x="31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8" name="Google Shape;1458;p53"/>
            <p:cNvSpPr/>
            <p:nvPr/>
          </p:nvSpPr>
          <p:spPr>
            <a:xfrm>
              <a:off x="10286450" y="2434750"/>
              <a:ext cx="330925" cy="81850"/>
            </a:xfrm>
            <a:custGeom>
              <a:avLst/>
              <a:gdLst/>
              <a:ahLst/>
              <a:cxnLst/>
              <a:rect l="l" t="t" r="r" b="b"/>
              <a:pathLst>
                <a:path w="13237" h="3274" extrusionOk="0">
                  <a:moveTo>
                    <a:pt x="863" y="0"/>
                  </a:moveTo>
                  <a:cubicBezTo>
                    <a:pt x="630" y="0"/>
                    <a:pt x="1" y="607"/>
                    <a:pt x="128" y="639"/>
                  </a:cubicBezTo>
                  <a:cubicBezTo>
                    <a:pt x="4030" y="2240"/>
                    <a:pt x="8167" y="3140"/>
                    <a:pt x="12403" y="3274"/>
                  </a:cubicBezTo>
                  <a:cubicBezTo>
                    <a:pt x="12670" y="3274"/>
                    <a:pt x="13237" y="2640"/>
                    <a:pt x="13204" y="2640"/>
                  </a:cubicBezTo>
                  <a:cubicBezTo>
                    <a:pt x="8967" y="2507"/>
                    <a:pt x="4798" y="1606"/>
                    <a:pt x="895" y="5"/>
                  </a:cubicBezTo>
                  <a:cubicBezTo>
                    <a:pt x="885" y="2"/>
                    <a:pt x="875" y="0"/>
                    <a:pt x="8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9" name="Google Shape;1459;p53"/>
            <p:cNvSpPr/>
            <p:nvPr/>
          </p:nvSpPr>
          <p:spPr>
            <a:xfrm>
              <a:off x="10233150" y="2558850"/>
              <a:ext cx="330875" cy="81175"/>
            </a:xfrm>
            <a:custGeom>
              <a:avLst/>
              <a:gdLst/>
              <a:ahLst/>
              <a:cxnLst/>
              <a:rect l="l" t="t" r="r" b="b"/>
              <a:pathLst>
                <a:path w="13235" h="3247" extrusionOk="0">
                  <a:moveTo>
                    <a:pt x="870" y="1"/>
                  </a:moveTo>
                  <a:cubicBezTo>
                    <a:pt x="599" y="1"/>
                    <a:pt x="1" y="583"/>
                    <a:pt x="125" y="645"/>
                  </a:cubicBezTo>
                  <a:cubicBezTo>
                    <a:pt x="4028" y="2246"/>
                    <a:pt x="8197" y="3113"/>
                    <a:pt x="12400" y="3247"/>
                  </a:cubicBezTo>
                  <a:cubicBezTo>
                    <a:pt x="12700" y="3247"/>
                    <a:pt x="13234" y="2613"/>
                    <a:pt x="13201" y="2613"/>
                  </a:cubicBezTo>
                  <a:cubicBezTo>
                    <a:pt x="8964" y="2479"/>
                    <a:pt x="4828" y="1612"/>
                    <a:pt x="925" y="11"/>
                  </a:cubicBezTo>
                  <a:cubicBezTo>
                    <a:pt x="909" y="4"/>
                    <a:pt x="891" y="1"/>
                    <a:pt x="87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0" name="Google Shape;1460;p53"/>
            <p:cNvSpPr/>
            <p:nvPr/>
          </p:nvSpPr>
          <p:spPr>
            <a:xfrm>
              <a:off x="10174775" y="2676450"/>
              <a:ext cx="330875" cy="81150"/>
            </a:xfrm>
            <a:custGeom>
              <a:avLst/>
              <a:gdLst/>
              <a:ahLst/>
              <a:cxnLst/>
              <a:rect l="l" t="t" r="r" b="b"/>
              <a:pathLst>
                <a:path w="13235" h="3246" extrusionOk="0">
                  <a:moveTo>
                    <a:pt x="843" y="0"/>
                  </a:moveTo>
                  <a:cubicBezTo>
                    <a:pt x="599" y="0"/>
                    <a:pt x="1" y="582"/>
                    <a:pt x="125" y="644"/>
                  </a:cubicBezTo>
                  <a:cubicBezTo>
                    <a:pt x="4028" y="2245"/>
                    <a:pt x="8197" y="3113"/>
                    <a:pt x="12400" y="3246"/>
                  </a:cubicBezTo>
                  <a:cubicBezTo>
                    <a:pt x="12700" y="3246"/>
                    <a:pt x="13234" y="2612"/>
                    <a:pt x="13201" y="2612"/>
                  </a:cubicBezTo>
                  <a:cubicBezTo>
                    <a:pt x="8964" y="2479"/>
                    <a:pt x="4795" y="1611"/>
                    <a:pt x="892" y="10"/>
                  </a:cubicBezTo>
                  <a:cubicBezTo>
                    <a:pt x="878" y="3"/>
                    <a:pt x="862" y="0"/>
                    <a:pt x="8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61" name="Google Shape;1461;p53"/>
          <p:cNvGrpSpPr/>
          <p:nvPr/>
        </p:nvGrpSpPr>
        <p:grpSpPr>
          <a:xfrm rot="-2700000" flipH="1">
            <a:off x="304285" y="2850750"/>
            <a:ext cx="817896" cy="813580"/>
            <a:chOff x="10440625" y="1291025"/>
            <a:chExt cx="630000" cy="626675"/>
          </a:xfrm>
        </p:grpSpPr>
        <p:sp>
          <p:nvSpPr>
            <p:cNvPr id="1462" name="Google Shape;1462;p53"/>
            <p:cNvSpPr/>
            <p:nvPr/>
          </p:nvSpPr>
          <p:spPr>
            <a:xfrm>
              <a:off x="10465650" y="1310625"/>
              <a:ext cx="580450" cy="589725"/>
            </a:xfrm>
            <a:custGeom>
              <a:avLst/>
              <a:gdLst/>
              <a:ahLst/>
              <a:cxnLst/>
              <a:rect l="l" t="t" r="r" b="b"/>
              <a:pathLst>
                <a:path w="23218" h="23589" extrusionOk="0">
                  <a:moveTo>
                    <a:pt x="12610" y="0"/>
                  </a:moveTo>
                  <a:cubicBezTo>
                    <a:pt x="6906" y="4003"/>
                    <a:pt x="1" y="6138"/>
                    <a:pt x="1" y="6138"/>
                  </a:cubicBezTo>
                  <a:cubicBezTo>
                    <a:pt x="434" y="6772"/>
                    <a:pt x="768" y="7439"/>
                    <a:pt x="1135" y="8073"/>
                  </a:cubicBezTo>
                  <a:cubicBezTo>
                    <a:pt x="2803" y="11442"/>
                    <a:pt x="4003" y="15044"/>
                    <a:pt x="4671" y="18747"/>
                  </a:cubicBezTo>
                  <a:cubicBezTo>
                    <a:pt x="4671" y="18747"/>
                    <a:pt x="5171" y="21482"/>
                    <a:pt x="5505" y="23484"/>
                  </a:cubicBezTo>
                  <a:cubicBezTo>
                    <a:pt x="5841" y="23527"/>
                    <a:pt x="6482" y="23588"/>
                    <a:pt x="7358" y="23588"/>
                  </a:cubicBezTo>
                  <a:cubicBezTo>
                    <a:pt x="10563" y="23588"/>
                    <a:pt x="16913" y="22766"/>
                    <a:pt x="23017" y="17213"/>
                  </a:cubicBezTo>
                  <a:lnTo>
                    <a:pt x="23217" y="17012"/>
                  </a:lnTo>
                  <a:cubicBezTo>
                    <a:pt x="22817" y="14511"/>
                    <a:pt x="20348" y="7172"/>
                    <a:pt x="18280" y="2168"/>
                  </a:cubicBezTo>
                  <a:cubicBezTo>
                    <a:pt x="18113" y="1735"/>
                    <a:pt x="17913" y="1301"/>
                    <a:pt x="17713" y="868"/>
                  </a:cubicBezTo>
                  <a:lnTo>
                    <a:pt x="17680" y="734"/>
                  </a:lnTo>
                  <a:cubicBezTo>
                    <a:pt x="17546" y="501"/>
                    <a:pt x="17446" y="234"/>
                    <a:pt x="17313" y="0"/>
                  </a:cubicBezTo>
                  <a:close/>
                </a:path>
              </a:pathLst>
            </a:custGeom>
            <a:solidFill>
              <a:srgbClr val="302D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3" name="Google Shape;1463;p53"/>
            <p:cNvSpPr/>
            <p:nvPr/>
          </p:nvSpPr>
          <p:spPr>
            <a:xfrm>
              <a:off x="10440625" y="1291025"/>
              <a:ext cx="630000" cy="626675"/>
            </a:xfrm>
            <a:custGeom>
              <a:avLst/>
              <a:gdLst/>
              <a:ahLst/>
              <a:cxnLst/>
              <a:rect l="l" t="t" r="r" b="b"/>
              <a:pathLst>
                <a:path w="25200" h="25067" extrusionOk="0">
                  <a:moveTo>
                    <a:pt x="17914" y="1485"/>
                  </a:moveTo>
                  <a:cubicBezTo>
                    <a:pt x="20117" y="6418"/>
                    <a:pt x="22353" y="11902"/>
                    <a:pt x="23310" y="17266"/>
                  </a:cubicBezTo>
                  <a:lnTo>
                    <a:pt x="23310" y="17266"/>
                  </a:lnTo>
                  <a:cubicBezTo>
                    <a:pt x="19197" y="20977"/>
                    <a:pt x="13681" y="23649"/>
                    <a:pt x="8065" y="23649"/>
                  </a:cubicBezTo>
                  <a:cubicBezTo>
                    <a:pt x="7800" y="23649"/>
                    <a:pt x="7535" y="23643"/>
                    <a:pt x="7270" y="23631"/>
                  </a:cubicBezTo>
                  <a:lnTo>
                    <a:pt x="7270" y="23631"/>
                  </a:lnTo>
                  <a:cubicBezTo>
                    <a:pt x="7158" y="22363"/>
                    <a:pt x="7069" y="20721"/>
                    <a:pt x="6420" y="19697"/>
                  </a:cubicBezTo>
                  <a:lnTo>
                    <a:pt x="6420" y="19697"/>
                  </a:lnTo>
                  <a:lnTo>
                    <a:pt x="6539" y="19798"/>
                  </a:lnTo>
                  <a:cubicBezTo>
                    <a:pt x="5769" y="15469"/>
                    <a:pt x="4260" y="11294"/>
                    <a:pt x="2099" y="7451"/>
                  </a:cubicBezTo>
                  <a:lnTo>
                    <a:pt x="2099" y="7451"/>
                  </a:lnTo>
                  <a:cubicBezTo>
                    <a:pt x="6410" y="6064"/>
                    <a:pt x="10500" y="4055"/>
                    <a:pt x="14247" y="1485"/>
                  </a:cubicBezTo>
                  <a:close/>
                  <a:moveTo>
                    <a:pt x="13099" y="1"/>
                  </a:moveTo>
                  <a:cubicBezTo>
                    <a:pt x="12993" y="1"/>
                    <a:pt x="12894" y="26"/>
                    <a:pt x="12810" y="84"/>
                  </a:cubicBezTo>
                  <a:cubicBezTo>
                    <a:pt x="8941" y="2752"/>
                    <a:pt x="4704" y="4820"/>
                    <a:pt x="268" y="6221"/>
                  </a:cubicBezTo>
                  <a:cubicBezTo>
                    <a:pt x="1" y="6288"/>
                    <a:pt x="101" y="6622"/>
                    <a:pt x="201" y="6789"/>
                  </a:cubicBezTo>
                  <a:cubicBezTo>
                    <a:pt x="1902" y="9624"/>
                    <a:pt x="3170" y="12693"/>
                    <a:pt x="4004" y="15895"/>
                  </a:cubicBezTo>
                  <a:cubicBezTo>
                    <a:pt x="4287" y="16911"/>
                    <a:pt x="4286" y="18329"/>
                    <a:pt x="4831" y="19283"/>
                  </a:cubicBezTo>
                  <a:lnTo>
                    <a:pt x="4831" y="19283"/>
                  </a:lnTo>
                  <a:lnTo>
                    <a:pt x="4771" y="19231"/>
                  </a:lnTo>
                  <a:lnTo>
                    <a:pt x="4771" y="19231"/>
                  </a:lnTo>
                  <a:cubicBezTo>
                    <a:pt x="5071" y="20799"/>
                    <a:pt x="5338" y="22366"/>
                    <a:pt x="5605" y="23968"/>
                  </a:cubicBezTo>
                  <a:cubicBezTo>
                    <a:pt x="5672" y="24468"/>
                    <a:pt x="6439" y="24902"/>
                    <a:pt x="6906" y="24935"/>
                  </a:cubicBezTo>
                  <a:cubicBezTo>
                    <a:pt x="7646" y="25024"/>
                    <a:pt x="8385" y="25066"/>
                    <a:pt x="9121" y="25066"/>
                  </a:cubicBezTo>
                  <a:cubicBezTo>
                    <a:pt x="15027" y="25066"/>
                    <a:pt x="20755" y="22312"/>
                    <a:pt x="25085" y="18397"/>
                  </a:cubicBezTo>
                  <a:cubicBezTo>
                    <a:pt x="25200" y="18291"/>
                    <a:pt x="25188" y="18136"/>
                    <a:pt x="25097" y="17971"/>
                  </a:cubicBezTo>
                  <a:lnTo>
                    <a:pt x="25097" y="17971"/>
                  </a:lnTo>
                  <a:cubicBezTo>
                    <a:pt x="24116" y="12473"/>
                    <a:pt x="21799" y="6817"/>
                    <a:pt x="19548" y="1752"/>
                  </a:cubicBezTo>
                  <a:lnTo>
                    <a:pt x="19114" y="884"/>
                  </a:lnTo>
                  <a:cubicBezTo>
                    <a:pt x="18814" y="351"/>
                    <a:pt x="18281" y="50"/>
                    <a:pt x="17680" y="50"/>
                  </a:cubicBezTo>
                  <a:lnTo>
                    <a:pt x="13381" y="50"/>
                  </a:lnTo>
                  <a:cubicBezTo>
                    <a:pt x="13284" y="18"/>
                    <a:pt x="13189" y="1"/>
                    <a:pt x="13099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4" name="Google Shape;1464;p53"/>
            <p:cNvSpPr/>
            <p:nvPr/>
          </p:nvSpPr>
          <p:spPr>
            <a:xfrm>
              <a:off x="10465650" y="1310625"/>
              <a:ext cx="580450" cy="589725"/>
            </a:xfrm>
            <a:custGeom>
              <a:avLst/>
              <a:gdLst/>
              <a:ahLst/>
              <a:cxnLst/>
              <a:rect l="l" t="t" r="r" b="b"/>
              <a:pathLst>
                <a:path w="23218" h="23589" extrusionOk="0">
                  <a:moveTo>
                    <a:pt x="12576" y="0"/>
                  </a:moveTo>
                  <a:cubicBezTo>
                    <a:pt x="6906" y="4003"/>
                    <a:pt x="1" y="6138"/>
                    <a:pt x="1" y="6138"/>
                  </a:cubicBezTo>
                  <a:cubicBezTo>
                    <a:pt x="434" y="6772"/>
                    <a:pt x="768" y="7406"/>
                    <a:pt x="1135" y="8073"/>
                  </a:cubicBezTo>
                  <a:cubicBezTo>
                    <a:pt x="2803" y="11442"/>
                    <a:pt x="4003" y="15044"/>
                    <a:pt x="4637" y="18747"/>
                  </a:cubicBezTo>
                  <a:cubicBezTo>
                    <a:pt x="4637" y="18747"/>
                    <a:pt x="5171" y="21482"/>
                    <a:pt x="5471" y="23484"/>
                  </a:cubicBezTo>
                  <a:cubicBezTo>
                    <a:pt x="5815" y="23527"/>
                    <a:pt x="6460" y="23588"/>
                    <a:pt x="7338" y="23588"/>
                  </a:cubicBezTo>
                  <a:cubicBezTo>
                    <a:pt x="10550" y="23588"/>
                    <a:pt x="16880" y="22766"/>
                    <a:pt x="22984" y="17213"/>
                  </a:cubicBezTo>
                  <a:lnTo>
                    <a:pt x="23217" y="17046"/>
                  </a:lnTo>
                  <a:cubicBezTo>
                    <a:pt x="22817" y="14511"/>
                    <a:pt x="20348" y="7172"/>
                    <a:pt x="18280" y="2168"/>
                  </a:cubicBezTo>
                  <a:cubicBezTo>
                    <a:pt x="18013" y="1468"/>
                    <a:pt x="17646" y="701"/>
                    <a:pt x="1731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5" name="Google Shape;1465;p53"/>
            <p:cNvSpPr/>
            <p:nvPr/>
          </p:nvSpPr>
          <p:spPr>
            <a:xfrm>
              <a:off x="10780050" y="1309775"/>
              <a:ext cx="118425" cy="69250"/>
            </a:xfrm>
            <a:custGeom>
              <a:avLst/>
              <a:gdLst/>
              <a:ahLst/>
              <a:cxnLst/>
              <a:rect l="l" t="t" r="r" b="b"/>
              <a:pathLst>
                <a:path w="4737" h="2770" extrusionOk="0">
                  <a:moveTo>
                    <a:pt x="0" y="1"/>
                  </a:moveTo>
                  <a:cubicBezTo>
                    <a:pt x="1868" y="368"/>
                    <a:pt x="3569" y="2770"/>
                    <a:pt x="3569" y="2770"/>
                  </a:cubicBezTo>
                  <a:lnTo>
                    <a:pt x="473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6" name="Google Shape;1466;p53"/>
            <p:cNvSpPr/>
            <p:nvPr/>
          </p:nvSpPr>
          <p:spPr>
            <a:xfrm>
              <a:off x="10585125" y="1404925"/>
              <a:ext cx="291075" cy="135350"/>
            </a:xfrm>
            <a:custGeom>
              <a:avLst/>
              <a:gdLst/>
              <a:ahLst/>
              <a:cxnLst/>
              <a:rect l="l" t="t" r="r" b="b"/>
              <a:pathLst>
                <a:path w="11643" h="5414" extrusionOk="0">
                  <a:moveTo>
                    <a:pt x="10959" y="0"/>
                  </a:moveTo>
                  <a:cubicBezTo>
                    <a:pt x="10848" y="0"/>
                    <a:pt x="10733" y="48"/>
                    <a:pt x="10633" y="164"/>
                  </a:cubicBezTo>
                  <a:cubicBezTo>
                    <a:pt x="7831" y="2633"/>
                    <a:pt x="4328" y="4167"/>
                    <a:pt x="625" y="4534"/>
                  </a:cubicBezTo>
                  <a:cubicBezTo>
                    <a:pt x="0" y="4534"/>
                    <a:pt x="49" y="5414"/>
                    <a:pt x="607" y="5414"/>
                  </a:cubicBezTo>
                  <a:cubicBezTo>
                    <a:pt x="644" y="5414"/>
                    <a:pt x="684" y="5410"/>
                    <a:pt x="726" y="5401"/>
                  </a:cubicBezTo>
                  <a:lnTo>
                    <a:pt x="692" y="5401"/>
                  </a:lnTo>
                  <a:cubicBezTo>
                    <a:pt x="4595" y="5035"/>
                    <a:pt x="8298" y="3433"/>
                    <a:pt x="11233" y="832"/>
                  </a:cubicBezTo>
                  <a:cubicBezTo>
                    <a:pt x="11643" y="524"/>
                    <a:pt x="11325" y="0"/>
                    <a:pt x="109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7" name="Google Shape;1467;p53"/>
            <p:cNvSpPr/>
            <p:nvPr/>
          </p:nvSpPr>
          <p:spPr>
            <a:xfrm>
              <a:off x="10610050" y="1479250"/>
              <a:ext cx="291050" cy="136075"/>
            </a:xfrm>
            <a:custGeom>
              <a:avLst/>
              <a:gdLst/>
              <a:ahLst/>
              <a:cxnLst/>
              <a:rect l="l" t="t" r="r" b="b"/>
              <a:pathLst>
                <a:path w="11642" h="5443" extrusionOk="0">
                  <a:moveTo>
                    <a:pt x="10939" y="0"/>
                  </a:moveTo>
                  <a:cubicBezTo>
                    <a:pt x="10826" y="0"/>
                    <a:pt x="10709" y="47"/>
                    <a:pt x="10603" y="160"/>
                  </a:cubicBezTo>
                  <a:cubicBezTo>
                    <a:pt x="7834" y="2662"/>
                    <a:pt x="4332" y="4196"/>
                    <a:pt x="596" y="4530"/>
                  </a:cubicBezTo>
                  <a:cubicBezTo>
                    <a:pt x="0" y="4530"/>
                    <a:pt x="53" y="5443"/>
                    <a:pt x="587" y="5443"/>
                  </a:cubicBezTo>
                  <a:cubicBezTo>
                    <a:pt x="621" y="5443"/>
                    <a:pt x="657" y="5439"/>
                    <a:pt x="696" y="5431"/>
                  </a:cubicBezTo>
                  <a:cubicBezTo>
                    <a:pt x="4599" y="5064"/>
                    <a:pt x="8268" y="3429"/>
                    <a:pt x="11203" y="827"/>
                  </a:cubicBezTo>
                  <a:cubicBezTo>
                    <a:pt x="11642" y="544"/>
                    <a:pt x="11322" y="0"/>
                    <a:pt x="1093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8" name="Google Shape;1468;p53"/>
            <p:cNvSpPr/>
            <p:nvPr/>
          </p:nvSpPr>
          <p:spPr>
            <a:xfrm>
              <a:off x="10634075" y="1554200"/>
              <a:ext cx="291325" cy="136050"/>
            </a:xfrm>
            <a:custGeom>
              <a:avLst/>
              <a:gdLst/>
              <a:ahLst/>
              <a:cxnLst/>
              <a:rect l="l" t="t" r="r" b="b"/>
              <a:pathLst>
                <a:path w="11653" h="5442" extrusionOk="0">
                  <a:moveTo>
                    <a:pt x="10969" y="0"/>
                  </a:moveTo>
                  <a:cubicBezTo>
                    <a:pt x="10858" y="0"/>
                    <a:pt x="10743" y="48"/>
                    <a:pt x="10643" y="164"/>
                  </a:cubicBezTo>
                  <a:cubicBezTo>
                    <a:pt x="7841" y="2666"/>
                    <a:pt x="4338" y="4167"/>
                    <a:pt x="636" y="4534"/>
                  </a:cubicBezTo>
                  <a:cubicBezTo>
                    <a:pt x="0" y="4534"/>
                    <a:pt x="61" y="5442"/>
                    <a:pt x="644" y="5442"/>
                  </a:cubicBezTo>
                  <a:cubicBezTo>
                    <a:pt x="673" y="5442"/>
                    <a:pt x="704" y="5440"/>
                    <a:pt x="736" y="5435"/>
                  </a:cubicBezTo>
                  <a:lnTo>
                    <a:pt x="702" y="5401"/>
                  </a:lnTo>
                  <a:cubicBezTo>
                    <a:pt x="4605" y="5035"/>
                    <a:pt x="8308" y="3433"/>
                    <a:pt x="11243" y="832"/>
                  </a:cubicBezTo>
                  <a:cubicBezTo>
                    <a:pt x="11653" y="524"/>
                    <a:pt x="11335" y="0"/>
                    <a:pt x="109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9" name="Google Shape;1469;p53"/>
            <p:cNvSpPr/>
            <p:nvPr/>
          </p:nvSpPr>
          <p:spPr>
            <a:xfrm>
              <a:off x="10659325" y="1628900"/>
              <a:ext cx="291050" cy="135700"/>
            </a:xfrm>
            <a:custGeom>
              <a:avLst/>
              <a:gdLst/>
              <a:ahLst/>
              <a:cxnLst/>
              <a:rect l="l" t="t" r="r" b="b"/>
              <a:pathLst>
                <a:path w="11642" h="5428" extrusionOk="0">
                  <a:moveTo>
                    <a:pt x="10966" y="1"/>
                  </a:moveTo>
                  <a:cubicBezTo>
                    <a:pt x="10853" y="1"/>
                    <a:pt x="10736" y="52"/>
                    <a:pt x="10633" y="179"/>
                  </a:cubicBezTo>
                  <a:cubicBezTo>
                    <a:pt x="7831" y="2647"/>
                    <a:pt x="4329" y="4181"/>
                    <a:pt x="626" y="4548"/>
                  </a:cubicBezTo>
                  <a:cubicBezTo>
                    <a:pt x="1" y="4548"/>
                    <a:pt x="50" y="5428"/>
                    <a:pt x="608" y="5428"/>
                  </a:cubicBezTo>
                  <a:cubicBezTo>
                    <a:pt x="645" y="5428"/>
                    <a:pt x="685" y="5424"/>
                    <a:pt x="726" y="5416"/>
                  </a:cubicBezTo>
                  <a:lnTo>
                    <a:pt x="693" y="5416"/>
                  </a:lnTo>
                  <a:cubicBezTo>
                    <a:pt x="4596" y="5049"/>
                    <a:pt x="8298" y="3448"/>
                    <a:pt x="11234" y="846"/>
                  </a:cubicBezTo>
                  <a:cubicBezTo>
                    <a:pt x="11641" y="540"/>
                    <a:pt x="11329" y="1"/>
                    <a:pt x="1096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70" name="Google Shape;1470;p53"/>
          <p:cNvSpPr/>
          <p:nvPr/>
        </p:nvSpPr>
        <p:spPr>
          <a:xfrm rot="3313477" flipH="1">
            <a:off x="-1054508" y="4068791"/>
            <a:ext cx="2312077" cy="1920959"/>
          </a:xfrm>
          <a:custGeom>
            <a:avLst/>
            <a:gdLst/>
            <a:ahLst/>
            <a:cxnLst/>
            <a:rect l="l" t="t" r="r" b="b"/>
            <a:pathLst>
              <a:path w="41120" h="34164" extrusionOk="0">
                <a:moveTo>
                  <a:pt x="14866" y="0"/>
                </a:moveTo>
                <a:cubicBezTo>
                  <a:pt x="13670" y="0"/>
                  <a:pt x="12502" y="620"/>
                  <a:pt x="11920" y="1757"/>
                </a:cubicBezTo>
                <a:cubicBezTo>
                  <a:pt x="11000" y="1086"/>
                  <a:pt x="9879" y="778"/>
                  <a:pt x="8738" y="778"/>
                </a:cubicBezTo>
                <a:cubicBezTo>
                  <a:pt x="7536" y="778"/>
                  <a:pt x="6312" y="1120"/>
                  <a:pt x="5280" y="1737"/>
                </a:cubicBezTo>
                <a:cubicBezTo>
                  <a:pt x="3271" y="2939"/>
                  <a:pt x="1911" y="5027"/>
                  <a:pt x="1123" y="7234"/>
                </a:cubicBezTo>
                <a:cubicBezTo>
                  <a:pt x="177" y="9835"/>
                  <a:pt x="0" y="12948"/>
                  <a:pt x="1675" y="15135"/>
                </a:cubicBezTo>
                <a:cubicBezTo>
                  <a:pt x="2761" y="16515"/>
                  <a:pt x="4407" y="17291"/>
                  <a:pt x="6135" y="17291"/>
                </a:cubicBezTo>
                <a:cubicBezTo>
                  <a:pt x="6381" y="17291"/>
                  <a:pt x="6628" y="17275"/>
                  <a:pt x="6876" y="17243"/>
                </a:cubicBezTo>
                <a:lnTo>
                  <a:pt x="6876" y="17243"/>
                </a:lnTo>
                <a:cubicBezTo>
                  <a:pt x="4827" y="18701"/>
                  <a:pt x="3763" y="21341"/>
                  <a:pt x="4000" y="23844"/>
                </a:cubicBezTo>
                <a:cubicBezTo>
                  <a:pt x="4157" y="25282"/>
                  <a:pt x="4709" y="26661"/>
                  <a:pt x="5576" y="27824"/>
                </a:cubicBezTo>
                <a:cubicBezTo>
                  <a:pt x="6226" y="28730"/>
                  <a:pt x="7054" y="29814"/>
                  <a:pt x="8118" y="30227"/>
                </a:cubicBezTo>
                <a:cubicBezTo>
                  <a:pt x="8981" y="30545"/>
                  <a:pt x="9881" y="30701"/>
                  <a:pt x="10776" y="30701"/>
                </a:cubicBezTo>
                <a:cubicBezTo>
                  <a:pt x="12432" y="30701"/>
                  <a:pt x="14071" y="30167"/>
                  <a:pt x="15427" y="29144"/>
                </a:cubicBezTo>
                <a:lnTo>
                  <a:pt x="15427" y="29144"/>
                </a:lnTo>
                <a:cubicBezTo>
                  <a:pt x="15309" y="30917"/>
                  <a:pt x="16412" y="32651"/>
                  <a:pt x="17989" y="33478"/>
                </a:cubicBezTo>
                <a:cubicBezTo>
                  <a:pt x="18895" y="33954"/>
                  <a:pt x="19844" y="34163"/>
                  <a:pt x="20801" y="34163"/>
                </a:cubicBezTo>
                <a:cubicBezTo>
                  <a:pt x="24757" y="34163"/>
                  <a:pt x="28861" y="30597"/>
                  <a:pt x="30717" y="27567"/>
                </a:cubicBezTo>
                <a:cubicBezTo>
                  <a:pt x="31584" y="28828"/>
                  <a:pt x="32923" y="29676"/>
                  <a:pt x="34441" y="29912"/>
                </a:cubicBezTo>
                <a:cubicBezTo>
                  <a:pt x="34667" y="29947"/>
                  <a:pt x="34894" y="29965"/>
                  <a:pt x="35120" y="29965"/>
                </a:cubicBezTo>
                <a:cubicBezTo>
                  <a:pt x="36405" y="29965"/>
                  <a:pt x="37647" y="29403"/>
                  <a:pt x="38519" y="28415"/>
                </a:cubicBezTo>
                <a:cubicBezTo>
                  <a:pt x="39012" y="27784"/>
                  <a:pt x="39366" y="27016"/>
                  <a:pt x="39544" y="26228"/>
                </a:cubicBezTo>
                <a:cubicBezTo>
                  <a:pt x="40135" y="23587"/>
                  <a:pt x="38874" y="20435"/>
                  <a:pt x="36312" y="19647"/>
                </a:cubicBezTo>
                <a:cubicBezTo>
                  <a:pt x="41120" y="17086"/>
                  <a:pt x="37199" y="10741"/>
                  <a:pt x="33790" y="8948"/>
                </a:cubicBezTo>
                <a:cubicBezTo>
                  <a:pt x="32750" y="8399"/>
                  <a:pt x="31464" y="8092"/>
                  <a:pt x="30181" y="8092"/>
                </a:cubicBezTo>
                <a:cubicBezTo>
                  <a:pt x="28378" y="8092"/>
                  <a:pt x="26581" y="8698"/>
                  <a:pt x="25476" y="10091"/>
                </a:cubicBezTo>
                <a:cubicBezTo>
                  <a:pt x="25890" y="8653"/>
                  <a:pt x="25752" y="7116"/>
                  <a:pt x="25062" y="5776"/>
                </a:cubicBezTo>
                <a:cubicBezTo>
                  <a:pt x="24392" y="4495"/>
                  <a:pt x="23368" y="3451"/>
                  <a:pt x="22087" y="2762"/>
                </a:cubicBezTo>
                <a:cubicBezTo>
                  <a:pt x="21456" y="2407"/>
                  <a:pt x="20767" y="2131"/>
                  <a:pt x="20057" y="1973"/>
                </a:cubicBezTo>
                <a:cubicBezTo>
                  <a:pt x="19703" y="1895"/>
                  <a:pt x="19348" y="1855"/>
                  <a:pt x="18994" y="1836"/>
                </a:cubicBezTo>
                <a:cubicBezTo>
                  <a:pt x="18974" y="1832"/>
                  <a:pt x="18920" y="1830"/>
                  <a:pt x="18847" y="1830"/>
                </a:cubicBezTo>
                <a:cubicBezTo>
                  <a:pt x="18555" y="1830"/>
                  <a:pt x="17949" y="1855"/>
                  <a:pt x="17949" y="1855"/>
                </a:cubicBezTo>
                <a:cubicBezTo>
                  <a:pt x="17595" y="1205"/>
                  <a:pt x="17043" y="673"/>
                  <a:pt x="16353" y="338"/>
                </a:cubicBezTo>
                <a:cubicBezTo>
                  <a:pt x="15880" y="110"/>
                  <a:pt x="15371" y="0"/>
                  <a:pt x="14866" y="0"/>
                </a:cubicBezTo>
                <a:close/>
              </a:path>
            </a:pathLst>
          </a:custGeom>
          <a:solidFill>
            <a:srgbClr val="FE8F86">
              <a:alpha val="6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C12FC84-E887-38AC-E05D-B0B4CB9A9C7F}"/>
              </a:ext>
            </a:extLst>
          </p:cNvPr>
          <p:cNvSpPr/>
          <p:nvPr/>
        </p:nvSpPr>
        <p:spPr>
          <a:xfrm>
            <a:off x="2686391" y="301128"/>
            <a:ext cx="992494" cy="5455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ClrTx/>
              <a:buFontTx/>
              <a:buNone/>
            </a:pPr>
            <a:r>
              <a:rPr lang="en-US" sz="2200" kern="12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r>
              <a:rPr lang="en-US" sz="2200" kern="1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2200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458C6C42-F27B-EA71-629F-D578AA2F5532}"/>
                  </a:ext>
                </a:extLst>
              </p:cNvPr>
              <p:cNvSpPr/>
              <p:nvPr/>
            </p:nvSpPr>
            <p:spPr>
              <a:xfrm>
                <a:off x="1335056" y="885617"/>
                <a:ext cx="6473887" cy="141910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buClrTx/>
                  <a:buFontTx/>
                  <a:buNone/>
                </a:pP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a)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dPr>
                          <m:e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𝑥</m:t>
                            </m:r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+</m:t>
                            </m:r>
                            <m:f>
                              <m:fPr>
                                <m:ctrlPr>
                                  <a:rPr lang="en-US" sz="2200" b="0" i="1" kern="1200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fPr>
                              <m:num>
                                <m:r>
                                  <a:rPr lang="en-US" sz="2200" b="0" i="1" kern="1200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en-US" sz="2200" b="0" i="1" kern="1200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2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;			b)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dPr>
                          <m:e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2</m:t>
                            </m:r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𝑥</m:t>
                            </m:r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+</m:t>
                            </m:r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𝑦</m:t>
                            </m:r>
                          </m:e>
                        </m:d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;</a:t>
                </a:r>
              </a:p>
              <a:p>
                <a:pPr>
                  <a:lnSpc>
                    <a:spcPct val="150000"/>
                  </a:lnSpc>
                  <a:buClrTx/>
                  <a:buFontTx/>
                  <a:buNone/>
                </a:pP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c)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dPr>
                          <m:e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3−</m:t>
                            </m:r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𝑥</m:t>
                            </m:r>
                          </m:e>
                        </m:d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;			d)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dPr>
                          <m:e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𝑥</m:t>
                            </m:r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−4</m:t>
                            </m:r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𝑦</m:t>
                            </m:r>
                          </m:e>
                        </m:d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.</a:t>
                </a:r>
              </a:p>
            </p:txBody>
          </p:sp>
        </mc:Choice>
        <mc:Fallback xmlns="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458C6C42-F27B-EA71-629F-D578AA2F553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5056" y="885617"/>
                <a:ext cx="6473887" cy="1419106"/>
              </a:xfrm>
              <a:prstGeom prst="rect">
                <a:avLst/>
              </a:prstGeom>
              <a:blipFill>
                <a:blip r:embed="rId3"/>
                <a:stretch>
                  <a:fillRect l="-1224" b="-68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1" name="Group 20">
            <a:extLst>
              <a:ext uri="{FF2B5EF4-FFF2-40B4-BE49-F238E27FC236}">
                <a16:creationId xmlns:a16="http://schemas.microsoft.com/office/drawing/2014/main" id="{D3782849-0B14-AE7A-E928-375701ACFDFE}"/>
              </a:ext>
            </a:extLst>
          </p:cNvPr>
          <p:cNvGrpSpPr/>
          <p:nvPr/>
        </p:nvGrpSpPr>
        <p:grpSpPr>
          <a:xfrm>
            <a:off x="469280" y="220327"/>
            <a:ext cx="2114343" cy="739140"/>
            <a:chOff x="1624734" y="1360680"/>
            <a:chExt cx="5309466" cy="1569778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8B225F67-6B35-E89D-37B3-56A31322A760}"/>
                </a:ext>
              </a:extLst>
            </p:cNvPr>
            <p:cNvSpPr/>
            <p:nvPr/>
          </p:nvSpPr>
          <p:spPr>
            <a:xfrm>
              <a:off x="1624734" y="1360680"/>
              <a:ext cx="5309466" cy="1569778"/>
            </a:xfrm>
            <a:prstGeom prst="rect">
              <a:avLst/>
            </a:prstGeom>
            <a:solidFill>
              <a:sysClr val="window" lastClr="FFFFFF"/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9A3DAB7C-38C3-39AD-DF37-80DB6120A6C4}"/>
                </a:ext>
              </a:extLst>
            </p:cNvPr>
            <p:cNvSpPr/>
            <p:nvPr/>
          </p:nvSpPr>
          <p:spPr>
            <a:xfrm>
              <a:off x="1882801" y="1549559"/>
              <a:ext cx="4793328" cy="1192020"/>
            </a:xfrm>
            <a:prstGeom prst="rect">
              <a:avLst/>
            </a:prstGeom>
            <a:solidFill>
              <a:srgbClr val="CEEB99"/>
            </a:solidFill>
            <a:ln w="9525" cap="flat" cmpd="sng" algn="ctr">
              <a:noFill/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200" b="1" kern="1200" dirty="0" err="1">
                  <a:solidFill>
                    <a:prstClr val="black"/>
                  </a:solidFill>
                  <a:latin typeface="+mj-lt"/>
                  <a:ea typeface="+mn-ea"/>
                  <a:cs typeface="Arial" panose="020B0604020202020204" pitchFamily="34" charset="0"/>
                </a:rPr>
                <a:t>Luyện</a:t>
              </a:r>
              <a:r>
                <a:rPr lang="en-US" sz="2200" b="1" kern="1200" dirty="0">
                  <a:solidFill>
                    <a:prstClr val="black"/>
                  </a:solidFill>
                  <a:latin typeface="+mj-lt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sz="2200" b="1" kern="1200" dirty="0" err="1">
                  <a:solidFill>
                    <a:prstClr val="black"/>
                  </a:solidFill>
                  <a:latin typeface="+mj-lt"/>
                  <a:ea typeface="+mn-ea"/>
                  <a:cs typeface="Arial" panose="020B0604020202020204" pitchFamily="34" charset="0"/>
                </a:rPr>
                <a:t>tập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sz="2200" b="1" kern="1200" dirty="0">
                  <a:solidFill>
                    <a:prstClr val="black"/>
                  </a:solidFill>
                  <a:latin typeface="+mj-lt"/>
                  <a:ea typeface="+mn-ea"/>
                  <a:cs typeface="Arial" panose="020B0604020202020204" pitchFamily="34" charset="0"/>
                </a:rPr>
                <a:t>2</a:t>
              </a:r>
              <a:endPara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id="{EAE284A1-2B7E-B330-DCA3-F6FC998CCC51}"/>
              </a:ext>
            </a:extLst>
          </p:cNvPr>
          <p:cNvSpPr/>
          <p:nvPr/>
        </p:nvSpPr>
        <p:spPr>
          <a:xfrm>
            <a:off x="4182586" y="2394043"/>
            <a:ext cx="778826" cy="496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609630">
              <a:lnSpc>
                <a:spcPct val="150000"/>
              </a:lnSpc>
              <a:buClrTx/>
              <a:buFontTx/>
              <a:buNone/>
              <a:defRPr/>
            </a:pPr>
            <a:r>
              <a:rPr lang="vi-VN" sz="2000" b="1" u="sng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Giải</a:t>
            </a:r>
            <a:endParaRPr lang="en-US" sz="2000" b="1" u="sng" kern="1200" dirty="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64E5508D-CD9A-004A-BDB6-E6B5B76F533E}"/>
                  </a:ext>
                </a:extLst>
              </p:cNvPr>
              <p:cNvSpPr txBox="1"/>
              <p:nvPr/>
            </p:nvSpPr>
            <p:spPr>
              <a:xfrm>
                <a:off x="1397843" y="3058645"/>
                <a:ext cx="6137300" cy="58394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2200" kern="10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c)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200" i="1" kern="100" dirty="0" smtClean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200" i="1" kern="100" dirty="0" smtClean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3 – </m:t>
                        </m:r>
                        <m:r>
                          <a:rPr lang="en-US" sz="2200" i="1" kern="100" dirty="0" smtClean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</m:d>
                    <m:r>
                      <a:rPr lang="en-US" sz="2200" i="1" kern="10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2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2200" i="1" kern="100" dirty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2200" i="1" kern="10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 </m:t>
                    </m:r>
                    <m:r>
                      <a:rPr lang="en-US" sz="22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3</m:t>
                    </m:r>
                    <m:r>
                      <a:rPr lang="en-US" sz="2200" i="1" kern="10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2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– 2 . 3 </m:t>
                    </m:r>
                    <m:r>
                      <a:rPr lang="en-US" sz="2200" b="0" i="1" kern="10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sz="22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2200" b="0" i="1" kern="10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22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2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+ </m:t>
                    </m:r>
                    <m:r>
                      <a:rPr lang="en-US" sz="2200" i="1" kern="10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200" i="1" kern="100" baseline="3000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200" i="1" kern="100" baseline="30000" dirty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2200" i="1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= </m:t>
                    </m:r>
                    <m:r>
                      <a:rPr lang="en-US" sz="2200" i="1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9 – 6</m:t>
                    </m:r>
                    <m:r>
                      <a:rPr lang="en-US" sz="2200" i="1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𝑥</m:t>
                    </m:r>
                    <m:r>
                      <a:rPr lang="en-US" sz="2200" i="1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 + </m:t>
                    </m:r>
                    <m:r>
                      <a:rPr lang="en-US" sz="2200" i="1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𝑥</m:t>
                    </m:r>
                    <m:r>
                      <a:rPr lang="en-US" sz="2200" i="1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2</m:t>
                    </m:r>
                  </m:oMath>
                </a14:m>
                <a:endParaRPr lang="en-US" sz="2200" dirty="0">
                  <a:latin typeface="+mj-lt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64E5508D-CD9A-004A-BDB6-E6B5B76F53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7843" y="3058645"/>
                <a:ext cx="6137300" cy="583942"/>
              </a:xfrm>
              <a:prstGeom prst="rect">
                <a:avLst/>
              </a:prstGeom>
              <a:blipFill>
                <a:blip r:embed="rId4"/>
                <a:stretch>
                  <a:fillRect l="-1291" b="-197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F8234CB-1DE7-37F7-2991-1793DD076C9F}"/>
                  </a:ext>
                </a:extLst>
              </p:cNvPr>
              <p:cNvSpPr txBox="1"/>
              <p:nvPr/>
            </p:nvSpPr>
            <p:spPr>
              <a:xfrm>
                <a:off x="579593" y="3833240"/>
                <a:ext cx="7654322" cy="53726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2200" i="0" kern="100" dirty="0" smtClean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d)</a:t>
                </a:r>
                <a14:m>
                  <m:oMath xmlns:m="http://schemas.openxmlformats.org/officeDocument/2006/math">
                    <m:r>
                      <a:rPr lang="en-US" sz="2200" b="0" i="0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US" sz="22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200" i="1" kern="12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200" i="1" kern="12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sz="2200" i="1" kern="12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−4</m:t>
                            </m:r>
                            <m:r>
                              <a:rPr lang="en-US" sz="2200" i="1" kern="12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</m:d>
                      </m:e>
                      <m:sup>
                        <m:r>
                          <a:rPr lang="en-US" sz="22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200" i="1" kern="10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 </m:t>
                    </m:r>
                    <m:r>
                      <a:rPr lang="en-US" sz="22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200" i="1" kern="10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2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– 2 . </m:t>
                    </m:r>
                    <m:r>
                      <a:rPr lang="en-US" sz="2200" b="0" i="1" kern="10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22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2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.  4</m:t>
                    </m:r>
                    <m:r>
                      <a:rPr lang="en-US" sz="22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2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+</m:t>
                    </m:r>
                    <m:sSup>
                      <m:sSupPr>
                        <m:ctrlPr>
                          <a:rPr lang="en-US" sz="22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200" i="1" kern="12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200" i="1" kern="12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4</m:t>
                            </m:r>
                            <m:r>
                              <a:rPr lang="en-US" sz="2200" i="1" kern="12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</m:d>
                      </m:e>
                      <m:sup>
                        <m:r>
                          <a:rPr lang="en-US" sz="22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2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 </m:t>
                    </m:r>
                    <m:r>
                      <a:rPr lang="en-US" sz="2200" i="1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𝑥</m:t>
                    </m:r>
                    <m:r>
                      <a:rPr lang="en-US" sz="2200" i="1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2</m:t>
                    </m:r>
                    <m:r>
                      <a:rPr lang="en-US" sz="2200" i="1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 – 8</m:t>
                    </m:r>
                    <m:r>
                      <a:rPr lang="en-US" sz="2200" i="1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𝑥𝑦</m:t>
                    </m:r>
                    <m:r>
                      <a:rPr lang="en-US" sz="2200" i="1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 + 16</m:t>
                    </m:r>
                    <m:r>
                      <a:rPr lang="en-US" sz="2200" i="1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𝑦</m:t>
                    </m:r>
                    <m:r>
                      <a:rPr lang="en-US" sz="2200" i="1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2</m:t>
                    </m:r>
                  </m:oMath>
                </a14:m>
                <a:endParaRPr lang="en-US" sz="2200" dirty="0">
                  <a:latin typeface="+mj-lt"/>
                </a:endParaRPr>
              </a:p>
            </p:txBody>
          </p:sp>
        </mc:Choice>
        <mc:Fallback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F8234CB-1DE7-37F7-2991-1793DD076C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9593" y="3833240"/>
                <a:ext cx="7654322" cy="537263"/>
              </a:xfrm>
              <a:prstGeom prst="rect">
                <a:avLst/>
              </a:prstGeom>
              <a:blipFill>
                <a:blip r:embed="rId5"/>
                <a:stretch>
                  <a:fillRect l="-1035" b="-227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5896784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9129A66-F4CB-BB52-0616-1D8C5CB63A3D}"/>
              </a:ext>
            </a:extLst>
          </p:cNvPr>
          <p:cNvSpPr/>
          <p:nvPr/>
        </p:nvSpPr>
        <p:spPr>
          <a:xfrm>
            <a:off x="3035766" y="322623"/>
            <a:ext cx="3072467" cy="673829"/>
          </a:xfrm>
          <a:prstGeom prst="roundRect">
            <a:avLst>
              <a:gd name="adj" fmla="val 33017"/>
            </a:avLst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615BCF3-147D-355D-7A62-E7DD0CC9512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932170" y="1338895"/>
            <a:ext cx="2857499" cy="342065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099B103-76EB-AA59-2D22-5D0E48779A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38954" y="3523297"/>
            <a:ext cx="2880360" cy="1620203"/>
          </a:xfrm>
          <a:prstGeom prst="rect">
            <a:avLst/>
          </a:prstGeom>
        </p:spPr>
      </p:pic>
      <p:sp>
        <p:nvSpPr>
          <p:cNvPr id="7" name="Thought Bubble: Cloud 6">
            <a:extLst>
              <a:ext uri="{FF2B5EF4-FFF2-40B4-BE49-F238E27FC236}">
                <a16:creationId xmlns:a16="http://schemas.microsoft.com/office/drawing/2014/main" id="{C9866444-DA9C-6116-B639-F987FF8923C5}"/>
              </a:ext>
            </a:extLst>
          </p:cNvPr>
          <p:cNvSpPr/>
          <p:nvPr/>
        </p:nvSpPr>
        <p:spPr>
          <a:xfrm>
            <a:off x="178268" y="1620203"/>
            <a:ext cx="5753902" cy="1701210"/>
          </a:xfrm>
          <a:prstGeom prst="cloudCallout">
            <a:avLst>
              <a:gd name="adj1" fmla="val -31523"/>
              <a:gd name="adj2" fmla="val 68718"/>
            </a:avLst>
          </a:prstGeom>
          <a:ln w="3175"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 err="1">
                <a:solidFill>
                  <a:srgbClr val="000000"/>
                </a:solidFill>
                <a:latin typeface="Arial"/>
              </a:rPr>
              <a:t>Diện</a:t>
            </a:r>
            <a:r>
              <a:rPr lang="en-US" sz="16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Arial"/>
              </a:rPr>
              <a:t>tích</a:t>
            </a:r>
            <a:r>
              <a:rPr lang="en-US" sz="16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Arial"/>
              </a:rPr>
              <a:t>của</a:t>
            </a:r>
            <a:r>
              <a:rPr lang="en-US" sz="16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Arial"/>
              </a:rPr>
              <a:t>hình</a:t>
            </a:r>
            <a:r>
              <a:rPr lang="en-US" sz="16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Arial"/>
              </a:rPr>
              <a:t>vuông</a:t>
            </a:r>
            <a:r>
              <a:rPr lang="en-US" sz="1600" dirty="0">
                <a:solidFill>
                  <a:srgbClr val="000000"/>
                </a:solidFill>
                <a:latin typeface="Arial"/>
              </a:rPr>
              <a:t> MNPQ (</a:t>
            </a:r>
            <a:r>
              <a:rPr lang="en-US" sz="1600" dirty="0" err="1">
                <a:solidFill>
                  <a:srgbClr val="000000"/>
                </a:solidFill>
                <a:latin typeface="Arial"/>
              </a:rPr>
              <a:t>Hình</a:t>
            </a:r>
            <a:r>
              <a:rPr lang="en-US" sz="1600" dirty="0">
                <a:solidFill>
                  <a:srgbClr val="000000"/>
                </a:solidFill>
                <a:latin typeface="Arial"/>
              </a:rPr>
              <a:t> 5) </a:t>
            </a:r>
            <a:r>
              <a:rPr lang="en-US" sz="1600" dirty="0" err="1">
                <a:solidFill>
                  <a:srgbClr val="000000"/>
                </a:solidFill>
                <a:latin typeface="Arial"/>
              </a:rPr>
              <a:t>có</a:t>
            </a:r>
            <a:r>
              <a:rPr lang="en-US" sz="16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Arial"/>
              </a:rPr>
              <a:t>thể</a:t>
            </a:r>
            <a:r>
              <a:rPr lang="en-US" sz="16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Arial"/>
              </a:rPr>
              <a:t>tính</a:t>
            </a:r>
            <a:r>
              <a:rPr lang="en-US" sz="16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Arial"/>
              </a:rPr>
              <a:t>theo</a:t>
            </a:r>
            <a:r>
              <a:rPr lang="en-US" sz="16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Arial"/>
              </a:rPr>
              <a:t>những</a:t>
            </a:r>
            <a:r>
              <a:rPr lang="en-US" sz="16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Arial"/>
              </a:rPr>
              <a:t>cách</a:t>
            </a:r>
            <a:r>
              <a:rPr lang="en-US" sz="16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Arial"/>
              </a:rPr>
              <a:t>nào</a:t>
            </a:r>
            <a:r>
              <a:rPr lang="en-US" sz="1600" dirty="0">
                <a:solidFill>
                  <a:srgbClr val="000000"/>
                </a:solidFill>
                <a:latin typeface="Arial"/>
              </a:rPr>
              <a:t>?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  <p:transition spd="med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B361FBF9-A02A-C1E2-10D8-63C6A4809B36}"/>
              </a:ext>
            </a:extLst>
          </p:cNvPr>
          <p:cNvSpPr/>
          <p:nvPr/>
        </p:nvSpPr>
        <p:spPr>
          <a:xfrm>
            <a:off x="321685" y="78190"/>
            <a:ext cx="8196615" cy="13496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  <a:buClrTx/>
              <a:buFontTx/>
              <a:buNone/>
            </a:pPr>
            <a:r>
              <a:rPr lang="en-US" sz="2200" kern="1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     </a:t>
            </a:r>
            <a:r>
              <a:rPr lang="en-US" sz="2200" kern="12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Viết</a:t>
            </a:r>
            <a:r>
              <a:rPr lang="en-US" sz="2200" kern="1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mỗi</a:t>
            </a:r>
            <a:r>
              <a:rPr lang="en-US" sz="2200" kern="1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biểu</a:t>
            </a:r>
            <a:r>
              <a:rPr lang="en-US" sz="2200" kern="1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2200" kern="1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en-US" sz="2200" kern="1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dưới</a:t>
            </a:r>
            <a:r>
              <a:rPr lang="en-US" sz="2200" kern="1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dạng</a:t>
            </a:r>
            <a:r>
              <a:rPr lang="en-US" sz="2200" kern="1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bình</a:t>
            </a:r>
            <a:r>
              <a:rPr lang="en-US" sz="2200" kern="1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phương</a:t>
            </a:r>
            <a:r>
              <a:rPr lang="en-US" sz="2200" kern="1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200" kern="1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200" kern="1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tổng</a:t>
            </a:r>
            <a:r>
              <a:rPr lang="en-US" sz="2200" kern="1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hoặc</a:t>
            </a:r>
            <a:r>
              <a:rPr lang="en-US" sz="2200" kern="1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200" kern="1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hiệu</a:t>
            </a:r>
            <a:r>
              <a:rPr lang="en-US" sz="2200" kern="1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2200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grpSp>
        <p:nvGrpSpPr>
          <p:cNvPr id="1492" name="Google Shape;1492;p54"/>
          <p:cNvGrpSpPr/>
          <p:nvPr/>
        </p:nvGrpSpPr>
        <p:grpSpPr>
          <a:xfrm rot="-2700000">
            <a:off x="75192" y="2653589"/>
            <a:ext cx="898707" cy="766293"/>
            <a:chOff x="10024450" y="2274100"/>
            <a:chExt cx="762700" cy="650325"/>
          </a:xfrm>
        </p:grpSpPr>
        <p:sp>
          <p:nvSpPr>
            <p:cNvPr id="1493" name="Google Shape;1493;p54"/>
            <p:cNvSpPr/>
            <p:nvPr/>
          </p:nvSpPr>
          <p:spPr>
            <a:xfrm>
              <a:off x="10051950" y="2294750"/>
              <a:ext cx="706375" cy="609625"/>
            </a:xfrm>
            <a:custGeom>
              <a:avLst/>
              <a:gdLst/>
              <a:ahLst/>
              <a:cxnLst/>
              <a:rect l="l" t="t" r="r" b="b"/>
              <a:pathLst>
                <a:path w="28255" h="24385" extrusionOk="0">
                  <a:moveTo>
                    <a:pt x="8240" y="1"/>
                  </a:moveTo>
                  <a:cubicBezTo>
                    <a:pt x="8107" y="835"/>
                    <a:pt x="7940" y="1602"/>
                    <a:pt x="7706" y="2402"/>
                  </a:cubicBezTo>
                  <a:cubicBezTo>
                    <a:pt x="6639" y="6505"/>
                    <a:pt x="4971" y="10408"/>
                    <a:pt x="2803" y="14044"/>
                  </a:cubicBezTo>
                  <a:cubicBezTo>
                    <a:pt x="2803" y="14044"/>
                    <a:pt x="1235" y="16746"/>
                    <a:pt x="1" y="18714"/>
                  </a:cubicBezTo>
                  <a:cubicBezTo>
                    <a:pt x="1002" y="19715"/>
                    <a:pt x="5605" y="23784"/>
                    <a:pt x="13911" y="24385"/>
                  </a:cubicBezTo>
                  <a:lnTo>
                    <a:pt x="17380" y="23284"/>
                  </a:lnTo>
                  <a:lnTo>
                    <a:pt x="20782" y="22183"/>
                  </a:lnTo>
                  <a:cubicBezTo>
                    <a:pt x="22917" y="17547"/>
                    <a:pt x="24852" y="12810"/>
                    <a:pt x="26520" y="8006"/>
                  </a:cubicBezTo>
                  <a:cubicBezTo>
                    <a:pt x="27354" y="5605"/>
                    <a:pt x="28254" y="2169"/>
                    <a:pt x="28254" y="2169"/>
                  </a:cubicBezTo>
                  <a:lnTo>
                    <a:pt x="28254" y="2169"/>
                  </a:lnTo>
                  <a:cubicBezTo>
                    <a:pt x="26720" y="2407"/>
                    <a:pt x="25144" y="2506"/>
                    <a:pt x="23582" y="2506"/>
                  </a:cubicBezTo>
                  <a:cubicBezTo>
                    <a:pt x="15734" y="2506"/>
                    <a:pt x="8240" y="1"/>
                    <a:pt x="8240" y="1"/>
                  </a:cubicBezTo>
                  <a:close/>
                </a:path>
              </a:pathLst>
            </a:custGeom>
            <a:solidFill>
              <a:srgbClr val="302D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4" name="Google Shape;1494;p54"/>
            <p:cNvSpPr/>
            <p:nvPr/>
          </p:nvSpPr>
          <p:spPr>
            <a:xfrm>
              <a:off x="10024450" y="2274100"/>
              <a:ext cx="762700" cy="650325"/>
            </a:xfrm>
            <a:custGeom>
              <a:avLst/>
              <a:gdLst/>
              <a:ahLst/>
              <a:cxnLst/>
              <a:rect l="l" t="t" r="r" b="b"/>
              <a:pathLst>
                <a:path w="30508" h="26013" extrusionOk="0">
                  <a:moveTo>
                    <a:pt x="2783" y="14640"/>
                  </a:moveTo>
                  <a:cubicBezTo>
                    <a:pt x="2750" y="14640"/>
                    <a:pt x="2723" y="14703"/>
                    <a:pt x="2785" y="14864"/>
                  </a:cubicBezTo>
                  <a:lnTo>
                    <a:pt x="2785" y="14864"/>
                  </a:lnTo>
                  <a:cubicBezTo>
                    <a:pt x="2876" y="14736"/>
                    <a:pt x="2825" y="14640"/>
                    <a:pt x="2783" y="14640"/>
                  </a:cubicBezTo>
                  <a:close/>
                  <a:moveTo>
                    <a:pt x="10200" y="1949"/>
                  </a:moveTo>
                  <a:cubicBezTo>
                    <a:pt x="14694" y="3316"/>
                    <a:pt x="19526" y="4155"/>
                    <a:pt x="24289" y="4155"/>
                  </a:cubicBezTo>
                  <a:cubicBezTo>
                    <a:pt x="25520" y="4155"/>
                    <a:pt x="26746" y="4099"/>
                    <a:pt x="27961" y="3981"/>
                  </a:cubicBezTo>
                  <a:lnTo>
                    <a:pt x="27961" y="3981"/>
                  </a:lnTo>
                  <a:cubicBezTo>
                    <a:pt x="26216" y="10325"/>
                    <a:pt x="23868" y="16492"/>
                    <a:pt x="20999" y="22399"/>
                  </a:cubicBezTo>
                  <a:lnTo>
                    <a:pt x="20999" y="22399"/>
                  </a:lnTo>
                  <a:lnTo>
                    <a:pt x="14854" y="24388"/>
                  </a:lnTo>
                  <a:lnTo>
                    <a:pt x="14854" y="24388"/>
                  </a:lnTo>
                  <a:cubicBezTo>
                    <a:pt x="10361" y="23971"/>
                    <a:pt x="5747" y="22512"/>
                    <a:pt x="2343" y="19482"/>
                  </a:cubicBezTo>
                  <a:lnTo>
                    <a:pt x="2343" y="19482"/>
                  </a:lnTo>
                  <a:cubicBezTo>
                    <a:pt x="3225" y="18045"/>
                    <a:pt x="4078" y="16607"/>
                    <a:pt x="4904" y="15170"/>
                  </a:cubicBezTo>
                  <a:cubicBezTo>
                    <a:pt x="4970" y="14970"/>
                    <a:pt x="4970" y="14737"/>
                    <a:pt x="4837" y="14537"/>
                  </a:cubicBezTo>
                  <a:lnTo>
                    <a:pt x="4837" y="14537"/>
                  </a:lnTo>
                  <a:cubicBezTo>
                    <a:pt x="4866" y="14581"/>
                    <a:pt x="4903" y="14601"/>
                    <a:pt x="4945" y="14601"/>
                  </a:cubicBezTo>
                  <a:cubicBezTo>
                    <a:pt x="5380" y="14601"/>
                    <a:pt x="6422" y="12433"/>
                    <a:pt x="6605" y="12068"/>
                  </a:cubicBezTo>
                  <a:cubicBezTo>
                    <a:pt x="7205" y="10867"/>
                    <a:pt x="7739" y="9633"/>
                    <a:pt x="8273" y="8399"/>
                  </a:cubicBezTo>
                  <a:cubicBezTo>
                    <a:pt x="9078" y="6299"/>
                    <a:pt x="9735" y="4149"/>
                    <a:pt x="10200" y="1949"/>
                  </a:cubicBezTo>
                  <a:close/>
                  <a:moveTo>
                    <a:pt x="9275" y="0"/>
                  </a:moveTo>
                  <a:cubicBezTo>
                    <a:pt x="9006" y="0"/>
                    <a:pt x="8770" y="99"/>
                    <a:pt x="8600" y="248"/>
                  </a:cubicBezTo>
                  <a:lnTo>
                    <a:pt x="8600" y="248"/>
                  </a:lnTo>
                  <a:cubicBezTo>
                    <a:pt x="8452" y="363"/>
                    <a:pt x="8345" y="521"/>
                    <a:pt x="8306" y="727"/>
                  </a:cubicBezTo>
                  <a:cubicBezTo>
                    <a:pt x="7405" y="5630"/>
                    <a:pt x="5437" y="10267"/>
                    <a:pt x="2902" y="14570"/>
                  </a:cubicBezTo>
                  <a:cubicBezTo>
                    <a:pt x="2837" y="14766"/>
                    <a:pt x="2836" y="14994"/>
                    <a:pt x="2961" y="15191"/>
                  </a:cubicBezTo>
                  <a:lnTo>
                    <a:pt x="2961" y="15191"/>
                  </a:lnTo>
                  <a:cubicBezTo>
                    <a:pt x="2872" y="15054"/>
                    <a:pt x="2817" y="14946"/>
                    <a:pt x="2785" y="14864"/>
                  </a:cubicBezTo>
                  <a:lnTo>
                    <a:pt x="2785" y="14864"/>
                  </a:lnTo>
                  <a:cubicBezTo>
                    <a:pt x="2754" y="14908"/>
                    <a:pt x="2706" y="14955"/>
                    <a:pt x="2635" y="15004"/>
                  </a:cubicBezTo>
                  <a:cubicBezTo>
                    <a:pt x="2369" y="15370"/>
                    <a:pt x="2168" y="15771"/>
                    <a:pt x="1968" y="16171"/>
                  </a:cubicBezTo>
                  <a:cubicBezTo>
                    <a:pt x="1368" y="17205"/>
                    <a:pt x="767" y="18239"/>
                    <a:pt x="134" y="19240"/>
                  </a:cubicBezTo>
                  <a:cubicBezTo>
                    <a:pt x="0" y="19540"/>
                    <a:pt x="100" y="19874"/>
                    <a:pt x="334" y="20074"/>
                  </a:cubicBezTo>
                  <a:cubicBezTo>
                    <a:pt x="4170" y="23810"/>
                    <a:pt x="9707" y="25578"/>
                    <a:pt x="14944" y="26011"/>
                  </a:cubicBezTo>
                  <a:lnTo>
                    <a:pt x="14931" y="25979"/>
                  </a:lnTo>
                  <a:lnTo>
                    <a:pt x="14931" y="25979"/>
                  </a:lnTo>
                  <a:cubicBezTo>
                    <a:pt x="15028" y="26001"/>
                    <a:pt x="15125" y="26013"/>
                    <a:pt x="15218" y="26013"/>
                  </a:cubicBezTo>
                  <a:cubicBezTo>
                    <a:pt x="15309" y="26013"/>
                    <a:pt x="15397" y="26002"/>
                    <a:pt x="15478" y="25978"/>
                  </a:cubicBezTo>
                  <a:lnTo>
                    <a:pt x="22349" y="23743"/>
                  </a:lnTo>
                  <a:cubicBezTo>
                    <a:pt x="22474" y="23715"/>
                    <a:pt x="22581" y="23653"/>
                    <a:pt x="22669" y="23568"/>
                  </a:cubicBezTo>
                  <a:lnTo>
                    <a:pt x="22669" y="23568"/>
                  </a:lnTo>
                  <a:cubicBezTo>
                    <a:pt x="22787" y="23475"/>
                    <a:pt x="22854" y="23365"/>
                    <a:pt x="22880" y="23247"/>
                  </a:cubicBezTo>
                  <a:lnTo>
                    <a:pt x="22880" y="23247"/>
                  </a:lnTo>
                  <a:cubicBezTo>
                    <a:pt x="26002" y="16795"/>
                    <a:pt x="28526" y="10044"/>
                    <a:pt x="30355" y="3095"/>
                  </a:cubicBezTo>
                  <a:cubicBezTo>
                    <a:pt x="30508" y="2515"/>
                    <a:pt x="29681" y="2186"/>
                    <a:pt x="29208" y="2186"/>
                  </a:cubicBezTo>
                  <a:cubicBezTo>
                    <a:pt x="29165" y="2186"/>
                    <a:pt x="29124" y="2189"/>
                    <a:pt x="29087" y="2194"/>
                  </a:cubicBezTo>
                  <a:cubicBezTo>
                    <a:pt x="27478" y="2421"/>
                    <a:pt x="25838" y="2527"/>
                    <a:pt x="24186" y="2527"/>
                  </a:cubicBezTo>
                  <a:cubicBezTo>
                    <a:pt x="19411" y="2527"/>
                    <a:pt x="14541" y="1640"/>
                    <a:pt x="10060" y="197"/>
                  </a:cubicBezTo>
                  <a:lnTo>
                    <a:pt x="10060" y="197"/>
                  </a:lnTo>
                  <a:cubicBezTo>
                    <a:pt x="9901" y="100"/>
                    <a:pt x="9703" y="41"/>
                    <a:pt x="9497" y="22"/>
                  </a:cubicBezTo>
                  <a:lnTo>
                    <a:pt x="9497" y="22"/>
                  </a:lnTo>
                  <a:cubicBezTo>
                    <a:pt x="9421" y="7"/>
                    <a:pt x="9347" y="0"/>
                    <a:pt x="927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5" name="Google Shape;1495;p54"/>
            <p:cNvSpPr/>
            <p:nvPr/>
          </p:nvSpPr>
          <p:spPr>
            <a:xfrm>
              <a:off x="10045400" y="2294038"/>
              <a:ext cx="706375" cy="610450"/>
            </a:xfrm>
            <a:custGeom>
              <a:avLst/>
              <a:gdLst/>
              <a:ahLst/>
              <a:cxnLst/>
              <a:rect l="l" t="t" r="r" b="b"/>
              <a:pathLst>
                <a:path w="28255" h="24418" extrusionOk="0">
                  <a:moveTo>
                    <a:pt x="8240" y="0"/>
                  </a:moveTo>
                  <a:cubicBezTo>
                    <a:pt x="8107" y="834"/>
                    <a:pt x="7907" y="1635"/>
                    <a:pt x="7706" y="2435"/>
                  </a:cubicBezTo>
                  <a:cubicBezTo>
                    <a:pt x="6639" y="6505"/>
                    <a:pt x="4971" y="10441"/>
                    <a:pt x="2803" y="14077"/>
                  </a:cubicBezTo>
                  <a:cubicBezTo>
                    <a:pt x="2803" y="14077"/>
                    <a:pt x="1235" y="16779"/>
                    <a:pt x="1" y="18747"/>
                  </a:cubicBezTo>
                  <a:cubicBezTo>
                    <a:pt x="1002" y="19748"/>
                    <a:pt x="5605" y="23851"/>
                    <a:pt x="13911" y="24418"/>
                  </a:cubicBezTo>
                  <a:lnTo>
                    <a:pt x="20782" y="22216"/>
                  </a:lnTo>
                  <a:cubicBezTo>
                    <a:pt x="22917" y="17580"/>
                    <a:pt x="24852" y="12876"/>
                    <a:pt x="26520" y="8039"/>
                  </a:cubicBezTo>
                  <a:cubicBezTo>
                    <a:pt x="27354" y="5671"/>
                    <a:pt x="28254" y="2202"/>
                    <a:pt x="28254" y="2202"/>
                  </a:cubicBezTo>
                  <a:lnTo>
                    <a:pt x="28254" y="2202"/>
                  </a:lnTo>
                  <a:cubicBezTo>
                    <a:pt x="26756" y="2430"/>
                    <a:pt x="25214" y="2526"/>
                    <a:pt x="23684" y="2526"/>
                  </a:cubicBezTo>
                  <a:cubicBezTo>
                    <a:pt x="15815" y="2526"/>
                    <a:pt x="8240" y="0"/>
                    <a:pt x="824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6" name="Google Shape;1496;p54"/>
            <p:cNvSpPr/>
            <p:nvPr/>
          </p:nvSpPr>
          <p:spPr>
            <a:xfrm>
              <a:off x="10399700" y="2814300"/>
              <a:ext cx="171825" cy="90075"/>
            </a:xfrm>
            <a:custGeom>
              <a:avLst/>
              <a:gdLst/>
              <a:ahLst/>
              <a:cxnLst/>
              <a:rect l="l" t="t" r="r" b="b"/>
              <a:pathLst>
                <a:path w="6873" h="3603" extrusionOk="0">
                  <a:moveTo>
                    <a:pt x="3103" y="0"/>
                  </a:moveTo>
                  <a:cubicBezTo>
                    <a:pt x="3103" y="0"/>
                    <a:pt x="2836" y="2135"/>
                    <a:pt x="1" y="3603"/>
                  </a:cubicBezTo>
                  <a:lnTo>
                    <a:pt x="6872" y="1401"/>
                  </a:lnTo>
                  <a:lnTo>
                    <a:pt x="6872" y="1401"/>
                  </a:lnTo>
                  <a:cubicBezTo>
                    <a:pt x="6872" y="1401"/>
                    <a:pt x="6528" y="1453"/>
                    <a:pt x="6043" y="1453"/>
                  </a:cubicBezTo>
                  <a:cubicBezTo>
                    <a:pt x="5075" y="1453"/>
                    <a:pt x="3548" y="1246"/>
                    <a:pt x="31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7" name="Google Shape;1497;p54"/>
            <p:cNvSpPr/>
            <p:nvPr/>
          </p:nvSpPr>
          <p:spPr>
            <a:xfrm>
              <a:off x="10286450" y="2434750"/>
              <a:ext cx="330925" cy="81850"/>
            </a:xfrm>
            <a:custGeom>
              <a:avLst/>
              <a:gdLst/>
              <a:ahLst/>
              <a:cxnLst/>
              <a:rect l="l" t="t" r="r" b="b"/>
              <a:pathLst>
                <a:path w="13237" h="3274" extrusionOk="0">
                  <a:moveTo>
                    <a:pt x="863" y="0"/>
                  </a:moveTo>
                  <a:cubicBezTo>
                    <a:pt x="630" y="0"/>
                    <a:pt x="1" y="607"/>
                    <a:pt x="128" y="639"/>
                  </a:cubicBezTo>
                  <a:cubicBezTo>
                    <a:pt x="4030" y="2240"/>
                    <a:pt x="8167" y="3140"/>
                    <a:pt x="12403" y="3274"/>
                  </a:cubicBezTo>
                  <a:cubicBezTo>
                    <a:pt x="12670" y="3274"/>
                    <a:pt x="13237" y="2640"/>
                    <a:pt x="13204" y="2640"/>
                  </a:cubicBezTo>
                  <a:cubicBezTo>
                    <a:pt x="8967" y="2507"/>
                    <a:pt x="4798" y="1606"/>
                    <a:pt x="895" y="5"/>
                  </a:cubicBezTo>
                  <a:cubicBezTo>
                    <a:pt x="885" y="2"/>
                    <a:pt x="875" y="0"/>
                    <a:pt x="8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8" name="Google Shape;1498;p54"/>
            <p:cNvSpPr/>
            <p:nvPr/>
          </p:nvSpPr>
          <p:spPr>
            <a:xfrm>
              <a:off x="10233150" y="2558850"/>
              <a:ext cx="330875" cy="81175"/>
            </a:xfrm>
            <a:custGeom>
              <a:avLst/>
              <a:gdLst/>
              <a:ahLst/>
              <a:cxnLst/>
              <a:rect l="l" t="t" r="r" b="b"/>
              <a:pathLst>
                <a:path w="13235" h="3247" extrusionOk="0">
                  <a:moveTo>
                    <a:pt x="870" y="1"/>
                  </a:moveTo>
                  <a:cubicBezTo>
                    <a:pt x="599" y="1"/>
                    <a:pt x="1" y="583"/>
                    <a:pt x="125" y="645"/>
                  </a:cubicBezTo>
                  <a:cubicBezTo>
                    <a:pt x="4028" y="2246"/>
                    <a:pt x="8197" y="3113"/>
                    <a:pt x="12400" y="3247"/>
                  </a:cubicBezTo>
                  <a:cubicBezTo>
                    <a:pt x="12700" y="3247"/>
                    <a:pt x="13234" y="2613"/>
                    <a:pt x="13201" y="2613"/>
                  </a:cubicBezTo>
                  <a:cubicBezTo>
                    <a:pt x="8964" y="2479"/>
                    <a:pt x="4828" y="1612"/>
                    <a:pt x="925" y="11"/>
                  </a:cubicBezTo>
                  <a:cubicBezTo>
                    <a:pt x="909" y="4"/>
                    <a:pt x="891" y="1"/>
                    <a:pt x="87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9" name="Google Shape;1499;p54"/>
            <p:cNvSpPr/>
            <p:nvPr/>
          </p:nvSpPr>
          <p:spPr>
            <a:xfrm>
              <a:off x="10174775" y="2676450"/>
              <a:ext cx="330875" cy="81150"/>
            </a:xfrm>
            <a:custGeom>
              <a:avLst/>
              <a:gdLst/>
              <a:ahLst/>
              <a:cxnLst/>
              <a:rect l="l" t="t" r="r" b="b"/>
              <a:pathLst>
                <a:path w="13235" h="3246" extrusionOk="0">
                  <a:moveTo>
                    <a:pt x="843" y="0"/>
                  </a:moveTo>
                  <a:cubicBezTo>
                    <a:pt x="599" y="0"/>
                    <a:pt x="1" y="582"/>
                    <a:pt x="125" y="644"/>
                  </a:cubicBezTo>
                  <a:cubicBezTo>
                    <a:pt x="4028" y="2245"/>
                    <a:pt x="8197" y="3113"/>
                    <a:pt x="12400" y="3246"/>
                  </a:cubicBezTo>
                  <a:cubicBezTo>
                    <a:pt x="12700" y="3246"/>
                    <a:pt x="13234" y="2612"/>
                    <a:pt x="13201" y="2612"/>
                  </a:cubicBezTo>
                  <a:cubicBezTo>
                    <a:pt x="8964" y="2479"/>
                    <a:pt x="4795" y="1611"/>
                    <a:pt x="892" y="10"/>
                  </a:cubicBezTo>
                  <a:cubicBezTo>
                    <a:pt x="878" y="3"/>
                    <a:pt x="862" y="0"/>
                    <a:pt x="8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00" name="Google Shape;1500;p54"/>
          <p:cNvSpPr/>
          <p:nvPr/>
        </p:nvSpPr>
        <p:spPr>
          <a:xfrm>
            <a:off x="7853975" y="1576563"/>
            <a:ext cx="1153600" cy="321450"/>
          </a:xfrm>
          <a:custGeom>
            <a:avLst/>
            <a:gdLst/>
            <a:ahLst/>
            <a:cxnLst/>
            <a:rect l="l" t="t" r="r" b="b"/>
            <a:pathLst>
              <a:path w="46144" h="12858" extrusionOk="0">
                <a:moveTo>
                  <a:pt x="43926" y="479"/>
                </a:moveTo>
                <a:cubicBezTo>
                  <a:pt x="44509" y="479"/>
                  <a:pt x="44950" y="712"/>
                  <a:pt x="44942" y="1436"/>
                </a:cubicBezTo>
                <a:cubicBezTo>
                  <a:pt x="44942" y="2618"/>
                  <a:pt x="42913" y="3150"/>
                  <a:pt x="42046" y="3525"/>
                </a:cubicBezTo>
                <a:lnTo>
                  <a:pt x="39484" y="4687"/>
                </a:lnTo>
                <a:cubicBezTo>
                  <a:pt x="37613" y="5534"/>
                  <a:pt x="35741" y="6382"/>
                  <a:pt x="33869" y="7209"/>
                </a:cubicBezTo>
                <a:cubicBezTo>
                  <a:pt x="32372" y="7899"/>
                  <a:pt x="30835" y="8490"/>
                  <a:pt x="29239" y="8943"/>
                </a:cubicBezTo>
                <a:cubicBezTo>
                  <a:pt x="28171" y="9235"/>
                  <a:pt x="27162" y="9366"/>
                  <a:pt x="26159" y="9366"/>
                </a:cubicBezTo>
                <a:cubicBezTo>
                  <a:pt x="24998" y="9366"/>
                  <a:pt x="23845" y="9190"/>
                  <a:pt x="22619" y="8884"/>
                </a:cubicBezTo>
                <a:cubicBezTo>
                  <a:pt x="22143" y="8763"/>
                  <a:pt x="21680" y="8709"/>
                  <a:pt x="21228" y="8709"/>
                </a:cubicBezTo>
                <a:cubicBezTo>
                  <a:pt x="18660" y="8709"/>
                  <a:pt x="16412" y="10424"/>
                  <a:pt x="13950" y="11228"/>
                </a:cubicBezTo>
                <a:cubicBezTo>
                  <a:pt x="12176" y="11819"/>
                  <a:pt x="10324" y="12174"/>
                  <a:pt x="8433" y="12273"/>
                </a:cubicBezTo>
                <a:lnTo>
                  <a:pt x="7743" y="12312"/>
                </a:lnTo>
                <a:cubicBezTo>
                  <a:pt x="6758" y="11701"/>
                  <a:pt x="6660" y="11130"/>
                  <a:pt x="7448" y="10578"/>
                </a:cubicBezTo>
                <a:cubicBezTo>
                  <a:pt x="7743" y="10401"/>
                  <a:pt x="8058" y="10263"/>
                  <a:pt x="8374" y="10184"/>
                </a:cubicBezTo>
                <a:cubicBezTo>
                  <a:pt x="8886" y="10027"/>
                  <a:pt x="9457" y="9908"/>
                  <a:pt x="9911" y="9593"/>
                </a:cubicBezTo>
                <a:cubicBezTo>
                  <a:pt x="10305" y="9317"/>
                  <a:pt x="11073" y="8509"/>
                  <a:pt x="10600" y="8037"/>
                </a:cubicBezTo>
                <a:cubicBezTo>
                  <a:pt x="10408" y="7854"/>
                  <a:pt x="9980" y="7794"/>
                  <a:pt x="9523" y="7794"/>
                </a:cubicBezTo>
                <a:cubicBezTo>
                  <a:pt x="8992" y="7794"/>
                  <a:pt x="8423" y="7875"/>
                  <a:pt x="8137" y="7938"/>
                </a:cubicBezTo>
                <a:cubicBezTo>
                  <a:pt x="7448" y="8076"/>
                  <a:pt x="6916" y="8450"/>
                  <a:pt x="6305" y="8805"/>
                </a:cubicBezTo>
                <a:cubicBezTo>
                  <a:pt x="5341" y="9339"/>
                  <a:pt x="4241" y="9737"/>
                  <a:pt x="3138" y="9737"/>
                </a:cubicBezTo>
                <a:cubicBezTo>
                  <a:pt x="2978" y="9737"/>
                  <a:pt x="2819" y="9729"/>
                  <a:pt x="2660" y="9711"/>
                </a:cubicBezTo>
                <a:cubicBezTo>
                  <a:pt x="1517" y="9593"/>
                  <a:pt x="630" y="8174"/>
                  <a:pt x="1754" y="7465"/>
                </a:cubicBezTo>
                <a:cubicBezTo>
                  <a:pt x="2207" y="7170"/>
                  <a:pt x="2758" y="6933"/>
                  <a:pt x="3251" y="6677"/>
                </a:cubicBezTo>
                <a:cubicBezTo>
                  <a:pt x="4256" y="6106"/>
                  <a:pt x="5320" y="5613"/>
                  <a:pt x="6403" y="5219"/>
                </a:cubicBezTo>
                <a:cubicBezTo>
                  <a:pt x="8177" y="4687"/>
                  <a:pt x="9970" y="4155"/>
                  <a:pt x="11743" y="3643"/>
                </a:cubicBezTo>
                <a:cubicBezTo>
                  <a:pt x="13634" y="3111"/>
                  <a:pt x="15565" y="2441"/>
                  <a:pt x="17476" y="2008"/>
                </a:cubicBezTo>
                <a:cubicBezTo>
                  <a:pt x="17663" y="1967"/>
                  <a:pt x="17854" y="1947"/>
                  <a:pt x="18045" y="1947"/>
                </a:cubicBezTo>
                <a:cubicBezTo>
                  <a:pt x="18599" y="1947"/>
                  <a:pt x="19155" y="2113"/>
                  <a:pt x="19624" y="2421"/>
                </a:cubicBezTo>
                <a:cubicBezTo>
                  <a:pt x="19900" y="2579"/>
                  <a:pt x="19860" y="2658"/>
                  <a:pt x="20195" y="2796"/>
                </a:cubicBezTo>
                <a:cubicBezTo>
                  <a:pt x="20485" y="2918"/>
                  <a:pt x="20799" y="2993"/>
                  <a:pt x="21118" y="2993"/>
                </a:cubicBezTo>
                <a:cubicBezTo>
                  <a:pt x="21211" y="2993"/>
                  <a:pt x="21304" y="2986"/>
                  <a:pt x="21397" y="2973"/>
                </a:cubicBezTo>
                <a:cubicBezTo>
                  <a:pt x="21969" y="2914"/>
                  <a:pt x="22520" y="2776"/>
                  <a:pt x="23052" y="2599"/>
                </a:cubicBezTo>
                <a:cubicBezTo>
                  <a:pt x="23960" y="2334"/>
                  <a:pt x="25250" y="1669"/>
                  <a:pt x="26224" y="1669"/>
                </a:cubicBezTo>
                <a:cubicBezTo>
                  <a:pt x="26264" y="1669"/>
                  <a:pt x="26304" y="1670"/>
                  <a:pt x="26343" y="1673"/>
                </a:cubicBezTo>
                <a:cubicBezTo>
                  <a:pt x="28096" y="1791"/>
                  <a:pt x="27643" y="2717"/>
                  <a:pt x="28293" y="3584"/>
                </a:cubicBezTo>
                <a:cubicBezTo>
                  <a:pt x="28608" y="3958"/>
                  <a:pt x="29003" y="4234"/>
                  <a:pt x="29456" y="4411"/>
                </a:cubicBezTo>
                <a:cubicBezTo>
                  <a:pt x="29840" y="4552"/>
                  <a:pt x="30230" y="4609"/>
                  <a:pt x="30621" y="4609"/>
                </a:cubicBezTo>
                <a:cubicBezTo>
                  <a:pt x="31654" y="4609"/>
                  <a:pt x="32695" y="4208"/>
                  <a:pt x="33652" y="3879"/>
                </a:cubicBezTo>
                <a:lnTo>
                  <a:pt x="38637" y="2145"/>
                </a:lnTo>
                <a:lnTo>
                  <a:pt x="41337" y="1200"/>
                </a:lnTo>
                <a:cubicBezTo>
                  <a:pt x="41768" y="1044"/>
                  <a:pt x="43018" y="479"/>
                  <a:pt x="43926" y="479"/>
                </a:cubicBezTo>
                <a:close/>
                <a:moveTo>
                  <a:pt x="43950" y="1"/>
                </a:moveTo>
                <a:cubicBezTo>
                  <a:pt x="43632" y="1"/>
                  <a:pt x="43311" y="49"/>
                  <a:pt x="43031" y="116"/>
                </a:cubicBezTo>
                <a:cubicBezTo>
                  <a:pt x="40844" y="609"/>
                  <a:pt x="38677" y="1594"/>
                  <a:pt x="36549" y="2323"/>
                </a:cubicBezTo>
                <a:lnTo>
                  <a:pt x="33377" y="3426"/>
                </a:lnTo>
                <a:cubicBezTo>
                  <a:pt x="32535" y="3720"/>
                  <a:pt x="31560" y="4120"/>
                  <a:pt x="30636" y="4120"/>
                </a:cubicBezTo>
                <a:cubicBezTo>
                  <a:pt x="30132" y="4120"/>
                  <a:pt x="29644" y="4002"/>
                  <a:pt x="29200" y="3682"/>
                </a:cubicBezTo>
                <a:cubicBezTo>
                  <a:pt x="28392" y="3111"/>
                  <a:pt x="28549" y="1948"/>
                  <a:pt x="27722" y="1416"/>
                </a:cubicBezTo>
                <a:cubicBezTo>
                  <a:pt x="27415" y="1230"/>
                  <a:pt x="27065" y="1166"/>
                  <a:pt x="26710" y="1166"/>
                </a:cubicBezTo>
                <a:cubicBezTo>
                  <a:pt x="26427" y="1166"/>
                  <a:pt x="26141" y="1206"/>
                  <a:pt x="25870" y="1259"/>
                </a:cubicBezTo>
                <a:cubicBezTo>
                  <a:pt x="24826" y="1456"/>
                  <a:pt x="23801" y="1850"/>
                  <a:pt x="22776" y="2145"/>
                </a:cubicBezTo>
                <a:cubicBezTo>
                  <a:pt x="22216" y="2304"/>
                  <a:pt x="21729" y="2463"/>
                  <a:pt x="21248" y="2463"/>
                </a:cubicBezTo>
                <a:cubicBezTo>
                  <a:pt x="20834" y="2463"/>
                  <a:pt x="20426" y="2345"/>
                  <a:pt x="19979" y="2008"/>
                </a:cubicBezTo>
                <a:cubicBezTo>
                  <a:pt x="19742" y="1791"/>
                  <a:pt x="19486" y="1594"/>
                  <a:pt x="19210" y="1416"/>
                </a:cubicBezTo>
                <a:cubicBezTo>
                  <a:pt x="18965" y="1314"/>
                  <a:pt x="18729" y="1273"/>
                  <a:pt x="18497" y="1273"/>
                </a:cubicBezTo>
                <a:cubicBezTo>
                  <a:pt x="18060" y="1273"/>
                  <a:pt x="17639" y="1419"/>
                  <a:pt x="17201" y="1574"/>
                </a:cubicBezTo>
                <a:cubicBezTo>
                  <a:pt x="16038" y="1968"/>
                  <a:pt x="14876" y="2264"/>
                  <a:pt x="13693" y="2579"/>
                </a:cubicBezTo>
                <a:cubicBezTo>
                  <a:pt x="11189" y="3239"/>
                  <a:pt x="8723" y="3995"/>
                  <a:pt x="6238" y="4752"/>
                </a:cubicBezTo>
                <a:lnTo>
                  <a:pt x="6238" y="4752"/>
                </a:lnTo>
                <a:cubicBezTo>
                  <a:pt x="6233" y="4752"/>
                  <a:pt x="6228" y="4751"/>
                  <a:pt x="6223" y="4751"/>
                </a:cubicBezTo>
                <a:cubicBezTo>
                  <a:pt x="6191" y="4751"/>
                  <a:pt x="6159" y="4756"/>
                  <a:pt x="6128" y="4766"/>
                </a:cubicBezTo>
                <a:cubicBezTo>
                  <a:pt x="5261" y="5061"/>
                  <a:pt x="4433" y="5436"/>
                  <a:pt x="3625" y="5869"/>
                </a:cubicBezTo>
                <a:cubicBezTo>
                  <a:pt x="2758" y="6303"/>
                  <a:pt x="1714" y="6677"/>
                  <a:pt x="985" y="7288"/>
                </a:cubicBezTo>
                <a:cubicBezTo>
                  <a:pt x="0" y="8115"/>
                  <a:pt x="414" y="9376"/>
                  <a:pt x="1458" y="9908"/>
                </a:cubicBezTo>
                <a:cubicBezTo>
                  <a:pt x="1935" y="10143"/>
                  <a:pt x="2478" y="10239"/>
                  <a:pt x="3038" y="10239"/>
                </a:cubicBezTo>
                <a:cubicBezTo>
                  <a:pt x="4029" y="10239"/>
                  <a:pt x="5073" y="9938"/>
                  <a:pt x="5891" y="9573"/>
                </a:cubicBezTo>
                <a:cubicBezTo>
                  <a:pt x="6837" y="9140"/>
                  <a:pt x="7645" y="8431"/>
                  <a:pt x="8728" y="8332"/>
                </a:cubicBezTo>
                <a:cubicBezTo>
                  <a:pt x="8821" y="8327"/>
                  <a:pt x="8953" y="8323"/>
                  <a:pt x="9098" y="8323"/>
                </a:cubicBezTo>
                <a:cubicBezTo>
                  <a:pt x="9508" y="8323"/>
                  <a:pt x="10024" y="8354"/>
                  <a:pt x="10068" y="8470"/>
                </a:cubicBezTo>
                <a:cubicBezTo>
                  <a:pt x="10364" y="9120"/>
                  <a:pt x="7034" y="10086"/>
                  <a:pt x="6640" y="10559"/>
                </a:cubicBezTo>
                <a:cubicBezTo>
                  <a:pt x="5931" y="11425"/>
                  <a:pt x="6226" y="12489"/>
                  <a:pt x="7329" y="12746"/>
                </a:cubicBezTo>
                <a:cubicBezTo>
                  <a:pt x="7674" y="12824"/>
                  <a:pt x="8046" y="12857"/>
                  <a:pt x="8433" y="12857"/>
                </a:cubicBezTo>
                <a:cubicBezTo>
                  <a:pt x="9797" y="12857"/>
                  <a:pt x="11349" y="12446"/>
                  <a:pt x="12531" y="12154"/>
                </a:cubicBezTo>
                <a:cubicBezTo>
                  <a:pt x="14698" y="11622"/>
                  <a:pt x="16590" y="10696"/>
                  <a:pt x="18599" y="9790"/>
                </a:cubicBezTo>
                <a:cubicBezTo>
                  <a:pt x="19454" y="9403"/>
                  <a:pt x="20273" y="9178"/>
                  <a:pt x="21135" y="9178"/>
                </a:cubicBezTo>
                <a:cubicBezTo>
                  <a:pt x="21545" y="9178"/>
                  <a:pt x="21964" y="9229"/>
                  <a:pt x="22402" y="9337"/>
                </a:cubicBezTo>
                <a:cubicBezTo>
                  <a:pt x="23368" y="9593"/>
                  <a:pt x="24274" y="9849"/>
                  <a:pt x="25259" y="9908"/>
                </a:cubicBezTo>
                <a:cubicBezTo>
                  <a:pt x="25470" y="9922"/>
                  <a:pt x="25681" y="9928"/>
                  <a:pt x="25891" y="9928"/>
                </a:cubicBezTo>
                <a:cubicBezTo>
                  <a:pt x="27567" y="9928"/>
                  <a:pt x="29220" y="9527"/>
                  <a:pt x="30796" y="9002"/>
                </a:cubicBezTo>
                <a:cubicBezTo>
                  <a:pt x="35110" y="7524"/>
                  <a:pt x="39268" y="5357"/>
                  <a:pt x="43425" y="3505"/>
                </a:cubicBezTo>
                <a:cubicBezTo>
                  <a:pt x="44410" y="3052"/>
                  <a:pt x="46144" y="2165"/>
                  <a:pt x="45474" y="786"/>
                </a:cubicBezTo>
                <a:cubicBezTo>
                  <a:pt x="45187" y="186"/>
                  <a:pt x="44573" y="1"/>
                  <a:pt x="4395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1" name="Google Shape;1501;p54"/>
          <p:cNvSpPr/>
          <p:nvPr/>
        </p:nvSpPr>
        <p:spPr>
          <a:xfrm flipH="1">
            <a:off x="8265528" y="2324975"/>
            <a:ext cx="252772" cy="321437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Rounded Rectangle 1">
            <a:extLst>
              <a:ext uri="{FF2B5EF4-FFF2-40B4-BE49-F238E27FC236}">
                <a16:creationId xmlns:a16="http://schemas.microsoft.com/office/drawing/2014/main" id="{6A998BEC-E3DC-7E39-5474-5102A71CAB1B}"/>
              </a:ext>
            </a:extLst>
          </p:cNvPr>
          <p:cNvSpPr/>
          <p:nvPr/>
        </p:nvSpPr>
        <p:spPr>
          <a:xfrm>
            <a:off x="321685" y="196170"/>
            <a:ext cx="1327302" cy="566796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Ví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dụ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en-US" sz="2200" b="1" kern="1200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3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n-ea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66D9FC61-7DC4-2892-10A4-70D00ACE2CDB}"/>
                  </a:ext>
                </a:extLst>
              </p:cNvPr>
              <p:cNvSpPr/>
              <p:nvPr/>
            </p:nvSpPr>
            <p:spPr>
              <a:xfrm>
                <a:off x="321684" y="1453417"/>
                <a:ext cx="8196615" cy="5372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buClrTx/>
                  <a:buFontTx/>
                  <a:buNone/>
                </a:pP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a)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𝑎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+2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𝑎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+1</m:t>
                    </m:r>
                  </m:oMath>
                </a14:m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;	b) </a:t>
                </a:r>
                <a14:m>
                  <m:oMath xmlns:m="http://schemas.openxmlformats.org/officeDocument/2006/math"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4+12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𝑎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+9</m:t>
                    </m:r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𝑎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;	c)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𝑎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+4</m:t>
                    </m:r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𝑏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−4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𝑎𝑏</m:t>
                    </m:r>
                  </m:oMath>
                </a14:m>
                <a:endParaRPr lang="en-US" sz="2200" kern="1200" dirty="0">
                  <a:solidFill>
                    <a:prstClr val="black"/>
                  </a:solidFill>
                  <a:latin typeface="+mj-lt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66D9FC61-7DC4-2892-10A4-70D00ACE2CD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1684" y="1453417"/>
                <a:ext cx="8196615" cy="537263"/>
              </a:xfrm>
              <a:prstGeom prst="rect">
                <a:avLst/>
              </a:prstGeom>
              <a:blipFill>
                <a:blip r:embed="rId3"/>
                <a:stretch>
                  <a:fillRect l="-967" b="-224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Rectangle 24">
            <a:extLst>
              <a:ext uri="{FF2B5EF4-FFF2-40B4-BE49-F238E27FC236}">
                <a16:creationId xmlns:a16="http://schemas.microsoft.com/office/drawing/2014/main" id="{5E900725-DCBE-C568-D8F8-AFD0E618B628}"/>
              </a:ext>
            </a:extLst>
          </p:cNvPr>
          <p:cNvSpPr/>
          <p:nvPr/>
        </p:nvSpPr>
        <p:spPr>
          <a:xfrm>
            <a:off x="4212767" y="2164955"/>
            <a:ext cx="718465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US" sz="2200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2200" b="1" i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71DB34D9-5036-9961-9B03-1015323703BE}"/>
                  </a:ext>
                </a:extLst>
              </p:cNvPr>
              <p:cNvSpPr/>
              <p:nvPr/>
            </p:nvSpPr>
            <p:spPr>
              <a:xfrm>
                <a:off x="1061367" y="2522764"/>
                <a:ext cx="5724526" cy="66422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200000"/>
                  </a:lnSpc>
                  <a:buClrTx/>
                  <a:buFontTx/>
                  <a:buNone/>
                </a:pP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a)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𝑎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+2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𝑎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+1=</m:t>
                    </m:r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𝑎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+2 . 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𝑎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. 1+</m:t>
                    </m:r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dPr>
                          <m:e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𝑎</m:t>
                            </m:r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+1</m:t>
                            </m:r>
                          </m:e>
                        </m:d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</m:oMath>
                </a14:m>
                <a:endParaRPr lang="en-US" sz="2200" kern="1200" dirty="0">
                  <a:solidFill>
                    <a:prstClr val="black"/>
                  </a:solidFill>
                  <a:latin typeface="+mj-lt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71DB34D9-5036-9961-9B03-1015323703B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1367" y="2522764"/>
                <a:ext cx="5724526" cy="664221"/>
              </a:xfrm>
              <a:prstGeom prst="rect">
                <a:avLst/>
              </a:prstGeom>
              <a:blipFill>
                <a:blip r:embed="rId4"/>
                <a:stretch>
                  <a:fillRect l="-1384" b="-183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93BEAF80-D9E2-5082-4F12-59638CBB99D3}"/>
                  </a:ext>
                </a:extLst>
              </p:cNvPr>
              <p:cNvSpPr/>
              <p:nvPr/>
            </p:nvSpPr>
            <p:spPr>
              <a:xfrm>
                <a:off x="807738" y="3122628"/>
                <a:ext cx="6953232" cy="66422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200000"/>
                  </a:lnSpc>
                  <a:buClrTx/>
                  <a:buFontTx/>
                  <a:buNone/>
                </a:pP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b) </a:t>
                </a:r>
                <a14:m>
                  <m:oMath xmlns:m="http://schemas.openxmlformats.org/officeDocument/2006/math"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4+12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𝑎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+9</m:t>
                    </m:r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𝑎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+2 . 2 . (3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𝑎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)+</m:t>
                    </m:r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(3</m:t>
                        </m:r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𝑎</m:t>
                        </m:r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)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dPr>
                          <m:e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2+3</m:t>
                            </m:r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𝑎</m:t>
                            </m:r>
                          </m:e>
                        </m:d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</m:oMath>
                </a14:m>
                <a:endParaRPr lang="en-US" sz="2200" kern="1200" dirty="0">
                  <a:solidFill>
                    <a:prstClr val="black"/>
                  </a:solidFill>
                  <a:latin typeface="+mj-lt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93BEAF80-D9E2-5082-4F12-59638CBB99D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7738" y="3122628"/>
                <a:ext cx="6953232" cy="664221"/>
              </a:xfrm>
              <a:prstGeom prst="rect">
                <a:avLst/>
              </a:prstGeom>
              <a:blipFill>
                <a:blip r:embed="rId5"/>
                <a:stretch>
                  <a:fillRect l="-1140" b="-192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8E491112-F63B-F761-C951-F9E80149DFD7}"/>
                  </a:ext>
                </a:extLst>
              </p:cNvPr>
              <p:cNvSpPr/>
              <p:nvPr/>
            </p:nvSpPr>
            <p:spPr>
              <a:xfrm>
                <a:off x="1061367" y="3708891"/>
                <a:ext cx="7456932" cy="134145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200000"/>
                  </a:lnSpc>
                  <a:buClrTx/>
                  <a:buFontTx/>
                  <a:buNone/>
                </a:pP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c)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𝑎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+4</m:t>
                    </m:r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𝑏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−4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𝑎𝑏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𝑎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−4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𝑎𝑏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+4</m:t>
                    </m:r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𝑏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</m:oMath>
                </a14:m>
                <a:endParaRPr lang="en-US" sz="2200" kern="1200" dirty="0">
                  <a:solidFill>
                    <a:prstClr val="black"/>
                  </a:solidFill>
                  <a:latin typeface="+mj-lt"/>
                  <a:ea typeface="+mn-ea"/>
                  <a:cs typeface="+mn-cs"/>
                </a:endParaRPr>
              </a:p>
              <a:p>
                <a:pPr>
                  <a:lnSpc>
                    <a:spcPct val="200000"/>
                  </a:lnSpc>
                  <a:buClrTx/>
                  <a:buFontTx/>
                  <a:buNone/>
                </a:pP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		     </a:t>
                </a:r>
                <a14:m>
                  <m:oMath xmlns:m="http://schemas.openxmlformats.org/officeDocument/2006/math"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𝑎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−2 . 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𝑎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. </m:t>
                    </m:r>
                    <m:d>
                      <m:d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𝑏</m:t>
                        </m:r>
                      </m:e>
                    </m:d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+</m:t>
                    </m:r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dPr>
                          <m:e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2</m:t>
                            </m:r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𝑏</m:t>
                            </m:r>
                          </m:e>
                        </m:d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dPr>
                          <m:e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𝑎</m:t>
                            </m:r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−2</m:t>
                            </m:r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𝑏</m:t>
                            </m:r>
                          </m:e>
                        </m:d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</m:oMath>
                </a14:m>
                <a:endParaRPr lang="en-US" sz="2200" kern="1200" dirty="0">
                  <a:solidFill>
                    <a:prstClr val="black"/>
                  </a:solidFill>
                  <a:latin typeface="+mj-lt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8E491112-F63B-F761-C951-F9E80149DFD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1367" y="3708891"/>
                <a:ext cx="7456932" cy="1341457"/>
              </a:xfrm>
              <a:prstGeom prst="rect">
                <a:avLst/>
              </a:prstGeom>
              <a:blipFill>
                <a:blip r:embed="rId6"/>
                <a:stretch>
                  <a:fillRect l="-10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2" grpId="0" animBg="1"/>
      <p:bldP spid="24" grpId="0"/>
      <p:bldP spid="25" grpId="0"/>
      <p:bldP spid="26" grpId="0"/>
      <p:bldP spid="27" grpId="0"/>
      <p:bldP spid="2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83D1DF24-E736-41FB-FD55-B43F16FABDF0}"/>
              </a:ext>
            </a:extLst>
          </p:cNvPr>
          <p:cNvSpPr/>
          <p:nvPr/>
        </p:nvSpPr>
        <p:spPr>
          <a:xfrm>
            <a:off x="562909" y="307714"/>
            <a:ext cx="7638264" cy="13496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200000"/>
              </a:lnSpc>
              <a:buClrTx/>
              <a:buFontTx/>
              <a:buNone/>
            </a:pPr>
            <a:r>
              <a:rPr lang="en-US" sz="2200" kern="1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     	     </a:t>
            </a:r>
            <a:r>
              <a:rPr lang="en-US" sz="2200" kern="12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Viết</a:t>
            </a:r>
            <a:r>
              <a:rPr lang="en-US" sz="2200" kern="1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mỗi</a:t>
            </a:r>
            <a:r>
              <a:rPr lang="en-US" sz="2200" kern="1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biểu</a:t>
            </a:r>
            <a:r>
              <a:rPr lang="en-US" sz="2200" kern="1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2200" kern="1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en-US" sz="2200" kern="1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dưới</a:t>
            </a:r>
            <a:r>
              <a:rPr lang="en-US" sz="2200" kern="1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dạng</a:t>
            </a:r>
            <a:r>
              <a:rPr lang="en-US" sz="2200" kern="1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bình</a:t>
            </a:r>
            <a:r>
              <a:rPr lang="en-US" sz="2200" kern="1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phương</a:t>
            </a:r>
            <a:r>
              <a:rPr lang="en-US" sz="2200" kern="1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200" kern="1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200" kern="1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tổng</a:t>
            </a:r>
            <a:r>
              <a:rPr lang="en-US" sz="2200" kern="1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hoặc</a:t>
            </a:r>
            <a:r>
              <a:rPr lang="en-US" sz="2200" kern="1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200" kern="1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hiệu</a:t>
            </a:r>
            <a:r>
              <a:rPr lang="en-US" sz="2200" kern="1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2200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506" name="Google Shape;1506;p55"/>
          <p:cNvSpPr/>
          <p:nvPr/>
        </p:nvSpPr>
        <p:spPr>
          <a:xfrm rot="10800000">
            <a:off x="7782620" y="1203217"/>
            <a:ext cx="3065558" cy="3559652"/>
          </a:xfrm>
          <a:custGeom>
            <a:avLst/>
            <a:gdLst/>
            <a:ahLst/>
            <a:cxnLst/>
            <a:rect l="l" t="t" r="r" b="b"/>
            <a:pathLst>
              <a:path w="82413" h="95696" extrusionOk="0">
                <a:moveTo>
                  <a:pt x="0" y="0"/>
                </a:moveTo>
                <a:lnTo>
                  <a:pt x="0" y="70492"/>
                </a:lnTo>
                <a:cubicBezTo>
                  <a:pt x="10133" y="86005"/>
                  <a:pt x="25239" y="95695"/>
                  <a:pt x="40079" y="95695"/>
                </a:cubicBezTo>
                <a:cubicBezTo>
                  <a:pt x="43020" y="95695"/>
                  <a:pt x="45950" y="95315"/>
                  <a:pt x="48829" y="94524"/>
                </a:cubicBezTo>
                <a:cubicBezTo>
                  <a:pt x="71478" y="88299"/>
                  <a:pt x="82412" y="59013"/>
                  <a:pt x="73244" y="29109"/>
                </a:cubicBezTo>
                <a:cubicBezTo>
                  <a:pt x="69683" y="17513"/>
                  <a:pt x="63619" y="7520"/>
                  <a:pt x="56217" y="0"/>
                </a:cubicBezTo>
                <a:close/>
              </a:path>
            </a:pathLst>
          </a:custGeom>
          <a:solidFill>
            <a:srgbClr val="8DCED4">
              <a:alpha val="6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2" name="Google Shape;1512;p55"/>
          <p:cNvSpPr/>
          <p:nvPr/>
        </p:nvSpPr>
        <p:spPr>
          <a:xfrm flipH="1">
            <a:off x="7146445" y="4118863"/>
            <a:ext cx="1272350" cy="347275"/>
          </a:xfrm>
          <a:custGeom>
            <a:avLst/>
            <a:gdLst/>
            <a:ahLst/>
            <a:cxnLst/>
            <a:rect l="l" t="t" r="r" b="b"/>
            <a:pathLst>
              <a:path w="50894" h="13891" extrusionOk="0">
                <a:moveTo>
                  <a:pt x="47961" y="461"/>
                </a:moveTo>
                <a:cubicBezTo>
                  <a:pt x="48959" y="461"/>
                  <a:pt x="50307" y="1231"/>
                  <a:pt x="49593" y="2377"/>
                </a:cubicBezTo>
                <a:cubicBezTo>
                  <a:pt x="49317" y="2752"/>
                  <a:pt x="48923" y="3047"/>
                  <a:pt x="48490" y="3224"/>
                </a:cubicBezTo>
                <a:cubicBezTo>
                  <a:pt x="46756" y="4012"/>
                  <a:pt x="44588" y="4210"/>
                  <a:pt x="42756" y="4623"/>
                </a:cubicBezTo>
                <a:cubicBezTo>
                  <a:pt x="41416" y="4919"/>
                  <a:pt x="38599" y="4998"/>
                  <a:pt x="37909" y="6436"/>
                </a:cubicBezTo>
                <a:cubicBezTo>
                  <a:pt x="37732" y="6771"/>
                  <a:pt x="37712" y="7165"/>
                  <a:pt x="37850" y="7520"/>
                </a:cubicBezTo>
                <a:cubicBezTo>
                  <a:pt x="37909" y="7717"/>
                  <a:pt x="38027" y="7874"/>
                  <a:pt x="38185" y="8012"/>
                </a:cubicBezTo>
                <a:cubicBezTo>
                  <a:pt x="38658" y="8505"/>
                  <a:pt x="38855" y="8308"/>
                  <a:pt x="38894" y="9155"/>
                </a:cubicBezTo>
                <a:cubicBezTo>
                  <a:pt x="38934" y="9982"/>
                  <a:pt x="38658" y="10160"/>
                  <a:pt x="37830" y="10376"/>
                </a:cubicBezTo>
                <a:cubicBezTo>
                  <a:pt x="37377" y="10475"/>
                  <a:pt x="36904" y="10554"/>
                  <a:pt x="36451" y="10613"/>
                </a:cubicBezTo>
                <a:lnTo>
                  <a:pt x="33082" y="11125"/>
                </a:lnTo>
                <a:lnTo>
                  <a:pt x="25378" y="12307"/>
                </a:lnTo>
                <a:lnTo>
                  <a:pt x="21556" y="12898"/>
                </a:lnTo>
                <a:cubicBezTo>
                  <a:pt x="20949" y="12994"/>
                  <a:pt x="19423" y="13377"/>
                  <a:pt x="18141" y="13377"/>
                </a:cubicBezTo>
                <a:cubicBezTo>
                  <a:pt x="17050" y="13377"/>
                  <a:pt x="16136" y="13100"/>
                  <a:pt x="16118" y="12130"/>
                </a:cubicBezTo>
                <a:cubicBezTo>
                  <a:pt x="16118" y="12126"/>
                  <a:pt x="16118" y="12122"/>
                  <a:pt x="16117" y="12117"/>
                </a:cubicBezTo>
                <a:lnTo>
                  <a:pt x="16117" y="12117"/>
                </a:lnTo>
                <a:cubicBezTo>
                  <a:pt x="16433" y="11003"/>
                  <a:pt x="17377" y="11375"/>
                  <a:pt x="18226" y="11086"/>
                </a:cubicBezTo>
                <a:cubicBezTo>
                  <a:pt x="18699" y="10928"/>
                  <a:pt x="18679" y="10830"/>
                  <a:pt x="19014" y="10514"/>
                </a:cubicBezTo>
                <a:cubicBezTo>
                  <a:pt x="19290" y="10239"/>
                  <a:pt x="19625" y="10160"/>
                  <a:pt x="19940" y="9923"/>
                </a:cubicBezTo>
                <a:cubicBezTo>
                  <a:pt x="20689" y="9352"/>
                  <a:pt x="20374" y="8524"/>
                  <a:pt x="19566" y="8229"/>
                </a:cubicBezTo>
                <a:cubicBezTo>
                  <a:pt x="19386" y="8163"/>
                  <a:pt x="19196" y="8136"/>
                  <a:pt x="19001" y="8136"/>
                </a:cubicBezTo>
                <a:cubicBezTo>
                  <a:pt x="18322" y="8136"/>
                  <a:pt x="17582" y="8461"/>
                  <a:pt x="16985" y="8584"/>
                </a:cubicBezTo>
                <a:cubicBezTo>
                  <a:pt x="15822" y="8820"/>
                  <a:pt x="14660" y="9037"/>
                  <a:pt x="13478" y="9194"/>
                </a:cubicBezTo>
                <a:cubicBezTo>
                  <a:pt x="11188" y="9529"/>
                  <a:pt x="8882" y="9689"/>
                  <a:pt x="6574" y="9689"/>
                </a:cubicBezTo>
                <a:cubicBezTo>
                  <a:pt x="6439" y="9689"/>
                  <a:pt x="6303" y="9688"/>
                  <a:pt x="6168" y="9687"/>
                </a:cubicBezTo>
                <a:cubicBezTo>
                  <a:pt x="5776" y="9687"/>
                  <a:pt x="5354" y="9699"/>
                  <a:pt x="4926" y="9699"/>
                </a:cubicBezTo>
                <a:cubicBezTo>
                  <a:pt x="3997" y="9699"/>
                  <a:pt x="3035" y="9643"/>
                  <a:pt x="2267" y="9293"/>
                </a:cubicBezTo>
                <a:cubicBezTo>
                  <a:pt x="533" y="8505"/>
                  <a:pt x="40" y="6574"/>
                  <a:pt x="1656" y="5411"/>
                </a:cubicBezTo>
                <a:cubicBezTo>
                  <a:pt x="2621" y="4702"/>
                  <a:pt x="3882" y="4663"/>
                  <a:pt x="5025" y="4604"/>
                </a:cubicBezTo>
                <a:cubicBezTo>
                  <a:pt x="6286" y="4505"/>
                  <a:pt x="7547" y="4426"/>
                  <a:pt x="8828" y="4328"/>
                </a:cubicBezTo>
                <a:cubicBezTo>
                  <a:pt x="13359" y="3914"/>
                  <a:pt x="17871" y="3264"/>
                  <a:pt x="22324" y="2377"/>
                </a:cubicBezTo>
                <a:cubicBezTo>
                  <a:pt x="23566" y="2141"/>
                  <a:pt x="24807" y="1865"/>
                  <a:pt x="26048" y="1569"/>
                </a:cubicBezTo>
                <a:cubicBezTo>
                  <a:pt x="27113" y="1333"/>
                  <a:pt x="28467" y="835"/>
                  <a:pt x="29627" y="835"/>
                </a:cubicBezTo>
                <a:cubicBezTo>
                  <a:pt x="29819" y="835"/>
                  <a:pt x="30006" y="849"/>
                  <a:pt x="30186" y="880"/>
                </a:cubicBezTo>
                <a:cubicBezTo>
                  <a:pt x="30796" y="998"/>
                  <a:pt x="32274" y="683"/>
                  <a:pt x="31939" y="2062"/>
                </a:cubicBezTo>
                <a:cubicBezTo>
                  <a:pt x="31841" y="2456"/>
                  <a:pt x="31328" y="2811"/>
                  <a:pt x="30993" y="2949"/>
                </a:cubicBezTo>
                <a:cubicBezTo>
                  <a:pt x="30540" y="3086"/>
                  <a:pt x="30087" y="3185"/>
                  <a:pt x="29614" y="3264"/>
                </a:cubicBezTo>
                <a:cubicBezTo>
                  <a:pt x="28885" y="3441"/>
                  <a:pt x="28274" y="3756"/>
                  <a:pt x="27999" y="4485"/>
                </a:cubicBezTo>
                <a:cubicBezTo>
                  <a:pt x="27940" y="4604"/>
                  <a:pt x="28117" y="4761"/>
                  <a:pt x="28196" y="4820"/>
                </a:cubicBezTo>
                <a:cubicBezTo>
                  <a:pt x="28961" y="5354"/>
                  <a:pt x="29784" y="5564"/>
                  <a:pt x="30650" y="5564"/>
                </a:cubicBezTo>
                <a:cubicBezTo>
                  <a:pt x="31032" y="5564"/>
                  <a:pt x="31423" y="5523"/>
                  <a:pt x="31821" y="5451"/>
                </a:cubicBezTo>
                <a:cubicBezTo>
                  <a:pt x="33949" y="5057"/>
                  <a:pt x="36018" y="4170"/>
                  <a:pt x="38067" y="3500"/>
                </a:cubicBezTo>
                <a:lnTo>
                  <a:pt x="44608" y="1372"/>
                </a:lnTo>
                <a:cubicBezTo>
                  <a:pt x="45652" y="1037"/>
                  <a:pt x="46736" y="545"/>
                  <a:pt x="47820" y="466"/>
                </a:cubicBezTo>
                <a:cubicBezTo>
                  <a:pt x="47866" y="462"/>
                  <a:pt x="47913" y="461"/>
                  <a:pt x="47961" y="461"/>
                </a:cubicBezTo>
                <a:close/>
                <a:moveTo>
                  <a:pt x="47887" y="1"/>
                </a:moveTo>
                <a:cubicBezTo>
                  <a:pt x="47346" y="1"/>
                  <a:pt x="46785" y="115"/>
                  <a:pt x="46263" y="269"/>
                </a:cubicBezTo>
                <a:cubicBezTo>
                  <a:pt x="43308" y="1136"/>
                  <a:pt x="40392" y="2180"/>
                  <a:pt x="37456" y="3126"/>
                </a:cubicBezTo>
                <a:cubicBezTo>
                  <a:pt x="35939" y="3618"/>
                  <a:pt x="34422" y="4150"/>
                  <a:pt x="32905" y="4604"/>
                </a:cubicBezTo>
                <a:cubicBezTo>
                  <a:pt x="32057" y="4864"/>
                  <a:pt x="31161" y="5107"/>
                  <a:pt x="30294" y="5107"/>
                </a:cubicBezTo>
                <a:cubicBezTo>
                  <a:pt x="29690" y="5107"/>
                  <a:pt x="29099" y="4990"/>
                  <a:pt x="28548" y="4678"/>
                </a:cubicBezTo>
                <a:lnTo>
                  <a:pt x="28548" y="4678"/>
                </a:lnTo>
                <a:cubicBezTo>
                  <a:pt x="29329" y="3332"/>
                  <a:pt x="32773" y="3918"/>
                  <a:pt x="32412" y="1944"/>
                </a:cubicBezTo>
                <a:cubicBezTo>
                  <a:pt x="32213" y="702"/>
                  <a:pt x="30749" y="420"/>
                  <a:pt x="29620" y="420"/>
                </a:cubicBezTo>
                <a:cubicBezTo>
                  <a:pt x="29405" y="420"/>
                  <a:pt x="29203" y="431"/>
                  <a:pt x="29023" y="446"/>
                </a:cubicBezTo>
                <a:cubicBezTo>
                  <a:pt x="26501" y="663"/>
                  <a:pt x="23960" y="1530"/>
                  <a:pt x="21477" y="2023"/>
                </a:cubicBezTo>
                <a:cubicBezTo>
                  <a:pt x="18738" y="2554"/>
                  <a:pt x="16000" y="2988"/>
                  <a:pt x="13222" y="3343"/>
                </a:cubicBezTo>
                <a:cubicBezTo>
                  <a:pt x="10404" y="3697"/>
                  <a:pt x="7567" y="3953"/>
                  <a:pt x="4730" y="4131"/>
                </a:cubicBezTo>
                <a:cubicBezTo>
                  <a:pt x="2996" y="4229"/>
                  <a:pt x="277" y="4544"/>
                  <a:pt x="99" y="6791"/>
                </a:cubicBezTo>
                <a:cubicBezTo>
                  <a:pt x="1" y="8150"/>
                  <a:pt x="1163" y="9253"/>
                  <a:pt x="2346" y="9726"/>
                </a:cubicBezTo>
                <a:cubicBezTo>
                  <a:pt x="3420" y="10144"/>
                  <a:pt x="4676" y="10266"/>
                  <a:pt x="5943" y="10266"/>
                </a:cubicBezTo>
                <a:cubicBezTo>
                  <a:pt x="7184" y="10266"/>
                  <a:pt x="8435" y="10149"/>
                  <a:pt x="9537" y="10081"/>
                </a:cubicBezTo>
                <a:cubicBezTo>
                  <a:pt x="10897" y="10002"/>
                  <a:pt x="12256" y="9884"/>
                  <a:pt x="13616" y="9687"/>
                </a:cubicBezTo>
                <a:cubicBezTo>
                  <a:pt x="15172" y="9490"/>
                  <a:pt x="16748" y="8958"/>
                  <a:pt x="18285" y="8840"/>
                </a:cubicBezTo>
                <a:lnTo>
                  <a:pt x="18758" y="8721"/>
                </a:lnTo>
                <a:lnTo>
                  <a:pt x="19743" y="9293"/>
                </a:lnTo>
                <a:cubicBezTo>
                  <a:pt x="19763" y="9588"/>
                  <a:pt x="19073" y="9608"/>
                  <a:pt x="18896" y="9746"/>
                </a:cubicBezTo>
                <a:cubicBezTo>
                  <a:pt x="18187" y="10298"/>
                  <a:pt x="18108" y="10554"/>
                  <a:pt x="17142" y="10692"/>
                </a:cubicBezTo>
                <a:cubicBezTo>
                  <a:pt x="16354" y="10810"/>
                  <a:pt x="15822" y="11007"/>
                  <a:pt x="15606" y="11834"/>
                </a:cubicBezTo>
                <a:cubicBezTo>
                  <a:pt x="15599" y="11866"/>
                  <a:pt x="15608" y="11903"/>
                  <a:pt x="15627" y="11942"/>
                </a:cubicBezTo>
                <a:lnTo>
                  <a:pt x="15627" y="11942"/>
                </a:lnTo>
                <a:cubicBezTo>
                  <a:pt x="15687" y="13288"/>
                  <a:pt x="16980" y="13890"/>
                  <a:pt x="18200" y="13890"/>
                </a:cubicBezTo>
                <a:cubicBezTo>
                  <a:pt x="18275" y="13890"/>
                  <a:pt x="18349" y="13888"/>
                  <a:pt x="18423" y="13884"/>
                </a:cubicBezTo>
                <a:cubicBezTo>
                  <a:pt x="21103" y="13726"/>
                  <a:pt x="23841" y="13076"/>
                  <a:pt x="26501" y="12682"/>
                </a:cubicBezTo>
                <a:lnTo>
                  <a:pt x="34678" y="11421"/>
                </a:lnTo>
                <a:cubicBezTo>
                  <a:pt x="35880" y="11224"/>
                  <a:pt x="37200" y="11165"/>
                  <a:pt x="38362" y="10810"/>
                </a:cubicBezTo>
                <a:cubicBezTo>
                  <a:pt x="39032" y="10613"/>
                  <a:pt x="39702" y="10140"/>
                  <a:pt x="39682" y="9372"/>
                </a:cubicBezTo>
                <a:cubicBezTo>
                  <a:pt x="39682" y="8781"/>
                  <a:pt x="39269" y="8603"/>
                  <a:pt x="38934" y="8209"/>
                </a:cubicBezTo>
                <a:cubicBezTo>
                  <a:pt x="38382" y="7579"/>
                  <a:pt x="38047" y="7047"/>
                  <a:pt x="38737" y="6377"/>
                </a:cubicBezTo>
                <a:cubicBezTo>
                  <a:pt x="39269" y="5865"/>
                  <a:pt x="40175" y="5766"/>
                  <a:pt x="40845" y="5608"/>
                </a:cubicBezTo>
                <a:cubicBezTo>
                  <a:pt x="43308" y="5057"/>
                  <a:pt x="45889" y="4663"/>
                  <a:pt x="48293" y="3914"/>
                </a:cubicBezTo>
                <a:cubicBezTo>
                  <a:pt x="49494" y="3520"/>
                  <a:pt x="50893" y="2515"/>
                  <a:pt x="50046" y="1136"/>
                </a:cubicBezTo>
                <a:cubicBezTo>
                  <a:pt x="49529" y="282"/>
                  <a:pt x="48733" y="1"/>
                  <a:pt x="4788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3" name="Google Shape;1513;p55"/>
          <p:cNvSpPr/>
          <p:nvPr/>
        </p:nvSpPr>
        <p:spPr>
          <a:xfrm flipH="1">
            <a:off x="7688398" y="4582638"/>
            <a:ext cx="283484" cy="360463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14" name="Google Shape;1514;p55"/>
          <p:cNvGrpSpPr/>
          <p:nvPr/>
        </p:nvGrpSpPr>
        <p:grpSpPr>
          <a:xfrm rot="-2700000">
            <a:off x="8026909" y="3935377"/>
            <a:ext cx="898707" cy="766293"/>
            <a:chOff x="10024450" y="2274100"/>
            <a:chExt cx="762700" cy="650325"/>
          </a:xfrm>
        </p:grpSpPr>
        <p:sp>
          <p:nvSpPr>
            <p:cNvPr id="1515" name="Google Shape;1515;p55"/>
            <p:cNvSpPr/>
            <p:nvPr/>
          </p:nvSpPr>
          <p:spPr>
            <a:xfrm>
              <a:off x="10051950" y="2294750"/>
              <a:ext cx="706375" cy="609625"/>
            </a:xfrm>
            <a:custGeom>
              <a:avLst/>
              <a:gdLst/>
              <a:ahLst/>
              <a:cxnLst/>
              <a:rect l="l" t="t" r="r" b="b"/>
              <a:pathLst>
                <a:path w="28255" h="24385" extrusionOk="0">
                  <a:moveTo>
                    <a:pt x="8240" y="1"/>
                  </a:moveTo>
                  <a:cubicBezTo>
                    <a:pt x="8107" y="835"/>
                    <a:pt x="7940" y="1602"/>
                    <a:pt x="7706" y="2402"/>
                  </a:cubicBezTo>
                  <a:cubicBezTo>
                    <a:pt x="6639" y="6505"/>
                    <a:pt x="4971" y="10408"/>
                    <a:pt x="2803" y="14044"/>
                  </a:cubicBezTo>
                  <a:cubicBezTo>
                    <a:pt x="2803" y="14044"/>
                    <a:pt x="1235" y="16746"/>
                    <a:pt x="1" y="18714"/>
                  </a:cubicBezTo>
                  <a:cubicBezTo>
                    <a:pt x="1002" y="19715"/>
                    <a:pt x="5605" y="23784"/>
                    <a:pt x="13911" y="24385"/>
                  </a:cubicBezTo>
                  <a:lnTo>
                    <a:pt x="17380" y="23284"/>
                  </a:lnTo>
                  <a:lnTo>
                    <a:pt x="20782" y="22183"/>
                  </a:lnTo>
                  <a:cubicBezTo>
                    <a:pt x="22917" y="17547"/>
                    <a:pt x="24852" y="12810"/>
                    <a:pt x="26520" y="8006"/>
                  </a:cubicBezTo>
                  <a:cubicBezTo>
                    <a:pt x="27354" y="5605"/>
                    <a:pt x="28254" y="2169"/>
                    <a:pt x="28254" y="2169"/>
                  </a:cubicBezTo>
                  <a:lnTo>
                    <a:pt x="28254" y="2169"/>
                  </a:lnTo>
                  <a:cubicBezTo>
                    <a:pt x="26720" y="2407"/>
                    <a:pt x="25144" y="2506"/>
                    <a:pt x="23582" y="2506"/>
                  </a:cubicBezTo>
                  <a:cubicBezTo>
                    <a:pt x="15734" y="2506"/>
                    <a:pt x="8240" y="1"/>
                    <a:pt x="8240" y="1"/>
                  </a:cubicBezTo>
                  <a:close/>
                </a:path>
              </a:pathLst>
            </a:custGeom>
            <a:solidFill>
              <a:srgbClr val="302D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6" name="Google Shape;1516;p55"/>
            <p:cNvSpPr/>
            <p:nvPr/>
          </p:nvSpPr>
          <p:spPr>
            <a:xfrm>
              <a:off x="10024450" y="2274100"/>
              <a:ext cx="762700" cy="650325"/>
            </a:xfrm>
            <a:custGeom>
              <a:avLst/>
              <a:gdLst/>
              <a:ahLst/>
              <a:cxnLst/>
              <a:rect l="l" t="t" r="r" b="b"/>
              <a:pathLst>
                <a:path w="30508" h="26013" extrusionOk="0">
                  <a:moveTo>
                    <a:pt x="2783" y="14640"/>
                  </a:moveTo>
                  <a:cubicBezTo>
                    <a:pt x="2750" y="14640"/>
                    <a:pt x="2723" y="14703"/>
                    <a:pt x="2785" y="14864"/>
                  </a:cubicBezTo>
                  <a:lnTo>
                    <a:pt x="2785" y="14864"/>
                  </a:lnTo>
                  <a:cubicBezTo>
                    <a:pt x="2876" y="14736"/>
                    <a:pt x="2825" y="14640"/>
                    <a:pt x="2783" y="14640"/>
                  </a:cubicBezTo>
                  <a:close/>
                  <a:moveTo>
                    <a:pt x="10200" y="1949"/>
                  </a:moveTo>
                  <a:cubicBezTo>
                    <a:pt x="14694" y="3316"/>
                    <a:pt x="19526" y="4155"/>
                    <a:pt x="24289" y="4155"/>
                  </a:cubicBezTo>
                  <a:cubicBezTo>
                    <a:pt x="25520" y="4155"/>
                    <a:pt x="26746" y="4099"/>
                    <a:pt x="27961" y="3981"/>
                  </a:cubicBezTo>
                  <a:lnTo>
                    <a:pt x="27961" y="3981"/>
                  </a:lnTo>
                  <a:cubicBezTo>
                    <a:pt x="26216" y="10325"/>
                    <a:pt x="23868" y="16492"/>
                    <a:pt x="20999" y="22399"/>
                  </a:cubicBezTo>
                  <a:lnTo>
                    <a:pt x="20999" y="22399"/>
                  </a:lnTo>
                  <a:lnTo>
                    <a:pt x="14854" y="24388"/>
                  </a:lnTo>
                  <a:lnTo>
                    <a:pt x="14854" y="24388"/>
                  </a:lnTo>
                  <a:cubicBezTo>
                    <a:pt x="10361" y="23971"/>
                    <a:pt x="5747" y="22512"/>
                    <a:pt x="2343" y="19482"/>
                  </a:cubicBezTo>
                  <a:lnTo>
                    <a:pt x="2343" y="19482"/>
                  </a:lnTo>
                  <a:cubicBezTo>
                    <a:pt x="3225" y="18045"/>
                    <a:pt x="4078" y="16607"/>
                    <a:pt x="4904" y="15170"/>
                  </a:cubicBezTo>
                  <a:cubicBezTo>
                    <a:pt x="4970" y="14970"/>
                    <a:pt x="4970" y="14737"/>
                    <a:pt x="4837" y="14537"/>
                  </a:cubicBezTo>
                  <a:lnTo>
                    <a:pt x="4837" y="14537"/>
                  </a:lnTo>
                  <a:cubicBezTo>
                    <a:pt x="4866" y="14581"/>
                    <a:pt x="4903" y="14601"/>
                    <a:pt x="4945" y="14601"/>
                  </a:cubicBezTo>
                  <a:cubicBezTo>
                    <a:pt x="5380" y="14601"/>
                    <a:pt x="6422" y="12433"/>
                    <a:pt x="6605" y="12068"/>
                  </a:cubicBezTo>
                  <a:cubicBezTo>
                    <a:pt x="7205" y="10867"/>
                    <a:pt x="7739" y="9633"/>
                    <a:pt x="8273" y="8399"/>
                  </a:cubicBezTo>
                  <a:cubicBezTo>
                    <a:pt x="9078" y="6299"/>
                    <a:pt x="9735" y="4149"/>
                    <a:pt x="10200" y="1949"/>
                  </a:cubicBezTo>
                  <a:close/>
                  <a:moveTo>
                    <a:pt x="9275" y="0"/>
                  </a:moveTo>
                  <a:cubicBezTo>
                    <a:pt x="9006" y="0"/>
                    <a:pt x="8770" y="99"/>
                    <a:pt x="8600" y="248"/>
                  </a:cubicBezTo>
                  <a:lnTo>
                    <a:pt x="8600" y="248"/>
                  </a:lnTo>
                  <a:cubicBezTo>
                    <a:pt x="8452" y="363"/>
                    <a:pt x="8345" y="521"/>
                    <a:pt x="8306" y="727"/>
                  </a:cubicBezTo>
                  <a:cubicBezTo>
                    <a:pt x="7405" y="5630"/>
                    <a:pt x="5437" y="10267"/>
                    <a:pt x="2902" y="14570"/>
                  </a:cubicBezTo>
                  <a:cubicBezTo>
                    <a:pt x="2837" y="14766"/>
                    <a:pt x="2836" y="14994"/>
                    <a:pt x="2961" y="15191"/>
                  </a:cubicBezTo>
                  <a:lnTo>
                    <a:pt x="2961" y="15191"/>
                  </a:lnTo>
                  <a:cubicBezTo>
                    <a:pt x="2872" y="15054"/>
                    <a:pt x="2817" y="14946"/>
                    <a:pt x="2785" y="14864"/>
                  </a:cubicBezTo>
                  <a:lnTo>
                    <a:pt x="2785" y="14864"/>
                  </a:lnTo>
                  <a:cubicBezTo>
                    <a:pt x="2754" y="14908"/>
                    <a:pt x="2706" y="14955"/>
                    <a:pt x="2635" y="15004"/>
                  </a:cubicBezTo>
                  <a:cubicBezTo>
                    <a:pt x="2369" y="15370"/>
                    <a:pt x="2168" y="15771"/>
                    <a:pt x="1968" y="16171"/>
                  </a:cubicBezTo>
                  <a:cubicBezTo>
                    <a:pt x="1368" y="17205"/>
                    <a:pt x="767" y="18239"/>
                    <a:pt x="134" y="19240"/>
                  </a:cubicBezTo>
                  <a:cubicBezTo>
                    <a:pt x="0" y="19540"/>
                    <a:pt x="100" y="19874"/>
                    <a:pt x="334" y="20074"/>
                  </a:cubicBezTo>
                  <a:cubicBezTo>
                    <a:pt x="4170" y="23810"/>
                    <a:pt x="9707" y="25578"/>
                    <a:pt x="14944" y="26011"/>
                  </a:cubicBezTo>
                  <a:lnTo>
                    <a:pt x="14931" y="25979"/>
                  </a:lnTo>
                  <a:lnTo>
                    <a:pt x="14931" y="25979"/>
                  </a:lnTo>
                  <a:cubicBezTo>
                    <a:pt x="15028" y="26001"/>
                    <a:pt x="15125" y="26013"/>
                    <a:pt x="15218" y="26013"/>
                  </a:cubicBezTo>
                  <a:cubicBezTo>
                    <a:pt x="15309" y="26013"/>
                    <a:pt x="15397" y="26002"/>
                    <a:pt x="15478" y="25978"/>
                  </a:cubicBezTo>
                  <a:lnTo>
                    <a:pt x="22349" y="23743"/>
                  </a:lnTo>
                  <a:cubicBezTo>
                    <a:pt x="22474" y="23715"/>
                    <a:pt x="22581" y="23653"/>
                    <a:pt x="22669" y="23568"/>
                  </a:cubicBezTo>
                  <a:lnTo>
                    <a:pt x="22669" y="23568"/>
                  </a:lnTo>
                  <a:cubicBezTo>
                    <a:pt x="22787" y="23475"/>
                    <a:pt x="22854" y="23365"/>
                    <a:pt x="22880" y="23247"/>
                  </a:cubicBezTo>
                  <a:lnTo>
                    <a:pt x="22880" y="23247"/>
                  </a:lnTo>
                  <a:cubicBezTo>
                    <a:pt x="26002" y="16795"/>
                    <a:pt x="28526" y="10044"/>
                    <a:pt x="30355" y="3095"/>
                  </a:cubicBezTo>
                  <a:cubicBezTo>
                    <a:pt x="30508" y="2515"/>
                    <a:pt x="29681" y="2186"/>
                    <a:pt x="29208" y="2186"/>
                  </a:cubicBezTo>
                  <a:cubicBezTo>
                    <a:pt x="29165" y="2186"/>
                    <a:pt x="29124" y="2189"/>
                    <a:pt x="29087" y="2194"/>
                  </a:cubicBezTo>
                  <a:cubicBezTo>
                    <a:pt x="27478" y="2421"/>
                    <a:pt x="25838" y="2527"/>
                    <a:pt x="24186" y="2527"/>
                  </a:cubicBezTo>
                  <a:cubicBezTo>
                    <a:pt x="19411" y="2527"/>
                    <a:pt x="14541" y="1640"/>
                    <a:pt x="10060" y="197"/>
                  </a:cubicBezTo>
                  <a:lnTo>
                    <a:pt x="10060" y="197"/>
                  </a:lnTo>
                  <a:cubicBezTo>
                    <a:pt x="9901" y="100"/>
                    <a:pt x="9703" y="41"/>
                    <a:pt x="9497" y="22"/>
                  </a:cubicBezTo>
                  <a:lnTo>
                    <a:pt x="9497" y="22"/>
                  </a:lnTo>
                  <a:cubicBezTo>
                    <a:pt x="9421" y="7"/>
                    <a:pt x="9347" y="0"/>
                    <a:pt x="927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7" name="Google Shape;1517;p55"/>
            <p:cNvSpPr/>
            <p:nvPr/>
          </p:nvSpPr>
          <p:spPr>
            <a:xfrm>
              <a:off x="10045400" y="2294038"/>
              <a:ext cx="706375" cy="610450"/>
            </a:xfrm>
            <a:custGeom>
              <a:avLst/>
              <a:gdLst/>
              <a:ahLst/>
              <a:cxnLst/>
              <a:rect l="l" t="t" r="r" b="b"/>
              <a:pathLst>
                <a:path w="28255" h="24418" extrusionOk="0">
                  <a:moveTo>
                    <a:pt x="8240" y="0"/>
                  </a:moveTo>
                  <a:cubicBezTo>
                    <a:pt x="8107" y="834"/>
                    <a:pt x="7907" y="1635"/>
                    <a:pt x="7706" y="2435"/>
                  </a:cubicBezTo>
                  <a:cubicBezTo>
                    <a:pt x="6639" y="6505"/>
                    <a:pt x="4971" y="10441"/>
                    <a:pt x="2803" y="14077"/>
                  </a:cubicBezTo>
                  <a:cubicBezTo>
                    <a:pt x="2803" y="14077"/>
                    <a:pt x="1235" y="16779"/>
                    <a:pt x="1" y="18747"/>
                  </a:cubicBezTo>
                  <a:cubicBezTo>
                    <a:pt x="1002" y="19748"/>
                    <a:pt x="5605" y="23851"/>
                    <a:pt x="13911" y="24418"/>
                  </a:cubicBezTo>
                  <a:lnTo>
                    <a:pt x="20782" y="22216"/>
                  </a:lnTo>
                  <a:cubicBezTo>
                    <a:pt x="22917" y="17580"/>
                    <a:pt x="24852" y="12876"/>
                    <a:pt x="26520" y="8039"/>
                  </a:cubicBezTo>
                  <a:cubicBezTo>
                    <a:pt x="27354" y="5671"/>
                    <a:pt x="28254" y="2202"/>
                    <a:pt x="28254" y="2202"/>
                  </a:cubicBezTo>
                  <a:lnTo>
                    <a:pt x="28254" y="2202"/>
                  </a:lnTo>
                  <a:cubicBezTo>
                    <a:pt x="26756" y="2430"/>
                    <a:pt x="25214" y="2526"/>
                    <a:pt x="23684" y="2526"/>
                  </a:cubicBezTo>
                  <a:cubicBezTo>
                    <a:pt x="15815" y="2526"/>
                    <a:pt x="8240" y="0"/>
                    <a:pt x="82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8" name="Google Shape;1518;p55"/>
            <p:cNvSpPr/>
            <p:nvPr/>
          </p:nvSpPr>
          <p:spPr>
            <a:xfrm>
              <a:off x="10399700" y="2814300"/>
              <a:ext cx="171825" cy="90075"/>
            </a:xfrm>
            <a:custGeom>
              <a:avLst/>
              <a:gdLst/>
              <a:ahLst/>
              <a:cxnLst/>
              <a:rect l="l" t="t" r="r" b="b"/>
              <a:pathLst>
                <a:path w="6873" h="3603" extrusionOk="0">
                  <a:moveTo>
                    <a:pt x="3103" y="0"/>
                  </a:moveTo>
                  <a:cubicBezTo>
                    <a:pt x="3103" y="0"/>
                    <a:pt x="2836" y="2135"/>
                    <a:pt x="1" y="3603"/>
                  </a:cubicBezTo>
                  <a:lnTo>
                    <a:pt x="6872" y="1401"/>
                  </a:lnTo>
                  <a:lnTo>
                    <a:pt x="6872" y="1401"/>
                  </a:lnTo>
                  <a:cubicBezTo>
                    <a:pt x="6872" y="1401"/>
                    <a:pt x="6528" y="1453"/>
                    <a:pt x="6043" y="1453"/>
                  </a:cubicBezTo>
                  <a:cubicBezTo>
                    <a:pt x="5075" y="1453"/>
                    <a:pt x="3548" y="1246"/>
                    <a:pt x="31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9" name="Google Shape;1519;p55"/>
            <p:cNvSpPr/>
            <p:nvPr/>
          </p:nvSpPr>
          <p:spPr>
            <a:xfrm>
              <a:off x="10286450" y="2434750"/>
              <a:ext cx="330925" cy="81850"/>
            </a:xfrm>
            <a:custGeom>
              <a:avLst/>
              <a:gdLst/>
              <a:ahLst/>
              <a:cxnLst/>
              <a:rect l="l" t="t" r="r" b="b"/>
              <a:pathLst>
                <a:path w="13237" h="3274" extrusionOk="0">
                  <a:moveTo>
                    <a:pt x="863" y="0"/>
                  </a:moveTo>
                  <a:cubicBezTo>
                    <a:pt x="630" y="0"/>
                    <a:pt x="1" y="607"/>
                    <a:pt x="128" y="639"/>
                  </a:cubicBezTo>
                  <a:cubicBezTo>
                    <a:pt x="4030" y="2240"/>
                    <a:pt x="8167" y="3140"/>
                    <a:pt x="12403" y="3274"/>
                  </a:cubicBezTo>
                  <a:cubicBezTo>
                    <a:pt x="12670" y="3274"/>
                    <a:pt x="13237" y="2640"/>
                    <a:pt x="13204" y="2640"/>
                  </a:cubicBezTo>
                  <a:cubicBezTo>
                    <a:pt x="8967" y="2507"/>
                    <a:pt x="4798" y="1606"/>
                    <a:pt x="895" y="5"/>
                  </a:cubicBezTo>
                  <a:cubicBezTo>
                    <a:pt x="885" y="2"/>
                    <a:pt x="875" y="0"/>
                    <a:pt x="8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0" name="Google Shape;1520;p55"/>
            <p:cNvSpPr/>
            <p:nvPr/>
          </p:nvSpPr>
          <p:spPr>
            <a:xfrm>
              <a:off x="10233150" y="2558850"/>
              <a:ext cx="330875" cy="81175"/>
            </a:xfrm>
            <a:custGeom>
              <a:avLst/>
              <a:gdLst/>
              <a:ahLst/>
              <a:cxnLst/>
              <a:rect l="l" t="t" r="r" b="b"/>
              <a:pathLst>
                <a:path w="13235" h="3247" extrusionOk="0">
                  <a:moveTo>
                    <a:pt x="870" y="1"/>
                  </a:moveTo>
                  <a:cubicBezTo>
                    <a:pt x="599" y="1"/>
                    <a:pt x="1" y="583"/>
                    <a:pt x="125" y="645"/>
                  </a:cubicBezTo>
                  <a:cubicBezTo>
                    <a:pt x="4028" y="2246"/>
                    <a:pt x="8197" y="3113"/>
                    <a:pt x="12400" y="3247"/>
                  </a:cubicBezTo>
                  <a:cubicBezTo>
                    <a:pt x="12700" y="3247"/>
                    <a:pt x="13234" y="2613"/>
                    <a:pt x="13201" y="2613"/>
                  </a:cubicBezTo>
                  <a:cubicBezTo>
                    <a:pt x="8964" y="2479"/>
                    <a:pt x="4828" y="1612"/>
                    <a:pt x="925" y="11"/>
                  </a:cubicBezTo>
                  <a:cubicBezTo>
                    <a:pt x="909" y="4"/>
                    <a:pt x="891" y="1"/>
                    <a:pt x="87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1" name="Google Shape;1521;p55"/>
            <p:cNvSpPr/>
            <p:nvPr/>
          </p:nvSpPr>
          <p:spPr>
            <a:xfrm>
              <a:off x="10174775" y="2676450"/>
              <a:ext cx="330875" cy="81150"/>
            </a:xfrm>
            <a:custGeom>
              <a:avLst/>
              <a:gdLst/>
              <a:ahLst/>
              <a:cxnLst/>
              <a:rect l="l" t="t" r="r" b="b"/>
              <a:pathLst>
                <a:path w="13235" h="3246" extrusionOk="0">
                  <a:moveTo>
                    <a:pt x="843" y="0"/>
                  </a:moveTo>
                  <a:cubicBezTo>
                    <a:pt x="599" y="0"/>
                    <a:pt x="1" y="582"/>
                    <a:pt x="125" y="644"/>
                  </a:cubicBezTo>
                  <a:cubicBezTo>
                    <a:pt x="4028" y="2245"/>
                    <a:pt x="8197" y="3113"/>
                    <a:pt x="12400" y="3246"/>
                  </a:cubicBezTo>
                  <a:cubicBezTo>
                    <a:pt x="12700" y="3246"/>
                    <a:pt x="13234" y="2612"/>
                    <a:pt x="13201" y="2612"/>
                  </a:cubicBezTo>
                  <a:cubicBezTo>
                    <a:pt x="8964" y="2479"/>
                    <a:pt x="4795" y="1611"/>
                    <a:pt x="892" y="10"/>
                  </a:cubicBezTo>
                  <a:cubicBezTo>
                    <a:pt x="878" y="3"/>
                    <a:pt x="862" y="0"/>
                    <a:pt x="8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22" name="Google Shape;1522;p55"/>
          <p:cNvSpPr/>
          <p:nvPr/>
        </p:nvSpPr>
        <p:spPr>
          <a:xfrm>
            <a:off x="225250" y="447438"/>
            <a:ext cx="1153600" cy="321450"/>
          </a:xfrm>
          <a:custGeom>
            <a:avLst/>
            <a:gdLst/>
            <a:ahLst/>
            <a:cxnLst/>
            <a:rect l="l" t="t" r="r" b="b"/>
            <a:pathLst>
              <a:path w="46144" h="12858" extrusionOk="0">
                <a:moveTo>
                  <a:pt x="43926" y="479"/>
                </a:moveTo>
                <a:cubicBezTo>
                  <a:pt x="44509" y="479"/>
                  <a:pt x="44950" y="712"/>
                  <a:pt x="44942" y="1436"/>
                </a:cubicBezTo>
                <a:cubicBezTo>
                  <a:pt x="44942" y="2618"/>
                  <a:pt x="42913" y="3150"/>
                  <a:pt x="42046" y="3525"/>
                </a:cubicBezTo>
                <a:lnTo>
                  <a:pt x="39484" y="4687"/>
                </a:lnTo>
                <a:cubicBezTo>
                  <a:pt x="37613" y="5534"/>
                  <a:pt x="35741" y="6382"/>
                  <a:pt x="33869" y="7209"/>
                </a:cubicBezTo>
                <a:cubicBezTo>
                  <a:pt x="32372" y="7899"/>
                  <a:pt x="30835" y="8490"/>
                  <a:pt x="29239" y="8943"/>
                </a:cubicBezTo>
                <a:cubicBezTo>
                  <a:pt x="28171" y="9235"/>
                  <a:pt x="27162" y="9366"/>
                  <a:pt x="26159" y="9366"/>
                </a:cubicBezTo>
                <a:cubicBezTo>
                  <a:pt x="24998" y="9366"/>
                  <a:pt x="23845" y="9190"/>
                  <a:pt x="22619" y="8884"/>
                </a:cubicBezTo>
                <a:cubicBezTo>
                  <a:pt x="22143" y="8763"/>
                  <a:pt x="21680" y="8709"/>
                  <a:pt x="21228" y="8709"/>
                </a:cubicBezTo>
                <a:cubicBezTo>
                  <a:pt x="18660" y="8709"/>
                  <a:pt x="16412" y="10424"/>
                  <a:pt x="13950" y="11228"/>
                </a:cubicBezTo>
                <a:cubicBezTo>
                  <a:pt x="12176" y="11819"/>
                  <a:pt x="10324" y="12174"/>
                  <a:pt x="8433" y="12273"/>
                </a:cubicBezTo>
                <a:lnTo>
                  <a:pt x="7743" y="12312"/>
                </a:lnTo>
                <a:cubicBezTo>
                  <a:pt x="6758" y="11701"/>
                  <a:pt x="6660" y="11130"/>
                  <a:pt x="7448" y="10578"/>
                </a:cubicBezTo>
                <a:cubicBezTo>
                  <a:pt x="7743" y="10401"/>
                  <a:pt x="8058" y="10263"/>
                  <a:pt x="8374" y="10184"/>
                </a:cubicBezTo>
                <a:cubicBezTo>
                  <a:pt x="8886" y="10027"/>
                  <a:pt x="9457" y="9908"/>
                  <a:pt x="9911" y="9593"/>
                </a:cubicBezTo>
                <a:cubicBezTo>
                  <a:pt x="10305" y="9317"/>
                  <a:pt x="11073" y="8509"/>
                  <a:pt x="10600" y="8037"/>
                </a:cubicBezTo>
                <a:cubicBezTo>
                  <a:pt x="10408" y="7854"/>
                  <a:pt x="9980" y="7794"/>
                  <a:pt x="9523" y="7794"/>
                </a:cubicBezTo>
                <a:cubicBezTo>
                  <a:pt x="8992" y="7794"/>
                  <a:pt x="8423" y="7875"/>
                  <a:pt x="8137" y="7938"/>
                </a:cubicBezTo>
                <a:cubicBezTo>
                  <a:pt x="7448" y="8076"/>
                  <a:pt x="6916" y="8450"/>
                  <a:pt x="6305" y="8805"/>
                </a:cubicBezTo>
                <a:cubicBezTo>
                  <a:pt x="5341" y="9339"/>
                  <a:pt x="4241" y="9737"/>
                  <a:pt x="3138" y="9737"/>
                </a:cubicBezTo>
                <a:cubicBezTo>
                  <a:pt x="2978" y="9737"/>
                  <a:pt x="2819" y="9729"/>
                  <a:pt x="2660" y="9711"/>
                </a:cubicBezTo>
                <a:cubicBezTo>
                  <a:pt x="1517" y="9593"/>
                  <a:pt x="630" y="8174"/>
                  <a:pt x="1754" y="7465"/>
                </a:cubicBezTo>
                <a:cubicBezTo>
                  <a:pt x="2207" y="7170"/>
                  <a:pt x="2758" y="6933"/>
                  <a:pt x="3251" y="6677"/>
                </a:cubicBezTo>
                <a:cubicBezTo>
                  <a:pt x="4256" y="6106"/>
                  <a:pt x="5320" y="5613"/>
                  <a:pt x="6403" y="5219"/>
                </a:cubicBezTo>
                <a:cubicBezTo>
                  <a:pt x="8177" y="4687"/>
                  <a:pt x="9970" y="4155"/>
                  <a:pt x="11743" y="3643"/>
                </a:cubicBezTo>
                <a:cubicBezTo>
                  <a:pt x="13634" y="3111"/>
                  <a:pt x="15565" y="2441"/>
                  <a:pt x="17476" y="2008"/>
                </a:cubicBezTo>
                <a:cubicBezTo>
                  <a:pt x="17663" y="1967"/>
                  <a:pt x="17854" y="1947"/>
                  <a:pt x="18045" y="1947"/>
                </a:cubicBezTo>
                <a:cubicBezTo>
                  <a:pt x="18599" y="1947"/>
                  <a:pt x="19155" y="2113"/>
                  <a:pt x="19624" y="2421"/>
                </a:cubicBezTo>
                <a:cubicBezTo>
                  <a:pt x="19900" y="2579"/>
                  <a:pt x="19860" y="2658"/>
                  <a:pt x="20195" y="2796"/>
                </a:cubicBezTo>
                <a:cubicBezTo>
                  <a:pt x="20485" y="2918"/>
                  <a:pt x="20799" y="2993"/>
                  <a:pt x="21118" y="2993"/>
                </a:cubicBezTo>
                <a:cubicBezTo>
                  <a:pt x="21211" y="2993"/>
                  <a:pt x="21304" y="2986"/>
                  <a:pt x="21397" y="2973"/>
                </a:cubicBezTo>
                <a:cubicBezTo>
                  <a:pt x="21969" y="2914"/>
                  <a:pt x="22520" y="2776"/>
                  <a:pt x="23052" y="2599"/>
                </a:cubicBezTo>
                <a:cubicBezTo>
                  <a:pt x="23960" y="2334"/>
                  <a:pt x="25250" y="1669"/>
                  <a:pt x="26224" y="1669"/>
                </a:cubicBezTo>
                <a:cubicBezTo>
                  <a:pt x="26264" y="1669"/>
                  <a:pt x="26304" y="1670"/>
                  <a:pt x="26343" y="1673"/>
                </a:cubicBezTo>
                <a:cubicBezTo>
                  <a:pt x="28096" y="1791"/>
                  <a:pt x="27643" y="2717"/>
                  <a:pt x="28293" y="3584"/>
                </a:cubicBezTo>
                <a:cubicBezTo>
                  <a:pt x="28608" y="3958"/>
                  <a:pt x="29003" y="4234"/>
                  <a:pt x="29456" y="4411"/>
                </a:cubicBezTo>
                <a:cubicBezTo>
                  <a:pt x="29840" y="4552"/>
                  <a:pt x="30230" y="4609"/>
                  <a:pt x="30621" y="4609"/>
                </a:cubicBezTo>
                <a:cubicBezTo>
                  <a:pt x="31654" y="4609"/>
                  <a:pt x="32695" y="4208"/>
                  <a:pt x="33652" y="3879"/>
                </a:cubicBezTo>
                <a:lnTo>
                  <a:pt x="38637" y="2145"/>
                </a:lnTo>
                <a:lnTo>
                  <a:pt x="41337" y="1200"/>
                </a:lnTo>
                <a:cubicBezTo>
                  <a:pt x="41768" y="1044"/>
                  <a:pt x="43018" y="479"/>
                  <a:pt x="43926" y="479"/>
                </a:cubicBezTo>
                <a:close/>
                <a:moveTo>
                  <a:pt x="43950" y="1"/>
                </a:moveTo>
                <a:cubicBezTo>
                  <a:pt x="43632" y="1"/>
                  <a:pt x="43311" y="49"/>
                  <a:pt x="43031" y="116"/>
                </a:cubicBezTo>
                <a:cubicBezTo>
                  <a:pt x="40844" y="609"/>
                  <a:pt x="38677" y="1594"/>
                  <a:pt x="36549" y="2323"/>
                </a:cubicBezTo>
                <a:lnTo>
                  <a:pt x="33377" y="3426"/>
                </a:lnTo>
                <a:cubicBezTo>
                  <a:pt x="32535" y="3720"/>
                  <a:pt x="31560" y="4120"/>
                  <a:pt x="30636" y="4120"/>
                </a:cubicBezTo>
                <a:cubicBezTo>
                  <a:pt x="30132" y="4120"/>
                  <a:pt x="29644" y="4002"/>
                  <a:pt x="29200" y="3682"/>
                </a:cubicBezTo>
                <a:cubicBezTo>
                  <a:pt x="28392" y="3111"/>
                  <a:pt x="28549" y="1948"/>
                  <a:pt x="27722" y="1416"/>
                </a:cubicBezTo>
                <a:cubicBezTo>
                  <a:pt x="27415" y="1230"/>
                  <a:pt x="27065" y="1166"/>
                  <a:pt x="26710" y="1166"/>
                </a:cubicBezTo>
                <a:cubicBezTo>
                  <a:pt x="26427" y="1166"/>
                  <a:pt x="26141" y="1206"/>
                  <a:pt x="25870" y="1259"/>
                </a:cubicBezTo>
                <a:cubicBezTo>
                  <a:pt x="24826" y="1456"/>
                  <a:pt x="23801" y="1850"/>
                  <a:pt x="22776" y="2145"/>
                </a:cubicBezTo>
                <a:cubicBezTo>
                  <a:pt x="22216" y="2304"/>
                  <a:pt x="21729" y="2463"/>
                  <a:pt x="21248" y="2463"/>
                </a:cubicBezTo>
                <a:cubicBezTo>
                  <a:pt x="20834" y="2463"/>
                  <a:pt x="20426" y="2345"/>
                  <a:pt x="19979" y="2008"/>
                </a:cubicBezTo>
                <a:cubicBezTo>
                  <a:pt x="19742" y="1791"/>
                  <a:pt x="19486" y="1594"/>
                  <a:pt x="19210" y="1416"/>
                </a:cubicBezTo>
                <a:cubicBezTo>
                  <a:pt x="18965" y="1314"/>
                  <a:pt x="18729" y="1273"/>
                  <a:pt x="18497" y="1273"/>
                </a:cubicBezTo>
                <a:cubicBezTo>
                  <a:pt x="18060" y="1273"/>
                  <a:pt x="17639" y="1419"/>
                  <a:pt x="17201" y="1574"/>
                </a:cubicBezTo>
                <a:cubicBezTo>
                  <a:pt x="16038" y="1968"/>
                  <a:pt x="14876" y="2264"/>
                  <a:pt x="13693" y="2579"/>
                </a:cubicBezTo>
                <a:cubicBezTo>
                  <a:pt x="11189" y="3239"/>
                  <a:pt x="8723" y="3995"/>
                  <a:pt x="6238" y="4752"/>
                </a:cubicBezTo>
                <a:lnTo>
                  <a:pt x="6238" y="4752"/>
                </a:lnTo>
                <a:cubicBezTo>
                  <a:pt x="6233" y="4752"/>
                  <a:pt x="6228" y="4751"/>
                  <a:pt x="6223" y="4751"/>
                </a:cubicBezTo>
                <a:cubicBezTo>
                  <a:pt x="6191" y="4751"/>
                  <a:pt x="6159" y="4756"/>
                  <a:pt x="6128" y="4766"/>
                </a:cubicBezTo>
                <a:cubicBezTo>
                  <a:pt x="5261" y="5061"/>
                  <a:pt x="4433" y="5436"/>
                  <a:pt x="3625" y="5869"/>
                </a:cubicBezTo>
                <a:cubicBezTo>
                  <a:pt x="2758" y="6303"/>
                  <a:pt x="1714" y="6677"/>
                  <a:pt x="985" y="7288"/>
                </a:cubicBezTo>
                <a:cubicBezTo>
                  <a:pt x="0" y="8115"/>
                  <a:pt x="414" y="9376"/>
                  <a:pt x="1458" y="9908"/>
                </a:cubicBezTo>
                <a:cubicBezTo>
                  <a:pt x="1935" y="10143"/>
                  <a:pt x="2478" y="10239"/>
                  <a:pt x="3038" y="10239"/>
                </a:cubicBezTo>
                <a:cubicBezTo>
                  <a:pt x="4029" y="10239"/>
                  <a:pt x="5073" y="9938"/>
                  <a:pt x="5891" y="9573"/>
                </a:cubicBezTo>
                <a:cubicBezTo>
                  <a:pt x="6837" y="9140"/>
                  <a:pt x="7645" y="8431"/>
                  <a:pt x="8728" y="8332"/>
                </a:cubicBezTo>
                <a:cubicBezTo>
                  <a:pt x="8821" y="8327"/>
                  <a:pt x="8953" y="8323"/>
                  <a:pt x="9098" y="8323"/>
                </a:cubicBezTo>
                <a:cubicBezTo>
                  <a:pt x="9508" y="8323"/>
                  <a:pt x="10024" y="8354"/>
                  <a:pt x="10068" y="8470"/>
                </a:cubicBezTo>
                <a:cubicBezTo>
                  <a:pt x="10364" y="9120"/>
                  <a:pt x="7034" y="10086"/>
                  <a:pt x="6640" y="10559"/>
                </a:cubicBezTo>
                <a:cubicBezTo>
                  <a:pt x="5931" y="11425"/>
                  <a:pt x="6226" y="12489"/>
                  <a:pt x="7329" y="12746"/>
                </a:cubicBezTo>
                <a:cubicBezTo>
                  <a:pt x="7674" y="12824"/>
                  <a:pt x="8046" y="12857"/>
                  <a:pt x="8433" y="12857"/>
                </a:cubicBezTo>
                <a:cubicBezTo>
                  <a:pt x="9797" y="12857"/>
                  <a:pt x="11349" y="12446"/>
                  <a:pt x="12531" y="12154"/>
                </a:cubicBezTo>
                <a:cubicBezTo>
                  <a:pt x="14698" y="11622"/>
                  <a:pt x="16590" y="10696"/>
                  <a:pt x="18599" y="9790"/>
                </a:cubicBezTo>
                <a:cubicBezTo>
                  <a:pt x="19454" y="9403"/>
                  <a:pt x="20273" y="9178"/>
                  <a:pt x="21135" y="9178"/>
                </a:cubicBezTo>
                <a:cubicBezTo>
                  <a:pt x="21545" y="9178"/>
                  <a:pt x="21964" y="9229"/>
                  <a:pt x="22402" y="9337"/>
                </a:cubicBezTo>
                <a:cubicBezTo>
                  <a:pt x="23368" y="9593"/>
                  <a:pt x="24274" y="9849"/>
                  <a:pt x="25259" y="9908"/>
                </a:cubicBezTo>
                <a:cubicBezTo>
                  <a:pt x="25470" y="9922"/>
                  <a:pt x="25681" y="9928"/>
                  <a:pt x="25891" y="9928"/>
                </a:cubicBezTo>
                <a:cubicBezTo>
                  <a:pt x="27567" y="9928"/>
                  <a:pt x="29220" y="9527"/>
                  <a:pt x="30796" y="9002"/>
                </a:cubicBezTo>
                <a:cubicBezTo>
                  <a:pt x="35110" y="7524"/>
                  <a:pt x="39268" y="5357"/>
                  <a:pt x="43425" y="3505"/>
                </a:cubicBezTo>
                <a:cubicBezTo>
                  <a:pt x="44410" y="3052"/>
                  <a:pt x="46144" y="2165"/>
                  <a:pt x="45474" y="786"/>
                </a:cubicBezTo>
                <a:cubicBezTo>
                  <a:pt x="45187" y="186"/>
                  <a:pt x="44573" y="1"/>
                  <a:pt x="4395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23" name="Google Shape;1523;p55"/>
          <p:cNvGrpSpPr/>
          <p:nvPr/>
        </p:nvGrpSpPr>
        <p:grpSpPr>
          <a:xfrm>
            <a:off x="8060860" y="202699"/>
            <a:ext cx="917750" cy="492447"/>
            <a:chOff x="6798725" y="2381225"/>
            <a:chExt cx="560350" cy="336200"/>
          </a:xfrm>
        </p:grpSpPr>
        <p:sp>
          <p:nvSpPr>
            <p:cNvPr id="1524" name="Google Shape;1524;p55"/>
            <p:cNvSpPr/>
            <p:nvPr/>
          </p:nvSpPr>
          <p:spPr>
            <a:xfrm>
              <a:off x="6900275" y="2381225"/>
              <a:ext cx="356900" cy="336200"/>
            </a:xfrm>
            <a:custGeom>
              <a:avLst/>
              <a:gdLst/>
              <a:ahLst/>
              <a:cxnLst/>
              <a:rect l="l" t="t" r="r" b="b"/>
              <a:pathLst>
                <a:path w="14276" h="13448" extrusionOk="0">
                  <a:moveTo>
                    <a:pt x="7153" y="1"/>
                  </a:moveTo>
                  <a:cubicBezTo>
                    <a:pt x="6861" y="1"/>
                    <a:pt x="6566" y="20"/>
                    <a:pt x="6269" y="59"/>
                  </a:cubicBezTo>
                  <a:cubicBezTo>
                    <a:pt x="2590" y="530"/>
                    <a:pt x="0" y="3900"/>
                    <a:pt x="471" y="7594"/>
                  </a:cubicBezTo>
                  <a:cubicBezTo>
                    <a:pt x="918" y="10982"/>
                    <a:pt x="3813" y="13447"/>
                    <a:pt x="7142" y="13447"/>
                  </a:cubicBezTo>
                  <a:cubicBezTo>
                    <a:pt x="7427" y="13447"/>
                    <a:pt x="7716" y="13429"/>
                    <a:pt x="8006" y="13392"/>
                  </a:cubicBezTo>
                  <a:cubicBezTo>
                    <a:pt x="11685" y="12906"/>
                    <a:pt x="14275" y="9536"/>
                    <a:pt x="13804" y="5857"/>
                  </a:cubicBezTo>
                  <a:cubicBezTo>
                    <a:pt x="13358" y="2475"/>
                    <a:pt x="10474" y="1"/>
                    <a:pt x="715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5" name="Google Shape;1525;p55"/>
            <p:cNvSpPr/>
            <p:nvPr/>
          </p:nvSpPr>
          <p:spPr>
            <a:xfrm>
              <a:off x="6798725" y="2421125"/>
              <a:ext cx="560350" cy="258375"/>
            </a:xfrm>
            <a:custGeom>
              <a:avLst/>
              <a:gdLst/>
              <a:ahLst/>
              <a:cxnLst/>
              <a:rect l="l" t="t" r="r" b="b"/>
              <a:pathLst>
                <a:path w="22414" h="10335" extrusionOk="0">
                  <a:moveTo>
                    <a:pt x="18578" y="0"/>
                  </a:moveTo>
                  <a:cubicBezTo>
                    <a:pt x="17765" y="0"/>
                    <a:pt x="16829" y="87"/>
                    <a:pt x="15806" y="258"/>
                  </a:cubicBezTo>
                  <a:cubicBezTo>
                    <a:pt x="15865" y="303"/>
                    <a:pt x="15909" y="361"/>
                    <a:pt x="15968" y="406"/>
                  </a:cubicBezTo>
                  <a:cubicBezTo>
                    <a:pt x="16298" y="377"/>
                    <a:pt x="16612" y="363"/>
                    <a:pt x="16906" y="363"/>
                  </a:cubicBezTo>
                  <a:cubicBezTo>
                    <a:pt x="18273" y="363"/>
                    <a:pt x="19211" y="673"/>
                    <a:pt x="19441" y="1303"/>
                  </a:cubicBezTo>
                  <a:cubicBezTo>
                    <a:pt x="20000" y="2760"/>
                    <a:pt x="16586" y="5380"/>
                    <a:pt x="11847" y="7175"/>
                  </a:cubicBezTo>
                  <a:cubicBezTo>
                    <a:pt x="9156" y="8186"/>
                    <a:pt x="6608" y="8713"/>
                    <a:pt x="4808" y="8713"/>
                  </a:cubicBezTo>
                  <a:cubicBezTo>
                    <a:pt x="3438" y="8713"/>
                    <a:pt x="2502" y="8408"/>
                    <a:pt x="2267" y="7778"/>
                  </a:cubicBezTo>
                  <a:cubicBezTo>
                    <a:pt x="1958" y="6984"/>
                    <a:pt x="2855" y="5821"/>
                    <a:pt x="4504" y="4644"/>
                  </a:cubicBezTo>
                  <a:cubicBezTo>
                    <a:pt x="4504" y="4585"/>
                    <a:pt x="4518" y="4511"/>
                    <a:pt x="4518" y="4453"/>
                  </a:cubicBezTo>
                  <a:lnTo>
                    <a:pt x="4518" y="4453"/>
                  </a:lnTo>
                  <a:cubicBezTo>
                    <a:pt x="1663" y="6174"/>
                    <a:pt x="0" y="7984"/>
                    <a:pt x="442" y="9177"/>
                  </a:cubicBezTo>
                  <a:cubicBezTo>
                    <a:pt x="742" y="9955"/>
                    <a:pt x="1909" y="10335"/>
                    <a:pt x="3614" y="10335"/>
                  </a:cubicBezTo>
                  <a:cubicBezTo>
                    <a:pt x="5844" y="10335"/>
                    <a:pt x="8991" y="9685"/>
                    <a:pt x="12318" y="8426"/>
                  </a:cubicBezTo>
                  <a:cubicBezTo>
                    <a:pt x="18205" y="6204"/>
                    <a:pt x="22414" y="2951"/>
                    <a:pt x="21737" y="1156"/>
                  </a:cubicBezTo>
                  <a:cubicBezTo>
                    <a:pt x="21438" y="379"/>
                    <a:pt x="20277" y="0"/>
                    <a:pt x="1857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26" name="Google Shape;1526;p55"/>
          <p:cNvSpPr/>
          <p:nvPr/>
        </p:nvSpPr>
        <p:spPr>
          <a:xfrm>
            <a:off x="299725" y="108121"/>
            <a:ext cx="192795" cy="245160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7" name="Google Shape;1527;p55"/>
          <p:cNvSpPr/>
          <p:nvPr/>
        </p:nvSpPr>
        <p:spPr>
          <a:xfrm rot="3313477" flipH="1">
            <a:off x="-911572" y="4174364"/>
            <a:ext cx="2312077" cy="1920959"/>
          </a:xfrm>
          <a:custGeom>
            <a:avLst/>
            <a:gdLst/>
            <a:ahLst/>
            <a:cxnLst/>
            <a:rect l="l" t="t" r="r" b="b"/>
            <a:pathLst>
              <a:path w="41120" h="34164" extrusionOk="0">
                <a:moveTo>
                  <a:pt x="14866" y="0"/>
                </a:moveTo>
                <a:cubicBezTo>
                  <a:pt x="13670" y="0"/>
                  <a:pt x="12502" y="620"/>
                  <a:pt x="11920" y="1757"/>
                </a:cubicBezTo>
                <a:cubicBezTo>
                  <a:pt x="11000" y="1086"/>
                  <a:pt x="9879" y="778"/>
                  <a:pt x="8738" y="778"/>
                </a:cubicBezTo>
                <a:cubicBezTo>
                  <a:pt x="7536" y="778"/>
                  <a:pt x="6312" y="1120"/>
                  <a:pt x="5280" y="1737"/>
                </a:cubicBezTo>
                <a:cubicBezTo>
                  <a:pt x="3271" y="2939"/>
                  <a:pt x="1911" y="5027"/>
                  <a:pt x="1123" y="7234"/>
                </a:cubicBezTo>
                <a:cubicBezTo>
                  <a:pt x="177" y="9835"/>
                  <a:pt x="0" y="12948"/>
                  <a:pt x="1675" y="15135"/>
                </a:cubicBezTo>
                <a:cubicBezTo>
                  <a:pt x="2761" y="16515"/>
                  <a:pt x="4407" y="17291"/>
                  <a:pt x="6135" y="17291"/>
                </a:cubicBezTo>
                <a:cubicBezTo>
                  <a:pt x="6381" y="17291"/>
                  <a:pt x="6628" y="17275"/>
                  <a:pt x="6876" y="17243"/>
                </a:cubicBezTo>
                <a:lnTo>
                  <a:pt x="6876" y="17243"/>
                </a:lnTo>
                <a:cubicBezTo>
                  <a:pt x="4827" y="18701"/>
                  <a:pt x="3763" y="21341"/>
                  <a:pt x="4000" y="23844"/>
                </a:cubicBezTo>
                <a:cubicBezTo>
                  <a:pt x="4157" y="25282"/>
                  <a:pt x="4709" y="26661"/>
                  <a:pt x="5576" y="27824"/>
                </a:cubicBezTo>
                <a:cubicBezTo>
                  <a:pt x="6226" y="28730"/>
                  <a:pt x="7054" y="29814"/>
                  <a:pt x="8118" y="30227"/>
                </a:cubicBezTo>
                <a:cubicBezTo>
                  <a:pt x="8981" y="30545"/>
                  <a:pt x="9881" y="30701"/>
                  <a:pt x="10776" y="30701"/>
                </a:cubicBezTo>
                <a:cubicBezTo>
                  <a:pt x="12432" y="30701"/>
                  <a:pt x="14071" y="30167"/>
                  <a:pt x="15427" y="29144"/>
                </a:cubicBezTo>
                <a:lnTo>
                  <a:pt x="15427" y="29144"/>
                </a:lnTo>
                <a:cubicBezTo>
                  <a:pt x="15309" y="30917"/>
                  <a:pt x="16412" y="32651"/>
                  <a:pt x="17989" y="33478"/>
                </a:cubicBezTo>
                <a:cubicBezTo>
                  <a:pt x="18895" y="33954"/>
                  <a:pt x="19844" y="34163"/>
                  <a:pt x="20801" y="34163"/>
                </a:cubicBezTo>
                <a:cubicBezTo>
                  <a:pt x="24757" y="34163"/>
                  <a:pt x="28861" y="30597"/>
                  <a:pt x="30717" y="27567"/>
                </a:cubicBezTo>
                <a:cubicBezTo>
                  <a:pt x="31584" y="28828"/>
                  <a:pt x="32923" y="29676"/>
                  <a:pt x="34441" y="29912"/>
                </a:cubicBezTo>
                <a:cubicBezTo>
                  <a:pt x="34667" y="29947"/>
                  <a:pt x="34894" y="29965"/>
                  <a:pt x="35120" y="29965"/>
                </a:cubicBezTo>
                <a:cubicBezTo>
                  <a:pt x="36405" y="29965"/>
                  <a:pt x="37647" y="29403"/>
                  <a:pt x="38519" y="28415"/>
                </a:cubicBezTo>
                <a:cubicBezTo>
                  <a:pt x="39012" y="27784"/>
                  <a:pt x="39366" y="27016"/>
                  <a:pt x="39544" y="26228"/>
                </a:cubicBezTo>
                <a:cubicBezTo>
                  <a:pt x="40135" y="23587"/>
                  <a:pt x="38874" y="20435"/>
                  <a:pt x="36312" y="19647"/>
                </a:cubicBezTo>
                <a:cubicBezTo>
                  <a:pt x="41120" y="17086"/>
                  <a:pt x="37199" y="10741"/>
                  <a:pt x="33790" y="8948"/>
                </a:cubicBezTo>
                <a:cubicBezTo>
                  <a:pt x="32750" y="8399"/>
                  <a:pt x="31464" y="8092"/>
                  <a:pt x="30181" y="8092"/>
                </a:cubicBezTo>
                <a:cubicBezTo>
                  <a:pt x="28378" y="8092"/>
                  <a:pt x="26581" y="8698"/>
                  <a:pt x="25476" y="10091"/>
                </a:cubicBezTo>
                <a:cubicBezTo>
                  <a:pt x="25890" y="8653"/>
                  <a:pt x="25752" y="7116"/>
                  <a:pt x="25062" y="5776"/>
                </a:cubicBezTo>
                <a:cubicBezTo>
                  <a:pt x="24392" y="4495"/>
                  <a:pt x="23368" y="3451"/>
                  <a:pt x="22087" y="2762"/>
                </a:cubicBezTo>
                <a:cubicBezTo>
                  <a:pt x="21456" y="2407"/>
                  <a:pt x="20767" y="2131"/>
                  <a:pt x="20057" y="1973"/>
                </a:cubicBezTo>
                <a:cubicBezTo>
                  <a:pt x="19703" y="1895"/>
                  <a:pt x="19348" y="1855"/>
                  <a:pt x="18994" y="1836"/>
                </a:cubicBezTo>
                <a:cubicBezTo>
                  <a:pt x="18974" y="1832"/>
                  <a:pt x="18920" y="1830"/>
                  <a:pt x="18847" y="1830"/>
                </a:cubicBezTo>
                <a:cubicBezTo>
                  <a:pt x="18555" y="1830"/>
                  <a:pt x="17949" y="1855"/>
                  <a:pt x="17949" y="1855"/>
                </a:cubicBezTo>
                <a:cubicBezTo>
                  <a:pt x="17595" y="1205"/>
                  <a:pt x="17043" y="673"/>
                  <a:pt x="16353" y="338"/>
                </a:cubicBezTo>
                <a:cubicBezTo>
                  <a:pt x="15880" y="110"/>
                  <a:pt x="15371" y="0"/>
                  <a:pt x="14866" y="0"/>
                </a:cubicBezTo>
                <a:close/>
              </a:path>
            </a:pathLst>
          </a:custGeom>
          <a:solidFill>
            <a:srgbClr val="FE8F86">
              <a:alpha val="6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9893AABB-FE38-E712-12C3-5DF0DBB497D6}"/>
                  </a:ext>
                </a:extLst>
              </p:cNvPr>
              <p:cNvSpPr/>
              <p:nvPr/>
            </p:nvSpPr>
            <p:spPr>
              <a:xfrm>
                <a:off x="1407419" y="1623093"/>
                <a:ext cx="6055950" cy="74969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buClrTx/>
                  <a:buFontTx/>
                  <a:buNone/>
                </a:pP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a)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𝑦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+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𝑦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+</m:t>
                    </m:r>
                    <m:f>
                      <m:f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</m:t>
                        </m:r>
                      </m:num>
                      <m:den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;			b)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𝑦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+49−14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𝑦</m:t>
                    </m:r>
                  </m:oMath>
                </a14:m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;</a:t>
                </a:r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9893AABB-FE38-E712-12C3-5DF0DBB497D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07419" y="1623093"/>
                <a:ext cx="6055950" cy="749692"/>
              </a:xfrm>
              <a:prstGeom prst="rect">
                <a:avLst/>
              </a:prstGeom>
              <a:blipFill>
                <a:blip r:embed="rId3"/>
                <a:stretch>
                  <a:fillRect l="-1309" r="-201" b="-65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" name="Group 7">
            <a:extLst>
              <a:ext uri="{FF2B5EF4-FFF2-40B4-BE49-F238E27FC236}">
                <a16:creationId xmlns:a16="http://schemas.microsoft.com/office/drawing/2014/main" id="{F0BC08F7-4EA7-3E99-BAB8-1CF509B16A46}"/>
              </a:ext>
            </a:extLst>
          </p:cNvPr>
          <p:cNvGrpSpPr/>
          <p:nvPr/>
        </p:nvGrpSpPr>
        <p:grpSpPr>
          <a:xfrm>
            <a:off x="636066" y="346354"/>
            <a:ext cx="2114343" cy="739140"/>
            <a:chOff x="1624734" y="1360680"/>
            <a:chExt cx="5309466" cy="1569778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738E5FB-38B9-9DBE-677B-3B277C45D7DE}"/>
                </a:ext>
              </a:extLst>
            </p:cNvPr>
            <p:cNvSpPr/>
            <p:nvPr/>
          </p:nvSpPr>
          <p:spPr>
            <a:xfrm>
              <a:off x="1624734" y="1360680"/>
              <a:ext cx="5309466" cy="1569778"/>
            </a:xfrm>
            <a:prstGeom prst="rect">
              <a:avLst/>
            </a:prstGeom>
            <a:solidFill>
              <a:sysClr val="window" lastClr="FFFFFF"/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C2211185-2CF6-4D3E-4004-F41FFB2440AA}"/>
                </a:ext>
              </a:extLst>
            </p:cNvPr>
            <p:cNvSpPr/>
            <p:nvPr/>
          </p:nvSpPr>
          <p:spPr>
            <a:xfrm>
              <a:off x="1882801" y="1549559"/>
              <a:ext cx="4793328" cy="1192020"/>
            </a:xfrm>
            <a:prstGeom prst="rect">
              <a:avLst/>
            </a:prstGeom>
            <a:solidFill>
              <a:srgbClr val="CEEB99"/>
            </a:solidFill>
            <a:ln w="9525" cap="flat" cmpd="sng" algn="ctr">
              <a:noFill/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200" b="1" kern="1200" dirty="0" err="1">
                  <a:solidFill>
                    <a:prstClr val="black"/>
                  </a:solidFill>
                  <a:latin typeface="+mj-lt"/>
                  <a:ea typeface="+mn-ea"/>
                  <a:cs typeface="Arial" panose="020B0604020202020204" pitchFamily="34" charset="0"/>
                </a:rPr>
                <a:t>Luyện</a:t>
              </a:r>
              <a:r>
                <a:rPr lang="en-US" sz="2200" b="1" kern="1200" dirty="0">
                  <a:solidFill>
                    <a:prstClr val="black"/>
                  </a:solidFill>
                  <a:latin typeface="+mj-lt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sz="2200" b="1" kern="1200" dirty="0" err="1">
                  <a:solidFill>
                    <a:prstClr val="black"/>
                  </a:solidFill>
                  <a:latin typeface="+mj-lt"/>
                  <a:ea typeface="+mn-ea"/>
                  <a:cs typeface="Arial" panose="020B0604020202020204" pitchFamily="34" charset="0"/>
                </a:rPr>
                <a:t>tập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</a:rPr>
                <a:t> 3</a:t>
              </a:r>
            </a:p>
          </p:txBody>
        </p: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9D30D30C-FEC9-E6BE-AFD0-AE3458E7EE4B}"/>
              </a:ext>
            </a:extLst>
          </p:cNvPr>
          <p:cNvSpPr/>
          <p:nvPr/>
        </p:nvSpPr>
        <p:spPr>
          <a:xfrm>
            <a:off x="4182587" y="2453046"/>
            <a:ext cx="778826" cy="496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609630">
              <a:lnSpc>
                <a:spcPct val="150000"/>
              </a:lnSpc>
              <a:buClrTx/>
              <a:buFontTx/>
              <a:buNone/>
              <a:defRPr/>
            </a:pPr>
            <a:r>
              <a:rPr lang="vi-VN" sz="2000" b="1" u="sng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Giải</a:t>
            </a:r>
            <a:endParaRPr lang="en-US" sz="2000" b="1" u="sng" kern="1200" dirty="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EC6B806F-FBC7-6FDD-5508-AAD04A788969}"/>
                  </a:ext>
                </a:extLst>
              </p:cNvPr>
              <p:cNvSpPr txBox="1"/>
              <p:nvPr/>
            </p:nvSpPr>
            <p:spPr>
              <a:xfrm>
                <a:off x="927048" y="3047990"/>
                <a:ext cx="7016692" cy="78906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2200" kern="100" dirty="0">
                    <a:solidFill>
                      <a:srgbClr val="000000"/>
                    </a:solidFill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r>
                      <a:rPr lang="en-US" sz="220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200" i="1" kern="100" baseline="300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2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+ </m:t>
                    </m:r>
                    <m:r>
                      <a:rPr lang="en-US" sz="22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2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+ </m:t>
                    </m:r>
                    <m:f>
                      <m:fPr>
                        <m:ctrlPr>
                          <a:rPr lang="en-US" sz="2200" i="1" kern="1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200" i="1" kern="1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200" i="1" kern="1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4</m:t>
                        </m:r>
                      </m:den>
                    </m:f>
                    <m:r>
                      <a:rPr lang="en-US" sz="220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= </m:t>
                    </m:r>
                    <m:r>
                      <a:rPr lang="en-US" sz="22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200" i="1" kern="100" baseline="300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2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+ 2</m:t>
                    </m:r>
                    <m:r>
                      <a:rPr lang="en-US" sz="2200" b="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22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sz="2200" b="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 </m:t>
                    </m:r>
                    <m:f>
                      <m:fPr>
                        <m:ctrlPr>
                          <a:rPr lang="en-US" sz="2200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200" i="1" kern="1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200" i="1" kern="1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r>
                      <a:rPr lang="en-US" sz="2200" b="0" i="1" kern="10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2200" i="1" kern="1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sz="2200" b="0" i="1" kern="10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 </m:t>
                    </m:r>
                    <m:r>
                      <a:rPr lang="en-US" sz="220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20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+ </m:t>
                    </m:r>
                    <m:d>
                      <m:dPr>
                        <m:ctrlPr>
                          <a:rPr lang="en-US" sz="2200" i="1" kern="100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200" i="1" kern="10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2200" i="1" kern="10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2200" i="1" kern="10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den>
                        </m:f>
                      </m:e>
                    </m:d>
                    <m:r>
                      <a:rPr lang="en-US" sz="2200" i="1" kern="100" baseline="300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20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 </m:t>
                    </m:r>
                    <m:d>
                      <m:dPr>
                        <m:ctrlPr>
                          <a:rPr lang="en-US" sz="2200" i="1" kern="100" dirty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200" i="1" kern="100" dirty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  <m:r>
                          <a:rPr lang="en-US" sz="2200" i="1" kern="100" dirty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 + </m:t>
                        </m:r>
                        <m:f>
                          <m:fPr>
                            <m:ctrlPr>
                              <a:rPr lang="en-US" sz="2200" i="1" kern="10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2200" i="1" kern="10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2200" i="1" kern="10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den>
                        </m:f>
                      </m:e>
                    </m:d>
                    <m:r>
                      <a:rPr lang="en-US" sz="2200" i="1" kern="100" baseline="300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2</m:t>
                    </m:r>
                  </m:oMath>
                </a14:m>
                <a:endParaRPr lang="en-US" sz="2200" kern="1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EC6B806F-FBC7-6FDD-5508-AAD04A7889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7048" y="3047990"/>
                <a:ext cx="7016692" cy="789062"/>
              </a:xfrm>
              <a:prstGeom prst="rect">
                <a:avLst/>
              </a:prstGeom>
              <a:blipFill>
                <a:blip r:embed="rId4"/>
                <a:stretch>
                  <a:fillRect l="-1129" b="-38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74BF49BC-2780-91FF-B870-5BD90EBF6328}"/>
                  </a:ext>
                </a:extLst>
              </p:cNvPr>
              <p:cNvSpPr txBox="1"/>
              <p:nvPr/>
            </p:nvSpPr>
            <p:spPr>
              <a:xfrm>
                <a:off x="1439145" y="3950799"/>
                <a:ext cx="6541506" cy="53739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2200" kern="100" dirty="0" smtClean="0">
                    <a:solidFill>
                      <a:srgbClr val="000000"/>
                    </a:solidFill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b) </a:t>
                </a:r>
                <a14:m>
                  <m:oMath xmlns:m="http://schemas.openxmlformats.org/officeDocument/2006/math">
                    <m:r>
                      <a:rPr lang="en-US" sz="220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200" i="1" kern="100" baseline="300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2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+ 49 – 14</m:t>
                    </m:r>
                    <m:r>
                      <a:rPr lang="en-US" sz="22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2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= </m:t>
                    </m:r>
                    <m:r>
                      <a:rPr lang="en-US" sz="22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200" i="1" kern="100" baseline="300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2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– 2 . 7 . </m:t>
                    </m:r>
                    <m:r>
                      <a:rPr lang="en-US" sz="22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2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+72=</m:t>
                    </m:r>
                    <m:d>
                      <m:dPr>
                        <m:ctrlPr>
                          <a:rPr lang="en-US" sz="2200" i="1" kern="100" dirty="0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200" i="1" kern="100" dirty="0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  <m:r>
                          <a:rPr lang="en-US" sz="2200" i="1" kern="100" dirty="0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 −7</m:t>
                        </m:r>
                      </m:e>
                    </m:d>
                    <m:r>
                      <a:rPr lang="en-US" sz="2200" i="1" kern="100" baseline="30000" dirty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2</m:t>
                    </m:r>
                  </m:oMath>
                </a14:m>
                <a:endParaRPr lang="en-US" sz="2200" kern="100" dirty="0"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74BF49BC-2780-91FF-B870-5BD90EBF63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39145" y="3950799"/>
                <a:ext cx="6541506" cy="537391"/>
              </a:xfrm>
              <a:prstGeom prst="rect">
                <a:avLst/>
              </a:prstGeom>
              <a:blipFill>
                <a:blip r:embed="rId5"/>
                <a:stretch>
                  <a:fillRect l="-1212" b="-238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7" grpId="0"/>
      <p:bldP spid="11" grpId="0"/>
      <p:bldP spid="16" grpId="0"/>
      <p:bldP spid="1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5" name="Google Shape;1285;p51"/>
          <p:cNvSpPr/>
          <p:nvPr/>
        </p:nvSpPr>
        <p:spPr>
          <a:xfrm rot="10800000" flipH="1">
            <a:off x="0" y="2922874"/>
            <a:ext cx="1912394" cy="2220626"/>
          </a:xfrm>
          <a:custGeom>
            <a:avLst/>
            <a:gdLst/>
            <a:ahLst/>
            <a:cxnLst/>
            <a:rect l="l" t="t" r="r" b="b"/>
            <a:pathLst>
              <a:path w="82413" h="95696" extrusionOk="0">
                <a:moveTo>
                  <a:pt x="0" y="0"/>
                </a:moveTo>
                <a:lnTo>
                  <a:pt x="0" y="70492"/>
                </a:lnTo>
                <a:cubicBezTo>
                  <a:pt x="10133" y="86005"/>
                  <a:pt x="25239" y="95695"/>
                  <a:pt x="40079" y="95695"/>
                </a:cubicBezTo>
                <a:cubicBezTo>
                  <a:pt x="43020" y="95695"/>
                  <a:pt x="45950" y="95315"/>
                  <a:pt x="48829" y="94524"/>
                </a:cubicBezTo>
                <a:cubicBezTo>
                  <a:pt x="71478" y="88299"/>
                  <a:pt x="82412" y="59013"/>
                  <a:pt x="73244" y="29109"/>
                </a:cubicBezTo>
                <a:cubicBezTo>
                  <a:pt x="69683" y="17513"/>
                  <a:pt x="63619" y="7520"/>
                  <a:pt x="56217" y="0"/>
                </a:cubicBezTo>
                <a:close/>
              </a:path>
            </a:pathLst>
          </a:custGeom>
          <a:solidFill>
            <a:srgbClr val="FBBC3F">
              <a:alpha val="35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86" name="Google Shape;1286;p51"/>
          <p:cNvSpPr/>
          <p:nvPr/>
        </p:nvSpPr>
        <p:spPr>
          <a:xfrm rot="10800000">
            <a:off x="6559564" y="-2630296"/>
            <a:ext cx="4892612" cy="6835417"/>
          </a:xfrm>
          <a:custGeom>
            <a:avLst/>
            <a:gdLst/>
            <a:ahLst/>
            <a:cxnLst/>
            <a:rect l="l" t="t" r="r" b="b"/>
            <a:pathLst>
              <a:path w="149256" h="208524" extrusionOk="0">
                <a:moveTo>
                  <a:pt x="0" y="0"/>
                </a:moveTo>
                <a:lnTo>
                  <a:pt x="0" y="186163"/>
                </a:lnTo>
                <a:lnTo>
                  <a:pt x="121493" y="208524"/>
                </a:lnTo>
                <a:cubicBezTo>
                  <a:pt x="115578" y="203183"/>
                  <a:pt x="112289" y="194974"/>
                  <a:pt x="113194" y="187913"/>
                </a:cubicBezTo>
                <a:cubicBezTo>
                  <a:pt x="113979" y="181998"/>
                  <a:pt x="117419" y="177200"/>
                  <a:pt x="121493" y="173368"/>
                </a:cubicBezTo>
                <a:cubicBezTo>
                  <a:pt x="125567" y="169565"/>
                  <a:pt x="130305" y="166487"/>
                  <a:pt x="134379" y="162685"/>
                </a:cubicBezTo>
                <a:cubicBezTo>
                  <a:pt x="141863" y="155744"/>
                  <a:pt x="147113" y="146178"/>
                  <a:pt x="148200" y="135224"/>
                </a:cubicBezTo>
                <a:cubicBezTo>
                  <a:pt x="149256" y="124269"/>
                  <a:pt x="145876" y="111957"/>
                  <a:pt x="138241" y="102331"/>
                </a:cubicBezTo>
                <a:cubicBezTo>
                  <a:pt x="128645" y="90260"/>
                  <a:pt x="113919" y="83892"/>
                  <a:pt x="99916" y="79456"/>
                </a:cubicBezTo>
                <a:cubicBezTo>
                  <a:pt x="81237" y="73542"/>
                  <a:pt x="61622" y="65333"/>
                  <a:pt x="47951" y="48646"/>
                </a:cubicBezTo>
                <a:cubicBezTo>
                  <a:pt x="38144" y="36665"/>
                  <a:pt x="33074" y="20158"/>
                  <a:pt x="38234" y="7967"/>
                </a:cubicBezTo>
                <a:lnTo>
                  <a:pt x="0" y="0"/>
                </a:lnTo>
                <a:close/>
              </a:path>
            </a:pathLst>
          </a:custGeom>
          <a:solidFill>
            <a:srgbClr val="8DCED4">
              <a:alpha val="6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88" name="Google Shape;1288;p51"/>
          <p:cNvSpPr/>
          <p:nvPr/>
        </p:nvSpPr>
        <p:spPr>
          <a:xfrm>
            <a:off x="640038" y="4704863"/>
            <a:ext cx="1272350" cy="347275"/>
          </a:xfrm>
          <a:custGeom>
            <a:avLst/>
            <a:gdLst/>
            <a:ahLst/>
            <a:cxnLst/>
            <a:rect l="l" t="t" r="r" b="b"/>
            <a:pathLst>
              <a:path w="50894" h="13891" extrusionOk="0">
                <a:moveTo>
                  <a:pt x="47961" y="461"/>
                </a:moveTo>
                <a:cubicBezTo>
                  <a:pt x="48959" y="461"/>
                  <a:pt x="50307" y="1231"/>
                  <a:pt x="49593" y="2377"/>
                </a:cubicBezTo>
                <a:cubicBezTo>
                  <a:pt x="49317" y="2752"/>
                  <a:pt x="48923" y="3047"/>
                  <a:pt x="48490" y="3224"/>
                </a:cubicBezTo>
                <a:cubicBezTo>
                  <a:pt x="46756" y="4012"/>
                  <a:pt x="44588" y="4210"/>
                  <a:pt x="42756" y="4623"/>
                </a:cubicBezTo>
                <a:cubicBezTo>
                  <a:pt x="41416" y="4919"/>
                  <a:pt x="38599" y="4998"/>
                  <a:pt x="37909" y="6436"/>
                </a:cubicBezTo>
                <a:cubicBezTo>
                  <a:pt x="37732" y="6771"/>
                  <a:pt x="37712" y="7165"/>
                  <a:pt x="37850" y="7520"/>
                </a:cubicBezTo>
                <a:cubicBezTo>
                  <a:pt x="37909" y="7717"/>
                  <a:pt x="38027" y="7874"/>
                  <a:pt x="38185" y="8012"/>
                </a:cubicBezTo>
                <a:cubicBezTo>
                  <a:pt x="38658" y="8505"/>
                  <a:pt x="38855" y="8308"/>
                  <a:pt x="38894" y="9155"/>
                </a:cubicBezTo>
                <a:cubicBezTo>
                  <a:pt x="38934" y="9982"/>
                  <a:pt x="38658" y="10160"/>
                  <a:pt x="37830" y="10376"/>
                </a:cubicBezTo>
                <a:cubicBezTo>
                  <a:pt x="37377" y="10475"/>
                  <a:pt x="36904" y="10554"/>
                  <a:pt x="36451" y="10613"/>
                </a:cubicBezTo>
                <a:lnTo>
                  <a:pt x="33082" y="11125"/>
                </a:lnTo>
                <a:lnTo>
                  <a:pt x="25378" y="12307"/>
                </a:lnTo>
                <a:lnTo>
                  <a:pt x="21556" y="12898"/>
                </a:lnTo>
                <a:cubicBezTo>
                  <a:pt x="20949" y="12994"/>
                  <a:pt x="19423" y="13377"/>
                  <a:pt x="18141" y="13377"/>
                </a:cubicBezTo>
                <a:cubicBezTo>
                  <a:pt x="17050" y="13377"/>
                  <a:pt x="16136" y="13100"/>
                  <a:pt x="16118" y="12130"/>
                </a:cubicBezTo>
                <a:cubicBezTo>
                  <a:pt x="16118" y="12126"/>
                  <a:pt x="16118" y="12122"/>
                  <a:pt x="16117" y="12117"/>
                </a:cubicBezTo>
                <a:lnTo>
                  <a:pt x="16117" y="12117"/>
                </a:lnTo>
                <a:cubicBezTo>
                  <a:pt x="16433" y="11003"/>
                  <a:pt x="17377" y="11375"/>
                  <a:pt x="18226" y="11086"/>
                </a:cubicBezTo>
                <a:cubicBezTo>
                  <a:pt x="18699" y="10928"/>
                  <a:pt x="18679" y="10830"/>
                  <a:pt x="19014" y="10514"/>
                </a:cubicBezTo>
                <a:cubicBezTo>
                  <a:pt x="19290" y="10239"/>
                  <a:pt x="19625" y="10160"/>
                  <a:pt x="19940" y="9923"/>
                </a:cubicBezTo>
                <a:cubicBezTo>
                  <a:pt x="20689" y="9352"/>
                  <a:pt x="20374" y="8524"/>
                  <a:pt x="19566" y="8229"/>
                </a:cubicBezTo>
                <a:cubicBezTo>
                  <a:pt x="19386" y="8163"/>
                  <a:pt x="19196" y="8136"/>
                  <a:pt x="19001" y="8136"/>
                </a:cubicBezTo>
                <a:cubicBezTo>
                  <a:pt x="18322" y="8136"/>
                  <a:pt x="17582" y="8461"/>
                  <a:pt x="16985" y="8584"/>
                </a:cubicBezTo>
                <a:cubicBezTo>
                  <a:pt x="15822" y="8820"/>
                  <a:pt x="14660" y="9037"/>
                  <a:pt x="13478" y="9194"/>
                </a:cubicBezTo>
                <a:cubicBezTo>
                  <a:pt x="11188" y="9529"/>
                  <a:pt x="8882" y="9689"/>
                  <a:pt x="6574" y="9689"/>
                </a:cubicBezTo>
                <a:cubicBezTo>
                  <a:pt x="6439" y="9689"/>
                  <a:pt x="6303" y="9688"/>
                  <a:pt x="6168" y="9687"/>
                </a:cubicBezTo>
                <a:cubicBezTo>
                  <a:pt x="5776" y="9687"/>
                  <a:pt x="5354" y="9699"/>
                  <a:pt x="4926" y="9699"/>
                </a:cubicBezTo>
                <a:cubicBezTo>
                  <a:pt x="3997" y="9699"/>
                  <a:pt x="3035" y="9643"/>
                  <a:pt x="2267" y="9293"/>
                </a:cubicBezTo>
                <a:cubicBezTo>
                  <a:pt x="533" y="8505"/>
                  <a:pt x="40" y="6574"/>
                  <a:pt x="1656" y="5411"/>
                </a:cubicBezTo>
                <a:cubicBezTo>
                  <a:pt x="2621" y="4702"/>
                  <a:pt x="3882" y="4663"/>
                  <a:pt x="5025" y="4604"/>
                </a:cubicBezTo>
                <a:cubicBezTo>
                  <a:pt x="6286" y="4505"/>
                  <a:pt x="7547" y="4426"/>
                  <a:pt x="8828" y="4328"/>
                </a:cubicBezTo>
                <a:cubicBezTo>
                  <a:pt x="13359" y="3914"/>
                  <a:pt x="17871" y="3264"/>
                  <a:pt x="22324" y="2377"/>
                </a:cubicBezTo>
                <a:cubicBezTo>
                  <a:pt x="23566" y="2141"/>
                  <a:pt x="24807" y="1865"/>
                  <a:pt x="26048" y="1569"/>
                </a:cubicBezTo>
                <a:cubicBezTo>
                  <a:pt x="27113" y="1333"/>
                  <a:pt x="28467" y="835"/>
                  <a:pt x="29627" y="835"/>
                </a:cubicBezTo>
                <a:cubicBezTo>
                  <a:pt x="29819" y="835"/>
                  <a:pt x="30006" y="849"/>
                  <a:pt x="30186" y="880"/>
                </a:cubicBezTo>
                <a:cubicBezTo>
                  <a:pt x="30796" y="998"/>
                  <a:pt x="32274" y="683"/>
                  <a:pt x="31939" y="2062"/>
                </a:cubicBezTo>
                <a:cubicBezTo>
                  <a:pt x="31841" y="2456"/>
                  <a:pt x="31328" y="2811"/>
                  <a:pt x="30993" y="2949"/>
                </a:cubicBezTo>
                <a:cubicBezTo>
                  <a:pt x="30540" y="3086"/>
                  <a:pt x="30087" y="3185"/>
                  <a:pt x="29614" y="3264"/>
                </a:cubicBezTo>
                <a:cubicBezTo>
                  <a:pt x="28885" y="3441"/>
                  <a:pt x="28274" y="3756"/>
                  <a:pt x="27999" y="4485"/>
                </a:cubicBezTo>
                <a:cubicBezTo>
                  <a:pt x="27940" y="4604"/>
                  <a:pt x="28117" y="4761"/>
                  <a:pt x="28196" y="4820"/>
                </a:cubicBezTo>
                <a:cubicBezTo>
                  <a:pt x="28961" y="5354"/>
                  <a:pt x="29784" y="5564"/>
                  <a:pt x="30650" y="5564"/>
                </a:cubicBezTo>
                <a:cubicBezTo>
                  <a:pt x="31032" y="5564"/>
                  <a:pt x="31423" y="5523"/>
                  <a:pt x="31821" y="5451"/>
                </a:cubicBezTo>
                <a:cubicBezTo>
                  <a:pt x="33949" y="5057"/>
                  <a:pt x="36018" y="4170"/>
                  <a:pt x="38067" y="3500"/>
                </a:cubicBezTo>
                <a:lnTo>
                  <a:pt x="44608" y="1372"/>
                </a:lnTo>
                <a:cubicBezTo>
                  <a:pt x="45652" y="1037"/>
                  <a:pt x="46736" y="545"/>
                  <a:pt x="47820" y="466"/>
                </a:cubicBezTo>
                <a:cubicBezTo>
                  <a:pt x="47866" y="462"/>
                  <a:pt x="47913" y="461"/>
                  <a:pt x="47961" y="461"/>
                </a:cubicBezTo>
                <a:close/>
                <a:moveTo>
                  <a:pt x="47887" y="1"/>
                </a:moveTo>
                <a:cubicBezTo>
                  <a:pt x="47346" y="1"/>
                  <a:pt x="46785" y="115"/>
                  <a:pt x="46263" y="269"/>
                </a:cubicBezTo>
                <a:cubicBezTo>
                  <a:pt x="43308" y="1136"/>
                  <a:pt x="40392" y="2180"/>
                  <a:pt x="37456" y="3126"/>
                </a:cubicBezTo>
                <a:cubicBezTo>
                  <a:pt x="35939" y="3618"/>
                  <a:pt x="34422" y="4150"/>
                  <a:pt x="32905" y="4604"/>
                </a:cubicBezTo>
                <a:cubicBezTo>
                  <a:pt x="32057" y="4864"/>
                  <a:pt x="31161" y="5107"/>
                  <a:pt x="30294" y="5107"/>
                </a:cubicBezTo>
                <a:cubicBezTo>
                  <a:pt x="29690" y="5107"/>
                  <a:pt x="29099" y="4990"/>
                  <a:pt x="28548" y="4678"/>
                </a:cubicBezTo>
                <a:lnTo>
                  <a:pt x="28548" y="4678"/>
                </a:lnTo>
                <a:cubicBezTo>
                  <a:pt x="29329" y="3332"/>
                  <a:pt x="32773" y="3918"/>
                  <a:pt x="32412" y="1944"/>
                </a:cubicBezTo>
                <a:cubicBezTo>
                  <a:pt x="32213" y="702"/>
                  <a:pt x="30749" y="420"/>
                  <a:pt x="29620" y="420"/>
                </a:cubicBezTo>
                <a:cubicBezTo>
                  <a:pt x="29405" y="420"/>
                  <a:pt x="29203" y="431"/>
                  <a:pt x="29023" y="446"/>
                </a:cubicBezTo>
                <a:cubicBezTo>
                  <a:pt x="26501" y="663"/>
                  <a:pt x="23960" y="1530"/>
                  <a:pt x="21477" y="2023"/>
                </a:cubicBezTo>
                <a:cubicBezTo>
                  <a:pt x="18738" y="2554"/>
                  <a:pt x="16000" y="2988"/>
                  <a:pt x="13222" y="3343"/>
                </a:cubicBezTo>
                <a:cubicBezTo>
                  <a:pt x="10404" y="3697"/>
                  <a:pt x="7567" y="3953"/>
                  <a:pt x="4730" y="4131"/>
                </a:cubicBezTo>
                <a:cubicBezTo>
                  <a:pt x="2996" y="4229"/>
                  <a:pt x="277" y="4544"/>
                  <a:pt x="99" y="6791"/>
                </a:cubicBezTo>
                <a:cubicBezTo>
                  <a:pt x="1" y="8150"/>
                  <a:pt x="1163" y="9253"/>
                  <a:pt x="2346" y="9726"/>
                </a:cubicBezTo>
                <a:cubicBezTo>
                  <a:pt x="3420" y="10144"/>
                  <a:pt x="4676" y="10266"/>
                  <a:pt x="5943" y="10266"/>
                </a:cubicBezTo>
                <a:cubicBezTo>
                  <a:pt x="7184" y="10266"/>
                  <a:pt x="8435" y="10149"/>
                  <a:pt x="9537" y="10081"/>
                </a:cubicBezTo>
                <a:cubicBezTo>
                  <a:pt x="10897" y="10002"/>
                  <a:pt x="12256" y="9884"/>
                  <a:pt x="13616" y="9687"/>
                </a:cubicBezTo>
                <a:cubicBezTo>
                  <a:pt x="15172" y="9490"/>
                  <a:pt x="16748" y="8958"/>
                  <a:pt x="18285" y="8840"/>
                </a:cubicBezTo>
                <a:lnTo>
                  <a:pt x="18758" y="8721"/>
                </a:lnTo>
                <a:lnTo>
                  <a:pt x="19743" y="9293"/>
                </a:lnTo>
                <a:cubicBezTo>
                  <a:pt x="19763" y="9588"/>
                  <a:pt x="19073" y="9608"/>
                  <a:pt x="18896" y="9746"/>
                </a:cubicBezTo>
                <a:cubicBezTo>
                  <a:pt x="18187" y="10298"/>
                  <a:pt x="18108" y="10554"/>
                  <a:pt x="17142" y="10692"/>
                </a:cubicBezTo>
                <a:cubicBezTo>
                  <a:pt x="16354" y="10810"/>
                  <a:pt x="15822" y="11007"/>
                  <a:pt x="15606" y="11834"/>
                </a:cubicBezTo>
                <a:cubicBezTo>
                  <a:pt x="15599" y="11866"/>
                  <a:pt x="15608" y="11903"/>
                  <a:pt x="15627" y="11942"/>
                </a:cubicBezTo>
                <a:lnTo>
                  <a:pt x="15627" y="11942"/>
                </a:lnTo>
                <a:cubicBezTo>
                  <a:pt x="15687" y="13288"/>
                  <a:pt x="16980" y="13890"/>
                  <a:pt x="18200" y="13890"/>
                </a:cubicBezTo>
                <a:cubicBezTo>
                  <a:pt x="18275" y="13890"/>
                  <a:pt x="18349" y="13888"/>
                  <a:pt x="18423" y="13884"/>
                </a:cubicBezTo>
                <a:cubicBezTo>
                  <a:pt x="21103" y="13726"/>
                  <a:pt x="23841" y="13076"/>
                  <a:pt x="26501" y="12682"/>
                </a:cubicBezTo>
                <a:lnTo>
                  <a:pt x="34678" y="11421"/>
                </a:lnTo>
                <a:cubicBezTo>
                  <a:pt x="35880" y="11224"/>
                  <a:pt x="37200" y="11165"/>
                  <a:pt x="38362" y="10810"/>
                </a:cubicBezTo>
                <a:cubicBezTo>
                  <a:pt x="39032" y="10613"/>
                  <a:pt x="39702" y="10140"/>
                  <a:pt x="39682" y="9372"/>
                </a:cubicBezTo>
                <a:cubicBezTo>
                  <a:pt x="39682" y="8781"/>
                  <a:pt x="39269" y="8603"/>
                  <a:pt x="38934" y="8209"/>
                </a:cubicBezTo>
                <a:cubicBezTo>
                  <a:pt x="38382" y="7579"/>
                  <a:pt x="38047" y="7047"/>
                  <a:pt x="38737" y="6377"/>
                </a:cubicBezTo>
                <a:cubicBezTo>
                  <a:pt x="39269" y="5865"/>
                  <a:pt x="40175" y="5766"/>
                  <a:pt x="40845" y="5608"/>
                </a:cubicBezTo>
                <a:cubicBezTo>
                  <a:pt x="43308" y="5057"/>
                  <a:pt x="45889" y="4663"/>
                  <a:pt x="48293" y="3914"/>
                </a:cubicBezTo>
                <a:cubicBezTo>
                  <a:pt x="49494" y="3520"/>
                  <a:pt x="50893" y="2515"/>
                  <a:pt x="50046" y="1136"/>
                </a:cubicBezTo>
                <a:cubicBezTo>
                  <a:pt x="49529" y="282"/>
                  <a:pt x="48733" y="1"/>
                  <a:pt x="4788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91" name="Google Shape;1291;p51"/>
          <p:cNvSpPr/>
          <p:nvPr/>
        </p:nvSpPr>
        <p:spPr>
          <a:xfrm>
            <a:off x="7099650" y="378763"/>
            <a:ext cx="1153600" cy="321450"/>
          </a:xfrm>
          <a:custGeom>
            <a:avLst/>
            <a:gdLst/>
            <a:ahLst/>
            <a:cxnLst/>
            <a:rect l="l" t="t" r="r" b="b"/>
            <a:pathLst>
              <a:path w="46144" h="12858" extrusionOk="0">
                <a:moveTo>
                  <a:pt x="43926" y="479"/>
                </a:moveTo>
                <a:cubicBezTo>
                  <a:pt x="44509" y="479"/>
                  <a:pt x="44950" y="712"/>
                  <a:pt x="44942" y="1436"/>
                </a:cubicBezTo>
                <a:cubicBezTo>
                  <a:pt x="44942" y="2618"/>
                  <a:pt x="42913" y="3150"/>
                  <a:pt x="42046" y="3525"/>
                </a:cubicBezTo>
                <a:lnTo>
                  <a:pt x="39484" y="4687"/>
                </a:lnTo>
                <a:cubicBezTo>
                  <a:pt x="37613" y="5534"/>
                  <a:pt x="35741" y="6382"/>
                  <a:pt x="33869" y="7209"/>
                </a:cubicBezTo>
                <a:cubicBezTo>
                  <a:pt x="32372" y="7899"/>
                  <a:pt x="30835" y="8490"/>
                  <a:pt x="29239" y="8943"/>
                </a:cubicBezTo>
                <a:cubicBezTo>
                  <a:pt x="28171" y="9235"/>
                  <a:pt x="27162" y="9366"/>
                  <a:pt x="26159" y="9366"/>
                </a:cubicBezTo>
                <a:cubicBezTo>
                  <a:pt x="24998" y="9366"/>
                  <a:pt x="23845" y="9190"/>
                  <a:pt x="22619" y="8884"/>
                </a:cubicBezTo>
                <a:cubicBezTo>
                  <a:pt x="22143" y="8763"/>
                  <a:pt x="21680" y="8709"/>
                  <a:pt x="21228" y="8709"/>
                </a:cubicBezTo>
                <a:cubicBezTo>
                  <a:pt x="18660" y="8709"/>
                  <a:pt x="16412" y="10424"/>
                  <a:pt x="13950" y="11228"/>
                </a:cubicBezTo>
                <a:cubicBezTo>
                  <a:pt x="12176" y="11819"/>
                  <a:pt x="10324" y="12174"/>
                  <a:pt x="8433" y="12273"/>
                </a:cubicBezTo>
                <a:lnTo>
                  <a:pt x="7743" y="12312"/>
                </a:lnTo>
                <a:cubicBezTo>
                  <a:pt x="6758" y="11701"/>
                  <a:pt x="6660" y="11130"/>
                  <a:pt x="7448" y="10578"/>
                </a:cubicBezTo>
                <a:cubicBezTo>
                  <a:pt x="7743" y="10401"/>
                  <a:pt x="8058" y="10263"/>
                  <a:pt x="8374" y="10184"/>
                </a:cubicBezTo>
                <a:cubicBezTo>
                  <a:pt x="8886" y="10027"/>
                  <a:pt x="9457" y="9908"/>
                  <a:pt x="9911" y="9593"/>
                </a:cubicBezTo>
                <a:cubicBezTo>
                  <a:pt x="10305" y="9317"/>
                  <a:pt x="11073" y="8509"/>
                  <a:pt x="10600" y="8037"/>
                </a:cubicBezTo>
                <a:cubicBezTo>
                  <a:pt x="10408" y="7854"/>
                  <a:pt x="9980" y="7794"/>
                  <a:pt x="9523" y="7794"/>
                </a:cubicBezTo>
                <a:cubicBezTo>
                  <a:pt x="8992" y="7794"/>
                  <a:pt x="8423" y="7875"/>
                  <a:pt x="8137" y="7938"/>
                </a:cubicBezTo>
                <a:cubicBezTo>
                  <a:pt x="7448" y="8076"/>
                  <a:pt x="6916" y="8450"/>
                  <a:pt x="6305" y="8805"/>
                </a:cubicBezTo>
                <a:cubicBezTo>
                  <a:pt x="5341" y="9339"/>
                  <a:pt x="4241" y="9737"/>
                  <a:pt x="3138" y="9737"/>
                </a:cubicBezTo>
                <a:cubicBezTo>
                  <a:pt x="2978" y="9737"/>
                  <a:pt x="2819" y="9729"/>
                  <a:pt x="2660" y="9711"/>
                </a:cubicBezTo>
                <a:cubicBezTo>
                  <a:pt x="1517" y="9593"/>
                  <a:pt x="630" y="8174"/>
                  <a:pt x="1754" y="7465"/>
                </a:cubicBezTo>
                <a:cubicBezTo>
                  <a:pt x="2207" y="7170"/>
                  <a:pt x="2758" y="6933"/>
                  <a:pt x="3251" y="6677"/>
                </a:cubicBezTo>
                <a:cubicBezTo>
                  <a:pt x="4256" y="6106"/>
                  <a:pt x="5320" y="5613"/>
                  <a:pt x="6403" y="5219"/>
                </a:cubicBezTo>
                <a:cubicBezTo>
                  <a:pt x="8177" y="4687"/>
                  <a:pt x="9970" y="4155"/>
                  <a:pt x="11743" y="3643"/>
                </a:cubicBezTo>
                <a:cubicBezTo>
                  <a:pt x="13634" y="3111"/>
                  <a:pt x="15565" y="2441"/>
                  <a:pt x="17476" y="2008"/>
                </a:cubicBezTo>
                <a:cubicBezTo>
                  <a:pt x="17663" y="1967"/>
                  <a:pt x="17854" y="1947"/>
                  <a:pt x="18045" y="1947"/>
                </a:cubicBezTo>
                <a:cubicBezTo>
                  <a:pt x="18599" y="1947"/>
                  <a:pt x="19155" y="2113"/>
                  <a:pt x="19624" y="2421"/>
                </a:cubicBezTo>
                <a:cubicBezTo>
                  <a:pt x="19900" y="2579"/>
                  <a:pt x="19860" y="2658"/>
                  <a:pt x="20195" y="2796"/>
                </a:cubicBezTo>
                <a:cubicBezTo>
                  <a:pt x="20485" y="2918"/>
                  <a:pt x="20799" y="2993"/>
                  <a:pt x="21118" y="2993"/>
                </a:cubicBezTo>
                <a:cubicBezTo>
                  <a:pt x="21211" y="2993"/>
                  <a:pt x="21304" y="2986"/>
                  <a:pt x="21397" y="2973"/>
                </a:cubicBezTo>
                <a:cubicBezTo>
                  <a:pt x="21969" y="2914"/>
                  <a:pt x="22520" y="2776"/>
                  <a:pt x="23052" y="2599"/>
                </a:cubicBezTo>
                <a:cubicBezTo>
                  <a:pt x="23960" y="2334"/>
                  <a:pt x="25250" y="1669"/>
                  <a:pt x="26224" y="1669"/>
                </a:cubicBezTo>
                <a:cubicBezTo>
                  <a:pt x="26264" y="1669"/>
                  <a:pt x="26304" y="1670"/>
                  <a:pt x="26343" y="1673"/>
                </a:cubicBezTo>
                <a:cubicBezTo>
                  <a:pt x="28096" y="1791"/>
                  <a:pt x="27643" y="2717"/>
                  <a:pt x="28293" y="3584"/>
                </a:cubicBezTo>
                <a:cubicBezTo>
                  <a:pt x="28608" y="3958"/>
                  <a:pt x="29003" y="4234"/>
                  <a:pt x="29456" y="4411"/>
                </a:cubicBezTo>
                <a:cubicBezTo>
                  <a:pt x="29840" y="4552"/>
                  <a:pt x="30230" y="4609"/>
                  <a:pt x="30621" y="4609"/>
                </a:cubicBezTo>
                <a:cubicBezTo>
                  <a:pt x="31654" y="4609"/>
                  <a:pt x="32695" y="4208"/>
                  <a:pt x="33652" y="3879"/>
                </a:cubicBezTo>
                <a:lnTo>
                  <a:pt x="38637" y="2145"/>
                </a:lnTo>
                <a:lnTo>
                  <a:pt x="41337" y="1200"/>
                </a:lnTo>
                <a:cubicBezTo>
                  <a:pt x="41768" y="1044"/>
                  <a:pt x="43018" y="479"/>
                  <a:pt x="43926" y="479"/>
                </a:cubicBezTo>
                <a:close/>
                <a:moveTo>
                  <a:pt x="43950" y="1"/>
                </a:moveTo>
                <a:cubicBezTo>
                  <a:pt x="43632" y="1"/>
                  <a:pt x="43311" y="49"/>
                  <a:pt x="43031" y="116"/>
                </a:cubicBezTo>
                <a:cubicBezTo>
                  <a:pt x="40844" y="609"/>
                  <a:pt x="38677" y="1594"/>
                  <a:pt x="36549" y="2323"/>
                </a:cubicBezTo>
                <a:lnTo>
                  <a:pt x="33377" y="3426"/>
                </a:lnTo>
                <a:cubicBezTo>
                  <a:pt x="32535" y="3720"/>
                  <a:pt x="31560" y="4120"/>
                  <a:pt x="30636" y="4120"/>
                </a:cubicBezTo>
                <a:cubicBezTo>
                  <a:pt x="30132" y="4120"/>
                  <a:pt x="29644" y="4002"/>
                  <a:pt x="29200" y="3682"/>
                </a:cubicBezTo>
                <a:cubicBezTo>
                  <a:pt x="28392" y="3111"/>
                  <a:pt x="28549" y="1948"/>
                  <a:pt x="27722" y="1416"/>
                </a:cubicBezTo>
                <a:cubicBezTo>
                  <a:pt x="27415" y="1230"/>
                  <a:pt x="27065" y="1166"/>
                  <a:pt x="26710" y="1166"/>
                </a:cubicBezTo>
                <a:cubicBezTo>
                  <a:pt x="26427" y="1166"/>
                  <a:pt x="26141" y="1206"/>
                  <a:pt x="25870" y="1259"/>
                </a:cubicBezTo>
                <a:cubicBezTo>
                  <a:pt x="24826" y="1456"/>
                  <a:pt x="23801" y="1850"/>
                  <a:pt x="22776" y="2145"/>
                </a:cubicBezTo>
                <a:cubicBezTo>
                  <a:pt x="22216" y="2304"/>
                  <a:pt x="21729" y="2463"/>
                  <a:pt x="21248" y="2463"/>
                </a:cubicBezTo>
                <a:cubicBezTo>
                  <a:pt x="20834" y="2463"/>
                  <a:pt x="20426" y="2345"/>
                  <a:pt x="19979" y="2008"/>
                </a:cubicBezTo>
                <a:cubicBezTo>
                  <a:pt x="19742" y="1791"/>
                  <a:pt x="19486" y="1594"/>
                  <a:pt x="19210" y="1416"/>
                </a:cubicBezTo>
                <a:cubicBezTo>
                  <a:pt x="18965" y="1314"/>
                  <a:pt x="18729" y="1273"/>
                  <a:pt x="18497" y="1273"/>
                </a:cubicBezTo>
                <a:cubicBezTo>
                  <a:pt x="18060" y="1273"/>
                  <a:pt x="17639" y="1419"/>
                  <a:pt x="17201" y="1574"/>
                </a:cubicBezTo>
                <a:cubicBezTo>
                  <a:pt x="16038" y="1968"/>
                  <a:pt x="14876" y="2264"/>
                  <a:pt x="13693" y="2579"/>
                </a:cubicBezTo>
                <a:cubicBezTo>
                  <a:pt x="11189" y="3239"/>
                  <a:pt x="8723" y="3995"/>
                  <a:pt x="6238" y="4752"/>
                </a:cubicBezTo>
                <a:lnTo>
                  <a:pt x="6238" y="4752"/>
                </a:lnTo>
                <a:cubicBezTo>
                  <a:pt x="6233" y="4752"/>
                  <a:pt x="6228" y="4751"/>
                  <a:pt x="6223" y="4751"/>
                </a:cubicBezTo>
                <a:cubicBezTo>
                  <a:pt x="6191" y="4751"/>
                  <a:pt x="6159" y="4756"/>
                  <a:pt x="6128" y="4766"/>
                </a:cubicBezTo>
                <a:cubicBezTo>
                  <a:pt x="5261" y="5061"/>
                  <a:pt x="4433" y="5436"/>
                  <a:pt x="3625" y="5869"/>
                </a:cubicBezTo>
                <a:cubicBezTo>
                  <a:pt x="2758" y="6303"/>
                  <a:pt x="1714" y="6677"/>
                  <a:pt x="985" y="7288"/>
                </a:cubicBezTo>
                <a:cubicBezTo>
                  <a:pt x="0" y="8115"/>
                  <a:pt x="414" y="9376"/>
                  <a:pt x="1458" y="9908"/>
                </a:cubicBezTo>
                <a:cubicBezTo>
                  <a:pt x="1935" y="10143"/>
                  <a:pt x="2478" y="10239"/>
                  <a:pt x="3038" y="10239"/>
                </a:cubicBezTo>
                <a:cubicBezTo>
                  <a:pt x="4029" y="10239"/>
                  <a:pt x="5073" y="9938"/>
                  <a:pt x="5891" y="9573"/>
                </a:cubicBezTo>
                <a:cubicBezTo>
                  <a:pt x="6837" y="9140"/>
                  <a:pt x="7645" y="8431"/>
                  <a:pt x="8728" y="8332"/>
                </a:cubicBezTo>
                <a:cubicBezTo>
                  <a:pt x="8821" y="8327"/>
                  <a:pt x="8953" y="8323"/>
                  <a:pt x="9098" y="8323"/>
                </a:cubicBezTo>
                <a:cubicBezTo>
                  <a:pt x="9508" y="8323"/>
                  <a:pt x="10024" y="8354"/>
                  <a:pt x="10068" y="8470"/>
                </a:cubicBezTo>
                <a:cubicBezTo>
                  <a:pt x="10364" y="9120"/>
                  <a:pt x="7034" y="10086"/>
                  <a:pt x="6640" y="10559"/>
                </a:cubicBezTo>
                <a:cubicBezTo>
                  <a:pt x="5931" y="11425"/>
                  <a:pt x="6226" y="12489"/>
                  <a:pt x="7329" y="12746"/>
                </a:cubicBezTo>
                <a:cubicBezTo>
                  <a:pt x="7674" y="12824"/>
                  <a:pt x="8046" y="12857"/>
                  <a:pt x="8433" y="12857"/>
                </a:cubicBezTo>
                <a:cubicBezTo>
                  <a:pt x="9797" y="12857"/>
                  <a:pt x="11349" y="12446"/>
                  <a:pt x="12531" y="12154"/>
                </a:cubicBezTo>
                <a:cubicBezTo>
                  <a:pt x="14698" y="11622"/>
                  <a:pt x="16590" y="10696"/>
                  <a:pt x="18599" y="9790"/>
                </a:cubicBezTo>
                <a:cubicBezTo>
                  <a:pt x="19454" y="9403"/>
                  <a:pt x="20273" y="9178"/>
                  <a:pt x="21135" y="9178"/>
                </a:cubicBezTo>
                <a:cubicBezTo>
                  <a:pt x="21545" y="9178"/>
                  <a:pt x="21964" y="9229"/>
                  <a:pt x="22402" y="9337"/>
                </a:cubicBezTo>
                <a:cubicBezTo>
                  <a:pt x="23368" y="9593"/>
                  <a:pt x="24274" y="9849"/>
                  <a:pt x="25259" y="9908"/>
                </a:cubicBezTo>
                <a:cubicBezTo>
                  <a:pt x="25470" y="9922"/>
                  <a:pt x="25681" y="9928"/>
                  <a:pt x="25891" y="9928"/>
                </a:cubicBezTo>
                <a:cubicBezTo>
                  <a:pt x="27567" y="9928"/>
                  <a:pt x="29220" y="9527"/>
                  <a:pt x="30796" y="9002"/>
                </a:cubicBezTo>
                <a:cubicBezTo>
                  <a:pt x="35110" y="7524"/>
                  <a:pt x="39268" y="5357"/>
                  <a:pt x="43425" y="3505"/>
                </a:cubicBezTo>
                <a:cubicBezTo>
                  <a:pt x="44410" y="3052"/>
                  <a:pt x="46144" y="2165"/>
                  <a:pt x="45474" y="786"/>
                </a:cubicBezTo>
                <a:cubicBezTo>
                  <a:pt x="45187" y="186"/>
                  <a:pt x="44573" y="1"/>
                  <a:pt x="4395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92" name="Google Shape;1292;p51"/>
          <p:cNvSpPr/>
          <p:nvPr/>
        </p:nvSpPr>
        <p:spPr>
          <a:xfrm>
            <a:off x="8621250" y="1291876"/>
            <a:ext cx="283484" cy="360430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293" name="Google Shape;1293;p51"/>
          <p:cNvGrpSpPr/>
          <p:nvPr/>
        </p:nvGrpSpPr>
        <p:grpSpPr>
          <a:xfrm rot="3288713">
            <a:off x="7935594" y="62930"/>
            <a:ext cx="876758" cy="1104743"/>
            <a:chOff x="11435300" y="1056650"/>
            <a:chExt cx="568775" cy="716675"/>
          </a:xfrm>
        </p:grpSpPr>
        <p:sp>
          <p:nvSpPr>
            <p:cNvPr id="1294" name="Google Shape;1294;p51"/>
            <p:cNvSpPr/>
            <p:nvPr/>
          </p:nvSpPr>
          <p:spPr>
            <a:xfrm>
              <a:off x="11464475" y="1078600"/>
              <a:ext cx="514575" cy="672500"/>
            </a:xfrm>
            <a:custGeom>
              <a:avLst/>
              <a:gdLst/>
              <a:ahLst/>
              <a:cxnLst/>
              <a:rect l="l" t="t" r="r" b="b"/>
              <a:pathLst>
                <a:path w="20583" h="26900" extrusionOk="0">
                  <a:moveTo>
                    <a:pt x="14711" y="1"/>
                  </a:moveTo>
                  <a:cubicBezTo>
                    <a:pt x="9241" y="5872"/>
                    <a:pt x="1" y="9041"/>
                    <a:pt x="1" y="9041"/>
                  </a:cubicBezTo>
                  <a:cubicBezTo>
                    <a:pt x="368" y="9708"/>
                    <a:pt x="668" y="10375"/>
                    <a:pt x="968" y="11042"/>
                  </a:cubicBezTo>
                  <a:cubicBezTo>
                    <a:pt x="2469" y="14545"/>
                    <a:pt x="3470" y="18214"/>
                    <a:pt x="3970" y="21983"/>
                  </a:cubicBezTo>
                  <a:cubicBezTo>
                    <a:pt x="3970" y="21983"/>
                    <a:pt x="4404" y="24752"/>
                    <a:pt x="4637" y="26787"/>
                  </a:cubicBezTo>
                  <a:cubicBezTo>
                    <a:pt x="4967" y="26831"/>
                    <a:pt x="5589" y="26900"/>
                    <a:pt x="6437" y="26900"/>
                  </a:cubicBezTo>
                  <a:cubicBezTo>
                    <a:pt x="8765" y="26900"/>
                    <a:pt x="12794" y="26385"/>
                    <a:pt x="17146" y="23451"/>
                  </a:cubicBezTo>
                  <a:lnTo>
                    <a:pt x="20582" y="18214"/>
                  </a:lnTo>
                  <a:cubicBezTo>
                    <a:pt x="19815" y="14811"/>
                    <a:pt x="18180" y="9174"/>
                    <a:pt x="16746" y="5071"/>
                  </a:cubicBezTo>
                  <a:cubicBezTo>
                    <a:pt x="15979" y="2936"/>
                    <a:pt x="14711" y="1"/>
                    <a:pt x="14711" y="1"/>
                  </a:cubicBezTo>
                  <a:close/>
                </a:path>
              </a:pathLst>
            </a:custGeom>
            <a:solidFill>
              <a:srgbClr val="302D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5" name="Google Shape;1295;p51"/>
            <p:cNvSpPr/>
            <p:nvPr/>
          </p:nvSpPr>
          <p:spPr>
            <a:xfrm>
              <a:off x="11435300" y="1056650"/>
              <a:ext cx="568775" cy="716675"/>
            </a:xfrm>
            <a:custGeom>
              <a:avLst/>
              <a:gdLst/>
              <a:ahLst/>
              <a:cxnLst/>
              <a:rect l="l" t="t" r="r" b="b"/>
              <a:pathLst>
                <a:path w="22751" h="28667" extrusionOk="0">
                  <a:moveTo>
                    <a:pt x="5871" y="21961"/>
                  </a:moveTo>
                  <a:cubicBezTo>
                    <a:pt x="5871" y="21961"/>
                    <a:pt x="5871" y="21961"/>
                    <a:pt x="5871" y="21961"/>
                  </a:cubicBezTo>
                  <a:cubicBezTo>
                    <a:pt x="5871" y="21962"/>
                    <a:pt x="5871" y="21963"/>
                    <a:pt x="5871" y="21963"/>
                  </a:cubicBezTo>
                  <a:cubicBezTo>
                    <a:pt x="5871" y="21963"/>
                    <a:pt x="5871" y="21962"/>
                    <a:pt x="5871" y="21961"/>
                  </a:cubicBezTo>
                  <a:close/>
                  <a:moveTo>
                    <a:pt x="15452" y="2500"/>
                  </a:moveTo>
                  <a:cubicBezTo>
                    <a:pt x="17666" y="7871"/>
                    <a:pt x="19425" y="13434"/>
                    <a:pt x="20704" y="19111"/>
                  </a:cubicBezTo>
                  <a:lnTo>
                    <a:pt x="20704" y="19111"/>
                  </a:lnTo>
                  <a:lnTo>
                    <a:pt x="17608" y="23801"/>
                  </a:lnTo>
                  <a:lnTo>
                    <a:pt x="17608" y="23801"/>
                  </a:lnTo>
                  <a:cubicBezTo>
                    <a:pt x="14683" y="25633"/>
                    <a:pt x="11307" y="26907"/>
                    <a:pt x="7865" y="26907"/>
                  </a:cubicBezTo>
                  <a:cubicBezTo>
                    <a:pt x="7484" y="26907"/>
                    <a:pt x="7103" y="26892"/>
                    <a:pt x="6721" y="26860"/>
                  </a:cubicBezTo>
                  <a:lnTo>
                    <a:pt x="6721" y="26860"/>
                  </a:lnTo>
                  <a:cubicBezTo>
                    <a:pt x="6587" y="25532"/>
                    <a:pt x="6499" y="24147"/>
                    <a:pt x="6171" y="22895"/>
                  </a:cubicBezTo>
                  <a:cubicBezTo>
                    <a:pt x="6105" y="22694"/>
                    <a:pt x="5971" y="22361"/>
                    <a:pt x="5938" y="22194"/>
                  </a:cubicBezTo>
                  <a:cubicBezTo>
                    <a:pt x="5938" y="22148"/>
                    <a:pt x="5889" y="22004"/>
                    <a:pt x="5871" y="21955"/>
                  </a:cubicBezTo>
                  <a:lnTo>
                    <a:pt x="5871" y="21955"/>
                  </a:lnTo>
                  <a:cubicBezTo>
                    <a:pt x="5871" y="21853"/>
                    <a:pt x="5869" y="20850"/>
                    <a:pt x="5838" y="20726"/>
                  </a:cubicBezTo>
                  <a:cubicBezTo>
                    <a:pt x="5199" y="17138"/>
                    <a:pt x="4089" y="13632"/>
                    <a:pt x="2533" y="10336"/>
                  </a:cubicBezTo>
                  <a:lnTo>
                    <a:pt x="2533" y="10336"/>
                  </a:lnTo>
                  <a:cubicBezTo>
                    <a:pt x="7221" y="8584"/>
                    <a:pt x="11814" y="5939"/>
                    <a:pt x="15452" y="2500"/>
                  </a:cubicBezTo>
                  <a:close/>
                  <a:moveTo>
                    <a:pt x="16170" y="1"/>
                  </a:moveTo>
                  <a:cubicBezTo>
                    <a:pt x="15815" y="1"/>
                    <a:pt x="15406" y="184"/>
                    <a:pt x="15211" y="379"/>
                  </a:cubicBezTo>
                  <a:cubicBezTo>
                    <a:pt x="11408" y="4381"/>
                    <a:pt x="6205" y="7317"/>
                    <a:pt x="1001" y="9118"/>
                  </a:cubicBezTo>
                  <a:cubicBezTo>
                    <a:pt x="434" y="9318"/>
                    <a:pt x="0" y="9919"/>
                    <a:pt x="301" y="10486"/>
                  </a:cubicBezTo>
                  <a:cubicBezTo>
                    <a:pt x="2102" y="14122"/>
                    <a:pt x="3369" y="18024"/>
                    <a:pt x="4003" y="22027"/>
                  </a:cubicBezTo>
                  <a:cubicBezTo>
                    <a:pt x="4060" y="22425"/>
                    <a:pt x="4262" y="22944"/>
                    <a:pt x="4362" y="23357"/>
                  </a:cubicBezTo>
                  <a:lnTo>
                    <a:pt x="4362" y="23357"/>
                  </a:lnTo>
                  <a:cubicBezTo>
                    <a:pt x="4356" y="23348"/>
                    <a:pt x="4350" y="23343"/>
                    <a:pt x="4344" y="23343"/>
                  </a:cubicBezTo>
                  <a:cubicBezTo>
                    <a:pt x="4318" y="23343"/>
                    <a:pt x="4291" y="23436"/>
                    <a:pt x="4270" y="23729"/>
                  </a:cubicBezTo>
                  <a:cubicBezTo>
                    <a:pt x="4170" y="25063"/>
                    <a:pt x="4670" y="26697"/>
                    <a:pt x="4870" y="28032"/>
                  </a:cubicBezTo>
                  <a:cubicBezTo>
                    <a:pt x="4937" y="28332"/>
                    <a:pt x="5204" y="28532"/>
                    <a:pt x="5504" y="28532"/>
                  </a:cubicBezTo>
                  <a:cubicBezTo>
                    <a:pt x="6178" y="28623"/>
                    <a:pt x="6853" y="28667"/>
                    <a:pt x="7526" y="28667"/>
                  </a:cubicBezTo>
                  <a:cubicBezTo>
                    <a:pt x="11514" y="28667"/>
                    <a:pt x="15436" y="27137"/>
                    <a:pt x="18747" y="24996"/>
                  </a:cubicBezTo>
                  <a:lnTo>
                    <a:pt x="18731" y="24987"/>
                  </a:lnTo>
                  <a:lnTo>
                    <a:pt x="18731" y="24987"/>
                  </a:lnTo>
                  <a:cubicBezTo>
                    <a:pt x="18889" y="24906"/>
                    <a:pt x="19025" y="24796"/>
                    <a:pt x="19114" y="24663"/>
                  </a:cubicBezTo>
                  <a:lnTo>
                    <a:pt x="22426" y="19613"/>
                  </a:lnTo>
                  <a:lnTo>
                    <a:pt x="22426" y="19613"/>
                  </a:lnTo>
                  <a:cubicBezTo>
                    <a:pt x="22511" y="19511"/>
                    <a:pt x="22573" y="19410"/>
                    <a:pt x="22616" y="19312"/>
                  </a:cubicBezTo>
                  <a:lnTo>
                    <a:pt x="22616" y="19312"/>
                  </a:lnTo>
                  <a:cubicBezTo>
                    <a:pt x="22738" y="19079"/>
                    <a:pt x="22750" y="18880"/>
                    <a:pt x="22689" y="18723"/>
                  </a:cubicBezTo>
                  <a:lnTo>
                    <a:pt x="22689" y="18723"/>
                  </a:lnTo>
                  <a:lnTo>
                    <a:pt x="22716" y="18725"/>
                  </a:lnTo>
                  <a:cubicBezTo>
                    <a:pt x="21282" y="12420"/>
                    <a:pt x="19314" y="6249"/>
                    <a:pt x="16746" y="345"/>
                  </a:cubicBezTo>
                  <a:cubicBezTo>
                    <a:pt x="16648" y="95"/>
                    <a:pt x="16423" y="1"/>
                    <a:pt x="1617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6" name="Google Shape;1296;p51"/>
            <p:cNvSpPr/>
            <p:nvPr/>
          </p:nvSpPr>
          <p:spPr>
            <a:xfrm>
              <a:off x="11464475" y="1078600"/>
              <a:ext cx="514575" cy="672500"/>
            </a:xfrm>
            <a:custGeom>
              <a:avLst/>
              <a:gdLst/>
              <a:ahLst/>
              <a:cxnLst/>
              <a:rect l="l" t="t" r="r" b="b"/>
              <a:pathLst>
                <a:path w="20583" h="26900" extrusionOk="0">
                  <a:moveTo>
                    <a:pt x="14711" y="1"/>
                  </a:moveTo>
                  <a:cubicBezTo>
                    <a:pt x="9241" y="5872"/>
                    <a:pt x="1" y="9041"/>
                    <a:pt x="1" y="9041"/>
                  </a:cubicBezTo>
                  <a:cubicBezTo>
                    <a:pt x="368" y="9708"/>
                    <a:pt x="668" y="10375"/>
                    <a:pt x="968" y="11042"/>
                  </a:cubicBezTo>
                  <a:cubicBezTo>
                    <a:pt x="2469" y="14545"/>
                    <a:pt x="3470" y="18214"/>
                    <a:pt x="3970" y="21983"/>
                  </a:cubicBezTo>
                  <a:cubicBezTo>
                    <a:pt x="3970" y="21983"/>
                    <a:pt x="4404" y="24752"/>
                    <a:pt x="4637" y="26787"/>
                  </a:cubicBezTo>
                  <a:cubicBezTo>
                    <a:pt x="4967" y="26831"/>
                    <a:pt x="5589" y="26900"/>
                    <a:pt x="6437" y="26900"/>
                  </a:cubicBezTo>
                  <a:cubicBezTo>
                    <a:pt x="8765" y="26900"/>
                    <a:pt x="12794" y="26385"/>
                    <a:pt x="17146" y="23451"/>
                  </a:cubicBezTo>
                  <a:lnTo>
                    <a:pt x="20582" y="18214"/>
                  </a:lnTo>
                  <a:cubicBezTo>
                    <a:pt x="19815" y="14811"/>
                    <a:pt x="18180" y="9174"/>
                    <a:pt x="16746" y="5071"/>
                  </a:cubicBezTo>
                  <a:cubicBezTo>
                    <a:pt x="15979" y="2936"/>
                    <a:pt x="14711" y="1"/>
                    <a:pt x="147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7" name="Google Shape;1297;p51"/>
            <p:cNvSpPr/>
            <p:nvPr/>
          </p:nvSpPr>
          <p:spPr>
            <a:xfrm>
              <a:off x="11892275" y="1533925"/>
              <a:ext cx="86775" cy="130125"/>
            </a:xfrm>
            <a:custGeom>
              <a:avLst/>
              <a:gdLst/>
              <a:ahLst/>
              <a:cxnLst/>
              <a:rect l="l" t="t" r="r" b="b"/>
              <a:pathLst>
                <a:path w="3471" h="5205" extrusionOk="0">
                  <a:moveTo>
                    <a:pt x="3470" y="1"/>
                  </a:moveTo>
                  <a:cubicBezTo>
                    <a:pt x="3470" y="1"/>
                    <a:pt x="2288" y="1269"/>
                    <a:pt x="1045" y="1269"/>
                  </a:cubicBezTo>
                  <a:cubicBezTo>
                    <a:pt x="740" y="1269"/>
                    <a:pt x="431" y="1192"/>
                    <a:pt x="134" y="1002"/>
                  </a:cubicBezTo>
                  <a:lnTo>
                    <a:pt x="134" y="1002"/>
                  </a:lnTo>
                  <a:cubicBezTo>
                    <a:pt x="135" y="1002"/>
                    <a:pt x="1135" y="2670"/>
                    <a:pt x="1" y="5205"/>
                  </a:cubicBezTo>
                  <a:lnTo>
                    <a:pt x="347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8" name="Google Shape;1298;p51"/>
            <p:cNvSpPr/>
            <p:nvPr/>
          </p:nvSpPr>
          <p:spPr>
            <a:xfrm>
              <a:off x="11550225" y="1280600"/>
              <a:ext cx="160600" cy="70500"/>
            </a:xfrm>
            <a:custGeom>
              <a:avLst/>
              <a:gdLst/>
              <a:ahLst/>
              <a:cxnLst/>
              <a:rect l="l" t="t" r="r" b="b"/>
              <a:pathLst>
                <a:path w="6424" h="2820" extrusionOk="0">
                  <a:moveTo>
                    <a:pt x="5583" y="1"/>
                  </a:moveTo>
                  <a:cubicBezTo>
                    <a:pt x="5503" y="1"/>
                    <a:pt x="5421" y="19"/>
                    <a:pt x="5344" y="60"/>
                  </a:cubicBezTo>
                  <a:cubicBezTo>
                    <a:pt x="3809" y="861"/>
                    <a:pt x="2208" y="1528"/>
                    <a:pt x="540" y="2028"/>
                  </a:cubicBezTo>
                  <a:cubicBezTo>
                    <a:pt x="0" y="2208"/>
                    <a:pt x="486" y="2820"/>
                    <a:pt x="953" y="2820"/>
                  </a:cubicBezTo>
                  <a:cubicBezTo>
                    <a:pt x="1005" y="2820"/>
                    <a:pt x="1057" y="2812"/>
                    <a:pt x="1107" y="2795"/>
                  </a:cubicBezTo>
                  <a:cubicBezTo>
                    <a:pt x="2775" y="2262"/>
                    <a:pt x="4376" y="1594"/>
                    <a:pt x="5944" y="794"/>
                  </a:cubicBezTo>
                  <a:cubicBezTo>
                    <a:pt x="6423" y="540"/>
                    <a:pt x="6021" y="1"/>
                    <a:pt x="558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9" name="Google Shape;1299;p51"/>
            <p:cNvSpPr/>
            <p:nvPr/>
          </p:nvSpPr>
          <p:spPr>
            <a:xfrm>
              <a:off x="11729750" y="1227150"/>
              <a:ext cx="72400" cy="47350"/>
            </a:xfrm>
            <a:custGeom>
              <a:avLst/>
              <a:gdLst/>
              <a:ahLst/>
              <a:cxnLst/>
              <a:rect l="l" t="t" r="r" b="b"/>
              <a:pathLst>
                <a:path w="2896" h="1894" extrusionOk="0">
                  <a:moveTo>
                    <a:pt x="2116" y="0"/>
                  </a:moveTo>
                  <a:cubicBezTo>
                    <a:pt x="2076" y="0"/>
                    <a:pt x="2036" y="9"/>
                    <a:pt x="1999" y="30"/>
                  </a:cubicBezTo>
                  <a:lnTo>
                    <a:pt x="331" y="964"/>
                  </a:lnTo>
                  <a:cubicBezTo>
                    <a:pt x="0" y="1144"/>
                    <a:pt x="428" y="1893"/>
                    <a:pt x="784" y="1893"/>
                  </a:cubicBezTo>
                  <a:cubicBezTo>
                    <a:pt x="823" y="1893"/>
                    <a:pt x="862" y="1884"/>
                    <a:pt x="898" y="1864"/>
                  </a:cubicBezTo>
                  <a:lnTo>
                    <a:pt x="2566" y="897"/>
                  </a:lnTo>
                  <a:cubicBezTo>
                    <a:pt x="2895" y="717"/>
                    <a:pt x="2472" y="0"/>
                    <a:pt x="21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0" name="Google Shape;1300;p51"/>
            <p:cNvSpPr/>
            <p:nvPr/>
          </p:nvSpPr>
          <p:spPr>
            <a:xfrm>
              <a:off x="11578800" y="1288050"/>
              <a:ext cx="266275" cy="131700"/>
            </a:xfrm>
            <a:custGeom>
              <a:avLst/>
              <a:gdLst/>
              <a:ahLst/>
              <a:cxnLst/>
              <a:rect l="l" t="t" r="r" b="b"/>
              <a:pathLst>
                <a:path w="10651" h="5268" extrusionOk="0">
                  <a:moveTo>
                    <a:pt x="10531" y="1"/>
                  </a:moveTo>
                  <a:cubicBezTo>
                    <a:pt x="10460" y="1"/>
                    <a:pt x="10325" y="59"/>
                    <a:pt x="10138" y="196"/>
                  </a:cubicBezTo>
                  <a:cubicBezTo>
                    <a:pt x="7336" y="2230"/>
                    <a:pt x="4201" y="3765"/>
                    <a:pt x="832" y="4632"/>
                  </a:cubicBezTo>
                  <a:cubicBezTo>
                    <a:pt x="637" y="4697"/>
                    <a:pt x="0" y="5267"/>
                    <a:pt x="150" y="5267"/>
                  </a:cubicBezTo>
                  <a:cubicBezTo>
                    <a:pt x="154" y="5267"/>
                    <a:pt x="159" y="5267"/>
                    <a:pt x="165" y="5266"/>
                  </a:cubicBezTo>
                  <a:cubicBezTo>
                    <a:pt x="3800" y="4265"/>
                    <a:pt x="7236" y="2631"/>
                    <a:pt x="10272" y="396"/>
                  </a:cubicBezTo>
                  <a:cubicBezTo>
                    <a:pt x="10586" y="166"/>
                    <a:pt x="10650" y="1"/>
                    <a:pt x="1053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1" name="Google Shape;1301;p51"/>
            <p:cNvSpPr/>
            <p:nvPr/>
          </p:nvSpPr>
          <p:spPr>
            <a:xfrm>
              <a:off x="11596200" y="1355600"/>
              <a:ext cx="265550" cy="130950"/>
            </a:xfrm>
            <a:custGeom>
              <a:avLst/>
              <a:gdLst/>
              <a:ahLst/>
              <a:cxnLst/>
              <a:rect l="l" t="t" r="r" b="b"/>
              <a:pathLst>
                <a:path w="10622" h="5238" extrusionOk="0">
                  <a:moveTo>
                    <a:pt x="10502" y="1"/>
                  </a:moveTo>
                  <a:cubicBezTo>
                    <a:pt x="10431" y="1"/>
                    <a:pt x="10296" y="59"/>
                    <a:pt x="10109" y="196"/>
                  </a:cubicBezTo>
                  <a:cubicBezTo>
                    <a:pt x="7307" y="2230"/>
                    <a:pt x="4138" y="3765"/>
                    <a:pt x="803" y="4632"/>
                  </a:cubicBezTo>
                  <a:cubicBezTo>
                    <a:pt x="582" y="4695"/>
                    <a:pt x="1" y="5238"/>
                    <a:pt x="111" y="5238"/>
                  </a:cubicBezTo>
                  <a:cubicBezTo>
                    <a:pt x="117" y="5238"/>
                    <a:pt x="125" y="5236"/>
                    <a:pt x="136" y="5233"/>
                  </a:cubicBezTo>
                  <a:cubicBezTo>
                    <a:pt x="3772" y="4265"/>
                    <a:pt x="7207" y="2631"/>
                    <a:pt x="10243" y="396"/>
                  </a:cubicBezTo>
                  <a:cubicBezTo>
                    <a:pt x="10557" y="166"/>
                    <a:pt x="10621" y="1"/>
                    <a:pt x="105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2" name="Google Shape;1302;p51"/>
            <p:cNvSpPr/>
            <p:nvPr/>
          </p:nvSpPr>
          <p:spPr>
            <a:xfrm>
              <a:off x="11607925" y="1424825"/>
              <a:ext cx="265925" cy="131675"/>
            </a:xfrm>
            <a:custGeom>
              <a:avLst/>
              <a:gdLst/>
              <a:ahLst/>
              <a:cxnLst/>
              <a:rect l="l" t="t" r="r" b="b"/>
              <a:pathLst>
                <a:path w="10637" h="5267" extrusionOk="0">
                  <a:moveTo>
                    <a:pt x="10525" y="1"/>
                  </a:moveTo>
                  <a:cubicBezTo>
                    <a:pt x="10458" y="1"/>
                    <a:pt x="10327" y="59"/>
                    <a:pt x="10141" y="195"/>
                  </a:cubicBezTo>
                  <a:cubicBezTo>
                    <a:pt x="7339" y="2230"/>
                    <a:pt x="4170" y="3764"/>
                    <a:pt x="834" y="4632"/>
                  </a:cubicBezTo>
                  <a:cubicBezTo>
                    <a:pt x="607" y="4697"/>
                    <a:pt x="1" y="5267"/>
                    <a:pt x="153" y="5267"/>
                  </a:cubicBezTo>
                  <a:cubicBezTo>
                    <a:pt x="157" y="5267"/>
                    <a:pt x="162" y="5266"/>
                    <a:pt x="167" y="5266"/>
                  </a:cubicBezTo>
                  <a:cubicBezTo>
                    <a:pt x="3803" y="4265"/>
                    <a:pt x="7239" y="2630"/>
                    <a:pt x="10274" y="395"/>
                  </a:cubicBezTo>
                  <a:cubicBezTo>
                    <a:pt x="10567" y="165"/>
                    <a:pt x="10637" y="1"/>
                    <a:pt x="105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3" name="Google Shape;1303;p51"/>
            <p:cNvSpPr/>
            <p:nvPr/>
          </p:nvSpPr>
          <p:spPr>
            <a:xfrm>
              <a:off x="11617150" y="1496550"/>
              <a:ext cx="266275" cy="131675"/>
            </a:xfrm>
            <a:custGeom>
              <a:avLst/>
              <a:gdLst/>
              <a:ahLst/>
              <a:cxnLst/>
              <a:rect l="l" t="t" r="r" b="b"/>
              <a:pathLst>
                <a:path w="10651" h="5267" extrusionOk="0">
                  <a:moveTo>
                    <a:pt x="10531" y="0"/>
                  </a:moveTo>
                  <a:cubicBezTo>
                    <a:pt x="10461" y="0"/>
                    <a:pt x="10325" y="58"/>
                    <a:pt x="10139" y="195"/>
                  </a:cubicBezTo>
                  <a:cubicBezTo>
                    <a:pt x="7337" y="2230"/>
                    <a:pt x="4201" y="3764"/>
                    <a:pt x="832" y="4631"/>
                  </a:cubicBezTo>
                  <a:cubicBezTo>
                    <a:pt x="637" y="4696"/>
                    <a:pt x="0" y="5267"/>
                    <a:pt x="151" y="5267"/>
                  </a:cubicBezTo>
                  <a:cubicBezTo>
                    <a:pt x="155" y="5267"/>
                    <a:pt x="160" y="5266"/>
                    <a:pt x="165" y="5265"/>
                  </a:cubicBezTo>
                  <a:cubicBezTo>
                    <a:pt x="3801" y="4265"/>
                    <a:pt x="7237" y="2630"/>
                    <a:pt x="10272" y="395"/>
                  </a:cubicBezTo>
                  <a:cubicBezTo>
                    <a:pt x="10586" y="165"/>
                    <a:pt x="10650" y="0"/>
                    <a:pt x="105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304" name="Google Shape;1304;p51"/>
          <p:cNvSpPr/>
          <p:nvPr/>
        </p:nvSpPr>
        <p:spPr>
          <a:xfrm>
            <a:off x="168237" y="3802443"/>
            <a:ext cx="283484" cy="360430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05" name="Google Shape;1305;p51"/>
          <p:cNvSpPr/>
          <p:nvPr/>
        </p:nvSpPr>
        <p:spPr>
          <a:xfrm flipH="1">
            <a:off x="6401687" y="0"/>
            <a:ext cx="192795" cy="245160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" name="Rounded Rectangle 1">
            <a:extLst>
              <a:ext uri="{FF2B5EF4-FFF2-40B4-BE49-F238E27FC236}">
                <a16:creationId xmlns:a16="http://schemas.microsoft.com/office/drawing/2014/main" id="{E3877D3F-5AF2-65B5-9C6B-590ECD70B845}"/>
              </a:ext>
            </a:extLst>
          </p:cNvPr>
          <p:cNvSpPr/>
          <p:nvPr/>
        </p:nvSpPr>
        <p:spPr>
          <a:xfrm>
            <a:off x="695104" y="446253"/>
            <a:ext cx="1327302" cy="566796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Ví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dụ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lang="en-US" sz="2200" b="1" kern="1200" dirty="0">
                <a:solidFill>
                  <a:srgbClr val="242424"/>
                </a:solidFill>
                <a:latin typeface="Arial"/>
                <a:cs typeface="Arial" panose="020B0604020202020204" pitchFamily="34" charset="0"/>
              </a:rPr>
              <a:t>4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srgbClr val="242424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9831123C-DDE2-20A3-A9D9-A906E0008A4A}"/>
                  </a:ext>
                </a:extLst>
              </p:cNvPr>
              <p:cNvSpPr/>
              <p:nvPr/>
            </p:nvSpPr>
            <p:spPr>
              <a:xfrm>
                <a:off x="2125502" y="423483"/>
                <a:ext cx="2433334" cy="54553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Tính </a:t>
                </a:r>
                <a:r>
                  <a:rPr kumimoji="0" lang="en-US" sz="2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nhanh</a:t>
                </a:r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  <m:t>99</m:t>
                        </m:r>
                      </m:e>
                      <m:sup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  <m:t>2</m:t>
                        </m:r>
                      </m:sup>
                    </m:sSup>
                  </m:oMath>
                </a14:m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9831123C-DDE2-20A3-A9D9-A906E0008A4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25502" y="423483"/>
                <a:ext cx="2433334" cy="545534"/>
              </a:xfrm>
              <a:prstGeom prst="rect">
                <a:avLst/>
              </a:prstGeom>
              <a:blipFill>
                <a:blip r:embed="rId3"/>
                <a:stretch>
                  <a:fillRect l="-3258" b="-2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0D333707-C1F9-43B5-9110-A414D0479348}"/>
                  </a:ext>
                </a:extLst>
              </p:cNvPr>
              <p:cNvSpPr/>
              <p:nvPr/>
            </p:nvSpPr>
            <p:spPr>
              <a:xfrm>
                <a:off x="640038" y="1060379"/>
                <a:ext cx="7854569" cy="134145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2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200" b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Arial"/>
                    <a:sym typeface="Arial"/>
                  </a:rPr>
                  <a:t>Ta </a:t>
                </a:r>
                <a:r>
                  <a:rPr kumimoji="0" lang="en-US" sz="2200" b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Arial"/>
                    <a:sym typeface="Arial"/>
                  </a:rPr>
                  <a:t>có</a:t>
                </a:r>
                <a:r>
                  <a:rPr lang="en-US" sz="2200" kern="1200" dirty="0">
                    <a:solidFill>
                      <a:prstClr val="black"/>
                    </a:solidFill>
                    <a:ea typeface="+mn-ea"/>
                  </a:rPr>
                  <a:t>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99</m:t>
                        </m:r>
                      </m:e>
                      <m:sup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2</m:t>
                        </m:r>
                      </m:sup>
                    </m:sSup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=</m:t>
                    </m:r>
                    <m:sSup>
                      <m:sSup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</m:ctrlPr>
                      </m:sSupPr>
                      <m:e>
                        <m:d>
                          <m:dPr>
                            <m:ctrlP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/>
                                <a:sym typeface="Arial"/>
                              </a:rPr>
                            </m:ctrlPr>
                          </m:dPr>
                          <m:e>
                            <m: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/>
                                <a:sym typeface="Arial"/>
                              </a:rPr>
                              <m:t>100−1</m:t>
                            </m:r>
                          </m:e>
                        </m:d>
                      </m:e>
                      <m:sup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2</m:t>
                        </m:r>
                      </m:sup>
                    </m:sSup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=</m:t>
                    </m:r>
                    <m:sSup>
                      <m:sSup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100</m:t>
                        </m:r>
                      </m:e>
                      <m:sup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2</m:t>
                        </m:r>
                      </m:sup>
                    </m:sSup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−2 . 100 . 1+</m:t>
                    </m:r>
                    <m:sSup>
                      <m:sSup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1</m:t>
                        </m:r>
                      </m:e>
                      <m:sup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2</m:t>
                        </m:r>
                      </m:sup>
                    </m:sSup>
                  </m:oMath>
                </a14:m>
                <a:endParaRPr kumimoji="0" lang="en-US" sz="2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+mn-ea"/>
                  <a:cs typeface="Arial"/>
                  <a:sym typeface="Arial"/>
                </a:endParaRPr>
              </a:p>
              <a:p>
                <a:pPr marL="0" marR="0" lvl="0" indent="0" algn="just" defTabSz="914400" rtl="0" eaLnBrk="1" fontAlgn="auto" latinLnBrk="0" hangingPunct="1">
                  <a:lnSpc>
                    <a:spcPct val="2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200" b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Arial"/>
                    <a:sym typeface="Arial"/>
                  </a:rPr>
                  <a:t>	</a:t>
                </a:r>
                <a:r>
                  <a:rPr kumimoji="0" lang="en-US" sz="2200" b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Arial"/>
                    <a:sym typeface="Arial"/>
                  </a:rPr>
                  <a:t>     </a:t>
                </a:r>
                <a14:m>
                  <m:oMath xmlns:m="http://schemas.openxmlformats.org/officeDocument/2006/math"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=10 000 −200+1</m:t>
                    </m:r>
                  </m:oMath>
                </a14:m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</a:rPr>
                      <m:t>=9 801</m:t>
                    </m:r>
                  </m:oMath>
                </a14:m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			</a:t>
                </a:r>
              </a:p>
            </p:txBody>
          </p:sp>
        </mc:Choice>
        <mc:Fallback xmlns="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0D333707-C1F9-43B5-9110-A414D047934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0038" y="1060379"/>
                <a:ext cx="7854569" cy="1341457"/>
              </a:xfrm>
              <a:prstGeom prst="rect">
                <a:avLst/>
              </a:prstGeom>
              <a:blipFill>
                <a:blip r:embed="rId4"/>
                <a:stretch>
                  <a:fillRect l="-10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496E4609-5712-73EE-073E-B7530D6A3320}"/>
                  </a:ext>
                </a:extLst>
              </p:cNvPr>
              <p:cNvSpPr/>
              <p:nvPr/>
            </p:nvSpPr>
            <p:spPr>
              <a:xfrm>
                <a:off x="2847159" y="2671521"/>
                <a:ext cx="2251731" cy="54540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Tính </a:t>
                </a:r>
                <a:r>
                  <a:rPr kumimoji="0" lang="en-US" sz="2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nhanh</a:t>
                </a:r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  <m:t>49</m:t>
                        </m:r>
                      </m:e>
                      <m:sup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  <m:t>2</m:t>
                        </m:r>
                      </m:sup>
                    </m:sSup>
                  </m:oMath>
                </a14:m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496E4609-5712-73EE-073E-B7530D6A332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47159" y="2671521"/>
                <a:ext cx="2251731" cy="545406"/>
              </a:xfrm>
              <a:prstGeom prst="rect">
                <a:avLst/>
              </a:prstGeom>
              <a:blipFill>
                <a:blip r:embed="rId5"/>
                <a:stretch>
                  <a:fillRect l="-3523" b="-2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" name="Group 2">
            <a:extLst>
              <a:ext uri="{FF2B5EF4-FFF2-40B4-BE49-F238E27FC236}">
                <a16:creationId xmlns:a16="http://schemas.microsoft.com/office/drawing/2014/main" id="{DC775A6E-BE37-80FE-77AC-969538940D62}"/>
              </a:ext>
            </a:extLst>
          </p:cNvPr>
          <p:cNvGrpSpPr/>
          <p:nvPr/>
        </p:nvGrpSpPr>
        <p:grpSpPr>
          <a:xfrm>
            <a:off x="630049" y="2571750"/>
            <a:ext cx="2114343" cy="739140"/>
            <a:chOff x="1624734" y="1360680"/>
            <a:chExt cx="5309466" cy="1569778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C1F42E5E-F766-1DA6-8D5D-685F33906AC5}"/>
                </a:ext>
              </a:extLst>
            </p:cNvPr>
            <p:cNvSpPr/>
            <p:nvPr/>
          </p:nvSpPr>
          <p:spPr>
            <a:xfrm>
              <a:off x="1624734" y="1360680"/>
              <a:ext cx="5309466" cy="1569778"/>
            </a:xfrm>
            <a:prstGeom prst="rect">
              <a:avLst/>
            </a:prstGeom>
            <a:solidFill>
              <a:sysClr val="window" lastClr="FFFFFF"/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D23978BB-0755-2884-7B1F-8FCCCF955491}"/>
                </a:ext>
              </a:extLst>
            </p:cNvPr>
            <p:cNvSpPr/>
            <p:nvPr/>
          </p:nvSpPr>
          <p:spPr>
            <a:xfrm>
              <a:off x="1882801" y="1549559"/>
              <a:ext cx="4793328" cy="1192020"/>
            </a:xfrm>
            <a:prstGeom prst="rect">
              <a:avLst/>
            </a:prstGeom>
            <a:solidFill>
              <a:srgbClr val="CEEB99"/>
            </a:solidFill>
            <a:ln w="9525" cap="flat" cmpd="sng" algn="ctr">
              <a:noFill/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  <a:sym typeface="Arial"/>
                </a:rPr>
                <a:t>Luyện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  <a:sym typeface="Arial"/>
                </a:rPr>
                <a:t>tập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  <a:sym typeface="Arial"/>
                </a:rPr>
                <a:t> 4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67FCFC39-4C9F-F56E-FCD0-B3AEEB6E515C}"/>
                  </a:ext>
                </a:extLst>
              </p:cNvPr>
              <p:cNvSpPr/>
              <p:nvPr/>
            </p:nvSpPr>
            <p:spPr>
              <a:xfrm>
                <a:off x="1645920" y="3509010"/>
                <a:ext cx="5852159" cy="134145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2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200" b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Arial"/>
                    <a:sym typeface="Arial"/>
                  </a:rPr>
                  <a:t>Ta </a:t>
                </a:r>
                <a:r>
                  <a:rPr kumimoji="0" lang="en-US" sz="2200" b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Arial"/>
                    <a:sym typeface="Arial"/>
                  </a:rPr>
                  <a:t>có</a:t>
                </a:r>
                <a:r>
                  <a:rPr kumimoji="0" lang="en-US" sz="2200" b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Arial"/>
                    <a:sym typeface="Arial"/>
                  </a:rPr>
                  <a:t>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49</m:t>
                        </m:r>
                      </m:e>
                      <m:sup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2</m:t>
                        </m:r>
                      </m:sup>
                    </m:sSup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=</m:t>
                    </m:r>
                    <m:sSup>
                      <m:sSup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</m:ctrlPr>
                      </m:sSupPr>
                      <m:e>
                        <m:d>
                          <m:dPr>
                            <m:ctrlP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/>
                                <a:sym typeface="Arial"/>
                              </a:rPr>
                            </m:ctrlPr>
                          </m:dPr>
                          <m:e>
                            <m: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/>
                                <a:sym typeface="Arial"/>
                              </a:rPr>
                              <m:t>50−1</m:t>
                            </m:r>
                          </m:e>
                        </m:d>
                      </m:e>
                      <m:sup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2</m:t>
                        </m:r>
                      </m:sup>
                    </m:sSup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=</m:t>
                    </m:r>
                    <m:sSup>
                      <m:sSup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50</m:t>
                        </m:r>
                      </m:e>
                      <m:sup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2</m:t>
                        </m:r>
                      </m:sup>
                    </m:sSup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−2 . 50 . 1+</m:t>
                    </m:r>
                    <m:sSup>
                      <m:sSup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1</m:t>
                        </m:r>
                      </m:e>
                      <m:sup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2</m:t>
                        </m:r>
                      </m:sup>
                    </m:sSup>
                  </m:oMath>
                </a14:m>
                <a:r>
                  <a:rPr kumimoji="0" lang="en-US" sz="22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+mn-ea"/>
                    <a:cs typeface="Arial"/>
                    <a:sym typeface="Arial"/>
                  </a:rPr>
                  <a:t> </a:t>
                </a:r>
              </a:p>
              <a:p>
                <a:pPr marL="0" marR="0" lvl="0" indent="0" algn="just" defTabSz="914400" rtl="0" eaLnBrk="1" fontAlgn="auto" latinLnBrk="0" hangingPunct="1">
                  <a:lnSpc>
                    <a:spcPct val="2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200" b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Arial"/>
                    <a:sym typeface="Arial"/>
                  </a:rPr>
                  <a:t>       	</a:t>
                </a:r>
                <a:r>
                  <a:rPr kumimoji="0" lang="en-US" sz="2200" b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Arial"/>
                    <a:sym typeface="Arial"/>
                  </a:rPr>
                  <a:t>      </a:t>
                </a:r>
                <a14:m>
                  <m:oMath xmlns:m="http://schemas.openxmlformats.org/officeDocument/2006/math"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=2 500 −100+1</m:t>
                    </m:r>
                  </m:oMath>
                </a14:m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</a:rPr>
                      <m:t>=2 401</m:t>
                    </m:r>
                  </m:oMath>
                </a14:m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67FCFC39-4C9F-F56E-FCD0-B3AEEB6E515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45920" y="3509010"/>
                <a:ext cx="5852159" cy="1341457"/>
              </a:xfrm>
              <a:prstGeom prst="rect">
                <a:avLst/>
              </a:prstGeom>
              <a:blipFill>
                <a:blip r:embed="rId6"/>
                <a:stretch>
                  <a:fillRect l="-13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13">
            <a:extLst>
              <a:ext uri="{FF2B5EF4-FFF2-40B4-BE49-F238E27FC236}">
                <a16:creationId xmlns:a16="http://schemas.microsoft.com/office/drawing/2014/main" id="{6319DA3F-D512-8C6B-0E31-2E1A9320239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7178780" y="2948310"/>
            <a:ext cx="1505082" cy="1902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3214565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14" grpId="0"/>
      <p:bldP spid="2" grpId="0"/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8" name="Google Shape;1118;p49"/>
          <p:cNvSpPr/>
          <p:nvPr/>
        </p:nvSpPr>
        <p:spPr>
          <a:xfrm rot="10800000">
            <a:off x="7564026" y="3073103"/>
            <a:ext cx="3065558" cy="3559652"/>
          </a:xfrm>
          <a:custGeom>
            <a:avLst/>
            <a:gdLst/>
            <a:ahLst/>
            <a:cxnLst/>
            <a:rect l="l" t="t" r="r" b="b"/>
            <a:pathLst>
              <a:path w="82413" h="95696" extrusionOk="0">
                <a:moveTo>
                  <a:pt x="0" y="0"/>
                </a:moveTo>
                <a:lnTo>
                  <a:pt x="0" y="70492"/>
                </a:lnTo>
                <a:cubicBezTo>
                  <a:pt x="10133" y="86005"/>
                  <a:pt x="25239" y="95695"/>
                  <a:pt x="40079" y="95695"/>
                </a:cubicBezTo>
                <a:cubicBezTo>
                  <a:pt x="43020" y="95695"/>
                  <a:pt x="45950" y="95315"/>
                  <a:pt x="48829" y="94524"/>
                </a:cubicBezTo>
                <a:cubicBezTo>
                  <a:pt x="71478" y="88299"/>
                  <a:pt x="82412" y="59013"/>
                  <a:pt x="73244" y="29109"/>
                </a:cubicBezTo>
                <a:cubicBezTo>
                  <a:pt x="69683" y="17513"/>
                  <a:pt x="63619" y="7520"/>
                  <a:pt x="56217" y="0"/>
                </a:cubicBezTo>
                <a:close/>
              </a:path>
            </a:pathLst>
          </a:custGeom>
          <a:solidFill>
            <a:srgbClr val="8DCED4">
              <a:alpha val="6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9" name="Google Shape;1119;p49"/>
          <p:cNvSpPr/>
          <p:nvPr/>
        </p:nvSpPr>
        <p:spPr>
          <a:xfrm>
            <a:off x="-1260738" y="-1463288"/>
            <a:ext cx="3065558" cy="3559652"/>
          </a:xfrm>
          <a:custGeom>
            <a:avLst/>
            <a:gdLst/>
            <a:ahLst/>
            <a:cxnLst/>
            <a:rect l="l" t="t" r="r" b="b"/>
            <a:pathLst>
              <a:path w="82413" h="95696" extrusionOk="0">
                <a:moveTo>
                  <a:pt x="0" y="0"/>
                </a:moveTo>
                <a:lnTo>
                  <a:pt x="0" y="70492"/>
                </a:lnTo>
                <a:cubicBezTo>
                  <a:pt x="10133" y="86005"/>
                  <a:pt x="25239" y="95695"/>
                  <a:pt x="40079" y="95695"/>
                </a:cubicBezTo>
                <a:cubicBezTo>
                  <a:pt x="43020" y="95695"/>
                  <a:pt x="45950" y="95315"/>
                  <a:pt x="48829" y="94524"/>
                </a:cubicBezTo>
                <a:cubicBezTo>
                  <a:pt x="71478" y="88299"/>
                  <a:pt x="82412" y="59013"/>
                  <a:pt x="73244" y="29109"/>
                </a:cubicBezTo>
                <a:cubicBezTo>
                  <a:pt x="69683" y="17513"/>
                  <a:pt x="63619" y="7520"/>
                  <a:pt x="56217" y="0"/>
                </a:cubicBezTo>
                <a:close/>
              </a:path>
            </a:pathLst>
          </a:custGeom>
          <a:solidFill>
            <a:srgbClr val="FBBC3F">
              <a:alpha val="35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2" name="Google Shape;1122;p49"/>
          <p:cNvSpPr/>
          <p:nvPr/>
        </p:nvSpPr>
        <p:spPr>
          <a:xfrm>
            <a:off x="1016131" y="4539476"/>
            <a:ext cx="283484" cy="360463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3" name="Google Shape;1123;p49"/>
          <p:cNvSpPr/>
          <p:nvPr/>
        </p:nvSpPr>
        <p:spPr>
          <a:xfrm>
            <a:off x="569219" y="4075701"/>
            <a:ext cx="1272350" cy="347275"/>
          </a:xfrm>
          <a:custGeom>
            <a:avLst/>
            <a:gdLst/>
            <a:ahLst/>
            <a:cxnLst/>
            <a:rect l="l" t="t" r="r" b="b"/>
            <a:pathLst>
              <a:path w="50894" h="13891" extrusionOk="0">
                <a:moveTo>
                  <a:pt x="47961" y="461"/>
                </a:moveTo>
                <a:cubicBezTo>
                  <a:pt x="48959" y="461"/>
                  <a:pt x="50307" y="1231"/>
                  <a:pt x="49593" y="2377"/>
                </a:cubicBezTo>
                <a:cubicBezTo>
                  <a:pt x="49317" y="2752"/>
                  <a:pt x="48923" y="3047"/>
                  <a:pt x="48490" y="3224"/>
                </a:cubicBezTo>
                <a:cubicBezTo>
                  <a:pt x="46756" y="4012"/>
                  <a:pt x="44588" y="4210"/>
                  <a:pt x="42756" y="4623"/>
                </a:cubicBezTo>
                <a:cubicBezTo>
                  <a:pt x="41416" y="4919"/>
                  <a:pt x="38599" y="4998"/>
                  <a:pt x="37909" y="6436"/>
                </a:cubicBezTo>
                <a:cubicBezTo>
                  <a:pt x="37732" y="6771"/>
                  <a:pt x="37712" y="7165"/>
                  <a:pt x="37850" y="7520"/>
                </a:cubicBezTo>
                <a:cubicBezTo>
                  <a:pt x="37909" y="7717"/>
                  <a:pt x="38027" y="7874"/>
                  <a:pt x="38185" y="8012"/>
                </a:cubicBezTo>
                <a:cubicBezTo>
                  <a:pt x="38658" y="8505"/>
                  <a:pt x="38855" y="8308"/>
                  <a:pt x="38894" y="9155"/>
                </a:cubicBezTo>
                <a:cubicBezTo>
                  <a:pt x="38934" y="9982"/>
                  <a:pt x="38658" y="10160"/>
                  <a:pt x="37830" y="10376"/>
                </a:cubicBezTo>
                <a:cubicBezTo>
                  <a:pt x="37377" y="10475"/>
                  <a:pt x="36904" y="10554"/>
                  <a:pt x="36451" y="10613"/>
                </a:cubicBezTo>
                <a:lnTo>
                  <a:pt x="33082" y="11125"/>
                </a:lnTo>
                <a:lnTo>
                  <a:pt x="25378" y="12307"/>
                </a:lnTo>
                <a:lnTo>
                  <a:pt x="21556" y="12898"/>
                </a:lnTo>
                <a:cubicBezTo>
                  <a:pt x="20949" y="12994"/>
                  <a:pt x="19423" y="13377"/>
                  <a:pt x="18141" y="13377"/>
                </a:cubicBezTo>
                <a:cubicBezTo>
                  <a:pt x="17050" y="13377"/>
                  <a:pt x="16136" y="13100"/>
                  <a:pt x="16118" y="12130"/>
                </a:cubicBezTo>
                <a:cubicBezTo>
                  <a:pt x="16118" y="12126"/>
                  <a:pt x="16118" y="12122"/>
                  <a:pt x="16117" y="12117"/>
                </a:cubicBezTo>
                <a:lnTo>
                  <a:pt x="16117" y="12117"/>
                </a:lnTo>
                <a:cubicBezTo>
                  <a:pt x="16433" y="11003"/>
                  <a:pt x="17377" y="11375"/>
                  <a:pt x="18226" y="11086"/>
                </a:cubicBezTo>
                <a:cubicBezTo>
                  <a:pt x="18699" y="10928"/>
                  <a:pt x="18679" y="10830"/>
                  <a:pt x="19014" y="10514"/>
                </a:cubicBezTo>
                <a:cubicBezTo>
                  <a:pt x="19290" y="10239"/>
                  <a:pt x="19625" y="10160"/>
                  <a:pt x="19940" y="9923"/>
                </a:cubicBezTo>
                <a:cubicBezTo>
                  <a:pt x="20689" y="9352"/>
                  <a:pt x="20374" y="8524"/>
                  <a:pt x="19566" y="8229"/>
                </a:cubicBezTo>
                <a:cubicBezTo>
                  <a:pt x="19386" y="8163"/>
                  <a:pt x="19196" y="8136"/>
                  <a:pt x="19001" y="8136"/>
                </a:cubicBezTo>
                <a:cubicBezTo>
                  <a:pt x="18322" y="8136"/>
                  <a:pt x="17582" y="8461"/>
                  <a:pt x="16985" y="8584"/>
                </a:cubicBezTo>
                <a:cubicBezTo>
                  <a:pt x="15822" y="8820"/>
                  <a:pt x="14660" y="9037"/>
                  <a:pt x="13478" y="9194"/>
                </a:cubicBezTo>
                <a:cubicBezTo>
                  <a:pt x="11188" y="9529"/>
                  <a:pt x="8882" y="9689"/>
                  <a:pt x="6574" y="9689"/>
                </a:cubicBezTo>
                <a:cubicBezTo>
                  <a:pt x="6439" y="9689"/>
                  <a:pt x="6303" y="9688"/>
                  <a:pt x="6168" y="9687"/>
                </a:cubicBezTo>
                <a:cubicBezTo>
                  <a:pt x="5776" y="9687"/>
                  <a:pt x="5354" y="9699"/>
                  <a:pt x="4926" y="9699"/>
                </a:cubicBezTo>
                <a:cubicBezTo>
                  <a:pt x="3997" y="9699"/>
                  <a:pt x="3035" y="9643"/>
                  <a:pt x="2267" y="9293"/>
                </a:cubicBezTo>
                <a:cubicBezTo>
                  <a:pt x="533" y="8505"/>
                  <a:pt x="40" y="6574"/>
                  <a:pt x="1656" y="5411"/>
                </a:cubicBezTo>
                <a:cubicBezTo>
                  <a:pt x="2621" y="4702"/>
                  <a:pt x="3882" y="4663"/>
                  <a:pt x="5025" y="4604"/>
                </a:cubicBezTo>
                <a:cubicBezTo>
                  <a:pt x="6286" y="4505"/>
                  <a:pt x="7547" y="4426"/>
                  <a:pt x="8828" y="4328"/>
                </a:cubicBezTo>
                <a:cubicBezTo>
                  <a:pt x="13359" y="3914"/>
                  <a:pt x="17871" y="3264"/>
                  <a:pt x="22324" y="2377"/>
                </a:cubicBezTo>
                <a:cubicBezTo>
                  <a:pt x="23566" y="2141"/>
                  <a:pt x="24807" y="1865"/>
                  <a:pt x="26048" y="1569"/>
                </a:cubicBezTo>
                <a:cubicBezTo>
                  <a:pt x="27113" y="1333"/>
                  <a:pt x="28467" y="835"/>
                  <a:pt x="29627" y="835"/>
                </a:cubicBezTo>
                <a:cubicBezTo>
                  <a:pt x="29819" y="835"/>
                  <a:pt x="30006" y="849"/>
                  <a:pt x="30186" y="880"/>
                </a:cubicBezTo>
                <a:cubicBezTo>
                  <a:pt x="30796" y="998"/>
                  <a:pt x="32274" y="683"/>
                  <a:pt x="31939" y="2062"/>
                </a:cubicBezTo>
                <a:cubicBezTo>
                  <a:pt x="31841" y="2456"/>
                  <a:pt x="31328" y="2811"/>
                  <a:pt x="30993" y="2949"/>
                </a:cubicBezTo>
                <a:cubicBezTo>
                  <a:pt x="30540" y="3086"/>
                  <a:pt x="30087" y="3185"/>
                  <a:pt x="29614" y="3264"/>
                </a:cubicBezTo>
                <a:cubicBezTo>
                  <a:pt x="28885" y="3441"/>
                  <a:pt x="28274" y="3756"/>
                  <a:pt x="27999" y="4485"/>
                </a:cubicBezTo>
                <a:cubicBezTo>
                  <a:pt x="27940" y="4604"/>
                  <a:pt x="28117" y="4761"/>
                  <a:pt x="28196" y="4820"/>
                </a:cubicBezTo>
                <a:cubicBezTo>
                  <a:pt x="28961" y="5354"/>
                  <a:pt x="29784" y="5564"/>
                  <a:pt x="30650" y="5564"/>
                </a:cubicBezTo>
                <a:cubicBezTo>
                  <a:pt x="31032" y="5564"/>
                  <a:pt x="31423" y="5523"/>
                  <a:pt x="31821" y="5451"/>
                </a:cubicBezTo>
                <a:cubicBezTo>
                  <a:pt x="33949" y="5057"/>
                  <a:pt x="36018" y="4170"/>
                  <a:pt x="38067" y="3500"/>
                </a:cubicBezTo>
                <a:lnTo>
                  <a:pt x="44608" y="1372"/>
                </a:lnTo>
                <a:cubicBezTo>
                  <a:pt x="45652" y="1037"/>
                  <a:pt x="46736" y="545"/>
                  <a:pt x="47820" y="466"/>
                </a:cubicBezTo>
                <a:cubicBezTo>
                  <a:pt x="47866" y="462"/>
                  <a:pt x="47913" y="461"/>
                  <a:pt x="47961" y="461"/>
                </a:cubicBezTo>
                <a:close/>
                <a:moveTo>
                  <a:pt x="47887" y="1"/>
                </a:moveTo>
                <a:cubicBezTo>
                  <a:pt x="47346" y="1"/>
                  <a:pt x="46785" y="115"/>
                  <a:pt x="46263" y="269"/>
                </a:cubicBezTo>
                <a:cubicBezTo>
                  <a:pt x="43308" y="1136"/>
                  <a:pt x="40392" y="2180"/>
                  <a:pt x="37456" y="3126"/>
                </a:cubicBezTo>
                <a:cubicBezTo>
                  <a:pt x="35939" y="3618"/>
                  <a:pt x="34422" y="4150"/>
                  <a:pt x="32905" y="4604"/>
                </a:cubicBezTo>
                <a:cubicBezTo>
                  <a:pt x="32057" y="4864"/>
                  <a:pt x="31161" y="5107"/>
                  <a:pt x="30294" y="5107"/>
                </a:cubicBezTo>
                <a:cubicBezTo>
                  <a:pt x="29690" y="5107"/>
                  <a:pt x="29099" y="4990"/>
                  <a:pt x="28548" y="4678"/>
                </a:cubicBezTo>
                <a:lnTo>
                  <a:pt x="28548" y="4678"/>
                </a:lnTo>
                <a:cubicBezTo>
                  <a:pt x="29329" y="3332"/>
                  <a:pt x="32773" y="3918"/>
                  <a:pt x="32412" y="1944"/>
                </a:cubicBezTo>
                <a:cubicBezTo>
                  <a:pt x="32213" y="702"/>
                  <a:pt x="30749" y="420"/>
                  <a:pt x="29620" y="420"/>
                </a:cubicBezTo>
                <a:cubicBezTo>
                  <a:pt x="29405" y="420"/>
                  <a:pt x="29203" y="431"/>
                  <a:pt x="29023" y="446"/>
                </a:cubicBezTo>
                <a:cubicBezTo>
                  <a:pt x="26501" y="663"/>
                  <a:pt x="23960" y="1530"/>
                  <a:pt x="21477" y="2023"/>
                </a:cubicBezTo>
                <a:cubicBezTo>
                  <a:pt x="18738" y="2554"/>
                  <a:pt x="16000" y="2988"/>
                  <a:pt x="13222" y="3343"/>
                </a:cubicBezTo>
                <a:cubicBezTo>
                  <a:pt x="10404" y="3697"/>
                  <a:pt x="7567" y="3953"/>
                  <a:pt x="4730" y="4131"/>
                </a:cubicBezTo>
                <a:cubicBezTo>
                  <a:pt x="2996" y="4229"/>
                  <a:pt x="277" y="4544"/>
                  <a:pt x="99" y="6791"/>
                </a:cubicBezTo>
                <a:cubicBezTo>
                  <a:pt x="1" y="8150"/>
                  <a:pt x="1163" y="9253"/>
                  <a:pt x="2346" y="9726"/>
                </a:cubicBezTo>
                <a:cubicBezTo>
                  <a:pt x="3420" y="10144"/>
                  <a:pt x="4676" y="10266"/>
                  <a:pt x="5943" y="10266"/>
                </a:cubicBezTo>
                <a:cubicBezTo>
                  <a:pt x="7184" y="10266"/>
                  <a:pt x="8435" y="10149"/>
                  <a:pt x="9537" y="10081"/>
                </a:cubicBezTo>
                <a:cubicBezTo>
                  <a:pt x="10897" y="10002"/>
                  <a:pt x="12256" y="9884"/>
                  <a:pt x="13616" y="9687"/>
                </a:cubicBezTo>
                <a:cubicBezTo>
                  <a:pt x="15172" y="9490"/>
                  <a:pt x="16748" y="8958"/>
                  <a:pt x="18285" y="8840"/>
                </a:cubicBezTo>
                <a:lnTo>
                  <a:pt x="18758" y="8721"/>
                </a:lnTo>
                <a:lnTo>
                  <a:pt x="19743" y="9293"/>
                </a:lnTo>
                <a:cubicBezTo>
                  <a:pt x="19763" y="9588"/>
                  <a:pt x="19073" y="9608"/>
                  <a:pt x="18896" y="9746"/>
                </a:cubicBezTo>
                <a:cubicBezTo>
                  <a:pt x="18187" y="10298"/>
                  <a:pt x="18108" y="10554"/>
                  <a:pt x="17142" y="10692"/>
                </a:cubicBezTo>
                <a:cubicBezTo>
                  <a:pt x="16354" y="10810"/>
                  <a:pt x="15822" y="11007"/>
                  <a:pt x="15606" y="11834"/>
                </a:cubicBezTo>
                <a:cubicBezTo>
                  <a:pt x="15599" y="11866"/>
                  <a:pt x="15608" y="11903"/>
                  <a:pt x="15627" y="11942"/>
                </a:cubicBezTo>
                <a:lnTo>
                  <a:pt x="15627" y="11942"/>
                </a:lnTo>
                <a:cubicBezTo>
                  <a:pt x="15687" y="13288"/>
                  <a:pt x="16980" y="13890"/>
                  <a:pt x="18200" y="13890"/>
                </a:cubicBezTo>
                <a:cubicBezTo>
                  <a:pt x="18275" y="13890"/>
                  <a:pt x="18349" y="13888"/>
                  <a:pt x="18423" y="13884"/>
                </a:cubicBezTo>
                <a:cubicBezTo>
                  <a:pt x="21103" y="13726"/>
                  <a:pt x="23841" y="13076"/>
                  <a:pt x="26501" y="12682"/>
                </a:cubicBezTo>
                <a:lnTo>
                  <a:pt x="34678" y="11421"/>
                </a:lnTo>
                <a:cubicBezTo>
                  <a:pt x="35880" y="11224"/>
                  <a:pt x="37200" y="11165"/>
                  <a:pt x="38362" y="10810"/>
                </a:cubicBezTo>
                <a:cubicBezTo>
                  <a:pt x="39032" y="10613"/>
                  <a:pt x="39702" y="10140"/>
                  <a:pt x="39682" y="9372"/>
                </a:cubicBezTo>
                <a:cubicBezTo>
                  <a:pt x="39682" y="8781"/>
                  <a:pt x="39269" y="8603"/>
                  <a:pt x="38934" y="8209"/>
                </a:cubicBezTo>
                <a:cubicBezTo>
                  <a:pt x="38382" y="7579"/>
                  <a:pt x="38047" y="7047"/>
                  <a:pt x="38737" y="6377"/>
                </a:cubicBezTo>
                <a:cubicBezTo>
                  <a:pt x="39269" y="5865"/>
                  <a:pt x="40175" y="5766"/>
                  <a:pt x="40845" y="5608"/>
                </a:cubicBezTo>
                <a:cubicBezTo>
                  <a:pt x="43308" y="5057"/>
                  <a:pt x="45889" y="4663"/>
                  <a:pt x="48293" y="3914"/>
                </a:cubicBezTo>
                <a:cubicBezTo>
                  <a:pt x="49494" y="3520"/>
                  <a:pt x="50893" y="2515"/>
                  <a:pt x="50046" y="1136"/>
                </a:cubicBezTo>
                <a:cubicBezTo>
                  <a:pt x="49529" y="282"/>
                  <a:pt x="48733" y="1"/>
                  <a:pt x="4788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4" name="Google Shape;1124;p49"/>
          <p:cNvSpPr/>
          <p:nvPr/>
        </p:nvSpPr>
        <p:spPr>
          <a:xfrm>
            <a:off x="319550" y="1915771"/>
            <a:ext cx="192795" cy="245160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5" name="Google Shape;1125;p49"/>
          <p:cNvSpPr/>
          <p:nvPr/>
        </p:nvSpPr>
        <p:spPr>
          <a:xfrm>
            <a:off x="1334625" y="702676"/>
            <a:ext cx="283484" cy="360430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26" name="Google Shape;1126;p49"/>
          <p:cNvGrpSpPr/>
          <p:nvPr/>
        </p:nvGrpSpPr>
        <p:grpSpPr>
          <a:xfrm>
            <a:off x="287433" y="349774"/>
            <a:ext cx="645730" cy="813641"/>
            <a:chOff x="11435300" y="1056650"/>
            <a:chExt cx="568775" cy="716675"/>
          </a:xfrm>
        </p:grpSpPr>
        <p:sp>
          <p:nvSpPr>
            <p:cNvPr id="1127" name="Google Shape;1127;p49"/>
            <p:cNvSpPr/>
            <p:nvPr/>
          </p:nvSpPr>
          <p:spPr>
            <a:xfrm>
              <a:off x="11464475" y="1078600"/>
              <a:ext cx="514575" cy="672500"/>
            </a:xfrm>
            <a:custGeom>
              <a:avLst/>
              <a:gdLst/>
              <a:ahLst/>
              <a:cxnLst/>
              <a:rect l="l" t="t" r="r" b="b"/>
              <a:pathLst>
                <a:path w="20583" h="26900" extrusionOk="0">
                  <a:moveTo>
                    <a:pt x="14711" y="1"/>
                  </a:moveTo>
                  <a:cubicBezTo>
                    <a:pt x="9241" y="5872"/>
                    <a:pt x="1" y="9041"/>
                    <a:pt x="1" y="9041"/>
                  </a:cubicBezTo>
                  <a:cubicBezTo>
                    <a:pt x="368" y="9708"/>
                    <a:pt x="668" y="10375"/>
                    <a:pt x="968" y="11042"/>
                  </a:cubicBezTo>
                  <a:cubicBezTo>
                    <a:pt x="2469" y="14545"/>
                    <a:pt x="3470" y="18214"/>
                    <a:pt x="3970" y="21983"/>
                  </a:cubicBezTo>
                  <a:cubicBezTo>
                    <a:pt x="3970" y="21983"/>
                    <a:pt x="4404" y="24752"/>
                    <a:pt x="4637" y="26787"/>
                  </a:cubicBezTo>
                  <a:cubicBezTo>
                    <a:pt x="4967" y="26831"/>
                    <a:pt x="5589" y="26900"/>
                    <a:pt x="6437" y="26900"/>
                  </a:cubicBezTo>
                  <a:cubicBezTo>
                    <a:pt x="8765" y="26900"/>
                    <a:pt x="12794" y="26385"/>
                    <a:pt x="17146" y="23451"/>
                  </a:cubicBezTo>
                  <a:lnTo>
                    <a:pt x="20582" y="18214"/>
                  </a:lnTo>
                  <a:cubicBezTo>
                    <a:pt x="19815" y="14811"/>
                    <a:pt x="18180" y="9174"/>
                    <a:pt x="16746" y="5071"/>
                  </a:cubicBezTo>
                  <a:cubicBezTo>
                    <a:pt x="15979" y="2936"/>
                    <a:pt x="14711" y="1"/>
                    <a:pt x="14711" y="1"/>
                  </a:cubicBezTo>
                  <a:close/>
                </a:path>
              </a:pathLst>
            </a:custGeom>
            <a:solidFill>
              <a:srgbClr val="302D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8" name="Google Shape;1128;p49"/>
            <p:cNvSpPr/>
            <p:nvPr/>
          </p:nvSpPr>
          <p:spPr>
            <a:xfrm>
              <a:off x="11435300" y="1056650"/>
              <a:ext cx="568775" cy="716675"/>
            </a:xfrm>
            <a:custGeom>
              <a:avLst/>
              <a:gdLst/>
              <a:ahLst/>
              <a:cxnLst/>
              <a:rect l="l" t="t" r="r" b="b"/>
              <a:pathLst>
                <a:path w="22751" h="28667" extrusionOk="0">
                  <a:moveTo>
                    <a:pt x="5871" y="21961"/>
                  </a:moveTo>
                  <a:cubicBezTo>
                    <a:pt x="5871" y="21961"/>
                    <a:pt x="5871" y="21961"/>
                    <a:pt x="5871" y="21961"/>
                  </a:cubicBezTo>
                  <a:cubicBezTo>
                    <a:pt x="5871" y="21962"/>
                    <a:pt x="5871" y="21963"/>
                    <a:pt x="5871" y="21963"/>
                  </a:cubicBezTo>
                  <a:cubicBezTo>
                    <a:pt x="5871" y="21963"/>
                    <a:pt x="5871" y="21962"/>
                    <a:pt x="5871" y="21961"/>
                  </a:cubicBezTo>
                  <a:close/>
                  <a:moveTo>
                    <a:pt x="15452" y="2500"/>
                  </a:moveTo>
                  <a:cubicBezTo>
                    <a:pt x="17666" y="7871"/>
                    <a:pt x="19425" y="13434"/>
                    <a:pt x="20704" y="19111"/>
                  </a:cubicBezTo>
                  <a:lnTo>
                    <a:pt x="20704" y="19111"/>
                  </a:lnTo>
                  <a:lnTo>
                    <a:pt x="17608" y="23801"/>
                  </a:lnTo>
                  <a:lnTo>
                    <a:pt x="17608" y="23801"/>
                  </a:lnTo>
                  <a:cubicBezTo>
                    <a:pt x="14683" y="25633"/>
                    <a:pt x="11307" y="26907"/>
                    <a:pt x="7865" y="26907"/>
                  </a:cubicBezTo>
                  <a:cubicBezTo>
                    <a:pt x="7484" y="26907"/>
                    <a:pt x="7103" y="26892"/>
                    <a:pt x="6721" y="26860"/>
                  </a:cubicBezTo>
                  <a:lnTo>
                    <a:pt x="6721" y="26860"/>
                  </a:lnTo>
                  <a:cubicBezTo>
                    <a:pt x="6587" y="25532"/>
                    <a:pt x="6499" y="24147"/>
                    <a:pt x="6171" y="22895"/>
                  </a:cubicBezTo>
                  <a:cubicBezTo>
                    <a:pt x="6105" y="22694"/>
                    <a:pt x="5971" y="22361"/>
                    <a:pt x="5938" y="22194"/>
                  </a:cubicBezTo>
                  <a:cubicBezTo>
                    <a:pt x="5938" y="22148"/>
                    <a:pt x="5889" y="22004"/>
                    <a:pt x="5871" y="21955"/>
                  </a:cubicBezTo>
                  <a:lnTo>
                    <a:pt x="5871" y="21955"/>
                  </a:lnTo>
                  <a:cubicBezTo>
                    <a:pt x="5871" y="21853"/>
                    <a:pt x="5869" y="20850"/>
                    <a:pt x="5838" y="20726"/>
                  </a:cubicBezTo>
                  <a:cubicBezTo>
                    <a:pt x="5199" y="17138"/>
                    <a:pt x="4089" y="13632"/>
                    <a:pt x="2533" y="10336"/>
                  </a:cubicBezTo>
                  <a:lnTo>
                    <a:pt x="2533" y="10336"/>
                  </a:lnTo>
                  <a:cubicBezTo>
                    <a:pt x="7221" y="8584"/>
                    <a:pt x="11814" y="5939"/>
                    <a:pt x="15452" y="2500"/>
                  </a:cubicBezTo>
                  <a:close/>
                  <a:moveTo>
                    <a:pt x="16170" y="1"/>
                  </a:moveTo>
                  <a:cubicBezTo>
                    <a:pt x="15815" y="1"/>
                    <a:pt x="15406" y="184"/>
                    <a:pt x="15211" y="379"/>
                  </a:cubicBezTo>
                  <a:cubicBezTo>
                    <a:pt x="11408" y="4381"/>
                    <a:pt x="6205" y="7317"/>
                    <a:pt x="1001" y="9118"/>
                  </a:cubicBezTo>
                  <a:cubicBezTo>
                    <a:pt x="434" y="9318"/>
                    <a:pt x="0" y="9919"/>
                    <a:pt x="301" y="10486"/>
                  </a:cubicBezTo>
                  <a:cubicBezTo>
                    <a:pt x="2102" y="14122"/>
                    <a:pt x="3369" y="18024"/>
                    <a:pt x="4003" y="22027"/>
                  </a:cubicBezTo>
                  <a:cubicBezTo>
                    <a:pt x="4060" y="22425"/>
                    <a:pt x="4262" y="22944"/>
                    <a:pt x="4362" y="23357"/>
                  </a:cubicBezTo>
                  <a:lnTo>
                    <a:pt x="4362" y="23357"/>
                  </a:lnTo>
                  <a:cubicBezTo>
                    <a:pt x="4356" y="23348"/>
                    <a:pt x="4350" y="23343"/>
                    <a:pt x="4344" y="23343"/>
                  </a:cubicBezTo>
                  <a:cubicBezTo>
                    <a:pt x="4318" y="23343"/>
                    <a:pt x="4291" y="23436"/>
                    <a:pt x="4270" y="23729"/>
                  </a:cubicBezTo>
                  <a:cubicBezTo>
                    <a:pt x="4170" y="25063"/>
                    <a:pt x="4670" y="26697"/>
                    <a:pt x="4870" y="28032"/>
                  </a:cubicBezTo>
                  <a:cubicBezTo>
                    <a:pt x="4937" y="28332"/>
                    <a:pt x="5204" y="28532"/>
                    <a:pt x="5504" y="28532"/>
                  </a:cubicBezTo>
                  <a:cubicBezTo>
                    <a:pt x="6178" y="28623"/>
                    <a:pt x="6853" y="28667"/>
                    <a:pt x="7526" y="28667"/>
                  </a:cubicBezTo>
                  <a:cubicBezTo>
                    <a:pt x="11514" y="28667"/>
                    <a:pt x="15436" y="27137"/>
                    <a:pt x="18747" y="24996"/>
                  </a:cubicBezTo>
                  <a:lnTo>
                    <a:pt x="18731" y="24987"/>
                  </a:lnTo>
                  <a:lnTo>
                    <a:pt x="18731" y="24987"/>
                  </a:lnTo>
                  <a:cubicBezTo>
                    <a:pt x="18889" y="24906"/>
                    <a:pt x="19025" y="24796"/>
                    <a:pt x="19114" y="24663"/>
                  </a:cubicBezTo>
                  <a:lnTo>
                    <a:pt x="22426" y="19613"/>
                  </a:lnTo>
                  <a:lnTo>
                    <a:pt x="22426" y="19613"/>
                  </a:lnTo>
                  <a:cubicBezTo>
                    <a:pt x="22511" y="19511"/>
                    <a:pt x="22573" y="19410"/>
                    <a:pt x="22616" y="19312"/>
                  </a:cubicBezTo>
                  <a:lnTo>
                    <a:pt x="22616" y="19312"/>
                  </a:lnTo>
                  <a:cubicBezTo>
                    <a:pt x="22738" y="19079"/>
                    <a:pt x="22750" y="18880"/>
                    <a:pt x="22689" y="18723"/>
                  </a:cubicBezTo>
                  <a:lnTo>
                    <a:pt x="22689" y="18723"/>
                  </a:lnTo>
                  <a:lnTo>
                    <a:pt x="22716" y="18725"/>
                  </a:lnTo>
                  <a:cubicBezTo>
                    <a:pt x="21282" y="12420"/>
                    <a:pt x="19314" y="6249"/>
                    <a:pt x="16746" y="345"/>
                  </a:cubicBezTo>
                  <a:cubicBezTo>
                    <a:pt x="16648" y="95"/>
                    <a:pt x="16423" y="1"/>
                    <a:pt x="1617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9" name="Google Shape;1129;p49"/>
            <p:cNvSpPr/>
            <p:nvPr/>
          </p:nvSpPr>
          <p:spPr>
            <a:xfrm>
              <a:off x="11464475" y="1078600"/>
              <a:ext cx="514575" cy="672500"/>
            </a:xfrm>
            <a:custGeom>
              <a:avLst/>
              <a:gdLst/>
              <a:ahLst/>
              <a:cxnLst/>
              <a:rect l="l" t="t" r="r" b="b"/>
              <a:pathLst>
                <a:path w="20583" h="26900" extrusionOk="0">
                  <a:moveTo>
                    <a:pt x="14711" y="1"/>
                  </a:moveTo>
                  <a:cubicBezTo>
                    <a:pt x="9241" y="5872"/>
                    <a:pt x="1" y="9041"/>
                    <a:pt x="1" y="9041"/>
                  </a:cubicBezTo>
                  <a:cubicBezTo>
                    <a:pt x="368" y="9708"/>
                    <a:pt x="668" y="10375"/>
                    <a:pt x="968" y="11042"/>
                  </a:cubicBezTo>
                  <a:cubicBezTo>
                    <a:pt x="2469" y="14545"/>
                    <a:pt x="3470" y="18214"/>
                    <a:pt x="3970" y="21983"/>
                  </a:cubicBezTo>
                  <a:cubicBezTo>
                    <a:pt x="3970" y="21983"/>
                    <a:pt x="4404" y="24752"/>
                    <a:pt x="4637" y="26787"/>
                  </a:cubicBezTo>
                  <a:cubicBezTo>
                    <a:pt x="4967" y="26831"/>
                    <a:pt x="5589" y="26900"/>
                    <a:pt x="6437" y="26900"/>
                  </a:cubicBezTo>
                  <a:cubicBezTo>
                    <a:pt x="8765" y="26900"/>
                    <a:pt x="12794" y="26385"/>
                    <a:pt x="17146" y="23451"/>
                  </a:cubicBezTo>
                  <a:lnTo>
                    <a:pt x="20582" y="18214"/>
                  </a:lnTo>
                  <a:cubicBezTo>
                    <a:pt x="19815" y="14811"/>
                    <a:pt x="18180" y="9174"/>
                    <a:pt x="16746" y="5071"/>
                  </a:cubicBezTo>
                  <a:cubicBezTo>
                    <a:pt x="15979" y="2936"/>
                    <a:pt x="14711" y="1"/>
                    <a:pt x="1471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0" name="Google Shape;1130;p49"/>
            <p:cNvSpPr/>
            <p:nvPr/>
          </p:nvSpPr>
          <p:spPr>
            <a:xfrm>
              <a:off x="11892275" y="1533925"/>
              <a:ext cx="86775" cy="130125"/>
            </a:xfrm>
            <a:custGeom>
              <a:avLst/>
              <a:gdLst/>
              <a:ahLst/>
              <a:cxnLst/>
              <a:rect l="l" t="t" r="r" b="b"/>
              <a:pathLst>
                <a:path w="3471" h="5205" extrusionOk="0">
                  <a:moveTo>
                    <a:pt x="3470" y="1"/>
                  </a:moveTo>
                  <a:cubicBezTo>
                    <a:pt x="3470" y="1"/>
                    <a:pt x="2288" y="1269"/>
                    <a:pt x="1045" y="1269"/>
                  </a:cubicBezTo>
                  <a:cubicBezTo>
                    <a:pt x="740" y="1269"/>
                    <a:pt x="431" y="1192"/>
                    <a:pt x="134" y="1002"/>
                  </a:cubicBezTo>
                  <a:lnTo>
                    <a:pt x="134" y="1002"/>
                  </a:lnTo>
                  <a:cubicBezTo>
                    <a:pt x="135" y="1002"/>
                    <a:pt x="1135" y="2670"/>
                    <a:pt x="1" y="5205"/>
                  </a:cubicBezTo>
                  <a:lnTo>
                    <a:pt x="347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1" name="Google Shape;1131;p49"/>
            <p:cNvSpPr/>
            <p:nvPr/>
          </p:nvSpPr>
          <p:spPr>
            <a:xfrm>
              <a:off x="11550225" y="1280600"/>
              <a:ext cx="160600" cy="70500"/>
            </a:xfrm>
            <a:custGeom>
              <a:avLst/>
              <a:gdLst/>
              <a:ahLst/>
              <a:cxnLst/>
              <a:rect l="l" t="t" r="r" b="b"/>
              <a:pathLst>
                <a:path w="6424" h="2820" extrusionOk="0">
                  <a:moveTo>
                    <a:pt x="5583" y="1"/>
                  </a:moveTo>
                  <a:cubicBezTo>
                    <a:pt x="5503" y="1"/>
                    <a:pt x="5421" y="19"/>
                    <a:pt x="5344" y="60"/>
                  </a:cubicBezTo>
                  <a:cubicBezTo>
                    <a:pt x="3809" y="861"/>
                    <a:pt x="2208" y="1528"/>
                    <a:pt x="540" y="2028"/>
                  </a:cubicBezTo>
                  <a:cubicBezTo>
                    <a:pt x="0" y="2208"/>
                    <a:pt x="486" y="2820"/>
                    <a:pt x="953" y="2820"/>
                  </a:cubicBezTo>
                  <a:cubicBezTo>
                    <a:pt x="1005" y="2820"/>
                    <a:pt x="1057" y="2812"/>
                    <a:pt x="1107" y="2795"/>
                  </a:cubicBezTo>
                  <a:cubicBezTo>
                    <a:pt x="2775" y="2262"/>
                    <a:pt x="4376" y="1594"/>
                    <a:pt x="5944" y="794"/>
                  </a:cubicBezTo>
                  <a:cubicBezTo>
                    <a:pt x="6423" y="540"/>
                    <a:pt x="6021" y="1"/>
                    <a:pt x="558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2" name="Google Shape;1132;p49"/>
            <p:cNvSpPr/>
            <p:nvPr/>
          </p:nvSpPr>
          <p:spPr>
            <a:xfrm>
              <a:off x="11729750" y="1227150"/>
              <a:ext cx="72400" cy="47350"/>
            </a:xfrm>
            <a:custGeom>
              <a:avLst/>
              <a:gdLst/>
              <a:ahLst/>
              <a:cxnLst/>
              <a:rect l="l" t="t" r="r" b="b"/>
              <a:pathLst>
                <a:path w="2896" h="1894" extrusionOk="0">
                  <a:moveTo>
                    <a:pt x="2116" y="0"/>
                  </a:moveTo>
                  <a:cubicBezTo>
                    <a:pt x="2076" y="0"/>
                    <a:pt x="2036" y="9"/>
                    <a:pt x="1999" y="30"/>
                  </a:cubicBezTo>
                  <a:lnTo>
                    <a:pt x="331" y="964"/>
                  </a:lnTo>
                  <a:cubicBezTo>
                    <a:pt x="0" y="1144"/>
                    <a:pt x="428" y="1893"/>
                    <a:pt x="784" y="1893"/>
                  </a:cubicBezTo>
                  <a:cubicBezTo>
                    <a:pt x="823" y="1893"/>
                    <a:pt x="862" y="1884"/>
                    <a:pt x="898" y="1864"/>
                  </a:cubicBezTo>
                  <a:lnTo>
                    <a:pt x="2566" y="897"/>
                  </a:lnTo>
                  <a:cubicBezTo>
                    <a:pt x="2895" y="717"/>
                    <a:pt x="2472" y="0"/>
                    <a:pt x="21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3" name="Google Shape;1133;p49"/>
            <p:cNvSpPr/>
            <p:nvPr/>
          </p:nvSpPr>
          <p:spPr>
            <a:xfrm>
              <a:off x="11578800" y="1288050"/>
              <a:ext cx="266275" cy="131700"/>
            </a:xfrm>
            <a:custGeom>
              <a:avLst/>
              <a:gdLst/>
              <a:ahLst/>
              <a:cxnLst/>
              <a:rect l="l" t="t" r="r" b="b"/>
              <a:pathLst>
                <a:path w="10651" h="5268" extrusionOk="0">
                  <a:moveTo>
                    <a:pt x="10531" y="1"/>
                  </a:moveTo>
                  <a:cubicBezTo>
                    <a:pt x="10460" y="1"/>
                    <a:pt x="10325" y="59"/>
                    <a:pt x="10138" y="196"/>
                  </a:cubicBezTo>
                  <a:cubicBezTo>
                    <a:pt x="7336" y="2230"/>
                    <a:pt x="4201" y="3765"/>
                    <a:pt x="832" y="4632"/>
                  </a:cubicBezTo>
                  <a:cubicBezTo>
                    <a:pt x="637" y="4697"/>
                    <a:pt x="0" y="5267"/>
                    <a:pt x="150" y="5267"/>
                  </a:cubicBezTo>
                  <a:cubicBezTo>
                    <a:pt x="154" y="5267"/>
                    <a:pt x="159" y="5267"/>
                    <a:pt x="165" y="5266"/>
                  </a:cubicBezTo>
                  <a:cubicBezTo>
                    <a:pt x="3800" y="4265"/>
                    <a:pt x="7236" y="2631"/>
                    <a:pt x="10272" y="396"/>
                  </a:cubicBezTo>
                  <a:cubicBezTo>
                    <a:pt x="10586" y="166"/>
                    <a:pt x="10650" y="1"/>
                    <a:pt x="1053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4" name="Google Shape;1134;p49"/>
            <p:cNvSpPr/>
            <p:nvPr/>
          </p:nvSpPr>
          <p:spPr>
            <a:xfrm>
              <a:off x="11596200" y="1355600"/>
              <a:ext cx="265550" cy="130950"/>
            </a:xfrm>
            <a:custGeom>
              <a:avLst/>
              <a:gdLst/>
              <a:ahLst/>
              <a:cxnLst/>
              <a:rect l="l" t="t" r="r" b="b"/>
              <a:pathLst>
                <a:path w="10622" h="5238" extrusionOk="0">
                  <a:moveTo>
                    <a:pt x="10502" y="1"/>
                  </a:moveTo>
                  <a:cubicBezTo>
                    <a:pt x="10431" y="1"/>
                    <a:pt x="10296" y="59"/>
                    <a:pt x="10109" y="196"/>
                  </a:cubicBezTo>
                  <a:cubicBezTo>
                    <a:pt x="7307" y="2230"/>
                    <a:pt x="4138" y="3765"/>
                    <a:pt x="803" y="4632"/>
                  </a:cubicBezTo>
                  <a:cubicBezTo>
                    <a:pt x="582" y="4695"/>
                    <a:pt x="1" y="5238"/>
                    <a:pt x="111" y="5238"/>
                  </a:cubicBezTo>
                  <a:cubicBezTo>
                    <a:pt x="117" y="5238"/>
                    <a:pt x="125" y="5236"/>
                    <a:pt x="136" y="5233"/>
                  </a:cubicBezTo>
                  <a:cubicBezTo>
                    <a:pt x="3772" y="4265"/>
                    <a:pt x="7207" y="2631"/>
                    <a:pt x="10243" y="396"/>
                  </a:cubicBezTo>
                  <a:cubicBezTo>
                    <a:pt x="10557" y="166"/>
                    <a:pt x="10621" y="1"/>
                    <a:pt x="105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5" name="Google Shape;1135;p49"/>
            <p:cNvSpPr/>
            <p:nvPr/>
          </p:nvSpPr>
          <p:spPr>
            <a:xfrm>
              <a:off x="11607925" y="1424825"/>
              <a:ext cx="265925" cy="131675"/>
            </a:xfrm>
            <a:custGeom>
              <a:avLst/>
              <a:gdLst/>
              <a:ahLst/>
              <a:cxnLst/>
              <a:rect l="l" t="t" r="r" b="b"/>
              <a:pathLst>
                <a:path w="10637" h="5267" extrusionOk="0">
                  <a:moveTo>
                    <a:pt x="10525" y="1"/>
                  </a:moveTo>
                  <a:cubicBezTo>
                    <a:pt x="10458" y="1"/>
                    <a:pt x="10327" y="59"/>
                    <a:pt x="10141" y="195"/>
                  </a:cubicBezTo>
                  <a:cubicBezTo>
                    <a:pt x="7339" y="2230"/>
                    <a:pt x="4170" y="3764"/>
                    <a:pt x="834" y="4632"/>
                  </a:cubicBezTo>
                  <a:cubicBezTo>
                    <a:pt x="607" y="4697"/>
                    <a:pt x="1" y="5267"/>
                    <a:pt x="153" y="5267"/>
                  </a:cubicBezTo>
                  <a:cubicBezTo>
                    <a:pt x="157" y="5267"/>
                    <a:pt x="162" y="5266"/>
                    <a:pt x="167" y="5266"/>
                  </a:cubicBezTo>
                  <a:cubicBezTo>
                    <a:pt x="3803" y="4265"/>
                    <a:pt x="7239" y="2630"/>
                    <a:pt x="10274" y="395"/>
                  </a:cubicBezTo>
                  <a:cubicBezTo>
                    <a:pt x="10567" y="165"/>
                    <a:pt x="10637" y="1"/>
                    <a:pt x="105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6" name="Google Shape;1136;p49"/>
            <p:cNvSpPr/>
            <p:nvPr/>
          </p:nvSpPr>
          <p:spPr>
            <a:xfrm>
              <a:off x="11617150" y="1496550"/>
              <a:ext cx="266275" cy="131675"/>
            </a:xfrm>
            <a:custGeom>
              <a:avLst/>
              <a:gdLst/>
              <a:ahLst/>
              <a:cxnLst/>
              <a:rect l="l" t="t" r="r" b="b"/>
              <a:pathLst>
                <a:path w="10651" h="5267" extrusionOk="0">
                  <a:moveTo>
                    <a:pt x="10531" y="0"/>
                  </a:moveTo>
                  <a:cubicBezTo>
                    <a:pt x="10461" y="0"/>
                    <a:pt x="10325" y="58"/>
                    <a:pt x="10139" y="195"/>
                  </a:cubicBezTo>
                  <a:cubicBezTo>
                    <a:pt x="7337" y="2230"/>
                    <a:pt x="4201" y="3764"/>
                    <a:pt x="832" y="4631"/>
                  </a:cubicBezTo>
                  <a:cubicBezTo>
                    <a:pt x="637" y="4696"/>
                    <a:pt x="0" y="5267"/>
                    <a:pt x="151" y="5267"/>
                  </a:cubicBezTo>
                  <a:cubicBezTo>
                    <a:pt x="155" y="5267"/>
                    <a:pt x="160" y="5266"/>
                    <a:pt x="165" y="5265"/>
                  </a:cubicBezTo>
                  <a:cubicBezTo>
                    <a:pt x="3801" y="4265"/>
                    <a:pt x="7237" y="2630"/>
                    <a:pt x="10272" y="395"/>
                  </a:cubicBezTo>
                  <a:cubicBezTo>
                    <a:pt x="10586" y="165"/>
                    <a:pt x="10650" y="0"/>
                    <a:pt x="105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37" name="Google Shape;1137;p49"/>
          <p:cNvGrpSpPr/>
          <p:nvPr/>
        </p:nvGrpSpPr>
        <p:grpSpPr>
          <a:xfrm rot="-2700000">
            <a:off x="62398" y="3892215"/>
            <a:ext cx="898707" cy="766293"/>
            <a:chOff x="10024450" y="2274100"/>
            <a:chExt cx="762700" cy="650325"/>
          </a:xfrm>
        </p:grpSpPr>
        <p:sp>
          <p:nvSpPr>
            <p:cNvPr id="1138" name="Google Shape;1138;p49"/>
            <p:cNvSpPr/>
            <p:nvPr/>
          </p:nvSpPr>
          <p:spPr>
            <a:xfrm>
              <a:off x="10051950" y="2294750"/>
              <a:ext cx="706375" cy="609625"/>
            </a:xfrm>
            <a:custGeom>
              <a:avLst/>
              <a:gdLst/>
              <a:ahLst/>
              <a:cxnLst/>
              <a:rect l="l" t="t" r="r" b="b"/>
              <a:pathLst>
                <a:path w="28255" h="24385" extrusionOk="0">
                  <a:moveTo>
                    <a:pt x="8240" y="1"/>
                  </a:moveTo>
                  <a:cubicBezTo>
                    <a:pt x="8107" y="835"/>
                    <a:pt x="7940" y="1602"/>
                    <a:pt x="7706" y="2402"/>
                  </a:cubicBezTo>
                  <a:cubicBezTo>
                    <a:pt x="6639" y="6505"/>
                    <a:pt x="4971" y="10408"/>
                    <a:pt x="2803" y="14044"/>
                  </a:cubicBezTo>
                  <a:cubicBezTo>
                    <a:pt x="2803" y="14044"/>
                    <a:pt x="1235" y="16746"/>
                    <a:pt x="1" y="18714"/>
                  </a:cubicBezTo>
                  <a:cubicBezTo>
                    <a:pt x="1002" y="19715"/>
                    <a:pt x="5605" y="23784"/>
                    <a:pt x="13911" y="24385"/>
                  </a:cubicBezTo>
                  <a:lnTo>
                    <a:pt x="17380" y="23284"/>
                  </a:lnTo>
                  <a:lnTo>
                    <a:pt x="20782" y="22183"/>
                  </a:lnTo>
                  <a:cubicBezTo>
                    <a:pt x="22917" y="17547"/>
                    <a:pt x="24852" y="12810"/>
                    <a:pt x="26520" y="8006"/>
                  </a:cubicBezTo>
                  <a:cubicBezTo>
                    <a:pt x="27354" y="5605"/>
                    <a:pt x="28254" y="2169"/>
                    <a:pt x="28254" y="2169"/>
                  </a:cubicBezTo>
                  <a:lnTo>
                    <a:pt x="28254" y="2169"/>
                  </a:lnTo>
                  <a:cubicBezTo>
                    <a:pt x="26720" y="2407"/>
                    <a:pt x="25144" y="2506"/>
                    <a:pt x="23582" y="2506"/>
                  </a:cubicBezTo>
                  <a:cubicBezTo>
                    <a:pt x="15734" y="2506"/>
                    <a:pt x="8240" y="1"/>
                    <a:pt x="8240" y="1"/>
                  </a:cubicBezTo>
                  <a:close/>
                </a:path>
              </a:pathLst>
            </a:custGeom>
            <a:solidFill>
              <a:srgbClr val="302D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9" name="Google Shape;1139;p49"/>
            <p:cNvSpPr/>
            <p:nvPr/>
          </p:nvSpPr>
          <p:spPr>
            <a:xfrm>
              <a:off x="10024450" y="2274100"/>
              <a:ext cx="762700" cy="650325"/>
            </a:xfrm>
            <a:custGeom>
              <a:avLst/>
              <a:gdLst/>
              <a:ahLst/>
              <a:cxnLst/>
              <a:rect l="l" t="t" r="r" b="b"/>
              <a:pathLst>
                <a:path w="30508" h="26013" extrusionOk="0">
                  <a:moveTo>
                    <a:pt x="2783" y="14640"/>
                  </a:moveTo>
                  <a:cubicBezTo>
                    <a:pt x="2750" y="14640"/>
                    <a:pt x="2723" y="14703"/>
                    <a:pt x="2785" y="14864"/>
                  </a:cubicBezTo>
                  <a:lnTo>
                    <a:pt x="2785" y="14864"/>
                  </a:lnTo>
                  <a:cubicBezTo>
                    <a:pt x="2876" y="14736"/>
                    <a:pt x="2825" y="14640"/>
                    <a:pt x="2783" y="14640"/>
                  </a:cubicBezTo>
                  <a:close/>
                  <a:moveTo>
                    <a:pt x="10200" y="1949"/>
                  </a:moveTo>
                  <a:cubicBezTo>
                    <a:pt x="14694" y="3316"/>
                    <a:pt x="19526" y="4155"/>
                    <a:pt x="24289" y="4155"/>
                  </a:cubicBezTo>
                  <a:cubicBezTo>
                    <a:pt x="25520" y="4155"/>
                    <a:pt x="26746" y="4099"/>
                    <a:pt x="27961" y="3981"/>
                  </a:cubicBezTo>
                  <a:lnTo>
                    <a:pt x="27961" y="3981"/>
                  </a:lnTo>
                  <a:cubicBezTo>
                    <a:pt x="26216" y="10325"/>
                    <a:pt x="23868" y="16492"/>
                    <a:pt x="20999" y="22399"/>
                  </a:cubicBezTo>
                  <a:lnTo>
                    <a:pt x="20999" y="22399"/>
                  </a:lnTo>
                  <a:lnTo>
                    <a:pt x="14854" y="24388"/>
                  </a:lnTo>
                  <a:lnTo>
                    <a:pt x="14854" y="24388"/>
                  </a:lnTo>
                  <a:cubicBezTo>
                    <a:pt x="10361" y="23971"/>
                    <a:pt x="5747" y="22512"/>
                    <a:pt x="2343" y="19482"/>
                  </a:cubicBezTo>
                  <a:lnTo>
                    <a:pt x="2343" y="19482"/>
                  </a:lnTo>
                  <a:cubicBezTo>
                    <a:pt x="3225" y="18045"/>
                    <a:pt x="4078" y="16607"/>
                    <a:pt x="4904" y="15170"/>
                  </a:cubicBezTo>
                  <a:cubicBezTo>
                    <a:pt x="4970" y="14970"/>
                    <a:pt x="4970" y="14737"/>
                    <a:pt x="4837" y="14537"/>
                  </a:cubicBezTo>
                  <a:lnTo>
                    <a:pt x="4837" y="14537"/>
                  </a:lnTo>
                  <a:cubicBezTo>
                    <a:pt x="4866" y="14581"/>
                    <a:pt x="4903" y="14601"/>
                    <a:pt x="4945" y="14601"/>
                  </a:cubicBezTo>
                  <a:cubicBezTo>
                    <a:pt x="5380" y="14601"/>
                    <a:pt x="6422" y="12433"/>
                    <a:pt x="6605" y="12068"/>
                  </a:cubicBezTo>
                  <a:cubicBezTo>
                    <a:pt x="7205" y="10867"/>
                    <a:pt x="7739" y="9633"/>
                    <a:pt x="8273" y="8399"/>
                  </a:cubicBezTo>
                  <a:cubicBezTo>
                    <a:pt x="9078" y="6299"/>
                    <a:pt x="9735" y="4149"/>
                    <a:pt x="10200" y="1949"/>
                  </a:cubicBezTo>
                  <a:close/>
                  <a:moveTo>
                    <a:pt x="9275" y="0"/>
                  </a:moveTo>
                  <a:cubicBezTo>
                    <a:pt x="9006" y="0"/>
                    <a:pt x="8770" y="99"/>
                    <a:pt x="8600" y="248"/>
                  </a:cubicBezTo>
                  <a:lnTo>
                    <a:pt x="8600" y="248"/>
                  </a:lnTo>
                  <a:cubicBezTo>
                    <a:pt x="8452" y="363"/>
                    <a:pt x="8345" y="521"/>
                    <a:pt x="8306" y="727"/>
                  </a:cubicBezTo>
                  <a:cubicBezTo>
                    <a:pt x="7405" y="5630"/>
                    <a:pt x="5437" y="10267"/>
                    <a:pt x="2902" y="14570"/>
                  </a:cubicBezTo>
                  <a:cubicBezTo>
                    <a:pt x="2837" y="14766"/>
                    <a:pt x="2836" y="14994"/>
                    <a:pt x="2961" y="15191"/>
                  </a:cubicBezTo>
                  <a:lnTo>
                    <a:pt x="2961" y="15191"/>
                  </a:lnTo>
                  <a:cubicBezTo>
                    <a:pt x="2872" y="15054"/>
                    <a:pt x="2817" y="14946"/>
                    <a:pt x="2785" y="14864"/>
                  </a:cubicBezTo>
                  <a:lnTo>
                    <a:pt x="2785" y="14864"/>
                  </a:lnTo>
                  <a:cubicBezTo>
                    <a:pt x="2754" y="14908"/>
                    <a:pt x="2706" y="14955"/>
                    <a:pt x="2635" y="15004"/>
                  </a:cubicBezTo>
                  <a:cubicBezTo>
                    <a:pt x="2369" y="15370"/>
                    <a:pt x="2168" y="15771"/>
                    <a:pt x="1968" y="16171"/>
                  </a:cubicBezTo>
                  <a:cubicBezTo>
                    <a:pt x="1368" y="17205"/>
                    <a:pt x="767" y="18239"/>
                    <a:pt x="134" y="19240"/>
                  </a:cubicBezTo>
                  <a:cubicBezTo>
                    <a:pt x="0" y="19540"/>
                    <a:pt x="100" y="19874"/>
                    <a:pt x="334" y="20074"/>
                  </a:cubicBezTo>
                  <a:cubicBezTo>
                    <a:pt x="4170" y="23810"/>
                    <a:pt x="9707" y="25578"/>
                    <a:pt x="14944" y="26011"/>
                  </a:cubicBezTo>
                  <a:lnTo>
                    <a:pt x="14931" y="25979"/>
                  </a:lnTo>
                  <a:lnTo>
                    <a:pt x="14931" y="25979"/>
                  </a:lnTo>
                  <a:cubicBezTo>
                    <a:pt x="15028" y="26001"/>
                    <a:pt x="15125" y="26013"/>
                    <a:pt x="15218" y="26013"/>
                  </a:cubicBezTo>
                  <a:cubicBezTo>
                    <a:pt x="15309" y="26013"/>
                    <a:pt x="15397" y="26002"/>
                    <a:pt x="15478" y="25978"/>
                  </a:cubicBezTo>
                  <a:lnTo>
                    <a:pt x="22349" y="23743"/>
                  </a:lnTo>
                  <a:cubicBezTo>
                    <a:pt x="22474" y="23715"/>
                    <a:pt x="22581" y="23653"/>
                    <a:pt x="22669" y="23568"/>
                  </a:cubicBezTo>
                  <a:lnTo>
                    <a:pt x="22669" y="23568"/>
                  </a:lnTo>
                  <a:cubicBezTo>
                    <a:pt x="22787" y="23475"/>
                    <a:pt x="22854" y="23365"/>
                    <a:pt x="22880" y="23247"/>
                  </a:cubicBezTo>
                  <a:lnTo>
                    <a:pt x="22880" y="23247"/>
                  </a:lnTo>
                  <a:cubicBezTo>
                    <a:pt x="26002" y="16795"/>
                    <a:pt x="28526" y="10044"/>
                    <a:pt x="30355" y="3095"/>
                  </a:cubicBezTo>
                  <a:cubicBezTo>
                    <a:pt x="30508" y="2515"/>
                    <a:pt x="29681" y="2186"/>
                    <a:pt x="29208" y="2186"/>
                  </a:cubicBezTo>
                  <a:cubicBezTo>
                    <a:pt x="29165" y="2186"/>
                    <a:pt x="29124" y="2189"/>
                    <a:pt x="29087" y="2194"/>
                  </a:cubicBezTo>
                  <a:cubicBezTo>
                    <a:pt x="27478" y="2421"/>
                    <a:pt x="25838" y="2527"/>
                    <a:pt x="24186" y="2527"/>
                  </a:cubicBezTo>
                  <a:cubicBezTo>
                    <a:pt x="19411" y="2527"/>
                    <a:pt x="14541" y="1640"/>
                    <a:pt x="10060" y="197"/>
                  </a:cubicBezTo>
                  <a:lnTo>
                    <a:pt x="10060" y="197"/>
                  </a:lnTo>
                  <a:cubicBezTo>
                    <a:pt x="9901" y="100"/>
                    <a:pt x="9703" y="41"/>
                    <a:pt x="9497" y="22"/>
                  </a:cubicBezTo>
                  <a:lnTo>
                    <a:pt x="9497" y="22"/>
                  </a:lnTo>
                  <a:cubicBezTo>
                    <a:pt x="9421" y="7"/>
                    <a:pt x="9347" y="0"/>
                    <a:pt x="927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0" name="Google Shape;1140;p49"/>
            <p:cNvSpPr/>
            <p:nvPr/>
          </p:nvSpPr>
          <p:spPr>
            <a:xfrm>
              <a:off x="10045400" y="2294038"/>
              <a:ext cx="706375" cy="610450"/>
            </a:xfrm>
            <a:custGeom>
              <a:avLst/>
              <a:gdLst/>
              <a:ahLst/>
              <a:cxnLst/>
              <a:rect l="l" t="t" r="r" b="b"/>
              <a:pathLst>
                <a:path w="28255" h="24418" extrusionOk="0">
                  <a:moveTo>
                    <a:pt x="8240" y="0"/>
                  </a:moveTo>
                  <a:cubicBezTo>
                    <a:pt x="8107" y="834"/>
                    <a:pt x="7907" y="1635"/>
                    <a:pt x="7706" y="2435"/>
                  </a:cubicBezTo>
                  <a:cubicBezTo>
                    <a:pt x="6639" y="6505"/>
                    <a:pt x="4971" y="10441"/>
                    <a:pt x="2803" y="14077"/>
                  </a:cubicBezTo>
                  <a:cubicBezTo>
                    <a:pt x="2803" y="14077"/>
                    <a:pt x="1235" y="16779"/>
                    <a:pt x="1" y="18747"/>
                  </a:cubicBezTo>
                  <a:cubicBezTo>
                    <a:pt x="1002" y="19748"/>
                    <a:pt x="5605" y="23851"/>
                    <a:pt x="13911" y="24418"/>
                  </a:cubicBezTo>
                  <a:lnTo>
                    <a:pt x="20782" y="22216"/>
                  </a:lnTo>
                  <a:cubicBezTo>
                    <a:pt x="22917" y="17580"/>
                    <a:pt x="24852" y="12876"/>
                    <a:pt x="26520" y="8039"/>
                  </a:cubicBezTo>
                  <a:cubicBezTo>
                    <a:pt x="27354" y="5671"/>
                    <a:pt x="28254" y="2202"/>
                    <a:pt x="28254" y="2202"/>
                  </a:cubicBezTo>
                  <a:lnTo>
                    <a:pt x="28254" y="2202"/>
                  </a:lnTo>
                  <a:cubicBezTo>
                    <a:pt x="26756" y="2430"/>
                    <a:pt x="25214" y="2526"/>
                    <a:pt x="23684" y="2526"/>
                  </a:cubicBezTo>
                  <a:cubicBezTo>
                    <a:pt x="15815" y="2526"/>
                    <a:pt x="8240" y="0"/>
                    <a:pt x="82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1" name="Google Shape;1141;p49"/>
            <p:cNvSpPr/>
            <p:nvPr/>
          </p:nvSpPr>
          <p:spPr>
            <a:xfrm>
              <a:off x="10399700" y="2814300"/>
              <a:ext cx="171825" cy="90075"/>
            </a:xfrm>
            <a:custGeom>
              <a:avLst/>
              <a:gdLst/>
              <a:ahLst/>
              <a:cxnLst/>
              <a:rect l="l" t="t" r="r" b="b"/>
              <a:pathLst>
                <a:path w="6873" h="3603" extrusionOk="0">
                  <a:moveTo>
                    <a:pt x="3103" y="0"/>
                  </a:moveTo>
                  <a:cubicBezTo>
                    <a:pt x="3103" y="0"/>
                    <a:pt x="2836" y="2135"/>
                    <a:pt x="1" y="3603"/>
                  </a:cubicBezTo>
                  <a:lnTo>
                    <a:pt x="6872" y="1401"/>
                  </a:lnTo>
                  <a:lnTo>
                    <a:pt x="6872" y="1401"/>
                  </a:lnTo>
                  <a:cubicBezTo>
                    <a:pt x="6872" y="1401"/>
                    <a:pt x="6528" y="1453"/>
                    <a:pt x="6043" y="1453"/>
                  </a:cubicBezTo>
                  <a:cubicBezTo>
                    <a:pt x="5075" y="1453"/>
                    <a:pt x="3548" y="1246"/>
                    <a:pt x="31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2" name="Google Shape;1142;p49"/>
            <p:cNvSpPr/>
            <p:nvPr/>
          </p:nvSpPr>
          <p:spPr>
            <a:xfrm>
              <a:off x="10286450" y="2434750"/>
              <a:ext cx="330925" cy="81850"/>
            </a:xfrm>
            <a:custGeom>
              <a:avLst/>
              <a:gdLst/>
              <a:ahLst/>
              <a:cxnLst/>
              <a:rect l="l" t="t" r="r" b="b"/>
              <a:pathLst>
                <a:path w="13237" h="3274" extrusionOk="0">
                  <a:moveTo>
                    <a:pt x="863" y="0"/>
                  </a:moveTo>
                  <a:cubicBezTo>
                    <a:pt x="630" y="0"/>
                    <a:pt x="1" y="607"/>
                    <a:pt x="128" y="639"/>
                  </a:cubicBezTo>
                  <a:cubicBezTo>
                    <a:pt x="4030" y="2240"/>
                    <a:pt x="8167" y="3140"/>
                    <a:pt x="12403" y="3274"/>
                  </a:cubicBezTo>
                  <a:cubicBezTo>
                    <a:pt x="12670" y="3274"/>
                    <a:pt x="13237" y="2640"/>
                    <a:pt x="13204" y="2640"/>
                  </a:cubicBezTo>
                  <a:cubicBezTo>
                    <a:pt x="8967" y="2507"/>
                    <a:pt x="4798" y="1606"/>
                    <a:pt x="895" y="5"/>
                  </a:cubicBezTo>
                  <a:cubicBezTo>
                    <a:pt x="885" y="2"/>
                    <a:pt x="875" y="0"/>
                    <a:pt x="8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3" name="Google Shape;1143;p49"/>
            <p:cNvSpPr/>
            <p:nvPr/>
          </p:nvSpPr>
          <p:spPr>
            <a:xfrm>
              <a:off x="10233150" y="2558850"/>
              <a:ext cx="330875" cy="81175"/>
            </a:xfrm>
            <a:custGeom>
              <a:avLst/>
              <a:gdLst/>
              <a:ahLst/>
              <a:cxnLst/>
              <a:rect l="l" t="t" r="r" b="b"/>
              <a:pathLst>
                <a:path w="13235" h="3247" extrusionOk="0">
                  <a:moveTo>
                    <a:pt x="870" y="1"/>
                  </a:moveTo>
                  <a:cubicBezTo>
                    <a:pt x="599" y="1"/>
                    <a:pt x="1" y="583"/>
                    <a:pt x="125" y="645"/>
                  </a:cubicBezTo>
                  <a:cubicBezTo>
                    <a:pt x="4028" y="2246"/>
                    <a:pt x="8197" y="3113"/>
                    <a:pt x="12400" y="3247"/>
                  </a:cubicBezTo>
                  <a:cubicBezTo>
                    <a:pt x="12700" y="3247"/>
                    <a:pt x="13234" y="2613"/>
                    <a:pt x="13201" y="2613"/>
                  </a:cubicBezTo>
                  <a:cubicBezTo>
                    <a:pt x="8964" y="2479"/>
                    <a:pt x="4828" y="1612"/>
                    <a:pt x="925" y="11"/>
                  </a:cubicBezTo>
                  <a:cubicBezTo>
                    <a:pt x="909" y="4"/>
                    <a:pt x="891" y="1"/>
                    <a:pt x="87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4" name="Google Shape;1144;p49"/>
            <p:cNvSpPr/>
            <p:nvPr/>
          </p:nvSpPr>
          <p:spPr>
            <a:xfrm>
              <a:off x="10174775" y="2676450"/>
              <a:ext cx="330875" cy="81150"/>
            </a:xfrm>
            <a:custGeom>
              <a:avLst/>
              <a:gdLst/>
              <a:ahLst/>
              <a:cxnLst/>
              <a:rect l="l" t="t" r="r" b="b"/>
              <a:pathLst>
                <a:path w="13235" h="3246" extrusionOk="0">
                  <a:moveTo>
                    <a:pt x="843" y="0"/>
                  </a:moveTo>
                  <a:cubicBezTo>
                    <a:pt x="599" y="0"/>
                    <a:pt x="1" y="582"/>
                    <a:pt x="125" y="644"/>
                  </a:cubicBezTo>
                  <a:cubicBezTo>
                    <a:pt x="4028" y="2245"/>
                    <a:pt x="8197" y="3113"/>
                    <a:pt x="12400" y="3246"/>
                  </a:cubicBezTo>
                  <a:cubicBezTo>
                    <a:pt x="12700" y="3246"/>
                    <a:pt x="13234" y="2612"/>
                    <a:pt x="13201" y="2612"/>
                  </a:cubicBezTo>
                  <a:cubicBezTo>
                    <a:pt x="8964" y="2479"/>
                    <a:pt x="4795" y="1611"/>
                    <a:pt x="892" y="10"/>
                  </a:cubicBezTo>
                  <a:cubicBezTo>
                    <a:pt x="878" y="3"/>
                    <a:pt x="862" y="0"/>
                    <a:pt x="8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54" name="Google Shape;1154;p49"/>
          <p:cNvGrpSpPr/>
          <p:nvPr/>
        </p:nvGrpSpPr>
        <p:grpSpPr>
          <a:xfrm>
            <a:off x="8083082" y="3872100"/>
            <a:ext cx="932024" cy="888697"/>
            <a:chOff x="9898625" y="1841950"/>
            <a:chExt cx="2427040" cy="3301545"/>
          </a:xfrm>
        </p:grpSpPr>
        <p:sp>
          <p:nvSpPr>
            <p:cNvPr id="1155" name="Google Shape;1155;p49"/>
            <p:cNvSpPr/>
            <p:nvPr/>
          </p:nvSpPr>
          <p:spPr>
            <a:xfrm>
              <a:off x="9926420" y="1865357"/>
              <a:ext cx="2368968" cy="3254668"/>
            </a:xfrm>
            <a:custGeom>
              <a:avLst/>
              <a:gdLst/>
              <a:ahLst/>
              <a:cxnLst/>
              <a:rect l="l" t="t" r="r" b="b"/>
              <a:pathLst>
                <a:path w="37245" h="51170" extrusionOk="0">
                  <a:moveTo>
                    <a:pt x="21505" y="1"/>
                  </a:moveTo>
                  <a:cubicBezTo>
                    <a:pt x="15199" y="2073"/>
                    <a:pt x="9035" y="4569"/>
                    <a:pt x="3064" y="7491"/>
                  </a:cubicBezTo>
                  <a:cubicBezTo>
                    <a:pt x="2240" y="8507"/>
                    <a:pt x="1931" y="9743"/>
                    <a:pt x="2214" y="10862"/>
                  </a:cubicBezTo>
                  <a:lnTo>
                    <a:pt x="2253" y="11030"/>
                  </a:lnTo>
                  <a:cubicBezTo>
                    <a:pt x="3038" y="12342"/>
                    <a:pt x="5058" y="14697"/>
                    <a:pt x="7401" y="17233"/>
                  </a:cubicBezTo>
                  <a:cubicBezTo>
                    <a:pt x="6912" y="17825"/>
                    <a:pt x="6423" y="18417"/>
                    <a:pt x="5921" y="19009"/>
                  </a:cubicBezTo>
                  <a:cubicBezTo>
                    <a:pt x="4930" y="19575"/>
                    <a:pt x="3926" y="20154"/>
                    <a:pt x="2935" y="20759"/>
                  </a:cubicBezTo>
                  <a:cubicBezTo>
                    <a:pt x="2510" y="21480"/>
                    <a:pt x="2330" y="22316"/>
                    <a:pt x="2433" y="23153"/>
                  </a:cubicBezTo>
                  <a:cubicBezTo>
                    <a:pt x="1609" y="24156"/>
                    <a:pt x="786" y="25134"/>
                    <a:pt x="1" y="26125"/>
                  </a:cubicBezTo>
                  <a:cubicBezTo>
                    <a:pt x="400" y="26190"/>
                    <a:pt x="799" y="26267"/>
                    <a:pt x="1198" y="26331"/>
                  </a:cubicBezTo>
                  <a:cubicBezTo>
                    <a:pt x="1558" y="27129"/>
                    <a:pt x="1751" y="27979"/>
                    <a:pt x="1777" y="28854"/>
                  </a:cubicBezTo>
                  <a:lnTo>
                    <a:pt x="400" y="30449"/>
                  </a:lnTo>
                  <a:cubicBezTo>
                    <a:pt x="400" y="30449"/>
                    <a:pt x="1017" y="30501"/>
                    <a:pt x="2291" y="30745"/>
                  </a:cubicBezTo>
                  <a:cubicBezTo>
                    <a:pt x="2291" y="31196"/>
                    <a:pt x="2356" y="31646"/>
                    <a:pt x="2485" y="32084"/>
                  </a:cubicBezTo>
                  <a:lnTo>
                    <a:pt x="2536" y="32264"/>
                  </a:lnTo>
                  <a:cubicBezTo>
                    <a:pt x="2626" y="32418"/>
                    <a:pt x="2729" y="32586"/>
                    <a:pt x="2858" y="32766"/>
                  </a:cubicBezTo>
                  <a:cubicBezTo>
                    <a:pt x="2613" y="33049"/>
                    <a:pt x="2382" y="33332"/>
                    <a:pt x="2137" y="33628"/>
                  </a:cubicBezTo>
                  <a:cubicBezTo>
                    <a:pt x="2497" y="33705"/>
                    <a:pt x="2871" y="33795"/>
                    <a:pt x="3244" y="33886"/>
                  </a:cubicBezTo>
                  <a:cubicBezTo>
                    <a:pt x="3488" y="34786"/>
                    <a:pt x="3566" y="35726"/>
                    <a:pt x="3463" y="36652"/>
                  </a:cubicBezTo>
                  <a:lnTo>
                    <a:pt x="1931" y="38377"/>
                  </a:lnTo>
                  <a:cubicBezTo>
                    <a:pt x="1931" y="38377"/>
                    <a:pt x="3089" y="38531"/>
                    <a:pt x="5483" y="39265"/>
                  </a:cubicBezTo>
                  <a:lnTo>
                    <a:pt x="5226" y="40784"/>
                  </a:lnTo>
                  <a:lnTo>
                    <a:pt x="5226" y="40784"/>
                  </a:lnTo>
                  <a:lnTo>
                    <a:pt x="6255" y="40320"/>
                  </a:lnTo>
                  <a:lnTo>
                    <a:pt x="7182" y="41581"/>
                  </a:lnTo>
                  <a:lnTo>
                    <a:pt x="7401" y="39908"/>
                  </a:lnTo>
                  <a:cubicBezTo>
                    <a:pt x="7967" y="40101"/>
                    <a:pt x="8572" y="40333"/>
                    <a:pt x="9228" y="40590"/>
                  </a:cubicBezTo>
                  <a:cubicBezTo>
                    <a:pt x="11828" y="43538"/>
                    <a:pt x="14607" y="46549"/>
                    <a:pt x="16512" y="48595"/>
                  </a:cubicBezTo>
                  <a:cubicBezTo>
                    <a:pt x="17992" y="50191"/>
                    <a:pt x="18931" y="51169"/>
                    <a:pt x="18931" y="51169"/>
                  </a:cubicBezTo>
                  <a:cubicBezTo>
                    <a:pt x="19807" y="50731"/>
                    <a:pt x="20643" y="50307"/>
                    <a:pt x="21441" y="49921"/>
                  </a:cubicBezTo>
                  <a:lnTo>
                    <a:pt x="21583" y="50474"/>
                  </a:lnTo>
                  <a:lnTo>
                    <a:pt x="23075" y="49612"/>
                  </a:lnTo>
                  <a:lnTo>
                    <a:pt x="22972" y="49187"/>
                  </a:lnTo>
                  <a:cubicBezTo>
                    <a:pt x="31981" y="44953"/>
                    <a:pt x="36228" y="44426"/>
                    <a:pt x="36228" y="44426"/>
                  </a:cubicBezTo>
                  <a:lnTo>
                    <a:pt x="34709" y="42701"/>
                  </a:lnTo>
                  <a:cubicBezTo>
                    <a:pt x="34606" y="41774"/>
                    <a:pt x="34684" y="40835"/>
                    <a:pt x="34915" y="39934"/>
                  </a:cubicBezTo>
                  <a:cubicBezTo>
                    <a:pt x="35288" y="39844"/>
                    <a:pt x="35662" y="39754"/>
                    <a:pt x="36035" y="39677"/>
                  </a:cubicBezTo>
                  <a:cubicBezTo>
                    <a:pt x="34593" y="37952"/>
                    <a:pt x="33101" y="36215"/>
                    <a:pt x="31582" y="34478"/>
                  </a:cubicBezTo>
                  <a:cubicBezTo>
                    <a:pt x="35378" y="32895"/>
                    <a:pt x="37244" y="32521"/>
                    <a:pt x="37244" y="32521"/>
                  </a:cubicBezTo>
                  <a:lnTo>
                    <a:pt x="35597" y="31093"/>
                  </a:lnTo>
                  <a:cubicBezTo>
                    <a:pt x="35430" y="30256"/>
                    <a:pt x="35430" y="29407"/>
                    <a:pt x="35610" y="28571"/>
                  </a:cubicBezTo>
                  <a:cubicBezTo>
                    <a:pt x="35970" y="28468"/>
                    <a:pt x="36331" y="28365"/>
                    <a:pt x="36704" y="28249"/>
                  </a:cubicBezTo>
                  <a:cubicBezTo>
                    <a:pt x="36202" y="27798"/>
                    <a:pt x="35700" y="27335"/>
                    <a:pt x="35185" y="26885"/>
                  </a:cubicBezTo>
                  <a:cubicBezTo>
                    <a:pt x="35353" y="26640"/>
                    <a:pt x="35507" y="26409"/>
                    <a:pt x="35623" y="26203"/>
                  </a:cubicBezTo>
                  <a:lnTo>
                    <a:pt x="35674" y="26022"/>
                  </a:lnTo>
                  <a:cubicBezTo>
                    <a:pt x="36061" y="24774"/>
                    <a:pt x="35880" y="23423"/>
                    <a:pt x="35185" y="22329"/>
                  </a:cubicBezTo>
                  <a:cubicBezTo>
                    <a:pt x="34799" y="22110"/>
                    <a:pt x="34413" y="21904"/>
                    <a:pt x="34040" y="21698"/>
                  </a:cubicBezTo>
                  <a:cubicBezTo>
                    <a:pt x="34761" y="21505"/>
                    <a:pt x="35507" y="21338"/>
                    <a:pt x="36254" y="21222"/>
                  </a:cubicBezTo>
                  <a:lnTo>
                    <a:pt x="34825" y="19678"/>
                  </a:lnTo>
                  <a:cubicBezTo>
                    <a:pt x="34799" y="18816"/>
                    <a:pt x="34954" y="17953"/>
                    <a:pt x="35288" y="17156"/>
                  </a:cubicBezTo>
                  <a:cubicBezTo>
                    <a:pt x="35674" y="17053"/>
                    <a:pt x="36073" y="16975"/>
                    <a:pt x="36472" y="16885"/>
                  </a:cubicBezTo>
                  <a:cubicBezTo>
                    <a:pt x="31569" y="11300"/>
                    <a:pt x="25958" y="5753"/>
                    <a:pt x="2150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6" name="Google Shape;1156;p49"/>
            <p:cNvSpPr/>
            <p:nvPr/>
          </p:nvSpPr>
          <p:spPr>
            <a:xfrm>
              <a:off x="9898625" y="1841950"/>
              <a:ext cx="2427040" cy="3301545"/>
            </a:xfrm>
            <a:custGeom>
              <a:avLst/>
              <a:gdLst/>
              <a:ahLst/>
              <a:cxnLst/>
              <a:rect l="l" t="t" r="r" b="b"/>
              <a:pathLst>
                <a:path w="38158" h="51907" extrusionOk="0">
                  <a:moveTo>
                    <a:pt x="21913" y="794"/>
                  </a:moveTo>
                  <a:cubicBezTo>
                    <a:pt x="26356" y="6491"/>
                    <a:pt x="31485" y="11582"/>
                    <a:pt x="36269" y="16976"/>
                  </a:cubicBezTo>
                  <a:lnTo>
                    <a:pt x="36269" y="16976"/>
                  </a:lnTo>
                  <a:cubicBezTo>
                    <a:pt x="35820" y="17048"/>
                    <a:pt x="35461" y="17137"/>
                    <a:pt x="35288" y="17626"/>
                  </a:cubicBezTo>
                  <a:cubicBezTo>
                    <a:pt x="35056" y="18296"/>
                    <a:pt x="34760" y="19338"/>
                    <a:pt x="34940" y="20007"/>
                  </a:cubicBezTo>
                  <a:cubicBezTo>
                    <a:pt x="35030" y="20329"/>
                    <a:pt x="35365" y="20586"/>
                    <a:pt x="35584" y="20831"/>
                  </a:cubicBezTo>
                  <a:lnTo>
                    <a:pt x="36036" y="21315"/>
                  </a:lnTo>
                  <a:lnTo>
                    <a:pt x="36036" y="21315"/>
                  </a:lnTo>
                  <a:cubicBezTo>
                    <a:pt x="35457" y="21422"/>
                    <a:pt x="34880" y="21556"/>
                    <a:pt x="34310" y="21706"/>
                  </a:cubicBezTo>
                  <a:cubicBezTo>
                    <a:pt x="33949" y="21796"/>
                    <a:pt x="34233" y="22311"/>
                    <a:pt x="34438" y="22427"/>
                  </a:cubicBezTo>
                  <a:cubicBezTo>
                    <a:pt x="34760" y="22594"/>
                    <a:pt x="35172" y="22748"/>
                    <a:pt x="35429" y="22993"/>
                  </a:cubicBezTo>
                  <a:cubicBezTo>
                    <a:pt x="35751" y="23315"/>
                    <a:pt x="35893" y="24010"/>
                    <a:pt x="35944" y="24434"/>
                  </a:cubicBezTo>
                  <a:cubicBezTo>
                    <a:pt x="36073" y="25322"/>
                    <a:pt x="35867" y="26223"/>
                    <a:pt x="35352" y="26957"/>
                  </a:cubicBezTo>
                  <a:cubicBezTo>
                    <a:pt x="35211" y="27163"/>
                    <a:pt x="35365" y="27420"/>
                    <a:pt x="35519" y="27549"/>
                  </a:cubicBezTo>
                  <a:cubicBezTo>
                    <a:pt x="35825" y="27823"/>
                    <a:pt x="36130" y="28102"/>
                    <a:pt x="36436" y="28382"/>
                  </a:cubicBezTo>
                  <a:lnTo>
                    <a:pt x="36436" y="28382"/>
                  </a:lnTo>
                  <a:cubicBezTo>
                    <a:pt x="36044" y="28472"/>
                    <a:pt x="35733" y="28590"/>
                    <a:pt x="35661" y="29067"/>
                  </a:cubicBezTo>
                  <a:cubicBezTo>
                    <a:pt x="35558" y="29736"/>
                    <a:pt x="35429" y="30856"/>
                    <a:pt x="35738" y="31500"/>
                  </a:cubicBezTo>
                  <a:cubicBezTo>
                    <a:pt x="35893" y="31834"/>
                    <a:pt x="36304" y="32092"/>
                    <a:pt x="36575" y="32323"/>
                  </a:cubicBezTo>
                  <a:lnTo>
                    <a:pt x="36954" y="32654"/>
                  </a:lnTo>
                  <a:lnTo>
                    <a:pt x="36954" y="32654"/>
                  </a:lnTo>
                  <a:cubicBezTo>
                    <a:pt x="35184" y="33075"/>
                    <a:pt x="33449" y="33813"/>
                    <a:pt x="31787" y="34498"/>
                  </a:cubicBezTo>
                  <a:cubicBezTo>
                    <a:pt x="31569" y="34588"/>
                    <a:pt x="31749" y="34961"/>
                    <a:pt x="31839" y="35064"/>
                  </a:cubicBezTo>
                  <a:cubicBezTo>
                    <a:pt x="33187" y="36622"/>
                    <a:pt x="34535" y="38179"/>
                    <a:pt x="35864" y="39755"/>
                  </a:cubicBezTo>
                  <a:lnTo>
                    <a:pt x="35864" y="39755"/>
                  </a:lnTo>
                  <a:cubicBezTo>
                    <a:pt x="35403" y="39832"/>
                    <a:pt x="35059" y="39912"/>
                    <a:pt x="34940" y="40444"/>
                  </a:cubicBezTo>
                  <a:cubicBezTo>
                    <a:pt x="34773" y="41293"/>
                    <a:pt x="34734" y="42155"/>
                    <a:pt x="34825" y="43018"/>
                  </a:cubicBezTo>
                  <a:cubicBezTo>
                    <a:pt x="34842" y="43145"/>
                    <a:pt x="34920" y="43257"/>
                    <a:pt x="35017" y="43331"/>
                  </a:cubicBezTo>
                  <a:lnTo>
                    <a:pt x="35017" y="43331"/>
                  </a:lnTo>
                  <a:lnTo>
                    <a:pt x="36034" y="44495"/>
                  </a:lnTo>
                  <a:lnTo>
                    <a:pt x="36034" y="44495"/>
                  </a:lnTo>
                  <a:cubicBezTo>
                    <a:pt x="35078" y="44663"/>
                    <a:pt x="34126" y="44958"/>
                    <a:pt x="33203" y="45244"/>
                  </a:cubicBezTo>
                  <a:cubicBezTo>
                    <a:pt x="29767" y="46286"/>
                    <a:pt x="26447" y="47689"/>
                    <a:pt x="23204" y="49208"/>
                  </a:cubicBezTo>
                  <a:cubicBezTo>
                    <a:pt x="23101" y="49259"/>
                    <a:pt x="23088" y="49414"/>
                    <a:pt x="23101" y="49504"/>
                  </a:cubicBezTo>
                  <a:lnTo>
                    <a:pt x="23159" y="49718"/>
                  </a:lnTo>
                  <a:lnTo>
                    <a:pt x="23159" y="49718"/>
                  </a:lnTo>
                  <a:lnTo>
                    <a:pt x="22171" y="50288"/>
                  </a:lnTo>
                  <a:lnTo>
                    <a:pt x="22171" y="50288"/>
                  </a:lnTo>
                  <a:cubicBezTo>
                    <a:pt x="22114" y="50120"/>
                    <a:pt x="21972" y="49912"/>
                    <a:pt x="21790" y="49912"/>
                  </a:cubicBezTo>
                  <a:cubicBezTo>
                    <a:pt x="21752" y="49912"/>
                    <a:pt x="21713" y="49921"/>
                    <a:pt x="21672" y="49941"/>
                  </a:cubicBezTo>
                  <a:cubicBezTo>
                    <a:pt x="20894" y="50324"/>
                    <a:pt x="20117" y="50707"/>
                    <a:pt x="19339" y="51110"/>
                  </a:cubicBezTo>
                  <a:lnTo>
                    <a:pt x="19339" y="51110"/>
                  </a:lnTo>
                  <a:cubicBezTo>
                    <a:pt x="17836" y="49518"/>
                    <a:pt x="16345" y="47915"/>
                    <a:pt x="14877" y="46299"/>
                  </a:cubicBezTo>
                  <a:cubicBezTo>
                    <a:pt x="13757" y="45090"/>
                    <a:pt x="12651" y="43880"/>
                    <a:pt x="11557" y="42657"/>
                  </a:cubicBezTo>
                  <a:cubicBezTo>
                    <a:pt x="11003" y="42040"/>
                    <a:pt x="10489" y="41229"/>
                    <a:pt x="9845" y="40727"/>
                  </a:cubicBezTo>
                  <a:cubicBezTo>
                    <a:pt x="9318" y="40315"/>
                    <a:pt x="8481" y="40148"/>
                    <a:pt x="7863" y="39929"/>
                  </a:cubicBezTo>
                  <a:cubicBezTo>
                    <a:pt x="7828" y="39911"/>
                    <a:pt x="7790" y="39903"/>
                    <a:pt x="7755" y="39903"/>
                  </a:cubicBezTo>
                  <a:cubicBezTo>
                    <a:pt x="7636" y="39903"/>
                    <a:pt x="7532" y="39993"/>
                    <a:pt x="7542" y="40122"/>
                  </a:cubicBezTo>
                  <a:lnTo>
                    <a:pt x="7395" y="41181"/>
                  </a:lnTo>
                  <a:lnTo>
                    <a:pt x="7395" y="41181"/>
                  </a:lnTo>
                  <a:lnTo>
                    <a:pt x="6924" y="40547"/>
                  </a:lnTo>
                  <a:cubicBezTo>
                    <a:pt x="6842" y="40434"/>
                    <a:pt x="6728" y="40314"/>
                    <a:pt x="6595" y="40314"/>
                  </a:cubicBezTo>
                  <a:cubicBezTo>
                    <a:pt x="6560" y="40314"/>
                    <a:pt x="6524" y="40322"/>
                    <a:pt x="6486" y="40341"/>
                  </a:cubicBezTo>
                  <a:lnTo>
                    <a:pt x="6105" y="40508"/>
                  </a:lnTo>
                  <a:lnTo>
                    <a:pt x="6105" y="40508"/>
                  </a:lnTo>
                  <a:lnTo>
                    <a:pt x="6216" y="39852"/>
                  </a:lnTo>
                  <a:cubicBezTo>
                    <a:pt x="6268" y="39594"/>
                    <a:pt x="6113" y="39337"/>
                    <a:pt x="5856" y="39260"/>
                  </a:cubicBezTo>
                  <a:cubicBezTo>
                    <a:pt x="4965" y="38992"/>
                    <a:pt x="4058" y="38702"/>
                    <a:pt x="3137" y="38512"/>
                  </a:cubicBezTo>
                  <a:lnTo>
                    <a:pt x="3137" y="38512"/>
                  </a:lnTo>
                  <a:cubicBezTo>
                    <a:pt x="3639" y="38024"/>
                    <a:pt x="4184" y="37473"/>
                    <a:pt x="4221" y="36853"/>
                  </a:cubicBezTo>
                  <a:cubicBezTo>
                    <a:pt x="4299" y="36042"/>
                    <a:pt x="4221" y="35219"/>
                    <a:pt x="4015" y="34434"/>
                  </a:cubicBezTo>
                  <a:cubicBezTo>
                    <a:pt x="3899" y="34006"/>
                    <a:pt x="3608" y="33851"/>
                    <a:pt x="3252" y="33761"/>
                  </a:cubicBezTo>
                  <a:lnTo>
                    <a:pt x="3252" y="33761"/>
                  </a:lnTo>
                  <a:lnTo>
                    <a:pt x="3539" y="33417"/>
                  </a:lnTo>
                  <a:cubicBezTo>
                    <a:pt x="3642" y="33301"/>
                    <a:pt x="3578" y="33095"/>
                    <a:pt x="3513" y="32980"/>
                  </a:cubicBezTo>
                  <a:cubicBezTo>
                    <a:pt x="3179" y="32465"/>
                    <a:pt x="3012" y="31860"/>
                    <a:pt x="3024" y="31255"/>
                  </a:cubicBezTo>
                  <a:cubicBezTo>
                    <a:pt x="3037" y="31011"/>
                    <a:pt x="2883" y="30805"/>
                    <a:pt x="2651" y="30740"/>
                  </a:cubicBezTo>
                  <a:cubicBezTo>
                    <a:pt x="2308" y="30676"/>
                    <a:pt x="1961" y="30608"/>
                    <a:pt x="1612" y="30549"/>
                  </a:cubicBezTo>
                  <a:lnTo>
                    <a:pt x="1612" y="30549"/>
                  </a:lnTo>
                  <a:cubicBezTo>
                    <a:pt x="2068" y="30084"/>
                    <a:pt x="2530" y="29563"/>
                    <a:pt x="2484" y="28977"/>
                  </a:cubicBezTo>
                  <a:cubicBezTo>
                    <a:pt x="2445" y="28218"/>
                    <a:pt x="2265" y="27484"/>
                    <a:pt x="1969" y="26789"/>
                  </a:cubicBezTo>
                  <a:cubicBezTo>
                    <a:pt x="1796" y="26420"/>
                    <a:pt x="1495" y="26294"/>
                    <a:pt x="1149" y="26232"/>
                  </a:cubicBezTo>
                  <a:lnTo>
                    <a:pt x="1149" y="26232"/>
                  </a:lnTo>
                  <a:cubicBezTo>
                    <a:pt x="1615" y="25658"/>
                    <a:pt x="2082" y="25085"/>
                    <a:pt x="2548" y="24512"/>
                  </a:cubicBezTo>
                  <a:cubicBezTo>
                    <a:pt x="2754" y="24254"/>
                    <a:pt x="3076" y="23997"/>
                    <a:pt x="3166" y="23675"/>
                  </a:cubicBezTo>
                  <a:cubicBezTo>
                    <a:pt x="3230" y="23456"/>
                    <a:pt x="3127" y="23096"/>
                    <a:pt x="3153" y="22864"/>
                  </a:cubicBezTo>
                  <a:cubicBezTo>
                    <a:pt x="3166" y="22568"/>
                    <a:pt x="3243" y="22272"/>
                    <a:pt x="3346" y="22002"/>
                  </a:cubicBezTo>
                  <a:cubicBezTo>
                    <a:pt x="3784" y="21024"/>
                    <a:pt x="5238" y="20483"/>
                    <a:pt x="6139" y="19969"/>
                  </a:cubicBezTo>
                  <a:cubicBezTo>
                    <a:pt x="6950" y="19505"/>
                    <a:pt x="7490" y="18630"/>
                    <a:pt x="8082" y="17910"/>
                  </a:cubicBezTo>
                  <a:cubicBezTo>
                    <a:pt x="8211" y="17768"/>
                    <a:pt x="8095" y="17511"/>
                    <a:pt x="7992" y="17395"/>
                  </a:cubicBezTo>
                  <a:cubicBezTo>
                    <a:pt x="6345" y="15606"/>
                    <a:pt x="4620" y="13804"/>
                    <a:pt x="3243" y="11797"/>
                  </a:cubicBezTo>
                  <a:cubicBezTo>
                    <a:pt x="2638" y="10896"/>
                    <a:pt x="2793" y="9776"/>
                    <a:pt x="3282" y="8837"/>
                  </a:cubicBezTo>
                  <a:cubicBezTo>
                    <a:pt x="3668" y="8129"/>
                    <a:pt x="4324" y="7884"/>
                    <a:pt x="5019" y="7563"/>
                  </a:cubicBezTo>
                  <a:cubicBezTo>
                    <a:pt x="5637" y="7267"/>
                    <a:pt x="6242" y="6984"/>
                    <a:pt x="6872" y="6700"/>
                  </a:cubicBezTo>
                  <a:cubicBezTo>
                    <a:pt x="11777" y="4459"/>
                    <a:pt x="16794" y="2494"/>
                    <a:pt x="21913" y="794"/>
                  </a:cubicBezTo>
                  <a:close/>
                  <a:moveTo>
                    <a:pt x="21850" y="0"/>
                  </a:moveTo>
                  <a:cubicBezTo>
                    <a:pt x="21833" y="0"/>
                    <a:pt x="21816" y="3"/>
                    <a:pt x="21801" y="8"/>
                  </a:cubicBezTo>
                  <a:cubicBezTo>
                    <a:pt x="16074" y="1900"/>
                    <a:pt x="10463" y="4127"/>
                    <a:pt x="5006" y="6688"/>
                  </a:cubicBezTo>
                  <a:cubicBezTo>
                    <a:pt x="4453" y="6945"/>
                    <a:pt x="3694" y="7164"/>
                    <a:pt x="3230" y="7563"/>
                  </a:cubicBezTo>
                  <a:cubicBezTo>
                    <a:pt x="2793" y="7923"/>
                    <a:pt x="2484" y="8747"/>
                    <a:pt x="2355" y="9274"/>
                  </a:cubicBezTo>
                  <a:cubicBezTo>
                    <a:pt x="2136" y="10149"/>
                    <a:pt x="2162" y="11115"/>
                    <a:pt x="2651" y="11861"/>
                  </a:cubicBezTo>
                  <a:cubicBezTo>
                    <a:pt x="3992" y="13921"/>
                    <a:pt x="5725" y="15738"/>
                    <a:pt x="7380" y="17542"/>
                  </a:cubicBezTo>
                  <a:lnTo>
                    <a:pt x="7380" y="17542"/>
                  </a:lnTo>
                  <a:lnTo>
                    <a:pt x="6551" y="18540"/>
                  </a:lnTo>
                  <a:cubicBezTo>
                    <a:pt x="6126" y="19042"/>
                    <a:pt x="5624" y="19351"/>
                    <a:pt x="5058" y="19673"/>
                  </a:cubicBezTo>
                  <a:cubicBezTo>
                    <a:pt x="4311" y="20097"/>
                    <a:pt x="3230" y="20471"/>
                    <a:pt x="2870" y="21294"/>
                  </a:cubicBezTo>
                  <a:cubicBezTo>
                    <a:pt x="2523" y="22079"/>
                    <a:pt x="2728" y="23019"/>
                    <a:pt x="2227" y="23688"/>
                  </a:cubicBezTo>
                  <a:cubicBezTo>
                    <a:pt x="1583" y="24550"/>
                    <a:pt x="850" y="25361"/>
                    <a:pt x="180" y="26197"/>
                  </a:cubicBezTo>
                  <a:cubicBezTo>
                    <a:pt x="0" y="26416"/>
                    <a:pt x="270" y="26828"/>
                    <a:pt x="502" y="26867"/>
                  </a:cubicBezTo>
                  <a:cubicBezTo>
                    <a:pt x="829" y="26919"/>
                    <a:pt x="1157" y="26972"/>
                    <a:pt x="1484" y="27032"/>
                  </a:cubicBezTo>
                  <a:lnTo>
                    <a:pt x="1484" y="27032"/>
                  </a:lnTo>
                  <a:cubicBezTo>
                    <a:pt x="1763" y="27661"/>
                    <a:pt x="2067" y="28595"/>
                    <a:pt x="1802" y="29093"/>
                  </a:cubicBezTo>
                  <a:cubicBezTo>
                    <a:pt x="1519" y="29608"/>
                    <a:pt x="965" y="30071"/>
                    <a:pt x="579" y="30521"/>
                  </a:cubicBezTo>
                  <a:cubicBezTo>
                    <a:pt x="399" y="30727"/>
                    <a:pt x="669" y="31165"/>
                    <a:pt x="901" y="31178"/>
                  </a:cubicBezTo>
                  <a:cubicBezTo>
                    <a:pt x="1417" y="31230"/>
                    <a:pt x="1932" y="31317"/>
                    <a:pt x="2441" y="31418"/>
                  </a:cubicBezTo>
                  <a:lnTo>
                    <a:pt x="2441" y="31418"/>
                  </a:lnTo>
                  <a:cubicBezTo>
                    <a:pt x="2489" y="31984"/>
                    <a:pt x="2621" y="32489"/>
                    <a:pt x="2898" y="32991"/>
                  </a:cubicBezTo>
                  <a:lnTo>
                    <a:pt x="2898" y="32991"/>
                  </a:lnTo>
                  <a:lnTo>
                    <a:pt x="2304" y="33713"/>
                  </a:lnTo>
                  <a:cubicBezTo>
                    <a:pt x="2111" y="33932"/>
                    <a:pt x="2394" y="34318"/>
                    <a:pt x="2626" y="34369"/>
                  </a:cubicBezTo>
                  <a:cubicBezTo>
                    <a:pt x="2911" y="34428"/>
                    <a:pt x="3188" y="34495"/>
                    <a:pt x="3470" y="34563"/>
                  </a:cubicBezTo>
                  <a:lnTo>
                    <a:pt x="3470" y="34563"/>
                  </a:lnTo>
                  <a:cubicBezTo>
                    <a:pt x="3664" y="35313"/>
                    <a:pt x="3825" y="36406"/>
                    <a:pt x="3423" y="36956"/>
                  </a:cubicBezTo>
                  <a:cubicBezTo>
                    <a:pt x="3024" y="37497"/>
                    <a:pt x="2535" y="37960"/>
                    <a:pt x="2098" y="38462"/>
                  </a:cubicBezTo>
                  <a:cubicBezTo>
                    <a:pt x="1918" y="38668"/>
                    <a:pt x="2188" y="39092"/>
                    <a:pt x="2420" y="39118"/>
                  </a:cubicBezTo>
                  <a:cubicBezTo>
                    <a:pt x="3477" y="39264"/>
                    <a:pt x="4515" y="39568"/>
                    <a:pt x="5533" y="39874"/>
                  </a:cubicBezTo>
                  <a:lnTo>
                    <a:pt x="5533" y="39874"/>
                  </a:lnTo>
                  <a:lnTo>
                    <a:pt x="5354" y="40933"/>
                  </a:lnTo>
                  <a:cubicBezTo>
                    <a:pt x="5309" y="41156"/>
                    <a:pt x="5478" y="41526"/>
                    <a:pt x="5734" y="41526"/>
                  </a:cubicBezTo>
                  <a:cubicBezTo>
                    <a:pt x="5773" y="41526"/>
                    <a:pt x="5814" y="41518"/>
                    <a:pt x="5856" y="41499"/>
                  </a:cubicBezTo>
                  <a:lnTo>
                    <a:pt x="6665" y="41135"/>
                  </a:lnTo>
                  <a:lnTo>
                    <a:pt x="6665" y="41135"/>
                  </a:lnTo>
                  <a:lnTo>
                    <a:pt x="7374" y="42091"/>
                  </a:lnTo>
                  <a:cubicBezTo>
                    <a:pt x="7455" y="42208"/>
                    <a:pt x="7602" y="42313"/>
                    <a:pt x="7723" y="42313"/>
                  </a:cubicBezTo>
                  <a:cubicBezTo>
                    <a:pt x="7815" y="42313"/>
                    <a:pt x="7893" y="42252"/>
                    <a:pt x="7915" y="42091"/>
                  </a:cubicBezTo>
                  <a:lnTo>
                    <a:pt x="8117" y="40710"/>
                  </a:lnTo>
                  <a:lnTo>
                    <a:pt x="8117" y="40710"/>
                  </a:lnTo>
                  <a:cubicBezTo>
                    <a:pt x="8768" y="40933"/>
                    <a:pt x="9439" y="41133"/>
                    <a:pt x="9922" y="41628"/>
                  </a:cubicBezTo>
                  <a:cubicBezTo>
                    <a:pt x="10514" y="42245"/>
                    <a:pt x="11068" y="42915"/>
                    <a:pt x="11634" y="43558"/>
                  </a:cubicBezTo>
                  <a:cubicBezTo>
                    <a:pt x="12689" y="44729"/>
                    <a:pt x="13745" y="45900"/>
                    <a:pt x="14813" y="47059"/>
                  </a:cubicBezTo>
                  <a:cubicBezTo>
                    <a:pt x="16254" y="48641"/>
                    <a:pt x="17721" y="50224"/>
                    <a:pt x="19214" y="51782"/>
                  </a:cubicBezTo>
                  <a:cubicBezTo>
                    <a:pt x="19269" y="51864"/>
                    <a:pt x="19362" y="51907"/>
                    <a:pt x="19462" y="51907"/>
                  </a:cubicBezTo>
                  <a:cubicBezTo>
                    <a:pt x="19504" y="51907"/>
                    <a:pt x="19546" y="51900"/>
                    <a:pt x="19587" y="51885"/>
                  </a:cubicBezTo>
                  <a:cubicBezTo>
                    <a:pt x="20291" y="51522"/>
                    <a:pt x="21005" y="51159"/>
                    <a:pt x="21727" y="50804"/>
                  </a:cubicBezTo>
                  <a:lnTo>
                    <a:pt x="21727" y="50804"/>
                  </a:lnTo>
                  <a:cubicBezTo>
                    <a:pt x="21775" y="50955"/>
                    <a:pt x="21930" y="51214"/>
                    <a:pt x="22117" y="51214"/>
                  </a:cubicBezTo>
                  <a:cubicBezTo>
                    <a:pt x="22156" y="51214"/>
                    <a:pt x="22197" y="51203"/>
                    <a:pt x="22238" y="51177"/>
                  </a:cubicBezTo>
                  <a:lnTo>
                    <a:pt x="23731" y="50327"/>
                  </a:lnTo>
                  <a:cubicBezTo>
                    <a:pt x="23821" y="50250"/>
                    <a:pt x="23860" y="50134"/>
                    <a:pt x="23821" y="50031"/>
                  </a:cubicBezTo>
                  <a:lnTo>
                    <a:pt x="23772" y="49830"/>
                  </a:lnTo>
                  <a:lnTo>
                    <a:pt x="23772" y="49830"/>
                  </a:lnTo>
                  <a:cubicBezTo>
                    <a:pt x="26978" y="48339"/>
                    <a:pt x="30247" y="46952"/>
                    <a:pt x="33628" y="45939"/>
                  </a:cubicBezTo>
                  <a:cubicBezTo>
                    <a:pt x="34657" y="45630"/>
                    <a:pt x="35738" y="45295"/>
                    <a:pt x="36806" y="45167"/>
                  </a:cubicBezTo>
                  <a:cubicBezTo>
                    <a:pt x="37102" y="45128"/>
                    <a:pt x="36948" y="44691"/>
                    <a:pt x="36832" y="44562"/>
                  </a:cubicBezTo>
                  <a:lnTo>
                    <a:pt x="35442" y="42983"/>
                  </a:lnTo>
                  <a:lnTo>
                    <a:pt x="35442" y="42983"/>
                  </a:lnTo>
                  <a:cubicBezTo>
                    <a:pt x="35383" y="42293"/>
                    <a:pt x="35425" y="41583"/>
                    <a:pt x="35558" y="40907"/>
                  </a:cubicBezTo>
                  <a:cubicBezTo>
                    <a:pt x="35571" y="40843"/>
                    <a:pt x="35597" y="40598"/>
                    <a:pt x="35648" y="40547"/>
                  </a:cubicBezTo>
                  <a:cubicBezTo>
                    <a:pt x="35706" y="40592"/>
                    <a:pt x="35777" y="40614"/>
                    <a:pt x="35849" y="40614"/>
                  </a:cubicBezTo>
                  <a:cubicBezTo>
                    <a:pt x="35922" y="40614"/>
                    <a:pt x="35996" y="40592"/>
                    <a:pt x="36060" y="40547"/>
                  </a:cubicBezTo>
                  <a:lnTo>
                    <a:pt x="36613" y="40418"/>
                  </a:lnTo>
                  <a:cubicBezTo>
                    <a:pt x="36909" y="40354"/>
                    <a:pt x="36768" y="39968"/>
                    <a:pt x="36639" y="39826"/>
                  </a:cubicBezTo>
                  <a:cubicBezTo>
                    <a:pt x="35293" y="38221"/>
                    <a:pt x="33926" y="36637"/>
                    <a:pt x="32557" y="35055"/>
                  </a:cubicBezTo>
                  <a:lnTo>
                    <a:pt x="32557" y="35055"/>
                  </a:lnTo>
                  <a:cubicBezTo>
                    <a:pt x="34257" y="34350"/>
                    <a:pt x="36023" y="33625"/>
                    <a:pt x="37823" y="33263"/>
                  </a:cubicBezTo>
                  <a:cubicBezTo>
                    <a:pt x="38158" y="33198"/>
                    <a:pt x="37926" y="32735"/>
                    <a:pt x="37772" y="32606"/>
                  </a:cubicBezTo>
                  <a:cubicBezTo>
                    <a:pt x="37295" y="32182"/>
                    <a:pt x="36626" y="31783"/>
                    <a:pt x="36253" y="31281"/>
                  </a:cubicBezTo>
                  <a:cubicBezTo>
                    <a:pt x="36214" y="31233"/>
                    <a:pt x="36192" y="31211"/>
                    <a:pt x="36181" y="31201"/>
                  </a:cubicBezTo>
                  <a:lnTo>
                    <a:pt x="36181" y="31201"/>
                  </a:lnTo>
                  <a:cubicBezTo>
                    <a:pt x="36185" y="31203"/>
                    <a:pt x="36190" y="31205"/>
                    <a:pt x="36196" y="31205"/>
                  </a:cubicBezTo>
                  <a:cubicBezTo>
                    <a:pt x="36218" y="31205"/>
                    <a:pt x="36250" y="31183"/>
                    <a:pt x="36266" y="31075"/>
                  </a:cubicBezTo>
                  <a:cubicBezTo>
                    <a:pt x="36330" y="30689"/>
                    <a:pt x="36214" y="30238"/>
                    <a:pt x="36240" y="29827"/>
                  </a:cubicBezTo>
                  <a:cubicBezTo>
                    <a:pt x="36253" y="29698"/>
                    <a:pt x="36240" y="29350"/>
                    <a:pt x="36317" y="29247"/>
                  </a:cubicBezTo>
                  <a:cubicBezTo>
                    <a:pt x="36407" y="29144"/>
                    <a:pt x="37102" y="29054"/>
                    <a:pt x="37283" y="29003"/>
                  </a:cubicBezTo>
                  <a:cubicBezTo>
                    <a:pt x="37604" y="28900"/>
                    <a:pt x="37386" y="28475"/>
                    <a:pt x="37231" y="28334"/>
                  </a:cubicBezTo>
                  <a:cubicBezTo>
                    <a:pt x="36843" y="27976"/>
                    <a:pt x="36456" y="27626"/>
                    <a:pt x="36068" y="27271"/>
                  </a:cubicBezTo>
                  <a:lnTo>
                    <a:pt x="36068" y="27271"/>
                  </a:lnTo>
                  <a:cubicBezTo>
                    <a:pt x="36589" y="26374"/>
                    <a:pt x="36757" y="25318"/>
                    <a:pt x="36536" y="24293"/>
                  </a:cubicBezTo>
                  <a:cubicBezTo>
                    <a:pt x="36433" y="23727"/>
                    <a:pt x="36227" y="23173"/>
                    <a:pt x="35918" y="22671"/>
                  </a:cubicBezTo>
                  <a:cubicBezTo>
                    <a:pt x="35801" y="22491"/>
                    <a:pt x="35638" y="22351"/>
                    <a:pt x="35454" y="22233"/>
                  </a:cubicBezTo>
                  <a:lnTo>
                    <a:pt x="35454" y="22233"/>
                  </a:lnTo>
                  <a:cubicBezTo>
                    <a:pt x="35912" y="22127"/>
                    <a:pt x="36374" y="22035"/>
                    <a:pt x="36845" y="21963"/>
                  </a:cubicBezTo>
                  <a:cubicBezTo>
                    <a:pt x="37128" y="21925"/>
                    <a:pt x="36987" y="21500"/>
                    <a:pt x="36871" y="21371"/>
                  </a:cubicBezTo>
                  <a:lnTo>
                    <a:pt x="36317" y="20767"/>
                  </a:lnTo>
                  <a:cubicBezTo>
                    <a:pt x="36099" y="20548"/>
                    <a:pt x="35622" y="20187"/>
                    <a:pt x="35494" y="19904"/>
                  </a:cubicBezTo>
                  <a:cubicBezTo>
                    <a:pt x="35479" y="19860"/>
                    <a:pt x="35477" y="19848"/>
                    <a:pt x="35481" y="19848"/>
                  </a:cubicBezTo>
                  <a:cubicBezTo>
                    <a:pt x="35486" y="19848"/>
                    <a:pt x="35499" y="19870"/>
                    <a:pt x="35505" y="19870"/>
                  </a:cubicBezTo>
                  <a:cubicBezTo>
                    <a:pt x="35506" y="19870"/>
                    <a:pt x="35507" y="19869"/>
                    <a:pt x="35507" y="19866"/>
                  </a:cubicBezTo>
                  <a:cubicBezTo>
                    <a:pt x="35508" y="19881"/>
                    <a:pt x="35511" y="19888"/>
                    <a:pt x="35514" y="19888"/>
                  </a:cubicBezTo>
                  <a:cubicBezTo>
                    <a:pt x="35537" y="19888"/>
                    <a:pt x="35597" y="19525"/>
                    <a:pt x="35597" y="19480"/>
                  </a:cubicBezTo>
                  <a:cubicBezTo>
                    <a:pt x="35635" y="19081"/>
                    <a:pt x="35712" y="18695"/>
                    <a:pt x="35828" y="18309"/>
                  </a:cubicBezTo>
                  <a:cubicBezTo>
                    <a:pt x="35867" y="18193"/>
                    <a:pt x="35906" y="17897"/>
                    <a:pt x="35996" y="17819"/>
                  </a:cubicBezTo>
                  <a:cubicBezTo>
                    <a:pt x="36073" y="17742"/>
                    <a:pt x="36845" y="17678"/>
                    <a:pt x="37051" y="17639"/>
                  </a:cubicBezTo>
                  <a:cubicBezTo>
                    <a:pt x="37334" y="17575"/>
                    <a:pt x="37205" y="17189"/>
                    <a:pt x="37077" y="17034"/>
                  </a:cubicBezTo>
                  <a:cubicBezTo>
                    <a:pt x="32109" y="11385"/>
                    <a:pt x="26717" y="6096"/>
                    <a:pt x="22110" y="150"/>
                  </a:cubicBezTo>
                  <a:cubicBezTo>
                    <a:pt x="22066" y="84"/>
                    <a:pt x="21948" y="0"/>
                    <a:pt x="21850" y="0"/>
                  </a:cubicBezTo>
                  <a:close/>
                </a:path>
              </a:pathLst>
            </a:custGeom>
            <a:solidFill>
              <a:schemeClr val="lt2"/>
            </a:solidFill>
            <a:ln w="762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7" name="Google Shape;1157;p49"/>
            <p:cNvSpPr/>
            <p:nvPr/>
          </p:nvSpPr>
          <p:spPr>
            <a:xfrm>
              <a:off x="10087658" y="3671092"/>
              <a:ext cx="2143870" cy="1450512"/>
            </a:xfrm>
            <a:custGeom>
              <a:avLst/>
              <a:gdLst/>
              <a:ahLst/>
              <a:cxnLst/>
              <a:rect l="l" t="t" r="r" b="b"/>
              <a:pathLst>
                <a:path w="33706" h="22805" extrusionOk="0">
                  <a:moveTo>
                    <a:pt x="439" y="0"/>
                  </a:moveTo>
                  <a:lnTo>
                    <a:pt x="1" y="3887"/>
                  </a:lnTo>
                  <a:cubicBezTo>
                    <a:pt x="5303" y="11158"/>
                    <a:pt x="16409" y="22805"/>
                    <a:pt x="16409" y="22805"/>
                  </a:cubicBezTo>
                  <a:cubicBezTo>
                    <a:pt x="28185" y="16743"/>
                    <a:pt x="33706" y="16048"/>
                    <a:pt x="33706" y="16048"/>
                  </a:cubicBezTo>
                  <a:lnTo>
                    <a:pt x="32136" y="14285"/>
                  </a:lnTo>
                  <a:lnTo>
                    <a:pt x="28404" y="12599"/>
                  </a:lnTo>
                  <a:lnTo>
                    <a:pt x="43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8" name="Google Shape;1158;p49"/>
            <p:cNvSpPr/>
            <p:nvPr/>
          </p:nvSpPr>
          <p:spPr>
            <a:xfrm>
              <a:off x="11073211" y="4405343"/>
              <a:ext cx="1074861" cy="690878"/>
            </a:xfrm>
            <a:custGeom>
              <a:avLst/>
              <a:gdLst/>
              <a:ahLst/>
              <a:cxnLst/>
              <a:rect l="l" t="t" r="r" b="b"/>
              <a:pathLst>
                <a:path w="16899" h="10862" extrusionOk="0">
                  <a:moveTo>
                    <a:pt x="16898" y="0"/>
                  </a:moveTo>
                  <a:cubicBezTo>
                    <a:pt x="7799" y="1673"/>
                    <a:pt x="1" y="7065"/>
                    <a:pt x="1" y="7065"/>
                  </a:cubicBezTo>
                  <a:lnTo>
                    <a:pt x="541" y="10862"/>
                  </a:lnTo>
                  <a:cubicBezTo>
                    <a:pt x="5457" y="7413"/>
                    <a:pt x="16834" y="3707"/>
                    <a:pt x="16834" y="3707"/>
                  </a:cubicBezTo>
                  <a:cubicBezTo>
                    <a:pt x="16551" y="2484"/>
                    <a:pt x="16563" y="1210"/>
                    <a:pt x="168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" name="Google Shape;1159;p49"/>
            <p:cNvSpPr/>
            <p:nvPr/>
          </p:nvSpPr>
          <p:spPr>
            <a:xfrm>
              <a:off x="10115517" y="3180764"/>
              <a:ext cx="2102909" cy="1674020"/>
            </a:xfrm>
            <a:custGeom>
              <a:avLst/>
              <a:gdLst/>
              <a:ahLst/>
              <a:cxnLst/>
              <a:rect l="l" t="t" r="r" b="b"/>
              <a:pathLst>
                <a:path w="33062" h="26319" extrusionOk="0">
                  <a:moveTo>
                    <a:pt x="17091" y="1"/>
                  </a:moveTo>
                  <a:cubicBezTo>
                    <a:pt x="11197" y="2098"/>
                    <a:pt x="5483" y="4672"/>
                    <a:pt x="1" y="7697"/>
                  </a:cubicBezTo>
                  <a:cubicBezTo>
                    <a:pt x="5341" y="13861"/>
                    <a:pt x="10759" y="20167"/>
                    <a:pt x="16100" y="26318"/>
                  </a:cubicBezTo>
                  <a:cubicBezTo>
                    <a:pt x="20875" y="22960"/>
                    <a:pt x="26807" y="20347"/>
                    <a:pt x="33062" y="18996"/>
                  </a:cubicBezTo>
                  <a:cubicBezTo>
                    <a:pt x="27837" y="12716"/>
                    <a:pt x="21917" y="6461"/>
                    <a:pt x="170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0" name="Google Shape;1160;p49"/>
            <p:cNvSpPr/>
            <p:nvPr/>
          </p:nvSpPr>
          <p:spPr>
            <a:xfrm>
              <a:off x="10170026" y="3646795"/>
              <a:ext cx="743797" cy="833862"/>
            </a:xfrm>
            <a:custGeom>
              <a:avLst/>
              <a:gdLst/>
              <a:ahLst/>
              <a:cxnLst/>
              <a:rect l="l" t="t" r="r" b="b"/>
              <a:pathLst>
                <a:path w="11694" h="13110" extrusionOk="0">
                  <a:moveTo>
                    <a:pt x="106" y="0"/>
                  </a:moveTo>
                  <a:cubicBezTo>
                    <a:pt x="34" y="0"/>
                    <a:pt x="1" y="92"/>
                    <a:pt x="83" y="215"/>
                  </a:cubicBezTo>
                  <a:lnTo>
                    <a:pt x="96" y="215"/>
                  </a:lnTo>
                  <a:cubicBezTo>
                    <a:pt x="1679" y="2467"/>
                    <a:pt x="3635" y="4436"/>
                    <a:pt x="5488" y="6457"/>
                  </a:cubicBezTo>
                  <a:lnTo>
                    <a:pt x="11511" y="13033"/>
                  </a:lnTo>
                  <a:cubicBezTo>
                    <a:pt x="11559" y="13088"/>
                    <a:pt x="11596" y="13110"/>
                    <a:pt x="11622" y="13110"/>
                  </a:cubicBezTo>
                  <a:cubicBezTo>
                    <a:pt x="11694" y="13110"/>
                    <a:pt x="11683" y="12944"/>
                    <a:pt x="11588" y="12840"/>
                  </a:cubicBezTo>
                  <a:lnTo>
                    <a:pt x="5784" y="6495"/>
                  </a:lnTo>
                  <a:cubicBezTo>
                    <a:pt x="3892" y="4423"/>
                    <a:pt x="1872" y="2416"/>
                    <a:pt x="250" y="99"/>
                  </a:cubicBezTo>
                  <a:cubicBezTo>
                    <a:pt x="199" y="29"/>
                    <a:pt x="146" y="0"/>
                    <a:pt x="106" y="0"/>
                  </a:cubicBezTo>
                  <a:close/>
                </a:path>
              </a:pathLst>
            </a:custGeom>
            <a:solidFill>
              <a:srgbClr val="4DB3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1" name="Google Shape;1161;p49"/>
            <p:cNvSpPr/>
            <p:nvPr/>
          </p:nvSpPr>
          <p:spPr>
            <a:xfrm>
              <a:off x="10941804" y="4516015"/>
              <a:ext cx="254992" cy="285650"/>
            </a:xfrm>
            <a:custGeom>
              <a:avLst/>
              <a:gdLst/>
              <a:ahLst/>
              <a:cxnLst/>
              <a:rect l="l" t="t" r="r" b="b"/>
              <a:pathLst>
                <a:path w="4009" h="4491" extrusionOk="0">
                  <a:moveTo>
                    <a:pt x="92" y="1"/>
                  </a:moveTo>
                  <a:cubicBezTo>
                    <a:pt x="19" y="1"/>
                    <a:pt x="0" y="97"/>
                    <a:pt x="110" y="216"/>
                  </a:cubicBezTo>
                  <a:cubicBezTo>
                    <a:pt x="1372" y="1555"/>
                    <a:pt x="2569" y="2945"/>
                    <a:pt x="3714" y="4386"/>
                  </a:cubicBezTo>
                  <a:cubicBezTo>
                    <a:pt x="3769" y="4453"/>
                    <a:pt x="3855" y="4491"/>
                    <a:pt x="3913" y="4491"/>
                  </a:cubicBezTo>
                  <a:cubicBezTo>
                    <a:pt x="3978" y="4491"/>
                    <a:pt x="4008" y="4443"/>
                    <a:pt x="3920" y="4334"/>
                  </a:cubicBezTo>
                  <a:cubicBezTo>
                    <a:pt x="2749" y="2867"/>
                    <a:pt x="1526" y="1452"/>
                    <a:pt x="239" y="88"/>
                  </a:cubicBezTo>
                  <a:cubicBezTo>
                    <a:pt x="182" y="26"/>
                    <a:pt x="130" y="1"/>
                    <a:pt x="9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2" name="Google Shape;1162;p49"/>
            <p:cNvSpPr/>
            <p:nvPr/>
          </p:nvSpPr>
          <p:spPr>
            <a:xfrm>
              <a:off x="11384111" y="4580383"/>
              <a:ext cx="590064" cy="238264"/>
            </a:xfrm>
            <a:custGeom>
              <a:avLst/>
              <a:gdLst/>
              <a:ahLst/>
              <a:cxnLst/>
              <a:rect l="l" t="t" r="r" b="b"/>
              <a:pathLst>
                <a:path w="9277" h="3746" extrusionOk="0">
                  <a:moveTo>
                    <a:pt x="8962" y="1"/>
                  </a:moveTo>
                  <a:cubicBezTo>
                    <a:pt x="8957" y="1"/>
                    <a:pt x="8952" y="1"/>
                    <a:pt x="8947" y="2"/>
                  </a:cubicBezTo>
                  <a:cubicBezTo>
                    <a:pt x="5846" y="697"/>
                    <a:pt x="2860" y="1842"/>
                    <a:pt x="93" y="3413"/>
                  </a:cubicBezTo>
                  <a:cubicBezTo>
                    <a:pt x="1" y="3470"/>
                    <a:pt x="178" y="3746"/>
                    <a:pt x="308" y="3746"/>
                  </a:cubicBezTo>
                  <a:cubicBezTo>
                    <a:pt x="323" y="3746"/>
                    <a:pt x="337" y="3742"/>
                    <a:pt x="350" y="3734"/>
                  </a:cubicBezTo>
                  <a:cubicBezTo>
                    <a:pt x="3092" y="2164"/>
                    <a:pt x="6064" y="1019"/>
                    <a:pt x="9140" y="337"/>
                  </a:cubicBezTo>
                  <a:cubicBezTo>
                    <a:pt x="9276" y="312"/>
                    <a:pt x="9091" y="1"/>
                    <a:pt x="896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" name="Google Shape;1163;p49"/>
            <p:cNvSpPr/>
            <p:nvPr/>
          </p:nvSpPr>
          <p:spPr>
            <a:xfrm>
              <a:off x="11579250" y="4521167"/>
              <a:ext cx="475575" cy="150998"/>
            </a:xfrm>
            <a:custGeom>
              <a:avLst/>
              <a:gdLst/>
              <a:ahLst/>
              <a:cxnLst/>
              <a:rect l="l" t="t" r="r" b="b"/>
              <a:pathLst>
                <a:path w="7477" h="2374" extrusionOk="0">
                  <a:moveTo>
                    <a:pt x="7313" y="0"/>
                  </a:moveTo>
                  <a:cubicBezTo>
                    <a:pt x="7297" y="0"/>
                    <a:pt x="7278" y="2"/>
                    <a:pt x="7256" y="7"/>
                  </a:cubicBezTo>
                  <a:cubicBezTo>
                    <a:pt x="4811" y="418"/>
                    <a:pt x="2443" y="1139"/>
                    <a:pt x="178" y="2156"/>
                  </a:cubicBezTo>
                  <a:cubicBezTo>
                    <a:pt x="1" y="2239"/>
                    <a:pt x="26" y="2373"/>
                    <a:pt x="159" y="2373"/>
                  </a:cubicBezTo>
                  <a:cubicBezTo>
                    <a:pt x="190" y="2373"/>
                    <a:pt x="227" y="2366"/>
                    <a:pt x="268" y="2349"/>
                  </a:cubicBezTo>
                  <a:lnTo>
                    <a:pt x="255" y="2349"/>
                  </a:lnTo>
                  <a:cubicBezTo>
                    <a:pt x="2456" y="1358"/>
                    <a:pt x="4772" y="650"/>
                    <a:pt x="7140" y="251"/>
                  </a:cubicBezTo>
                  <a:cubicBezTo>
                    <a:pt x="7281" y="228"/>
                    <a:pt x="7476" y="0"/>
                    <a:pt x="731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" name="Google Shape;1164;p49"/>
            <p:cNvSpPr/>
            <p:nvPr/>
          </p:nvSpPr>
          <p:spPr>
            <a:xfrm>
              <a:off x="10059863" y="3670265"/>
              <a:ext cx="1079758" cy="1450512"/>
            </a:xfrm>
            <a:custGeom>
              <a:avLst/>
              <a:gdLst/>
              <a:ahLst/>
              <a:cxnLst/>
              <a:rect l="l" t="t" r="r" b="b"/>
              <a:pathLst>
                <a:path w="16976" h="22805" extrusionOk="0">
                  <a:moveTo>
                    <a:pt x="876" y="1"/>
                  </a:moveTo>
                  <a:cubicBezTo>
                    <a:pt x="181" y="1107"/>
                    <a:pt x="0" y="2459"/>
                    <a:pt x="374" y="3707"/>
                  </a:cubicBezTo>
                  <a:lnTo>
                    <a:pt x="438" y="3887"/>
                  </a:lnTo>
                  <a:cubicBezTo>
                    <a:pt x="3012" y="8224"/>
                    <a:pt x="16846" y="22805"/>
                    <a:pt x="16846" y="22805"/>
                  </a:cubicBezTo>
                  <a:cubicBezTo>
                    <a:pt x="16512" y="22097"/>
                    <a:pt x="16344" y="21325"/>
                    <a:pt x="16344" y="20540"/>
                  </a:cubicBezTo>
                  <a:cubicBezTo>
                    <a:pt x="16370" y="19858"/>
                    <a:pt x="16589" y="19189"/>
                    <a:pt x="16975" y="18622"/>
                  </a:cubicBezTo>
                  <a:lnTo>
                    <a:pt x="87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" name="Google Shape;1165;p49"/>
            <p:cNvSpPr/>
            <p:nvPr/>
          </p:nvSpPr>
          <p:spPr>
            <a:xfrm>
              <a:off x="11245962" y="4812159"/>
              <a:ext cx="149027" cy="263643"/>
            </a:xfrm>
            <a:custGeom>
              <a:avLst/>
              <a:gdLst/>
              <a:ahLst/>
              <a:cxnLst/>
              <a:rect l="l" t="t" r="r" b="b"/>
              <a:pathLst>
                <a:path w="2343" h="4145" extrusionOk="0">
                  <a:moveTo>
                    <a:pt x="1493" y="0"/>
                  </a:moveTo>
                  <a:lnTo>
                    <a:pt x="0" y="850"/>
                  </a:lnTo>
                  <a:lnTo>
                    <a:pt x="849" y="4144"/>
                  </a:lnTo>
                  <a:lnTo>
                    <a:pt x="2342" y="3282"/>
                  </a:lnTo>
                  <a:lnTo>
                    <a:pt x="149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" name="Google Shape;1166;p49"/>
            <p:cNvSpPr/>
            <p:nvPr/>
          </p:nvSpPr>
          <p:spPr>
            <a:xfrm>
              <a:off x="11698890" y="4329145"/>
              <a:ext cx="320506" cy="115697"/>
            </a:xfrm>
            <a:custGeom>
              <a:avLst/>
              <a:gdLst/>
              <a:ahLst/>
              <a:cxnLst/>
              <a:rect l="l" t="t" r="r" b="b"/>
              <a:pathLst>
                <a:path w="5039" h="1819" extrusionOk="0">
                  <a:moveTo>
                    <a:pt x="4906" y="1"/>
                  </a:moveTo>
                  <a:cubicBezTo>
                    <a:pt x="4903" y="1"/>
                    <a:pt x="4901" y="1"/>
                    <a:pt x="4899" y="1"/>
                  </a:cubicBezTo>
                  <a:cubicBezTo>
                    <a:pt x="3239" y="413"/>
                    <a:pt x="1630" y="966"/>
                    <a:pt x="60" y="1636"/>
                  </a:cubicBezTo>
                  <a:cubicBezTo>
                    <a:pt x="0" y="1660"/>
                    <a:pt x="75" y="1818"/>
                    <a:pt x="127" y="1818"/>
                  </a:cubicBezTo>
                  <a:cubicBezTo>
                    <a:pt x="130" y="1818"/>
                    <a:pt x="134" y="1818"/>
                    <a:pt x="137" y="1816"/>
                  </a:cubicBezTo>
                  <a:cubicBezTo>
                    <a:pt x="1707" y="1147"/>
                    <a:pt x="3329" y="593"/>
                    <a:pt x="4989" y="194"/>
                  </a:cubicBezTo>
                  <a:cubicBezTo>
                    <a:pt x="5039" y="169"/>
                    <a:pt x="4968" y="1"/>
                    <a:pt x="490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" name="Google Shape;1167;p49"/>
            <p:cNvSpPr/>
            <p:nvPr/>
          </p:nvSpPr>
          <p:spPr>
            <a:xfrm>
              <a:off x="11923542" y="4235837"/>
              <a:ext cx="98270" cy="97316"/>
            </a:xfrm>
            <a:custGeom>
              <a:avLst/>
              <a:gdLst/>
              <a:ahLst/>
              <a:cxnLst/>
              <a:rect l="l" t="t" r="r" b="b"/>
              <a:pathLst>
                <a:path w="1545" h="1530" extrusionOk="0">
                  <a:moveTo>
                    <a:pt x="105" y="0"/>
                  </a:moveTo>
                  <a:cubicBezTo>
                    <a:pt x="47" y="0"/>
                    <a:pt x="1" y="29"/>
                    <a:pt x="67" y="78"/>
                  </a:cubicBezTo>
                  <a:cubicBezTo>
                    <a:pt x="569" y="477"/>
                    <a:pt x="994" y="954"/>
                    <a:pt x="1341" y="1481"/>
                  </a:cubicBezTo>
                  <a:cubicBezTo>
                    <a:pt x="1362" y="1509"/>
                    <a:pt x="1430" y="1530"/>
                    <a:pt x="1478" y="1530"/>
                  </a:cubicBezTo>
                  <a:cubicBezTo>
                    <a:pt x="1518" y="1530"/>
                    <a:pt x="1545" y="1516"/>
                    <a:pt x="1521" y="1481"/>
                  </a:cubicBezTo>
                  <a:lnTo>
                    <a:pt x="1521" y="1468"/>
                  </a:lnTo>
                  <a:cubicBezTo>
                    <a:pt x="1161" y="928"/>
                    <a:pt x="711" y="439"/>
                    <a:pt x="196" y="27"/>
                  </a:cubicBezTo>
                  <a:cubicBezTo>
                    <a:pt x="173" y="9"/>
                    <a:pt x="137" y="0"/>
                    <a:pt x="10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" name="Google Shape;1168;p49"/>
            <p:cNvSpPr/>
            <p:nvPr/>
          </p:nvSpPr>
          <p:spPr>
            <a:xfrm>
              <a:off x="11624409" y="4231576"/>
              <a:ext cx="317453" cy="117924"/>
            </a:xfrm>
            <a:custGeom>
              <a:avLst/>
              <a:gdLst/>
              <a:ahLst/>
              <a:cxnLst/>
              <a:rect l="l" t="t" r="r" b="b"/>
              <a:pathLst>
                <a:path w="4991" h="1854" extrusionOk="0">
                  <a:moveTo>
                    <a:pt x="4795" y="0"/>
                  </a:moveTo>
                  <a:cubicBezTo>
                    <a:pt x="4786" y="0"/>
                    <a:pt x="4778" y="1"/>
                    <a:pt x="4770" y="4"/>
                  </a:cubicBezTo>
                  <a:cubicBezTo>
                    <a:pt x="3136" y="377"/>
                    <a:pt x="1566" y="969"/>
                    <a:pt x="86" y="1741"/>
                  </a:cubicBezTo>
                  <a:cubicBezTo>
                    <a:pt x="0" y="1784"/>
                    <a:pt x="110" y="1854"/>
                    <a:pt x="187" y="1854"/>
                  </a:cubicBezTo>
                  <a:cubicBezTo>
                    <a:pt x="202" y="1854"/>
                    <a:pt x="216" y="1851"/>
                    <a:pt x="227" y="1844"/>
                  </a:cubicBezTo>
                  <a:cubicBezTo>
                    <a:pt x="1707" y="1085"/>
                    <a:pt x="3264" y="506"/>
                    <a:pt x="4886" y="120"/>
                  </a:cubicBezTo>
                  <a:cubicBezTo>
                    <a:pt x="4990" y="96"/>
                    <a:pt x="4875" y="0"/>
                    <a:pt x="479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" name="Google Shape;1169;p49"/>
            <p:cNvSpPr/>
            <p:nvPr/>
          </p:nvSpPr>
          <p:spPr>
            <a:xfrm>
              <a:off x="11617095" y="4344156"/>
              <a:ext cx="94835" cy="99987"/>
            </a:xfrm>
            <a:custGeom>
              <a:avLst/>
              <a:gdLst/>
              <a:ahLst/>
              <a:cxnLst/>
              <a:rect l="l" t="t" r="r" b="b"/>
              <a:pathLst>
                <a:path w="1491" h="1572" extrusionOk="0">
                  <a:moveTo>
                    <a:pt x="86" y="0"/>
                  </a:moveTo>
                  <a:cubicBezTo>
                    <a:pt x="27" y="0"/>
                    <a:pt x="0" y="103"/>
                    <a:pt x="72" y="164"/>
                  </a:cubicBezTo>
                  <a:cubicBezTo>
                    <a:pt x="535" y="563"/>
                    <a:pt x="960" y="1026"/>
                    <a:pt x="1333" y="1528"/>
                  </a:cubicBezTo>
                  <a:cubicBezTo>
                    <a:pt x="1352" y="1559"/>
                    <a:pt x="1376" y="1571"/>
                    <a:pt x="1398" y="1571"/>
                  </a:cubicBezTo>
                  <a:cubicBezTo>
                    <a:pt x="1449" y="1571"/>
                    <a:pt x="1491" y="1502"/>
                    <a:pt x="1436" y="1438"/>
                  </a:cubicBezTo>
                  <a:lnTo>
                    <a:pt x="1449" y="1438"/>
                  </a:lnTo>
                  <a:cubicBezTo>
                    <a:pt x="1063" y="911"/>
                    <a:pt x="625" y="447"/>
                    <a:pt x="136" y="23"/>
                  </a:cubicBezTo>
                  <a:cubicBezTo>
                    <a:pt x="118" y="7"/>
                    <a:pt x="101" y="0"/>
                    <a:pt x="8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" name="Google Shape;1170;p49"/>
            <p:cNvSpPr/>
            <p:nvPr/>
          </p:nvSpPr>
          <p:spPr>
            <a:xfrm>
              <a:off x="10049241" y="3286347"/>
              <a:ext cx="2143807" cy="1450576"/>
            </a:xfrm>
            <a:custGeom>
              <a:avLst/>
              <a:gdLst/>
              <a:ahLst/>
              <a:cxnLst/>
              <a:rect l="l" t="t" r="r" b="b"/>
              <a:pathLst>
                <a:path w="33705" h="22806" extrusionOk="0">
                  <a:moveTo>
                    <a:pt x="33254" y="1"/>
                  </a:moveTo>
                  <a:lnTo>
                    <a:pt x="5289" y="12574"/>
                  </a:lnTo>
                  <a:lnTo>
                    <a:pt x="1557" y="14273"/>
                  </a:lnTo>
                  <a:lnTo>
                    <a:pt x="0" y="16049"/>
                  </a:lnTo>
                  <a:cubicBezTo>
                    <a:pt x="0" y="16049"/>
                    <a:pt x="5508" y="16731"/>
                    <a:pt x="17296" y="22805"/>
                  </a:cubicBezTo>
                  <a:cubicBezTo>
                    <a:pt x="17296" y="22805"/>
                    <a:pt x="28390" y="11146"/>
                    <a:pt x="33705" y="3887"/>
                  </a:cubicBezTo>
                  <a:lnTo>
                    <a:pt x="3325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" name="Google Shape;1171;p49"/>
            <p:cNvSpPr/>
            <p:nvPr/>
          </p:nvSpPr>
          <p:spPr>
            <a:xfrm>
              <a:off x="10132690" y="4020599"/>
              <a:ext cx="1074034" cy="690941"/>
            </a:xfrm>
            <a:custGeom>
              <a:avLst/>
              <a:gdLst/>
              <a:ahLst/>
              <a:cxnLst/>
              <a:rect l="l" t="t" r="r" b="b"/>
              <a:pathLst>
                <a:path w="16886" h="10863" extrusionOk="0">
                  <a:moveTo>
                    <a:pt x="1" y="1"/>
                  </a:moveTo>
                  <a:lnTo>
                    <a:pt x="1" y="1"/>
                  </a:lnTo>
                  <a:cubicBezTo>
                    <a:pt x="323" y="1210"/>
                    <a:pt x="335" y="2471"/>
                    <a:pt x="52" y="3694"/>
                  </a:cubicBezTo>
                  <a:cubicBezTo>
                    <a:pt x="52" y="3694"/>
                    <a:pt x="11429" y="7413"/>
                    <a:pt x="16345" y="10862"/>
                  </a:cubicBezTo>
                  <a:lnTo>
                    <a:pt x="16885" y="7066"/>
                  </a:lnTo>
                  <a:cubicBezTo>
                    <a:pt x="16885" y="7066"/>
                    <a:pt x="9099" y="1661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2" name="Google Shape;1172;p49"/>
            <p:cNvSpPr/>
            <p:nvPr/>
          </p:nvSpPr>
          <p:spPr>
            <a:xfrm>
              <a:off x="10061516" y="2795256"/>
              <a:ext cx="2102909" cy="1674783"/>
            </a:xfrm>
            <a:custGeom>
              <a:avLst/>
              <a:gdLst/>
              <a:ahLst/>
              <a:cxnLst/>
              <a:rect l="l" t="t" r="r" b="b"/>
              <a:pathLst>
                <a:path w="33062" h="26331" extrusionOk="0">
                  <a:moveTo>
                    <a:pt x="15971" y="0"/>
                  </a:moveTo>
                  <a:cubicBezTo>
                    <a:pt x="11145" y="6474"/>
                    <a:pt x="5225" y="12728"/>
                    <a:pt x="0" y="19008"/>
                  </a:cubicBezTo>
                  <a:cubicBezTo>
                    <a:pt x="6268" y="20359"/>
                    <a:pt x="12200" y="22959"/>
                    <a:pt x="16962" y="26331"/>
                  </a:cubicBezTo>
                  <a:cubicBezTo>
                    <a:pt x="22303" y="20166"/>
                    <a:pt x="27721" y="13860"/>
                    <a:pt x="33061" y="7709"/>
                  </a:cubicBezTo>
                  <a:cubicBezTo>
                    <a:pt x="27579" y="4685"/>
                    <a:pt x="21865" y="2111"/>
                    <a:pt x="159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3" name="Google Shape;1173;p49"/>
            <p:cNvSpPr/>
            <p:nvPr/>
          </p:nvSpPr>
          <p:spPr>
            <a:xfrm>
              <a:off x="10300606" y="4199710"/>
              <a:ext cx="599986" cy="229550"/>
            </a:xfrm>
            <a:custGeom>
              <a:avLst/>
              <a:gdLst/>
              <a:ahLst/>
              <a:cxnLst/>
              <a:rect l="l" t="t" r="r" b="b"/>
              <a:pathLst>
                <a:path w="9433" h="3609" extrusionOk="0">
                  <a:moveTo>
                    <a:pt x="411" y="0"/>
                  </a:moveTo>
                  <a:cubicBezTo>
                    <a:pt x="279" y="0"/>
                    <a:pt x="1" y="161"/>
                    <a:pt x="205" y="209"/>
                  </a:cubicBezTo>
                  <a:cubicBezTo>
                    <a:pt x="3281" y="891"/>
                    <a:pt x="6241" y="2036"/>
                    <a:pt x="8982" y="3593"/>
                  </a:cubicBezTo>
                  <a:cubicBezTo>
                    <a:pt x="9001" y="3604"/>
                    <a:pt x="9027" y="3609"/>
                    <a:pt x="9055" y="3609"/>
                  </a:cubicBezTo>
                  <a:cubicBezTo>
                    <a:pt x="9202" y="3609"/>
                    <a:pt x="9433" y="3489"/>
                    <a:pt x="9304" y="3413"/>
                  </a:cubicBezTo>
                  <a:lnTo>
                    <a:pt x="9291" y="3413"/>
                  </a:lnTo>
                  <a:cubicBezTo>
                    <a:pt x="6524" y="1843"/>
                    <a:pt x="3551" y="698"/>
                    <a:pt x="437" y="3"/>
                  </a:cubicBezTo>
                  <a:cubicBezTo>
                    <a:pt x="429" y="1"/>
                    <a:pt x="420" y="0"/>
                    <a:pt x="4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4" name="Google Shape;1174;p49"/>
            <p:cNvSpPr/>
            <p:nvPr/>
          </p:nvSpPr>
          <p:spPr>
            <a:xfrm>
              <a:off x="10229115" y="4135151"/>
              <a:ext cx="470613" cy="153161"/>
            </a:xfrm>
            <a:custGeom>
              <a:avLst/>
              <a:gdLst/>
              <a:ahLst/>
              <a:cxnLst/>
              <a:rect l="l" t="t" r="r" b="b"/>
              <a:pathLst>
                <a:path w="7399" h="2408" extrusionOk="0">
                  <a:moveTo>
                    <a:pt x="99" y="1"/>
                  </a:moveTo>
                  <a:cubicBezTo>
                    <a:pt x="1" y="1"/>
                    <a:pt x="224" y="272"/>
                    <a:pt x="325" y="284"/>
                  </a:cubicBezTo>
                  <a:cubicBezTo>
                    <a:pt x="2719" y="683"/>
                    <a:pt x="5061" y="1404"/>
                    <a:pt x="7275" y="2395"/>
                  </a:cubicBezTo>
                  <a:cubicBezTo>
                    <a:pt x="7295" y="2404"/>
                    <a:pt x="7310" y="2408"/>
                    <a:pt x="7320" y="2408"/>
                  </a:cubicBezTo>
                  <a:cubicBezTo>
                    <a:pt x="7398" y="2408"/>
                    <a:pt x="7188" y="2172"/>
                    <a:pt x="7120" y="2138"/>
                  </a:cubicBezTo>
                  <a:cubicBezTo>
                    <a:pt x="4881" y="1134"/>
                    <a:pt x="2526" y="413"/>
                    <a:pt x="106" y="1"/>
                  </a:cubicBezTo>
                  <a:cubicBezTo>
                    <a:pt x="104" y="1"/>
                    <a:pt x="101" y="1"/>
                    <a:pt x="9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5" name="Google Shape;1175;p49"/>
            <p:cNvSpPr/>
            <p:nvPr/>
          </p:nvSpPr>
          <p:spPr>
            <a:xfrm>
              <a:off x="11140314" y="3285520"/>
              <a:ext cx="1079758" cy="1450576"/>
            </a:xfrm>
            <a:custGeom>
              <a:avLst/>
              <a:gdLst/>
              <a:ahLst/>
              <a:cxnLst/>
              <a:rect l="l" t="t" r="r" b="b"/>
              <a:pathLst>
                <a:path w="16976" h="22806" extrusionOk="0">
                  <a:moveTo>
                    <a:pt x="16100" y="1"/>
                  </a:moveTo>
                  <a:lnTo>
                    <a:pt x="1" y="18623"/>
                  </a:lnTo>
                  <a:cubicBezTo>
                    <a:pt x="387" y="19189"/>
                    <a:pt x="606" y="19845"/>
                    <a:pt x="632" y="20540"/>
                  </a:cubicBezTo>
                  <a:cubicBezTo>
                    <a:pt x="632" y="21313"/>
                    <a:pt x="464" y="22085"/>
                    <a:pt x="142" y="22805"/>
                  </a:cubicBezTo>
                  <a:cubicBezTo>
                    <a:pt x="142" y="22805"/>
                    <a:pt x="13977" y="8212"/>
                    <a:pt x="16551" y="3887"/>
                  </a:cubicBezTo>
                  <a:lnTo>
                    <a:pt x="16602" y="3694"/>
                  </a:lnTo>
                  <a:cubicBezTo>
                    <a:pt x="16976" y="2446"/>
                    <a:pt x="16795" y="1108"/>
                    <a:pt x="161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" name="Google Shape;1176;p49"/>
            <p:cNvSpPr/>
            <p:nvPr/>
          </p:nvSpPr>
          <p:spPr>
            <a:xfrm>
              <a:off x="10258754" y="4134388"/>
              <a:ext cx="170334" cy="375778"/>
            </a:xfrm>
            <a:custGeom>
              <a:avLst/>
              <a:gdLst/>
              <a:ahLst/>
              <a:cxnLst/>
              <a:rect l="l" t="t" r="r" b="b"/>
              <a:pathLst>
                <a:path w="2678" h="5908" extrusionOk="0">
                  <a:moveTo>
                    <a:pt x="876" y="0"/>
                  </a:moveTo>
                  <a:lnTo>
                    <a:pt x="1" y="5110"/>
                  </a:lnTo>
                  <a:lnTo>
                    <a:pt x="1" y="5110"/>
                  </a:lnTo>
                  <a:lnTo>
                    <a:pt x="1030" y="4646"/>
                  </a:lnTo>
                  <a:lnTo>
                    <a:pt x="1957" y="5907"/>
                  </a:lnTo>
                  <a:lnTo>
                    <a:pt x="2677" y="644"/>
                  </a:lnTo>
                  <a:lnTo>
                    <a:pt x="87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7" name="Google Shape;1177;p49"/>
            <p:cNvSpPr/>
            <p:nvPr/>
          </p:nvSpPr>
          <p:spPr>
            <a:xfrm>
              <a:off x="11213396" y="4396248"/>
              <a:ext cx="186935" cy="198257"/>
            </a:xfrm>
            <a:custGeom>
              <a:avLst/>
              <a:gdLst/>
              <a:ahLst/>
              <a:cxnLst/>
              <a:rect l="l" t="t" r="r" b="b"/>
              <a:pathLst>
                <a:path w="2939" h="3117" extrusionOk="0">
                  <a:moveTo>
                    <a:pt x="2643" y="1"/>
                  </a:moveTo>
                  <a:cubicBezTo>
                    <a:pt x="2621" y="1"/>
                    <a:pt x="2600" y="9"/>
                    <a:pt x="2584" y="27"/>
                  </a:cubicBezTo>
                  <a:cubicBezTo>
                    <a:pt x="1735" y="928"/>
                    <a:pt x="898" y="1842"/>
                    <a:pt x="87" y="2781"/>
                  </a:cubicBezTo>
                  <a:cubicBezTo>
                    <a:pt x="1" y="2890"/>
                    <a:pt x="178" y="3117"/>
                    <a:pt x="291" y="3117"/>
                  </a:cubicBezTo>
                  <a:cubicBezTo>
                    <a:pt x="312" y="3117"/>
                    <a:pt x="330" y="3109"/>
                    <a:pt x="345" y="3090"/>
                  </a:cubicBezTo>
                  <a:cubicBezTo>
                    <a:pt x="1156" y="2151"/>
                    <a:pt x="1992" y="1237"/>
                    <a:pt x="2841" y="323"/>
                  </a:cubicBezTo>
                  <a:cubicBezTo>
                    <a:pt x="2939" y="226"/>
                    <a:pt x="2763" y="1"/>
                    <a:pt x="26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8" name="Google Shape;1178;p49"/>
            <p:cNvSpPr/>
            <p:nvPr/>
          </p:nvSpPr>
          <p:spPr>
            <a:xfrm>
              <a:off x="11478118" y="3509536"/>
              <a:ext cx="681846" cy="793981"/>
            </a:xfrm>
            <a:custGeom>
              <a:avLst/>
              <a:gdLst/>
              <a:ahLst/>
              <a:cxnLst/>
              <a:rect l="l" t="t" r="r" b="b"/>
              <a:pathLst>
                <a:path w="10720" h="12483" extrusionOk="0">
                  <a:moveTo>
                    <a:pt x="10701" y="1"/>
                  </a:moveTo>
                  <a:cubicBezTo>
                    <a:pt x="10643" y="1"/>
                    <a:pt x="10432" y="97"/>
                    <a:pt x="10390" y="160"/>
                  </a:cubicBezTo>
                  <a:cubicBezTo>
                    <a:pt x="7315" y="4587"/>
                    <a:pt x="3505" y="8409"/>
                    <a:pt x="5" y="12475"/>
                  </a:cubicBezTo>
                  <a:cubicBezTo>
                    <a:pt x="0" y="12480"/>
                    <a:pt x="1" y="12483"/>
                    <a:pt x="5" y="12483"/>
                  </a:cubicBezTo>
                  <a:cubicBezTo>
                    <a:pt x="37" y="12483"/>
                    <a:pt x="270" y="12377"/>
                    <a:pt x="327" y="12321"/>
                  </a:cubicBezTo>
                  <a:cubicBezTo>
                    <a:pt x="3840" y="8254"/>
                    <a:pt x="7636" y="4445"/>
                    <a:pt x="10712" y="18"/>
                  </a:cubicBezTo>
                  <a:cubicBezTo>
                    <a:pt x="10720" y="6"/>
                    <a:pt x="10714" y="1"/>
                    <a:pt x="10701" y="1"/>
                  </a:cubicBezTo>
                  <a:close/>
                </a:path>
              </a:pathLst>
            </a:custGeom>
            <a:solidFill>
              <a:srgbClr val="FE59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9" name="Google Shape;1179;p49"/>
            <p:cNvSpPr/>
            <p:nvPr/>
          </p:nvSpPr>
          <p:spPr>
            <a:xfrm>
              <a:off x="10102414" y="3186488"/>
              <a:ext cx="2192973" cy="1223824"/>
            </a:xfrm>
            <a:custGeom>
              <a:avLst/>
              <a:gdLst/>
              <a:ahLst/>
              <a:cxnLst/>
              <a:rect l="l" t="t" r="r" b="b"/>
              <a:pathLst>
                <a:path w="34478" h="19241" extrusionOk="0">
                  <a:moveTo>
                    <a:pt x="155" y="1"/>
                  </a:moveTo>
                  <a:lnTo>
                    <a:pt x="1" y="3540"/>
                  </a:lnTo>
                  <a:cubicBezTo>
                    <a:pt x="5818" y="9653"/>
                    <a:pt x="17735" y="19240"/>
                    <a:pt x="17735" y="19240"/>
                  </a:cubicBezTo>
                  <a:cubicBezTo>
                    <a:pt x="29034" y="12819"/>
                    <a:pt x="34477" y="11750"/>
                    <a:pt x="34477" y="11750"/>
                  </a:cubicBezTo>
                  <a:lnTo>
                    <a:pt x="32792" y="10296"/>
                  </a:lnTo>
                  <a:lnTo>
                    <a:pt x="28957" y="9061"/>
                  </a:lnTo>
                  <a:lnTo>
                    <a:pt x="15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0" name="Google Shape;1180;p49"/>
            <p:cNvSpPr/>
            <p:nvPr/>
          </p:nvSpPr>
          <p:spPr>
            <a:xfrm>
              <a:off x="11152590" y="3683367"/>
              <a:ext cx="1052726" cy="706461"/>
            </a:xfrm>
            <a:custGeom>
              <a:avLst/>
              <a:gdLst/>
              <a:ahLst/>
              <a:cxnLst/>
              <a:rect l="l" t="t" r="r" b="b"/>
              <a:pathLst>
                <a:path w="16551" h="11107" extrusionOk="0">
                  <a:moveTo>
                    <a:pt x="16332" y="0"/>
                  </a:moveTo>
                  <a:lnTo>
                    <a:pt x="16332" y="0"/>
                  </a:lnTo>
                  <a:cubicBezTo>
                    <a:pt x="7388" y="2240"/>
                    <a:pt x="1" y="7735"/>
                    <a:pt x="1" y="7735"/>
                  </a:cubicBezTo>
                  <a:lnTo>
                    <a:pt x="837" y="11107"/>
                  </a:lnTo>
                  <a:cubicBezTo>
                    <a:pt x="5483" y="7606"/>
                    <a:pt x="16551" y="3334"/>
                    <a:pt x="16551" y="3334"/>
                  </a:cubicBezTo>
                  <a:cubicBezTo>
                    <a:pt x="16165" y="2265"/>
                    <a:pt x="16100" y="1107"/>
                    <a:pt x="1633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1" name="Google Shape;1181;p49"/>
            <p:cNvSpPr/>
            <p:nvPr/>
          </p:nvSpPr>
          <p:spPr>
            <a:xfrm>
              <a:off x="10112273" y="2656916"/>
              <a:ext cx="2148704" cy="1513545"/>
            </a:xfrm>
            <a:custGeom>
              <a:avLst/>
              <a:gdLst/>
              <a:ahLst/>
              <a:cxnLst/>
              <a:rect l="l" t="t" r="r" b="b"/>
              <a:pathLst>
                <a:path w="33782" h="23796" extrusionOk="0">
                  <a:moveTo>
                    <a:pt x="16460" y="0"/>
                  </a:moveTo>
                  <a:cubicBezTo>
                    <a:pt x="10772" y="2355"/>
                    <a:pt x="5264" y="5135"/>
                    <a:pt x="0" y="8327"/>
                  </a:cubicBezTo>
                  <a:cubicBezTo>
                    <a:pt x="5766" y="13436"/>
                    <a:pt x="11634" y="18687"/>
                    <a:pt x="17412" y="23796"/>
                  </a:cubicBezTo>
                  <a:cubicBezTo>
                    <a:pt x="21916" y="20372"/>
                    <a:pt x="27630" y="17541"/>
                    <a:pt x="33782" y="15817"/>
                  </a:cubicBezTo>
                  <a:cubicBezTo>
                    <a:pt x="28107" y="10592"/>
                    <a:pt x="21749" y="5431"/>
                    <a:pt x="1646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2" name="Google Shape;1182;p49"/>
            <p:cNvSpPr/>
            <p:nvPr/>
          </p:nvSpPr>
          <p:spPr>
            <a:xfrm>
              <a:off x="11454776" y="3857262"/>
              <a:ext cx="582813" cy="258554"/>
            </a:xfrm>
            <a:custGeom>
              <a:avLst/>
              <a:gdLst/>
              <a:ahLst/>
              <a:cxnLst/>
              <a:rect l="l" t="t" r="r" b="b"/>
              <a:pathLst>
                <a:path w="9163" h="4065" extrusionOk="0">
                  <a:moveTo>
                    <a:pt x="8805" y="0"/>
                  </a:moveTo>
                  <a:cubicBezTo>
                    <a:pt x="8786" y="0"/>
                    <a:pt x="8768" y="3"/>
                    <a:pt x="8750" y="8"/>
                  </a:cubicBezTo>
                  <a:cubicBezTo>
                    <a:pt x="5726" y="870"/>
                    <a:pt x="2843" y="2157"/>
                    <a:pt x="166" y="3817"/>
                  </a:cubicBezTo>
                  <a:cubicBezTo>
                    <a:pt x="1" y="3920"/>
                    <a:pt x="175" y="4065"/>
                    <a:pt x="330" y="4065"/>
                  </a:cubicBezTo>
                  <a:cubicBezTo>
                    <a:pt x="369" y="4065"/>
                    <a:pt x="406" y="4056"/>
                    <a:pt x="436" y="4036"/>
                  </a:cubicBezTo>
                  <a:cubicBezTo>
                    <a:pt x="3074" y="2388"/>
                    <a:pt x="5944" y="1127"/>
                    <a:pt x="8930" y="265"/>
                  </a:cubicBezTo>
                  <a:cubicBezTo>
                    <a:pt x="9162" y="195"/>
                    <a:pt x="8976" y="0"/>
                    <a:pt x="88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3" name="Google Shape;1183;p49"/>
            <p:cNvSpPr/>
            <p:nvPr/>
          </p:nvSpPr>
          <p:spPr>
            <a:xfrm>
              <a:off x="11645717" y="3793785"/>
              <a:ext cx="457066" cy="178094"/>
            </a:xfrm>
            <a:custGeom>
              <a:avLst/>
              <a:gdLst/>
              <a:ahLst/>
              <a:cxnLst/>
              <a:rect l="l" t="t" r="r" b="b"/>
              <a:pathLst>
                <a:path w="7186" h="2800" extrusionOk="0">
                  <a:moveTo>
                    <a:pt x="6893" y="0"/>
                  </a:moveTo>
                  <a:cubicBezTo>
                    <a:pt x="6888" y="0"/>
                    <a:pt x="6884" y="1"/>
                    <a:pt x="6880" y="2"/>
                  </a:cubicBezTo>
                  <a:cubicBezTo>
                    <a:pt x="4512" y="555"/>
                    <a:pt x="2222" y="1392"/>
                    <a:pt x="60" y="2486"/>
                  </a:cubicBezTo>
                  <a:cubicBezTo>
                    <a:pt x="0" y="2521"/>
                    <a:pt x="183" y="2800"/>
                    <a:pt x="292" y="2800"/>
                  </a:cubicBezTo>
                  <a:cubicBezTo>
                    <a:pt x="301" y="2800"/>
                    <a:pt x="309" y="2798"/>
                    <a:pt x="317" y="2794"/>
                  </a:cubicBezTo>
                  <a:lnTo>
                    <a:pt x="304" y="2794"/>
                  </a:lnTo>
                  <a:cubicBezTo>
                    <a:pt x="2466" y="1701"/>
                    <a:pt x="4744" y="877"/>
                    <a:pt x="7099" y="324"/>
                  </a:cubicBezTo>
                  <a:cubicBezTo>
                    <a:pt x="7186" y="299"/>
                    <a:pt x="6999" y="0"/>
                    <a:pt x="68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4" name="Google Shape;1184;p49"/>
            <p:cNvSpPr/>
            <p:nvPr/>
          </p:nvSpPr>
          <p:spPr>
            <a:xfrm>
              <a:off x="10068068" y="3186488"/>
              <a:ext cx="1162381" cy="1222997"/>
            </a:xfrm>
            <a:custGeom>
              <a:avLst/>
              <a:gdLst/>
              <a:ahLst/>
              <a:cxnLst/>
              <a:rect l="l" t="t" r="r" b="b"/>
              <a:pathLst>
                <a:path w="18275" h="19228" extrusionOk="0">
                  <a:moveTo>
                    <a:pt x="695" y="1"/>
                  </a:moveTo>
                  <a:cubicBezTo>
                    <a:pt x="77" y="1017"/>
                    <a:pt x="0" y="2279"/>
                    <a:pt x="463" y="3373"/>
                  </a:cubicBezTo>
                  <a:lnTo>
                    <a:pt x="541" y="3540"/>
                  </a:lnTo>
                  <a:cubicBezTo>
                    <a:pt x="3423" y="7233"/>
                    <a:pt x="18275" y="19227"/>
                    <a:pt x="18275" y="19227"/>
                  </a:cubicBezTo>
                  <a:cubicBezTo>
                    <a:pt x="17901" y="18623"/>
                    <a:pt x="17683" y="17941"/>
                    <a:pt x="17618" y="17233"/>
                  </a:cubicBezTo>
                  <a:cubicBezTo>
                    <a:pt x="17605" y="16602"/>
                    <a:pt x="17773" y="15984"/>
                    <a:pt x="18107" y="15470"/>
                  </a:cubicBezTo>
                  <a:lnTo>
                    <a:pt x="69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5" name="Google Shape;1185;p49"/>
            <p:cNvSpPr/>
            <p:nvPr/>
          </p:nvSpPr>
          <p:spPr>
            <a:xfrm>
              <a:off x="11342513" y="3114424"/>
              <a:ext cx="463362" cy="458592"/>
            </a:xfrm>
            <a:custGeom>
              <a:avLst/>
              <a:gdLst/>
              <a:ahLst/>
              <a:cxnLst/>
              <a:rect l="l" t="t" r="r" b="b"/>
              <a:pathLst>
                <a:path w="7285" h="7210" extrusionOk="0">
                  <a:moveTo>
                    <a:pt x="165" y="0"/>
                  </a:moveTo>
                  <a:cubicBezTo>
                    <a:pt x="139" y="0"/>
                    <a:pt x="1" y="104"/>
                    <a:pt x="1" y="104"/>
                  </a:cubicBezTo>
                  <a:lnTo>
                    <a:pt x="7104" y="7208"/>
                  </a:lnTo>
                  <a:cubicBezTo>
                    <a:pt x="7106" y="7209"/>
                    <a:pt x="7108" y="7209"/>
                    <a:pt x="7110" y="7209"/>
                  </a:cubicBezTo>
                  <a:cubicBezTo>
                    <a:pt x="7146" y="7209"/>
                    <a:pt x="7285" y="7105"/>
                    <a:pt x="7285" y="7105"/>
                  </a:cubicBezTo>
                  <a:lnTo>
                    <a:pt x="168" y="1"/>
                  </a:lnTo>
                  <a:cubicBezTo>
                    <a:pt x="167" y="1"/>
                    <a:pt x="166" y="0"/>
                    <a:pt x="1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6" name="Google Shape;1186;p49"/>
            <p:cNvSpPr/>
            <p:nvPr/>
          </p:nvSpPr>
          <p:spPr>
            <a:xfrm>
              <a:off x="11060109" y="3250920"/>
              <a:ext cx="463362" cy="457956"/>
            </a:xfrm>
            <a:custGeom>
              <a:avLst/>
              <a:gdLst/>
              <a:ahLst/>
              <a:cxnLst/>
              <a:rect l="l" t="t" r="r" b="b"/>
              <a:pathLst>
                <a:path w="7285" h="7200" extrusionOk="0">
                  <a:moveTo>
                    <a:pt x="160" y="1"/>
                  </a:moveTo>
                  <a:cubicBezTo>
                    <a:pt x="126" y="1"/>
                    <a:pt x="1" y="95"/>
                    <a:pt x="1" y="95"/>
                  </a:cubicBezTo>
                  <a:lnTo>
                    <a:pt x="7117" y="7198"/>
                  </a:lnTo>
                  <a:cubicBezTo>
                    <a:pt x="7118" y="7199"/>
                    <a:pt x="7119" y="7199"/>
                    <a:pt x="7121" y="7199"/>
                  </a:cubicBezTo>
                  <a:cubicBezTo>
                    <a:pt x="7146" y="7199"/>
                    <a:pt x="7285" y="7095"/>
                    <a:pt x="7285" y="7095"/>
                  </a:cubicBezTo>
                  <a:lnTo>
                    <a:pt x="168" y="4"/>
                  </a:lnTo>
                  <a:cubicBezTo>
                    <a:pt x="167" y="2"/>
                    <a:pt x="164" y="1"/>
                    <a:pt x="160" y="1"/>
                  </a:cubicBezTo>
                  <a:close/>
                </a:path>
              </a:pathLst>
            </a:custGeom>
            <a:solidFill>
              <a:srgbClr val="34A3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7" name="Google Shape;1187;p49"/>
            <p:cNvSpPr/>
            <p:nvPr/>
          </p:nvSpPr>
          <p:spPr>
            <a:xfrm>
              <a:off x="11514755" y="3561183"/>
              <a:ext cx="292329" cy="148263"/>
            </a:xfrm>
            <a:custGeom>
              <a:avLst/>
              <a:gdLst/>
              <a:ahLst/>
              <a:cxnLst/>
              <a:rect l="l" t="t" r="r" b="b"/>
              <a:pathLst>
                <a:path w="4596" h="2331" extrusionOk="0">
                  <a:moveTo>
                    <a:pt x="4492" y="1"/>
                  </a:moveTo>
                  <a:cubicBezTo>
                    <a:pt x="4483" y="1"/>
                    <a:pt x="4473" y="2"/>
                    <a:pt x="4461" y="4"/>
                  </a:cubicBezTo>
                  <a:lnTo>
                    <a:pt x="4474" y="4"/>
                  </a:lnTo>
                  <a:cubicBezTo>
                    <a:pt x="2826" y="351"/>
                    <a:pt x="1321" y="1124"/>
                    <a:pt x="72" y="2230"/>
                  </a:cubicBezTo>
                  <a:cubicBezTo>
                    <a:pt x="1" y="2293"/>
                    <a:pt x="60" y="2331"/>
                    <a:pt x="124" y="2331"/>
                  </a:cubicBezTo>
                  <a:cubicBezTo>
                    <a:pt x="152" y="2331"/>
                    <a:pt x="181" y="2323"/>
                    <a:pt x="201" y="2308"/>
                  </a:cubicBezTo>
                  <a:cubicBezTo>
                    <a:pt x="1411" y="1226"/>
                    <a:pt x="2878" y="480"/>
                    <a:pt x="4461" y="145"/>
                  </a:cubicBezTo>
                  <a:cubicBezTo>
                    <a:pt x="4555" y="122"/>
                    <a:pt x="4596" y="1"/>
                    <a:pt x="449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8" name="Google Shape;1188;p49"/>
            <p:cNvSpPr/>
            <p:nvPr/>
          </p:nvSpPr>
          <p:spPr>
            <a:xfrm>
              <a:off x="11058264" y="3107746"/>
              <a:ext cx="292901" cy="156405"/>
            </a:xfrm>
            <a:custGeom>
              <a:avLst/>
              <a:gdLst/>
              <a:ahLst/>
              <a:cxnLst/>
              <a:rect l="l" t="t" r="r" b="b"/>
              <a:pathLst>
                <a:path w="4605" h="2459" extrusionOk="0">
                  <a:moveTo>
                    <a:pt x="4424" y="0"/>
                  </a:moveTo>
                  <a:cubicBezTo>
                    <a:pt x="4417" y="0"/>
                    <a:pt x="4411" y="1"/>
                    <a:pt x="4405" y="3"/>
                  </a:cubicBezTo>
                  <a:cubicBezTo>
                    <a:pt x="2874" y="595"/>
                    <a:pt x="1407" y="1367"/>
                    <a:pt x="55" y="2307"/>
                  </a:cubicBezTo>
                  <a:cubicBezTo>
                    <a:pt x="0" y="2340"/>
                    <a:pt x="87" y="2459"/>
                    <a:pt x="162" y="2459"/>
                  </a:cubicBezTo>
                  <a:cubicBezTo>
                    <a:pt x="174" y="2459"/>
                    <a:pt x="186" y="2456"/>
                    <a:pt x="197" y="2448"/>
                  </a:cubicBezTo>
                  <a:cubicBezTo>
                    <a:pt x="1535" y="1522"/>
                    <a:pt x="2990" y="750"/>
                    <a:pt x="4521" y="171"/>
                  </a:cubicBezTo>
                  <a:cubicBezTo>
                    <a:pt x="4604" y="135"/>
                    <a:pt x="4501" y="0"/>
                    <a:pt x="4424" y="0"/>
                  </a:cubicBezTo>
                  <a:close/>
                </a:path>
              </a:pathLst>
            </a:custGeom>
            <a:solidFill>
              <a:srgbClr val="34A3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9" name="Google Shape;1189;p49"/>
            <p:cNvSpPr/>
            <p:nvPr/>
          </p:nvSpPr>
          <p:spPr>
            <a:xfrm>
              <a:off x="10927302" y="2966798"/>
              <a:ext cx="292011" cy="155832"/>
            </a:xfrm>
            <a:custGeom>
              <a:avLst/>
              <a:gdLst/>
              <a:ahLst/>
              <a:cxnLst/>
              <a:rect l="l" t="t" r="r" b="b"/>
              <a:pathLst>
                <a:path w="4591" h="2450" extrusionOk="0">
                  <a:moveTo>
                    <a:pt x="4430" y="0"/>
                  </a:moveTo>
                  <a:cubicBezTo>
                    <a:pt x="4421" y="0"/>
                    <a:pt x="4413" y="2"/>
                    <a:pt x="4405" y="6"/>
                  </a:cubicBezTo>
                  <a:cubicBezTo>
                    <a:pt x="2861" y="598"/>
                    <a:pt x="1407" y="1370"/>
                    <a:pt x="55" y="2297"/>
                  </a:cubicBezTo>
                  <a:cubicBezTo>
                    <a:pt x="1" y="2340"/>
                    <a:pt x="85" y="2449"/>
                    <a:pt x="160" y="2449"/>
                  </a:cubicBezTo>
                  <a:cubicBezTo>
                    <a:pt x="173" y="2449"/>
                    <a:pt x="185" y="2446"/>
                    <a:pt x="197" y="2438"/>
                  </a:cubicBezTo>
                  <a:cubicBezTo>
                    <a:pt x="1535" y="1512"/>
                    <a:pt x="2990" y="752"/>
                    <a:pt x="4521" y="160"/>
                  </a:cubicBezTo>
                  <a:cubicBezTo>
                    <a:pt x="4590" y="137"/>
                    <a:pt x="4504" y="0"/>
                    <a:pt x="4430" y="0"/>
                  </a:cubicBezTo>
                  <a:close/>
                </a:path>
              </a:pathLst>
            </a:custGeom>
            <a:solidFill>
              <a:srgbClr val="34A3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0" name="Google Shape;1190;p49"/>
            <p:cNvSpPr/>
            <p:nvPr/>
          </p:nvSpPr>
          <p:spPr>
            <a:xfrm>
              <a:off x="10836475" y="2868529"/>
              <a:ext cx="292710" cy="155832"/>
            </a:xfrm>
            <a:custGeom>
              <a:avLst/>
              <a:gdLst/>
              <a:ahLst/>
              <a:cxnLst/>
              <a:rect l="l" t="t" r="r" b="b"/>
              <a:pathLst>
                <a:path w="4602" h="2450" extrusionOk="0">
                  <a:moveTo>
                    <a:pt x="4439" y="1"/>
                  </a:moveTo>
                  <a:cubicBezTo>
                    <a:pt x="4431" y="1"/>
                    <a:pt x="4424" y="3"/>
                    <a:pt x="4418" y="6"/>
                  </a:cubicBezTo>
                  <a:lnTo>
                    <a:pt x="4405" y="6"/>
                  </a:lnTo>
                  <a:cubicBezTo>
                    <a:pt x="2873" y="598"/>
                    <a:pt x="1406" y="1371"/>
                    <a:pt x="55" y="2297"/>
                  </a:cubicBezTo>
                  <a:cubicBezTo>
                    <a:pt x="0" y="2341"/>
                    <a:pt x="94" y="2450"/>
                    <a:pt x="163" y="2450"/>
                  </a:cubicBezTo>
                  <a:cubicBezTo>
                    <a:pt x="175" y="2450"/>
                    <a:pt x="187" y="2446"/>
                    <a:pt x="196" y="2439"/>
                  </a:cubicBezTo>
                  <a:cubicBezTo>
                    <a:pt x="1548" y="1512"/>
                    <a:pt x="3002" y="753"/>
                    <a:pt x="4521" y="161"/>
                  </a:cubicBezTo>
                  <a:cubicBezTo>
                    <a:pt x="4601" y="138"/>
                    <a:pt x="4506" y="1"/>
                    <a:pt x="4439" y="1"/>
                  </a:cubicBezTo>
                  <a:close/>
                </a:path>
              </a:pathLst>
            </a:custGeom>
            <a:solidFill>
              <a:srgbClr val="34A3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1" name="Google Shape;1191;p49"/>
            <p:cNvSpPr/>
            <p:nvPr/>
          </p:nvSpPr>
          <p:spPr>
            <a:xfrm>
              <a:off x="9951798" y="2832910"/>
              <a:ext cx="2131594" cy="1335896"/>
            </a:xfrm>
            <a:custGeom>
              <a:avLst/>
              <a:gdLst/>
              <a:ahLst/>
              <a:cxnLst/>
              <a:rect l="l" t="t" r="r" b="b"/>
              <a:pathLst>
                <a:path w="33513" h="21003" extrusionOk="0">
                  <a:moveTo>
                    <a:pt x="32547" y="0"/>
                  </a:moveTo>
                  <a:lnTo>
                    <a:pt x="5071" y="11982"/>
                  </a:lnTo>
                  <a:lnTo>
                    <a:pt x="1403" y="13603"/>
                  </a:lnTo>
                  <a:lnTo>
                    <a:pt x="1" y="15237"/>
                  </a:lnTo>
                  <a:cubicBezTo>
                    <a:pt x="1" y="15237"/>
                    <a:pt x="5830" y="15752"/>
                    <a:pt x="18867" y="21003"/>
                  </a:cubicBezTo>
                  <a:cubicBezTo>
                    <a:pt x="18867" y="21003"/>
                    <a:pt x="28931" y="10218"/>
                    <a:pt x="33512" y="3514"/>
                  </a:cubicBezTo>
                  <a:lnTo>
                    <a:pt x="3254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2" name="Google Shape;1192;p49"/>
            <p:cNvSpPr/>
            <p:nvPr/>
          </p:nvSpPr>
          <p:spPr>
            <a:xfrm>
              <a:off x="10002555" y="3540957"/>
              <a:ext cx="1176311" cy="605774"/>
            </a:xfrm>
            <a:custGeom>
              <a:avLst/>
              <a:gdLst/>
              <a:ahLst/>
              <a:cxnLst/>
              <a:rect l="l" t="t" r="r" b="b"/>
              <a:pathLst>
                <a:path w="18494" h="9524" extrusionOk="0">
                  <a:moveTo>
                    <a:pt x="1" y="0"/>
                  </a:moveTo>
                  <a:lnTo>
                    <a:pt x="1" y="0"/>
                  </a:lnTo>
                  <a:cubicBezTo>
                    <a:pt x="477" y="1043"/>
                    <a:pt x="657" y="2201"/>
                    <a:pt x="528" y="3346"/>
                  </a:cubicBezTo>
                  <a:cubicBezTo>
                    <a:pt x="528" y="3346"/>
                    <a:pt x="12844" y="6486"/>
                    <a:pt x="18404" y="9523"/>
                  </a:cubicBezTo>
                  <a:lnTo>
                    <a:pt x="18494" y="6062"/>
                  </a:lnTo>
                  <a:cubicBezTo>
                    <a:pt x="18494" y="6062"/>
                    <a:pt x="9678" y="1326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3" name="Google Shape;1193;p49"/>
            <p:cNvSpPr/>
            <p:nvPr/>
          </p:nvSpPr>
          <p:spPr>
            <a:xfrm>
              <a:off x="9926420" y="2410512"/>
              <a:ext cx="2096421" cy="1516852"/>
            </a:xfrm>
            <a:custGeom>
              <a:avLst/>
              <a:gdLst/>
              <a:ahLst/>
              <a:cxnLst/>
              <a:rect l="l" t="t" r="r" b="b"/>
              <a:pathLst>
                <a:path w="32960" h="23848" extrusionOk="0">
                  <a:moveTo>
                    <a:pt x="14183" y="1"/>
                  </a:moveTo>
                  <a:cubicBezTo>
                    <a:pt x="10000" y="5959"/>
                    <a:pt x="4634" y="11763"/>
                    <a:pt x="1" y="17554"/>
                  </a:cubicBezTo>
                  <a:cubicBezTo>
                    <a:pt x="6693" y="18661"/>
                    <a:pt x="13192" y="20913"/>
                    <a:pt x="18597" y="23847"/>
                  </a:cubicBezTo>
                  <a:cubicBezTo>
                    <a:pt x="23359" y="18159"/>
                    <a:pt x="28197" y="12329"/>
                    <a:pt x="32959" y="6641"/>
                  </a:cubicBezTo>
                  <a:cubicBezTo>
                    <a:pt x="26859" y="4003"/>
                    <a:pt x="20592" y="1777"/>
                    <a:pt x="141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4" name="Google Shape;1194;p49"/>
            <p:cNvSpPr/>
            <p:nvPr/>
          </p:nvSpPr>
          <p:spPr>
            <a:xfrm>
              <a:off x="10207616" y="3696343"/>
              <a:ext cx="639739" cy="203727"/>
            </a:xfrm>
            <a:custGeom>
              <a:avLst/>
              <a:gdLst/>
              <a:ahLst/>
              <a:cxnLst/>
              <a:rect l="l" t="t" r="r" b="b"/>
              <a:pathLst>
                <a:path w="10058" h="3203" extrusionOk="0">
                  <a:moveTo>
                    <a:pt x="107" y="1"/>
                  </a:moveTo>
                  <a:cubicBezTo>
                    <a:pt x="0" y="1"/>
                    <a:pt x="218" y="273"/>
                    <a:pt x="329" y="285"/>
                  </a:cubicBezTo>
                  <a:cubicBezTo>
                    <a:pt x="3623" y="852"/>
                    <a:pt x="6828" y="1817"/>
                    <a:pt x="9865" y="3181"/>
                  </a:cubicBezTo>
                  <a:cubicBezTo>
                    <a:pt x="9900" y="3196"/>
                    <a:pt x="9927" y="3203"/>
                    <a:pt x="9946" y="3203"/>
                  </a:cubicBezTo>
                  <a:cubicBezTo>
                    <a:pt x="10058" y="3203"/>
                    <a:pt x="9912" y="2980"/>
                    <a:pt x="9813" y="2937"/>
                  </a:cubicBezTo>
                  <a:cubicBezTo>
                    <a:pt x="6725" y="1547"/>
                    <a:pt x="3469" y="569"/>
                    <a:pt x="123" y="2"/>
                  </a:cubicBezTo>
                  <a:cubicBezTo>
                    <a:pt x="117" y="1"/>
                    <a:pt x="111" y="1"/>
                    <a:pt x="10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5" name="Google Shape;1195;p49"/>
            <p:cNvSpPr/>
            <p:nvPr/>
          </p:nvSpPr>
          <p:spPr>
            <a:xfrm>
              <a:off x="10118633" y="3647113"/>
              <a:ext cx="511321" cy="120913"/>
            </a:xfrm>
            <a:custGeom>
              <a:avLst/>
              <a:gdLst/>
              <a:ahLst/>
              <a:cxnLst/>
              <a:rect l="l" t="t" r="r" b="b"/>
              <a:pathLst>
                <a:path w="8039" h="1901" extrusionOk="0">
                  <a:moveTo>
                    <a:pt x="166" y="0"/>
                  </a:moveTo>
                  <a:cubicBezTo>
                    <a:pt x="1" y="0"/>
                    <a:pt x="4" y="86"/>
                    <a:pt x="222" y="120"/>
                  </a:cubicBezTo>
                  <a:cubicBezTo>
                    <a:pt x="2757" y="429"/>
                    <a:pt x="5254" y="1034"/>
                    <a:pt x="7660" y="1883"/>
                  </a:cubicBezTo>
                  <a:cubicBezTo>
                    <a:pt x="7692" y="1895"/>
                    <a:pt x="7747" y="1901"/>
                    <a:pt x="7802" y="1901"/>
                  </a:cubicBezTo>
                  <a:cubicBezTo>
                    <a:pt x="7923" y="1901"/>
                    <a:pt x="8039" y="1872"/>
                    <a:pt x="7879" y="1819"/>
                  </a:cubicBezTo>
                  <a:lnTo>
                    <a:pt x="7879" y="1806"/>
                  </a:lnTo>
                  <a:cubicBezTo>
                    <a:pt x="5408" y="931"/>
                    <a:pt x="2834" y="326"/>
                    <a:pt x="235" y="4"/>
                  </a:cubicBezTo>
                  <a:cubicBezTo>
                    <a:pt x="209" y="1"/>
                    <a:pt x="187" y="0"/>
                    <a:pt x="16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6" name="Google Shape;1196;p49"/>
            <p:cNvSpPr/>
            <p:nvPr/>
          </p:nvSpPr>
          <p:spPr>
            <a:xfrm>
              <a:off x="11109212" y="2832910"/>
              <a:ext cx="991348" cy="1335896"/>
            </a:xfrm>
            <a:custGeom>
              <a:avLst/>
              <a:gdLst/>
              <a:ahLst/>
              <a:cxnLst/>
              <a:rect l="l" t="t" r="r" b="b"/>
              <a:pathLst>
                <a:path w="15586" h="21003" extrusionOk="0">
                  <a:moveTo>
                    <a:pt x="14350" y="0"/>
                  </a:moveTo>
                  <a:cubicBezTo>
                    <a:pt x="14352" y="3"/>
                    <a:pt x="14355" y="5"/>
                    <a:pt x="14357" y="8"/>
                  </a:cubicBezTo>
                  <a:lnTo>
                    <a:pt x="14357" y="8"/>
                  </a:lnTo>
                  <a:lnTo>
                    <a:pt x="14363" y="0"/>
                  </a:lnTo>
                  <a:close/>
                  <a:moveTo>
                    <a:pt x="14357" y="8"/>
                  </a:moveTo>
                  <a:lnTo>
                    <a:pt x="1" y="17219"/>
                  </a:lnTo>
                  <a:cubicBezTo>
                    <a:pt x="1" y="17219"/>
                    <a:pt x="747" y="17966"/>
                    <a:pt x="889" y="18944"/>
                  </a:cubicBezTo>
                  <a:cubicBezTo>
                    <a:pt x="1005" y="19639"/>
                    <a:pt x="927" y="20347"/>
                    <a:pt x="670" y="21003"/>
                  </a:cubicBezTo>
                  <a:cubicBezTo>
                    <a:pt x="670" y="21003"/>
                    <a:pt x="13192" y="7490"/>
                    <a:pt x="15315" y="3514"/>
                  </a:cubicBezTo>
                  <a:lnTo>
                    <a:pt x="15354" y="3346"/>
                  </a:lnTo>
                  <a:cubicBezTo>
                    <a:pt x="15585" y="2204"/>
                    <a:pt x="15227" y="997"/>
                    <a:pt x="14357" y="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7" name="Google Shape;1197;p49"/>
            <p:cNvSpPr/>
            <p:nvPr/>
          </p:nvSpPr>
          <p:spPr>
            <a:xfrm>
              <a:off x="10853839" y="3876535"/>
              <a:ext cx="162956" cy="276745"/>
            </a:xfrm>
            <a:custGeom>
              <a:avLst/>
              <a:gdLst/>
              <a:ahLst/>
              <a:cxnLst/>
              <a:rect l="l" t="t" r="r" b="b"/>
              <a:pathLst>
                <a:path w="2562" h="4351" extrusionOk="0">
                  <a:moveTo>
                    <a:pt x="1043" y="1"/>
                  </a:moveTo>
                  <a:lnTo>
                    <a:pt x="1" y="3643"/>
                  </a:lnTo>
                  <a:lnTo>
                    <a:pt x="1558" y="4350"/>
                  </a:lnTo>
                  <a:lnTo>
                    <a:pt x="2562" y="631"/>
                  </a:lnTo>
                  <a:lnTo>
                    <a:pt x="104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8" name="Google Shape;1198;p49"/>
            <p:cNvSpPr/>
            <p:nvPr/>
          </p:nvSpPr>
          <p:spPr>
            <a:xfrm>
              <a:off x="11996751" y="2926154"/>
              <a:ext cx="59598" cy="134270"/>
            </a:xfrm>
            <a:custGeom>
              <a:avLst/>
              <a:gdLst/>
              <a:ahLst/>
              <a:cxnLst/>
              <a:rect l="l" t="t" r="r" b="b"/>
              <a:pathLst>
                <a:path w="937" h="2111" extrusionOk="0">
                  <a:moveTo>
                    <a:pt x="16" y="1"/>
                  </a:moveTo>
                  <a:cubicBezTo>
                    <a:pt x="4" y="1"/>
                    <a:pt x="0" y="5"/>
                    <a:pt x="10" y="14"/>
                  </a:cubicBezTo>
                  <a:cubicBezTo>
                    <a:pt x="499" y="580"/>
                    <a:pt x="756" y="1275"/>
                    <a:pt x="589" y="2022"/>
                  </a:cubicBezTo>
                  <a:cubicBezTo>
                    <a:pt x="579" y="2062"/>
                    <a:pt x="696" y="2111"/>
                    <a:pt x="753" y="2111"/>
                  </a:cubicBezTo>
                  <a:cubicBezTo>
                    <a:pt x="769" y="2111"/>
                    <a:pt x="779" y="2107"/>
                    <a:pt x="782" y="2099"/>
                  </a:cubicBezTo>
                  <a:cubicBezTo>
                    <a:pt x="937" y="1353"/>
                    <a:pt x="679" y="632"/>
                    <a:pt x="177" y="66"/>
                  </a:cubicBezTo>
                  <a:cubicBezTo>
                    <a:pt x="158" y="37"/>
                    <a:pt x="52" y="1"/>
                    <a:pt x="16" y="1"/>
                  </a:cubicBezTo>
                  <a:close/>
                </a:path>
              </a:pathLst>
            </a:custGeom>
            <a:solidFill>
              <a:srgbClr val="FD8F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9" name="Google Shape;1199;p49"/>
            <p:cNvSpPr/>
            <p:nvPr/>
          </p:nvSpPr>
          <p:spPr>
            <a:xfrm>
              <a:off x="11962340" y="2976911"/>
              <a:ext cx="59661" cy="134270"/>
            </a:xfrm>
            <a:custGeom>
              <a:avLst/>
              <a:gdLst/>
              <a:ahLst/>
              <a:cxnLst/>
              <a:rect l="l" t="t" r="r" b="b"/>
              <a:pathLst>
                <a:path w="938" h="2111" extrusionOk="0">
                  <a:moveTo>
                    <a:pt x="16" y="0"/>
                  </a:moveTo>
                  <a:cubicBezTo>
                    <a:pt x="4" y="0"/>
                    <a:pt x="1" y="4"/>
                    <a:pt x="11" y="14"/>
                  </a:cubicBezTo>
                  <a:cubicBezTo>
                    <a:pt x="500" y="567"/>
                    <a:pt x="757" y="1275"/>
                    <a:pt x="590" y="2022"/>
                  </a:cubicBezTo>
                  <a:cubicBezTo>
                    <a:pt x="580" y="2062"/>
                    <a:pt x="697" y="2111"/>
                    <a:pt x="747" y="2111"/>
                  </a:cubicBezTo>
                  <a:cubicBezTo>
                    <a:pt x="761" y="2111"/>
                    <a:pt x="770" y="2107"/>
                    <a:pt x="770" y="2099"/>
                  </a:cubicBezTo>
                  <a:cubicBezTo>
                    <a:pt x="937" y="1353"/>
                    <a:pt x="680" y="619"/>
                    <a:pt x="178" y="53"/>
                  </a:cubicBezTo>
                  <a:cubicBezTo>
                    <a:pt x="149" y="34"/>
                    <a:pt x="49" y="0"/>
                    <a:pt x="16" y="0"/>
                  </a:cubicBezTo>
                  <a:close/>
                </a:path>
              </a:pathLst>
            </a:custGeom>
            <a:solidFill>
              <a:srgbClr val="FD8F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0" name="Google Shape;1200;p49"/>
            <p:cNvSpPr/>
            <p:nvPr/>
          </p:nvSpPr>
          <p:spPr>
            <a:xfrm>
              <a:off x="11206209" y="3868266"/>
              <a:ext cx="59407" cy="134334"/>
            </a:xfrm>
            <a:custGeom>
              <a:avLst/>
              <a:gdLst/>
              <a:ahLst/>
              <a:cxnLst/>
              <a:rect l="l" t="t" r="r" b="b"/>
              <a:pathLst>
                <a:path w="934" h="2112" extrusionOk="0">
                  <a:moveTo>
                    <a:pt x="20" y="1"/>
                  </a:moveTo>
                  <a:cubicBezTo>
                    <a:pt x="7" y="1"/>
                    <a:pt x="1" y="5"/>
                    <a:pt x="7" y="15"/>
                  </a:cubicBezTo>
                  <a:cubicBezTo>
                    <a:pt x="509" y="568"/>
                    <a:pt x="754" y="1276"/>
                    <a:pt x="599" y="2022"/>
                  </a:cubicBezTo>
                  <a:cubicBezTo>
                    <a:pt x="589" y="2063"/>
                    <a:pt x="707" y="2111"/>
                    <a:pt x="757" y="2111"/>
                  </a:cubicBezTo>
                  <a:cubicBezTo>
                    <a:pt x="771" y="2111"/>
                    <a:pt x="779" y="2108"/>
                    <a:pt x="779" y="2100"/>
                  </a:cubicBezTo>
                  <a:cubicBezTo>
                    <a:pt x="934" y="1353"/>
                    <a:pt x="689" y="620"/>
                    <a:pt x="175" y="53"/>
                  </a:cubicBezTo>
                  <a:cubicBezTo>
                    <a:pt x="155" y="34"/>
                    <a:pt x="58" y="1"/>
                    <a:pt x="2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1" name="Google Shape;1201;p49"/>
            <p:cNvSpPr/>
            <p:nvPr/>
          </p:nvSpPr>
          <p:spPr>
            <a:xfrm>
              <a:off x="11171544" y="3918895"/>
              <a:ext cx="59725" cy="134079"/>
            </a:xfrm>
            <a:custGeom>
              <a:avLst/>
              <a:gdLst/>
              <a:ahLst/>
              <a:cxnLst/>
              <a:rect l="l" t="t" r="r" b="b"/>
              <a:pathLst>
                <a:path w="939" h="2108" extrusionOk="0">
                  <a:moveTo>
                    <a:pt x="25" y="1"/>
                  </a:moveTo>
                  <a:cubicBezTo>
                    <a:pt x="8" y="1"/>
                    <a:pt x="1" y="5"/>
                    <a:pt x="12" y="17"/>
                  </a:cubicBezTo>
                  <a:cubicBezTo>
                    <a:pt x="501" y="570"/>
                    <a:pt x="758" y="1278"/>
                    <a:pt x="591" y="2024"/>
                  </a:cubicBezTo>
                  <a:cubicBezTo>
                    <a:pt x="580" y="2057"/>
                    <a:pt x="715" y="2107"/>
                    <a:pt x="766" y="2107"/>
                  </a:cubicBezTo>
                  <a:cubicBezTo>
                    <a:pt x="775" y="2107"/>
                    <a:pt x="782" y="2106"/>
                    <a:pt x="784" y="2101"/>
                  </a:cubicBezTo>
                  <a:cubicBezTo>
                    <a:pt x="938" y="1342"/>
                    <a:pt x="681" y="622"/>
                    <a:pt x="179" y="55"/>
                  </a:cubicBezTo>
                  <a:cubicBezTo>
                    <a:pt x="161" y="28"/>
                    <a:pt x="65" y="1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2" name="Google Shape;1202;p49"/>
            <p:cNvSpPr/>
            <p:nvPr/>
          </p:nvSpPr>
          <p:spPr>
            <a:xfrm>
              <a:off x="10346338" y="3255753"/>
              <a:ext cx="741698" cy="385446"/>
            </a:xfrm>
            <a:custGeom>
              <a:avLst/>
              <a:gdLst/>
              <a:ahLst/>
              <a:cxnLst/>
              <a:rect l="l" t="t" r="r" b="b"/>
              <a:pathLst>
                <a:path w="11661" h="6060" extrusionOk="0">
                  <a:moveTo>
                    <a:pt x="1942" y="116"/>
                  </a:moveTo>
                  <a:cubicBezTo>
                    <a:pt x="2139" y="116"/>
                    <a:pt x="2805" y="407"/>
                    <a:pt x="2961" y="443"/>
                  </a:cubicBezTo>
                  <a:cubicBezTo>
                    <a:pt x="5889" y="1296"/>
                    <a:pt x="8717" y="2427"/>
                    <a:pt x="11432" y="3822"/>
                  </a:cubicBezTo>
                  <a:lnTo>
                    <a:pt x="11432" y="3822"/>
                  </a:lnTo>
                  <a:lnTo>
                    <a:pt x="10425" y="5115"/>
                  </a:lnTo>
                  <a:cubicBezTo>
                    <a:pt x="10283" y="5295"/>
                    <a:pt x="10039" y="5758"/>
                    <a:pt x="9833" y="5861"/>
                  </a:cubicBezTo>
                  <a:cubicBezTo>
                    <a:pt x="9823" y="5866"/>
                    <a:pt x="9809" y="5869"/>
                    <a:pt x="9793" y="5869"/>
                  </a:cubicBezTo>
                  <a:cubicBezTo>
                    <a:pt x="9569" y="5869"/>
                    <a:pt x="8812" y="5389"/>
                    <a:pt x="8572" y="5256"/>
                  </a:cubicBezTo>
                  <a:cubicBezTo>
                    <a:pt x="7298" y="4651"/>
                    <a:pt x="6011" y="4111"/>
                    <a:pt x="4698" y="3609"/>
                  </a:cubicBezTo>
                  <a:cubicBezTo>
                    <a:pt x="3398" y="3133"/>
                    <a:pt x="1957" y="2489"/>
                    <a:pt x="580" y="2284"/>
                  </a:cubicBezTo>
                  <a:cubicBezTo>
                    <a:pt x="547" y="2279"/>
                    <a:pt x="516" y="2278"/>
                    <a:pt x="488" y="2278"/>
                  </a:cubicBezTo>
                  <a:cubicBezTo>
                    <a:pt x="439" y="2278"/>
                    <a:pt x="397" y="2282"/>
                    <a:pt x="364" y="2282"/>
                  </a:cubicBezTo>
                  <a:cubicBezTo>
                    <a:pt x="306" y="2282"/>
                    <a:pt x="277" y="2269"/>
                    <a:pt x="284" y="2193"/>
                  </a:cubicBezTo>
                  <a:cubicBezTo>
                    <a:pt x="284" y="2129"/>
                    <a:pt x="477" y="1949"/>
                    <a:pt x="515" y="1897"/>
                  </a:cubicBezTo>
                  <a:lnTo>
                    <a:pt x="1159" y="1074"/>
                  </a:lnTo>
                  <a:cubicBezTo>
                    <a:pt x="1326" y="855"/>
                    <a:pt x="1571" y="392"/>
                    <a:pt x="1802" y="250"/>
                  </a:cubicBezTo>
                  <a:cubicBezTo>
                    <a:pt x="1841" y="224"/>
                    <a:pt x="1867" y="134"/>
                    <a:pt x="1905" y="121"/>
                  </a:cubicBezTo>
                  <a:cubicBezTo>
                    <a:pt x="1914" y="118"/>
                    <a:pt x="1927" y="116"/>
                    <a:pt x="1942" y="116"/>
                  </a:cubicBezTo>
                  <a:close/>
                  <a:moveTo>
                    <a:pt x="1810" y="1"/>
                  </a:moveTo>
                  <a:cubicBezTo>
                    <a:pt x="1783" y="1"/>
                    <a:pt x="1757" y="13"/>
                    <a:pt x="1738" y="31"/>
                  </a:cubicBezTo>
                  <a:lnTo>
                    <a:pt x="39" y="2193"/>
                  </a:lnTo>
                  <a:cubicBezTo>
                    <a:pt x="1" y="2245"/>
                    <a:pt x="65" y="2296"/>
                    <a:pt x="117" y="2296"/>
                  </a:cubicBezTo>
                  <a:cubicBezTo>
                    <a:pt x="3475" y="3197"/>
                    <a:pt x="6731" y="4446"/>
                    <a:pt x="9820" y="6041"/>
                  </a:cubicBezTo>
                  <a:cubicBezTo>
                    <a:pt x="9837" y="6053"/>
                    <a:pt x="9857" y="6059"/>
                    <a:pt x="9877" y="6059"/>
                  </a:cubicBezTo>
                  <a:cubicBezTo>
                    <a:pt x="9902" y="6059"/>
                    <a:pt x="9927" y="6050"/>
                    <a:pt x="9949" y="6028"/>
                  </a:cubicBezTo>
                  <a:lnTo>
                    <a:pt x="11647" y="3866"/>
                  </a:lnTo>
                  <a:cubicBezTo>
                    <a:pt x="11661" y="3846"/>
                    <a:pt x="11659" y="3825"/>
                    <a:pt x="11647" y="3807"/>
                  </a:cubicBezTo>
                  <a:lnTo>
                    <a:pt x="11647" y="3807"/>
                  </a:lnTo>
                  <a:cubicBezTo>
                    <a:pt x="11639" y="3792"/>
                    <a:pt x="11623" y="3777"/>
                    <a:pt x="11596" y="3763"/>
                  </a:cubicBezTo>
                  <a:cubicBezTo>
                    <a:pt x="8494" y="2168"/>
                    <a:pt x="5226" y="907"/>
                    <a:pt x="1841" y="6"/>
                  </a:cubicBezTo>
                  <a:cubicBezTo>
                    <a:pt x="1831" y="2"/>
                    <a:pt x="1820" y="1"/>
                    <a:pt x="18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3" name="Google Shape;1203;p49"/>
            <p:cNvSpPr/>
            <p:nvPr/>
          </p:nvSpPr>
          <p:spPr>
            <a:xfrm>
              <a:off x="10069658" y="2341755"/>
              <a:ext cx="2163524" cy="1294998"/>
            </a:xfrm>
            <a:custGeom>
              <a:avLst/>
              <a:gdLst/>
              <a:ahLst/>
              <a:cxnLst/>
              <a:rect l="l" t="t" r="r" b="b"/>
              <a:pathLst>
                <a:path w="34015" h="20360" extrusionOk="0">
                  <a:moveTo>
                    <a:pt x="799" y="1"/>
                  </a:moveTo>
                  <a:lnTo>
                    <a:pt x="1" y="3553"/>
                  </a:lnTo>
                  <a:cubicBezTo>
                    <a:pt x="4891" y="10039"/>
                    <a:pt x="15418" y="20360"/>
                    <a:pt x="15418" y="20360"/>
                  </a:cubicBezTo>
                  <a:cubicBezTo>
                    <a:pt x="28223" y="14517"/>
                    <a:pt x="34014" y="13732"/>
                    <a:pt x="34014" y="13732"/>
                  </a:cubicBezTo>
                  <a:lnTo>
                    <a:pt x="32534" y="12162"/>
                  </a:lnTo>
                  <a:lnTo>
                    <a:pt x="28802" y="10734"/>
                  </a:lnTo>
                  <a:lnTo>
                    <a:pt x="79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4" name="Google Shape;1204;p49"/>
            <p:cNvSpPr/>
            <p:nvPr/>
          </p:nvSpPr>
          <p:spPr>
            <a:xfrm>
              <a:off x="11013487" y="2956494"/>
              <a:ext cx="1157484" cy="658185"/>
            </a:xfrm>
            <a:custGeom>
              <a:avLst/>
              <a:gdLst/>
              <a:ahLst/>
              <a:cxnLst/>
              <a:rect l="l" t="t" r="r" b="b"/>
              <a:pathLst>
                <a:path w="18198" h="10348" extrusionOk="0">
                  <a:moveTo>
                    <a:pt x="18197" y="1"/>
                  </a:moveTo>
                  <a:lnTo>
                    <a:pt x="18197" y="1"/>
                  </a:lnTo>
                  <a:cubicBezTo>
                    <a:pt x="8584" y="1776"/>
                    <a:pt x="0" y="6911"/>
                    <a:pt x="0" y="6911"/>
                  </a:cubicBezTo>
                  <a:lnTo>
                    <a:pt x="245" y="10347"/>
                  </a:lnTo>
                  <a:cubicBezTo>
                    <a:pt x="5663" y="7079"/>
                    <a:pt x="17824" y="3372"/>
                    <a:pt x="17824" y="3372"/>
                  </a:cubicBezTo>
                  <a:cubicBezTo>
                    <a:pt x="17631" y="2240"/>
                    <a:pt x="17760" y="1069"/>
                    <a:pt x="1819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5" name="Google Shape;1205;p49"/>
            <p:cNvSpPr/>
            <p:nvPr/>
          </p:nvSpPr>
          <p:spPr>
            <a:xfrm>
              <a:off x="10121241" y="1865357"/>
              <a:ext cx="2125043" cy="1528301"/>
            </a:xfrm>
            <a:custGeom>
              <a:avLst/>
              <a:gdLst/>
              <a:ahLst/>
              <a:cxnLst/>
              <a:rect l="l" t="t" r="r" b="b"/>
              <a:pathLst>
                <a:path w="33410" h="24028" extrusionOk="0">
                  <a:moveTo>
                    <a:pt x="18442" y="1"/>
                  </a:moveTo>
                  <a:cubicBezTo>
                    <a:pt x="12124" y="2073"/>
                    <a:pt x="5959" y="4569"/>
                    <a:pt x="1" y="7491"/>
                  </a:cubicBezTo>
                  <a:cubicBezTo>
                    <a:pt x="5020" y="12960"/>
                    <a:pt x="10103" y="18558"/>
                    <a:pt x="15122" y="24028"/>
                  </a:cubicBezTo>
                  <a:cubicBezTo>
                    <a:pt x="20386" y="20836"/>
                    <a:pt x="26782" y="18301"/>
                    <a:pt x="33409" y="16898"/>
                  </a:cubicBezTo>
                  <a:cubicBezTo>
                    <a:pt x="28506" y="11313"/>
                    <a:pt x="22895" y="5766"/>
                    <a:pt x="1844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6" name="Google Shape;1206;p49"/>
            <p:cNvSpPr/>
            <p:nvPr/>
          </p:nvSpPr>
          <p:spPr>
            <a:xfrm>
              <a:off x="11337552" y="3120784"/>
              <a:ext cx="640948" cy="233621"/>
            </a:xfrm>
            <a:custGeom>
              <a:avLst/>
              <a:gdLst/>
              <a:ahLst/>
              <a:cxnLst/>
              <a:rect l="l" t="t" r="r" b="b"/>
              <a:pathLst>
                <a:path w="10077" h="3673" extrusionOk="0">
                  <a:moveTo>
                    <a:pt x="9713" y="1"/>
                  </a:moveTo>
                  <a:cubicBezTo>
                    <a:pt x="9702" y="1"/>
                    <a:pt x="9690" y="2"/>
                    <a:pt x="9679" y="4"/>
                  </a:cubicBezTo>
                  <a:cubicBezTo>
                    <a:pt x="6385" y="725"/>
                    <a:pt x="3193" y="1845"/>
                    <a:pt x="182" y="3363"/>
                  </a:cubicBezTo>
                  <a:cubicBezTo>
                    <a:pt x="1" y="3453"/>
                    <a:pt x="187" y="3673"/>
                    <a:pt x="348" y="3673"/>
                  </a:cubicBezTo>
                  <a:cubicBezTo>
                    <a:pt x="371" y="3673"/>
                    <a:pt x="393" y="3669"/>
                    <a:pt x="413" y="3659"/>
                  </a:cubicBezTo>
                  <a:cubicBezTo>
                    <a:pt x="3399" y="2153"/>
                    <a:pt x="6578" y="1034"/>
                    <a:pt x="9846" y="326"/>
                  </a:cubicBezTo>
                  <a:cubicBezTo>
                    <a:pt x="10077" y="278"/>
                    <a:pt x="9896" y="1"/>
                    <a:pt x="971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7" name="Google Shape;1207;p49"/>
            <p:cNvSpPr/>
            <p:nvPr/>
          </p:nvSpPr>
          <p:spPr>
            <a:xfrm>
              <a:off x="11551327" y="3066021"/>
              <a:ext cx="514628" cy="148963"/>
            </a:xfrm>
            <a:custGeom>
              <a:avLst/>
              <a:gdLst/>
              <a:ahLst/>
              <a:cxnLst/>
              <a:rect l="l" t="t" r="r" b="b"/>
              <a:pathLst>
                <a:path w="8091" h="2342" extrusionOk="0">
                  <a:moveTo>
                    <a:pt x="7712" y="1"/>
                  </a:moveTo>
                  <a:cubicBezTo>
                    <a:pt x="7702" y="1"/>
                    <a:pt x="7692" y="1"/>
                    <a:pt x="7682" y="3"/>
                  </a:cubicBezTo>
                  <a:cubicBezTo>
                    <a:pt x="5108" y="441"/>
                    <a:pt x="2599" y="1148"/>
                    <a:pt x="179" y="2139"/>
                  </a:cubicBezTo>
                  <a:cubicBezTo>
                    <a:pt x="0" y="2207"/>
                    <a:pt x="231" y="2342"/>
                    <a:pt x="378" y="2342"/>
                  </a:cubicBezTo>
                  <a:cubicBezTo>
                    <a:pt x="400" y="2342"/>
                    <a:pt x="420" y="2339"/>
                    <a:pt x="437" y="2332"/>
                  </a:cubicBezTo>
                  <a:cubicBezTo>
                    <a:pt x="2831" y="1354"/>
                    <a:pt x="5314" y="646"/>
                    <a:pt x="7850" y="209"/>
                  </a:cubicBezTo>
                  <a:cubicBezTo>
                    <a:pt x="8091" y="173"/>
                    <a:pt x="7868" y="1"/>
                    <a:pt x="771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8" name="Google Shape;1208;p49"/>
            <p:cNvSpPr/>
            <p:nvPr/>
          </p:nvSpPr>
          <p:spPr>
            <a:xfrm>
              <a:off x="10049241" y="2341755"/>
              <a:ext cx="1033899" cy="1294998"/>
            </a:xfrm>
            <a:custGeom>
              <a:avLst/>
              <a:gdLst/>
              <a:ahLst/>
              <a:cxnLst/>
              <a:rect l="l" t="t" r="r" b="b"/>
              <a:pathLst>
                <a:path w="16255" h="20360" extrusionOk="0">
                  <a:moveTo>
                    <a:pt x="1133" y="1"/>
                  </a:moveTo>
                  <a:lnTo>
                    <a:pt x="1120" y="14"/>
                  </a:lnTo>
                  <a:cubicBezTo>
                    <a:pt x="309" y="1030"/>
                    <a:pt x="0" y="2266"/>
                    <a:pt x="283" y="3385"/>
                  </a:cubicBezTo>
                  <a:lnTo>
                    <a:pt x="322" y="3553"/>
                  </a:lnTo>
                  <a:cubicBezTo>
                    <a:pt x="2625" y="7426"/>
                    <a:pt x="15752" y="20360"/>
                    <a:pt x="15752" y="20360"/>
                  </a:cubicBezTo>
                  <a:cubicBezTo>
                    <a:pt x="15469" y="19716"/>
                    <a:pt x="15353" y="19009"/>
                    <a:pt x="15430" y="18314"/>
                  </a:cubicBezTo>
                  <a:cubicBezTo>
                    <a:pt x="15533" y="17323"/>
                    <a:pt x="16254" y="16538"/>
                    <a:pt x="16254" y="16538"/>
                  </a:cubicBezTo>
                  <a:lnTo>
                    <a:pt x="113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9" name="Google Shape;1209;p49"/>
            <p:cNvSpPr/>
            <p:nvPr/>
          </p:nvSpPr>
          <p:spPr>
            <a:xfrm>
              <a:off x="11161622" y="3333860"/>
              <a:ext cx="144956" cy="150680"/>
            </a:xfrm>
            <a:custGeom>
              <a:avLst/>
              <a:gdLst/>
              <a:ahLst/>
              <a:cxnLst/>
              <a:rect l="l" t="t" r="r" b="b"/>
              <a:pathLst>
                <a:path w="2279" h="2369" extrusionOk="0">
                  <a:moveTo>
                    <a:pt x="1699" y="0"/>
                  </a:moveTo>
                  <a:lnTo>
                    <a:pt x="1" y="914"/>
                  </a:lnTo>
                  <a:lnTo>
                    <a:pt x="387" y="2368"/>
                  </a:lnTo>
                  <a:lnTo>
                    <a:pt x="2278" y="1454"/>
                  </a:lnTo>
                  <a:lnTo>
                    <a:pt x="169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0" name="Google Shape;1210;p49"/>
            <p:cNvSpPr/>
            <p:nvPr/>
          </p:nvSpPr>
          <p:spPr>
            <a:xfrm>
              <a:off x="10094209" y="2432901"/>
              <a:ext cx="57245" cy="136178"/>
            </a:xfrm>
            <a:custGeom>
              <a:avLst/>
              <a:gdLst/>
              <a:ahLst/>
              <a:cxnLst/>
              <a:rect l="l" t="t" r="r" b="b"/>
              <a:pathLst>
                <a:path w="900" h="2141" extrusionOk="0">
                  <a:moveTo>
                    <a:pt x="722" y="0"/>
                  </a:moveTo>
                  <a:cubicBezTo>
                    <a:pt x="711" y="0"/>
                    <a:pt x="702" y="3"/>
                    <a:pt x="696" y="9"/>
                  </a:cubicBezTo>
                  <a:cubicBezTo>
                    <a:pt x="220" y="601"/>
                    <a:pt x="1" y="1322"/>
                    <a:pt x="207" y="2068"/>
                  </a:cubicBezTo>
                  <a:cubicBezTo>
                    <a:pt x="217" y="2108"/>
                    <a:pt x="329" y="2141"/>
                    <a:pt x="371" y="2141"/>
                  </a:cubicBezTo>
                  <a:cubicBezTo>
                    <a:pt x="383" y="2141"/>
                    <a:pt x="390" y="2138"/>
                    <a:pt x="387" y="2132"/>
                  </a:cubicBezTo>
                  <a:cubicBezTo>
                    <a:pt x="181" y="1399"/>
                    <a:pt x="413" y="665"/>
                    <a:pt x="889" y="86"/>
                  </a:cubicBezTo>
                  <a:cubicBezTo>
                    <a:pt x="900" y="75"/>
                    <a:pt x="782" y="0"/>
                    <a:pt x="72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1" name="Google Shape;1211;p49"/>
            <p:cNvSpPr/>
            <p:nvPr/>
          </p:nvSpPr>
          <p:spPr>
            <a:xfrm>
              <a:off x="10131100" y="2481940"/>
              <a:ext cx="57181" cy="136242"/>
            </a:xfrm>
            <a:custGeom>
              <a:avLst/>
              <a:gdLst/>
              <a:ahLst/>
              <a:cxnLst/>
              <a:rect l="l" t="t" r="r" b="b"/>
              <a:pathLst>
                <a:path w="899" h="2142" extrusionOk="0">
                  <a:moveTo>
                    <a:pt x="725" y="1"/>
                  </a:moveTo>
                  <a:cubicBezTo>
                    <a:pt x="712" y="1"/>
                    <a:pt x="702" y="4"/>
                    <a:pt x="695" y="10"/>
                  </a:cubicBezTo>
                  <a:cubicBezTo>
                    <a:pt x="219" y="589"/>
                    <a:pt x="0" y="1323"/>
                    <a:pt x="206" y="2069"/>
                  </a:cubicBezTo>
                  <a:cubicBezTo>
                    <a:pt x="216" y="2109"/>
                    <a:pt x="328" y="2142"/>
                    <a:pt x="371" y="2142"/>
                  </a:cubicBezTo>
                  <a:cubicBezTo>
                    <a:pt x="383" y="2142"/>
                    <a:pt x="389" y="2139"/>
                    <a:pt x="386" y="2134"/>
                  </a:cubicBezTo>
                  <a:cubicBezTo>
                    <a:pt x="180" y="1387"/>
                    <a:pt x="412" y="667"/>
                    <a:pt x="888" y="87"/>
                  </a:cubicBezTo>
                  <a:cubicBezTo>
                    <a:pt x="899" y="66"/>
                    <a:pt x="786" y="1"/>
                    <a:pt x="7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2" name="Google Shape;1212;p49"/>
            <p:cNvSpPr/>
            <p:nvPr/>
          </p:nvSpPr>
          <p:spPr>
            <a:xfrm>
              <a:off x="10926730" y="3338185"/>
              <a:ext cx="57181" cy="136242"/>
            </a:xfrm>
            <a:custGeom>
              <a:avLst/>
              <a:gdLst/>
              <a:ahLst/>
              <a:cxnLst/>
              <a:rect l="l" t="t" r="r" b="b"/>
              <a:pathLst>
                <a:path w="899" h="2142" extrusionOk="0">
                  <a:moveTo>
                    <a:pt x="721" y="1"/>
                  </a:moveTo>
                  <a:cubicBezTo>
                    <a:pt x="710" y="1"/>
                    <a:pt x="701" y="3"/>
                    <a:pt x="695" y="9"/>
                  </a:cubicBezTo>
                  <a:cubicBezTo>
                    <a:pt x="219" y="601"/>
                    <a:pt x="0" y="1322"/>
                    <a:pt x="193" y="2069"/>
                  </a:cubicBezTo>
                  <a:cubicBezTo>
                    <a:pt x="203" y="2109"/>
                    <a:pt x="315" y="2141"/>
                    <a:pt x="364" y="2141"/>
                  </a:cubicBezTo>
                  <a:cubicBezTo>
                    <a:pt x="377" y="2141"/>
                    <a:pt x="386" y="2139"/>
                    <a:pt x="386" y="2133"/>
                  </a:cubicBezTo>
                  <a:cubicBezTo>
                    <a:pt x="180" y="1386"/>
                    <a:pt x="412" y="666"/>
                    <a:pt x="888" y="87"/>
                  </a:cubicBezTo>
                  <a:cubicBezTo>
                    <a:pt x="899" y="76"/>
                    <a:pt x="781" y="1"/>
                    <a:pt x="72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3" name="Google Shape;1213;p49"/>
            <p:cNvSpPr/>
            <p:nvPr/>
          </p:nvSpPr>
          <p:spPr>
            <a:xfrm>
              <a:off x="10963557" y="3387288"/>
              <a:ext cx="57181" cy="135733"/>
            </a:xfrm>
            <a:custGeom>
              <a:avLst/>
              <a:gdLst/>
              <a:ahLst/>
              <a:cxnLst/>
              <a:rect l="l" t="t" r="r" b="b"/>
              <a:pathLst>
                <a:path w="899" h="2134" extrusionOk="0">
                  <a:moveTo>
                    <a:pt x="725" y="0"/>
                  </a:moveTo>
                  <a:cubicBezTo>
                    <a:pt x="712" y="0"/>
                    <a:pt x="702" y="3"/>
                    <a:pt x="695" y="10"/>
                  </a:cubicBezTo>
                  <a:cubicBezTo>
                    <a:pt x="219" y="589"/>
                    <a:pt x="0" y="1322"/>
                    <a:pt x="206" y="2069"/>
                  </a:cubicBezTo>
                  <a:cubicBezTo>
                    <a:pt x="216" y="2098"/>
                    <a:pt x="319" y="2134"/>
                    <a:pt x="365" y="2134"/>
                  </a:cubicBezTo>
                  <a:cubicBezTo>
                    <a:pt x="381" y="2134"/>
                    <a:pt x="389" y="2130"/>
                    <a:pt x="386" y="2120"/>
                  </a:cubicBezTo>
                  <a:cubicBezTo>
                    <a:pt x="180" y="1387"/>
                    <a:pt x="412" y="666"/>
                    <a:pt x="888" y="87"/>
                  </a:cubicBezTo>
                  <a:cubicBezTo>
                    <a:pt x="899" y="66"/>
                    <a:pt x="786" y="0"/>
                    <a:pt x="72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4" name="Google Shape;1214;p49"/>
            <p:cNvSpPr/>
            <p:nvPr/>
          </p:nvSpPr>
          <p:spPr>
            <a:xfrm>
              <a:off x="10429914" y="2059796"/>
              <a:ext cx="847155" cy="359877"/>
            </a:xfrm>
            <a:custGeom>
              <a:avLst/>
              <a:gdLst/>
              <a:ahLst/>
              <a:cxnLst/>
              <a:rect l="l" t="t" r="r" b="b"/>
              <a:pathLst>
                <a:path w="13319" h="5658" extrusionOk="0">
                  <a:moveTo>
                    <a:pt x="12689" y="0"/>
                  </a:moveTo>
                  <a:cubicBezTo>
                    <a:pt x="12675" y="0"/>
                    <a:pt x="12662" y="2"/>
                    <a:pt x="12650" y="7"/>
                  </a:cubicBezTo>
                  <a:cubicBezTo>
                    <a:pt x="8364" y="1358"/>
                    <a:pt x="4195" y="3044"/>
                    <a:pt x="154" y="5026"/>
                  </a:cubicBezTo>
                  <a:cubicBezTo>
                    <a:pt x="0" y="5108"/>
                    <a:pt x="367" y="5657"/>
                    <a:pt x="617" y="5657"/>
                  </a:cubicBezTo>
                  <a:cubicBezTo>
                    <a:pt x="640" y="5657"/>
                    <a:pt x="661" y="5653"/>
                    <a:pt x="681" y="5643"/>
                  </a:cubicBezTo>
                  <a:cubicBezTo>
                    <a:pt x="4684" y="3674"/>
                    <a:pt x="8828" y="2001"/>
                    <a:pt x="13087" y="650"/>
                  </a:cubicBezTo>
                  <a:cubicBezTo>
                    <a:pt x="13318" y="577"/>
                    <a:pt x="12919" y="0"/>
                    <a:pt x="126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5" name="Google Shape;1215;p49"/>
            <p:cNvSpPr/>
            <p:nvPr/>
          </p:nvSpPr>
          <p:spPr>
            <a:xfrm>
              <a:off x="10594205" y="2291062"/>
              <a:ext cx="815162" cy="342195"/>
            </a:xfrm>
            <a:custGeom>
              <a:avLst/>
              <a:gdLst/>
              <a:ahLst/>
              <a:cxnLst/>
              <a:rect l="l" t="t" r="r" b="b"/>
              <a:pathLst>
                <a:path w="12816" h="5380" extrusionOk="0">
                  <a:moveTo>
                    <a:pt x="12022" y="1"/>
                  </a:moveTo>
                  <a:cubicBezTo>
                    <a:pt x="11989" y="1"/>
                    <a:pt x="11959" y="5"/>
                    <a:pt x="11933" y="13"/>
                  </a:cubicBezTo>
                  <a:cubicBezTo>
                    <a:pt x="7905" y="1312"/>
                    <a:pt x="3993" y="2985"/>
                    <a:pt x="260" y="5006"/>
                  </a:cubicBezTo>
                  <a:cubicBezTo>
                    <a:pt x="0" y="5147"/>
                    <a:pt x="472" y="5380"/>
                    <a:pt x="757" y="5380"/>
                  </a:cubicBezTo>
                  <a:cubicBezTo>
                    <a:pt x="810" y="5380"/>
                    <a:pt x="857" y="5372"/>
                    <a:pt x="891" y="5353"/>
                  </a:cubicBezTo>
                  <a:cubicBezTo>
                    <a:pt x="4585" y="3346"/>
                    <a:pt x="8445" y="1699"/>
                    <a:pt x="12435" y="399"/>
                  </a:cubicBezTo>
                  <a:cubicBezTo>
                    <a:pt x="12815" y="272"/>
                    <a:pt x="12308" y="1"/>
                    <a:pt x="1202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16" name="Google Shape;1216;p49"/>
          <p:cNvSpPr/>
          <p:nvPr/>
        </p:nvSpPr>
        <p:spPr>
          <a:xfrm>
            <a:off x="7111900" y="447438"/>
            <a:ext cx="1153600" cy="321450"/>
          </a:xfrm>
          <a:custGeom>
            <a:avLst/>
            <a:gdLst/>
            <a:ahLst/>
            <a:cxnLst/>
            <a:rect l="l" t="t" r="r" b="b"/>
            <a:pathLst>
              <a:path w="46144" h="12858" extrusionOk="0">
                <a:moveTo>
                  <a:pt x="43926" y="479"/>
                </a:moveTo>
                <a:cubicBezTo>
                  <a:pt x="44509" y="479"/>
                  <a:pt x="44950" y="712"/>
                  <a:pt x="44942" y="1436"/>
                </a:cubicBezTo>
                <a:cubicBezTo>
                  <a:pt x="44942" y="2618"/>
                  <a:pt x="42913" y="3150"/>
                  <a:pt x="42046" y="3525"/>
                </a:cubicBezTo>
                <a:lnTo>
                  <a:pt x="39484" y="4687"/>
                </a:lnTo>
                <a:cubicBezTo>
                  <a:pt x="37613" y="5534"/>
                  <a:pt x="35741" y="6382"/>
                  <a:pt x="33869" y="7209"/>
                </a:cubicBezTo>
                <a:cubicBezTo>
                  <a:pt x="32372" y="7899"/>
                  <a:pt x="30835" y="8490"/>
                  <a:pt x="29239" y="8943"/>
                </a:cubicBezTo>
                <a:cubicBezTo>
                  <a:pt x="28171" y="9235"/>
                  <a:pt x="27162" y="9366"/>
                  <a:pt x="26159" y="9366"/>
                </a:cubicBezTo>
                <a:cubicBezTo>
                  <a:pt x="24998" y="9366"/>
                  <a:pt x="23845" y="9190"/>
                  <a:pt x="22619" y="8884"/>
                </a:cubicBezTo>
                <a:cubicBezTo>
                  <a:pt x="22143" y="8763"/>
                  <a:pt x="21680" y="8709"/>
                  <a:pt x="21228" y="8709"/>
                </a:cubicBezTo>
                <a:cubicBezTo>
                  <a:pt x="18660" y="8709"/>
                  <a:pt x="16412" y="10424"/>
                  <a:pt x="13950" y="11228"/>
                </a:cubicBezTo>
                <a:cubicBezTo>
                  <a:pt x="12176" y="11819"/>
                  <a:pt x="10324" y="12174"/>
                  <a:pt x="8433" y="12273"/>
                </a:cubicBezTo>
                <a:lnTo>
                  <a:pt x="7743" y="12312"/>
                </a:lnTo>
                <a:cubicBezTo>
                  <a:pt x="6758" y="11701"/>
                  <a:pt x="6660" y="11130"/>
                  <a:pt x="7448" y="10578"/>
                </a:cubicBezTo>
                <a:cubicBezTo>
                  <a:pt x="7743" y="10401"/>
                  <a:pt x="8058" y="10263"/>
                  <a:pt x="8374" y="10184"/>
                </a:cubicBezTo>
                <a:cubicBezTo>
                  <a:pt x="8886" y="10027"/>
                  <a:pt x="9457" y="9908"/>
                  <a:pt x="9911" y="9593"/>
                </a:cubicBezTo>
                <a:cubicBezTo>
                  <a:pt x="10305" y="9317"/>
                  <a:pt x="11073" y="8509"/>
                  <a:pt x="10600" y="8037"/>
                </a:cubicBezTo>
                <a:cubicBezTo>
                  <a:pt x="10408" y="7854"/>
                  <a:pt x="9980" y="7794"/>
                  <a:pt x="9523" y="7794"/>
                </a:cubicBezTo>
                <a:cubicBezTo>
                  <a:pt x="8992" y="7794"/>
                  <a:pt x="8423" y="7875"/>
                  <a:pt x="8137" y="7938"/>
                </a:cubicBezTo>
                <a:cubicBezTo>
                  <a:pt x="7448" y="8076"/>
                  <a:pt x="6916" y="8450"/>
                  <a:pt x="6305" y="8805"/>
                </a:cubicBezTo>
                <a:cubicBezTo>
                  <a:pt x="5341" y="9339"/>
                  <a:pt x="4241" y="9737"/>
                  <a:pt x="3138" y="9737"/>
                </a:cubicBezTo>
                <a:cubicBezTo>
                  <a:pt x="2978" y="9737"/>
                  <a:pt x="2819" y="9729"/>
                  <a:pt x="2660" y="9711"/>
                </a:cubicBezTo>
                <a:cubicBezTo>
                  <a:pt x="1517" y="9593"/>
                  <a:pt x="630" y="8174"/>
                  <a:pt x="1754" y="7465"/>
                </a:cubicBezTo>
                <a:cubicBezTo>
                  <a:pt x="2207" y="7170"/>
                  <a:pt x="2758" y="6933"/>
                  <a:pt x="3251" y="6677"/>
                </a:cubicBezTo>
                <a:cubicBezTo>
                  <a:pt x="4256" y="6106"/>
                  <a:pt x="5320" y="5613"/>
                  <a:pt x="6403" y="5219"/>
                </a:cubicBezTo>
                <a:cubicBezTo>
                  <a:pt x="8177" y="4687"/>
                  <a:pt x="9970" y="4155"/>
                  <a:pt x="11743" y="3643"/>
                </a:cubicBezTo>
                <a:cubicBezTo>
                  <a:pt x="13634" y="3111"/>
                  <a:pt x="15565" y="2441"/>
                  <a:pt x="17476" y="2008"/>
                </a:cubicBezTo>
                <a:cubicBezTo>
                  <a:pt x="17663" y="1967"/>
                  <a:pt x="17854" y="1947"/>
                  <a:pt x="18045" y="1947"/>
                </a:cubicBezTo>
                <a:cubicBezTo>
                  <a:pt x="18599" y="1947"/>
                  <a:pt x="19155" y="2113"/>
                  <a:pt x="19624" y="2421"/>
                </a:cubicBezTo>
                <a:cubicBezTo>
                  <a:pt x="19900" y="2579"/>
                  <a:pt x="19860" y="2658"/>
                  <a:pt x="20195" y="2796"/>
                </a:cubicBezTo>
                <a:cubicBezTo>
                  <a:pt x="20485" y="2918"/>
                  <a:pt x="20799" y="2993"/>
                  <a:pt x="21118" y="2993"/>
                </a:cubicBezTo>
                <a:cubicBezTo>
                  <a:pt x="21211" y="2993"/>
                  <a:pt x="21304" y="2986"/>
                  <a:pt x="21397" y="2973"/>
                </a:cubicBezTo>
                <a:cubicBezTo>
                  <a:pt x="21969" y="2914"/>
                  <a:pt x="22520" y="2776"/>
                  <a:pt x="23052" y="2599"/>
                </a:cubicBezTo>
                <a:cubicBezTo>
                  <a:pt x="23960" y="2334"/>
                  <a:pt x="25250" y="1669"/>
                  <a:pt x="26224" y="1669"/>
                </a:cubicBezTo>
                <a:cubicBezTo>
                  <a:pt x="26264" y="1669"/>
                  <a:pt x="26304" y="1670"/>
                  <a:pt x="26343" y="1673"/>
                </a:cubicBezTo>
                <a:cubicBezTo>
                  <a:pt x="28096" y="1791"/>
                  <a:pt x="27643" y="2717"/>
                  <a:pt x="28293" y="3584"/>
                </a:cubicBezTo>
                <a:cubicBezTo>
                  <a:pt x="28608" y="3958"/>
                  <a:pt x="29003" y="4234"/>
                  <a:pt x="29456" y="4411"/>
                </a:cubicBezTo>
                <a:cubicBezTo>
                  <a:pt x="29840" y="4552"/>
                  <a:pt x="30230" y="4609"/>
                  <a:pt x="30621" y="4609"/>
                </a:cubicBezTo>
                <a:cubicBezTo>
                  <a:pt x="31654" y="4609"/>
                  <a:pt x="32695" y="4208"/>
                  <a:pt x="33652" y="3879"/>
                </a:cubicBezTo>
                <a:lnTo>
                  <a:pt x="38637" y="2145"/>
                </a:lnTo>
                <a:lnTo>
                  <a:pt x="41337" y="1200"/>
                </a:lnTo>
                <a:cubicBezTo>
                  <a:pt x="41768" y="1044"/>
                  <a:pt x="43018" y="479"/>
                  <a:pt x="43926" y="479"/>
                </a:cubicBezTo>
                <a:close/>
                <a:moveTo>
                  <a:pt x="43950" y="1"/>
                </a:moveTo>
                <a:cubicBezTo>
                  <a:pt x="43632" y="1"/>
                  <a:pt x="43311" y="49"/>
                  <a:pt x="43031" y="116"/>
                </a:cubicBezTo>
                <a:cubicBezTo>
                  <a:pt x="40844" y="609"/>
                  <a:pt x="38677" y="1594"/>
                  <a:pt x="36549" y="2323"/>
                </a:cubicBezTo>
                <a:lnTo>
                  <a:pt x="33377" y="3426"/>
                </a:lnTo>
                <a:cubicBezTo>
                  <a:pt x="32535" y="3720"/>
                  <a:pt x="31560" y="4120"/>
                  <a:pt x="30636" y="4120"/>
                </a:cubicBezTo>
                <a:cubicBezTo>
                  <a:pt x="30132" y="4120"/>
                  <a:pt x="29644" y="4002"/>
                  <a:pt x="29200" y="3682"/>
                </a:cubicBezTo>
                <a:cubicBezTo>
                  <a:pt x="28392" y="3111"/>
                  <a:pt x="28549" y="1948"/>
                  <a:pt x="27722" y="1416"/>
                </a:cubicBezTo>
                <a:cubicBezTo>
                  <a:pt x="27415" y="1230"/>
                  <a:pt x="27065" y="1166"/>
                  <a:pt x="26710" y="1166"/>
                </a:cubicBezTo>
                <a:cubicBezTo>
                  <a:pt x="26427" y="1166"/>
                  <a:pt x="26141" y="1206"/>
                  <a:pt x="25870" y="1259"/>
                </a:cubicBezTo>
                <a:cubicBezTo>
                  <a:pt x="24826" y="1456"/>
                  <a:pt x="23801" y="1850"/>
                  <a:pt x="22776" y="2145"/>
                </a:cubicBezTo>
                <a:cubicBezTo>
                  <a:pt x="22216" y="2304"/>
                  <a:pt x="21729" y="2463"/>
                  <a:pt x="21248" y="2463"/>
                </a:cubicBezTo>
                <a:cubicBezTo>
                  <a:pt x="20834" y="2463"/>
                  <a:pt x="20426" y="2345"/>
                  <a:pt x="19979" y="2008"/>
                </a:cubicBezTo>
                <a:cubicBezTo>
                  <a:pt x="19742" y="1791"/>
                  <a:pt x="19486" y="1594"/>
                  <a:pt x="19210" y="1416"/>
                </a:cubicBezTo>
                <a:cubicBezTo>
                  <a:pt x="18965" y="1314"/>
                  <a:pt x="18729" y="1273"/>
                  <a:pt x="18497" y="1273"/>
                </a:cubicBezTo>
                <a:cubicBezTo>
                  <a:pt x="18060" y="1273"/>
                  <a:pt x="17639" y="1419"/>
                  <a:pt x="17201" y="1574"/>
                </a:cubicBezTo>
                <a:cubicBezTo>
                  <a:pt x="16038" y="1968"/>
                  <a:pt x="14876" y="2264"/>
                  <a:pt x="13693" y="2579"/>
                </a:cubicBezTo>
                <a:cubicBezTo>
                  <a:pt x="11189" y="3239"/>
                  <a:pt x="8723" y="3995"/>
                  <a:pt x="6238" y="4752"/>
                </a:cubicBezTo>
                <a:lnTo>
                  <a:pt x="6238" y="4752"/>
                </a:lnTo>
                <a:cubicBezTo>
                  <a:pt x="6233" y="4752"/>
                  <a:pt x="6228" y="4751"/>
                  <a:pt x="6223" y="4751"/>
                </a:cubicBezTo>
                <a:cubicBezTo>
                  <a:pt x="6191" y="4751"/>
                  <a:pt x="6159" y="4756"/>
                  <a:pt x="6128" y="4766"/>
                </a:cubicBezTo>
                <a:cubicBezTo>
                  <a:pt x="5261" y="5061"/>
                  <a:pt x="4433" y="5436"/>
                  <a:pt x="3625" y="5869"/>
                </a:cubicBezTo>
                <a:cubicBezTo>
                  <a:pt x="2758" y="6303"/>
                  <a:pt x="1714" y="6677"/>
                  <a:pt x="985" y="7288"/>
                </a:cubicBezTo>
                <a:cubicBezTo>
                  <a:pt x="0" y="8115"/>
                  <a:pt x="414" y="9376"/>
                  <a:pt x="1458" y="9908"/>
                </a:cubicBezTo>
                <a:cubicBezTo>
                  <a:pt x="1935" y="10143"/>
                  <a:pt x="2478" y="10239"/>
                  <a:pt x="3038" y="10239"/>
                </a:cubicBezTo>
                <a:cubicBezTo>
                  <a:pt x="4029" y="10239"/>
                  <a:pt x="5073" y="9938"/>
                  <a:pt x="5891" y="9573"/>
                </a:cubicBezTo>
                <a:cubicBezTo>
                  <a:pt x="6837" y="9140"/>
                  <a:pt x="7645" y="8431"/>
                  <a:pt x="8728" y="8332"/>
                </a:cubicBezTo>
                <a:cubicBezTo>
                  <a:pt x="8821" y="8327"/>
                  <a:pt x="8953" y="8323"/>
                  <a:pt x="9098" y="8323"/>
                </a:cubicBezTo>
                <a:cubicBezTo>
                  <a:pt x="9508" y="8323"/>
                  <a:pt x="10024" y="8354"/>
                  <a:pt x="10068" y="8470"/>
                </a:cubicBezTo>
                <a:cubicBezTo>
                  <a:pt x="10364" y="9120"/>
                  <a:pt x="7034" y="10086"/>
                  <a:pt x="6640" y="10559"/>
                </a:cubicBezTo>
                <a:cubicBezTo>
                  <a:pt x="5931" y="11425"/>
                  <a:pt x="6226" y="12489"/>
                  <a:pt x="7329" y="12746"/>
                </a:cubicBezTo>
                <a:cubicBezTo>
                  <a:pt x="7674" y="12824"/>
                  <a:pt x="8046" y="12857"/>
                  <a:pt x="8433" y="12857"/>
                </a:cubicBezTo>
                <a:cubicBezTo>
                  <a:pt x="9797" y="12857"/>
                  <a:pt x="11349" y="12446"/>
                  <a:pt x="12531" y="12154"/>
                </a:cubicBezTo>
                <a:cubicBezTo>
                  <a:pt x="14698" y="11622"/>
                  <a:pt x="16590" y="10696"/>
                  <a:pt x="18599" y="9790"/>
                </a:cubicBezTo>
                <a:cubicBezTo>
                  <a:pt x="19454" y="9403"/>
                  <a:pt x="20273" y="9178"/>
                  <a:pt x="21135" y="9178"/>
                </a:cubicBezTo>
                <a:cubicBezTo>
                  <a:pt x="21545" y="9178"/>
                  <a:pt x="21964" y="9229"/>
                  <a:pt x="22402" y="9337"/>
                </a:cubicBezTo>
                <a:cubicBezTo>
                  <a:pt x="23368" y="9593"/>
                  <a:pt x="24274" y="9849"/>
                  <a:pt x="25259" y="9908"/>
                </a:cubicBezTo>
                <a:cubicBezTo>
                  <a:pt x="25470" y="9922"/>
                  <a:pt x="25681" y="9928"/>
                  <a:pt x="25891" y="9928"/>
                </a:cubicBezTo>
                <a:cubicBezTo>
                  <a:pt x="27567" y="9928"/>
                  <a:pt x="29220" y="9527"/>
                  <a:pt x="30796" y="9002"/>
                </a:cubicBezTo>
                <a:cubicBezTo>
                  <a:pt x="35110" y="7524"/>
                  <a:pt x="39268" y="5357"/>
                  <a:pt x="43425" y="3505"/>
                </a:cubicBezTo>
                <a:cubicBezTo>
                  <a:pt x="44410" y="3052"/>
                  <a:pt x="46144" y="2165"/>
                  <a:pt x="45474" y="786"/>
                </a:cubicBezTo>
                <a:cubicBezTo>
                  <a:pt x="45187" y="186"/>
                  <a:pt x="44573" y="1"/>
                  <a:pt x="4395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17" name="Google Shape;1217;p49"/>
          <p:cNvGrpSpPr/>
          <p:nvPr/>
        </p:nvGrpSpPr>
        <p:grpSpPr>
          <a:xfrm>
            <a:off x="7531886" y="201361"/>
            <a:ext cx="1356047" cy="813604"/>
            <a:chOff x="6798725" y="2381225"/>
            <a:chExt cx="560350" cy="336200"/>
          </a:xfrm>
        </p:grpSpPr>
        <p:sp>
          <p:nvSpPr>
            <p:cNvPr id="1218" name="Google Shape;1218;p49"/>
            <p:cNvSpPr/>
            <p:nvPr/>
          </p:nvSpPr>
          <p:spPr>
            <a:xfrm>
              <a:off x="6900275" y="2381225"/>
              <a:ext cx="356900" cy="336200"/>
            </a:xfrm>
            <a:custGeom>
              <a:avLst/>
              <a:gdLst/>
              <a:ahLst/>
              <a:cxnLst/>
              <a:rect l="l" t="t" r="r" b="b"/>
              <a:pathLst>
                <a:path w="14276" h="13448" extrusionOk="0">
                  <a:moveTo>
                    <a:pt x="7153" y="1"/>
                  </a:moveTo>
                  <a:cubicBezTo>
                    <a:pt x="6861" y="1"/>
                    <a:pt x="6566" y="20"/>
                    <a:pt x="6269" y="59"/>
                  </a:cubicBezTo>
                  <a:cubicBezTo>
                    <a:pt x="2590" y="530"/>
                    <a:pt x="0" y="3900"/>
                    <a:pt x="471" y="7594"/>
                  </a:cubicBezTo>
                  <a:cubicBezTo>
                    <a:pt x="918" y="10982"/>
                    <a:pt x="3813" y="13447"/>
                    <a:pt x="7142" y="13447"/>
                  </a:cubicBezTo>
                  <a:cubicBezTo>
                    <a:pt x="7427" y="13447"/>
                    <a:pt x="7716" y="13429"/>
                    <a:pt x="8006" y="13392"/>
                  </a:cubicBezTo>
                  <a:cubicBezTo>
                    <a:pt x="11685" y="12906"/>
                    <a:pt x="14275" y="9536"/>
                    <a:pt x="13804" y="5857"/>
                  </a:cubicBezTo>
                  <a:cubicBezTo>
                    <a:pt x="13358" y="2475"/>
                    <a:pt x="10474" y="1"/>
                    <a:pt x="715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9" name="Google Shape;1219;p49"/>
            <p:cNvSpPr/>
            <p:nvPr/>
          </p:nvSpPr>
          <p:spPr>
            <a:xfrm>
              <a:off x="6798725" y="2421125"/>
              <a:ext cx="560350" cy="258375"/>
            </a:xfrm>
            <a:custGeom>
              <a:avLst/>
              <a:gdLst/>
              <a:ahLst/>
              <a:cxnLst/>
              <a:rect l="l" t="t" r="r" b="b"/>
              <a:pathLst>
                <a:path w="22414" h="10335" extrusionOk="0">
                  <a:moveTo>
                    <a:pt x="18578" y="0"/>
                  </a:moveTo>
                  <a:cubicBezTo>
                    <a:pt x="17765" y="0"/>
                    <a:pt x="16829" y="87"/>
                    <a:pt x="15806" y="258"/>
                  </a:cubicBezTo>
                  <a:cubicBezTo>
                    <a:pt x="15865" y="303"/>
                    <a:pt x="15909" y="361"/>
                    <a:pt x="15968" y="406"/>
                  </a:cubicBezTo>
                  <a:cubicBezTo>
                    <a:pt x="16298" y="377"/>
                    <a:pt x="16612" y="363"/>
                    <a:pt x="16906" y="363"/>
                  </a:cubicBezTo>
                  <a:cubicBezTo>
                    <a:pt x="18273" y="363"/>
                    <a:pt x="19211" y="673"/>
                    <a:pt x="19441" y="1303"/>
                  </a:cubicBezTo>
                  <a:cubicBezTo>
                    <a:pt x="20000" y="2760"/>
                    <a:pt x="16586" y="5380"/>
                    <a:pt x="11847" y="7175"/>
                  </a:cubicBezTo>
                  <a:cubicBezTo>
                    <a:pt x="9156" y="8186"/>
                    <a:pt x="6608" y="8713"/>
                    <a:pt x="4808" y="8713"/>
                  </a:cubicBezTo>
                  <a:cubicBezTo>
                    <a:pt x="3438" y="8713"/>
                    <a:pt x="2502" y="8408"/>
                    <a:pt x="2267" y="7778"/>
                  </a:cubicBezTo>
                  <a:cubicBezTo>
                    <a:pt x="1958" y="6984"/>
                    <a:pt x="2855" y="5821"/>
                    <a:pt x="4504" y="4644"/>
                  </a:cubicBezTo>
                  <a:cubicBezTo>
                    <a:pt x="4504" y="4585"/>
                    <a:pt x="4518" y="4511"/>
                    <a:pt x="4518" y="4453"/>
                  </a:cubicBezTo>
                  <a:lnTo>
                    <a:pt x="4518" y="4453"/>
                  </a:lnTo>
                  <a:cubicBezTo>
                    <a:pt x="1663" y="6174"/>
                    <a:pt x="0" y="7984"/>
                    <a:pt x="442" y="9177"/>
                  </a:cubicBezTo>
                  <a:cubicBezTo>
                    <a:pt x="742" y="9955"/>
                    <a:pt x="1909" y="10335"/>
                    <a:pt x="3614" y="10335"/>
                  </a:cubicBezTo>
                  <a:cubicBezTo>
                    <a:pt x="5844" y="10335"/>
                    <a:pt x="8991" y="9685"/>
                    <a:pt x="12318" y="8426"/>
                  </a:cubicBezTo>
                  <a:cubicBezTo>
                    <a:pt x="18205" y="6204"/>
                    <a:pt x="22414" y="2951"/>
                    <a:pt x="21737" y="1156"/>
                  </a:cubicBezTo>
                  <a:cubicBezTo>
                    <a:pt x="21438" y="379"/>
                    <a:pt x="20277" y="0"/>
                    <a:pt x="1857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20" name="Google Shape;1220;p49"/>
          <p:cNvSpPr/>
          <p:nvPr/>
        </p:nvSpPr>
        <p:spPr>
          <a:xfrm>
            <a:off x="7186375" y="108121"/>
            <a:ext cx="192795" cy="245160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" name="Rounded Rectangle 16">
            <a:extLst>
              <a:ext uri="{FF2B5EF4-FFF2-40B4-BE49-F238E27FC236}">
                <a16:creationId xmlns:a16="http://schemas.microsoft.com/office/drawing/2014/main" id="{9F1743BA-18C0-F29F-2712-EAE74A9DD691}"/>
              </a:ext>
            </a:extLst>
          </p:cNvPr>
          <p:cNvSpPr/>
          <p:nvPr/>
        </p:nvSpPr>
        <p:spPr>
          <a:xfrm>
            <a:off x="2566739" y="349774"/>
            <a:ext cx="4019359" cy="617482"/>
          </a:xfrm>
          <a:prstGeom prst="roundRect">
            <a:avLst/>
          </a:prstGeom>
          <a:solidFill>
            <a:srgbClr val="BDD292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200" b="1" kern="1200" dirty="0">
                <a:solidFill>
                  <a:schemeClr val="bg1"/>
                </a:solidFill>
                <a:ea typeface="+mn-ea"/>
                <a:cs typeface="Arial" panose="020B0604020202020204" pitchFamily="34" charset="0"/>
              </a:rPr>
              <a:t>2. </a:t>
            </a:r>
            <a:r>
              <a:rPr lang="en-US" sz="2200" b="1" kern="1200" dirty="0" err="1">
                <a:solidFill>
                  <a:schemeClr val="bg1"/>
                </a:solidFill>
                <a:ea typeface="+mn-ea"/>
                <a:cs typeface="Arial" panose="020B0604020202020204" pitchFamily="34" charset="0"/>
              </a:rPr>
              <a:t>Hiệu</a:t>
            </a:r>
            <a:r>
              <a:rPr lang="en-US" sz="2200" b="1" kern="1200" dirty="0">
                <a:solidFill>
                  <a:schemeClr val="bg1"/>
                </a:solidFill>
                <a:ea typeface="+mn-ea"/>
                <a:cs typeface="Arial" panose="020B0604020202020204" pitchFamily="34" charset="0"/>
              </a:rPr>
              <a:t> </a:t>
            </a:r>
            <a:r>
              <a:rPr lang="en-US" sz="2200" b="1" kern="1200" dirty="0" err="1">
                <a:solidFill>
                  <a:schemeClr val="bg1"/>
                </a:solidFill>
                <a:ea typeface="+mn-ea"/>
                <a:cs typeface="Arial" panose="020B0604020202020204" pitchFamily="34" charset="0"/>
              </a:rPr>
              <a:t>hai</a:t>
            </a:r>
            <a:r>
              <a:rPr lang="en-US" sz="2200" b="1" kern="1200" dirty="0">
                <a:solidFill>
                  <a:schemeClr val="bg1"/>
                </a:solidFill>
                <a:ea typeface="+mn-ea"/>
                <a:cs typeface="Arial" panose="020B0604020202020204" pitchFamily="34" charset="0"/>
              </a:rPr>
              <a:t> </a:t>
            </a:r>
            <a:r>
              <a:rPr lang="en-US" sz="2200" b="1" kern="1200" dirty="0" err="1">
                <a:solidFill>
                  <a:schemeClr val="bg1"/>
                </a:solidFill>
                <a:ea typeface="+mn-ea"/>
                <a:cs typeface="Arial" panose="020B0604020202020204" pitchFamily="34" charset="0"/>
              </a:rPr>
              <a:t>bình</a:t>
            </a:r>
            <a:r>
              <a:rPr lang="en-US" sz="2200" b="1" kern="1200" dirty="0">
                <a:solidFill>
                  <a:schemeClr val="bg1"/>
                </a:solidFill>
                <a:ea typeface="+mn-ea"/>
                <a:cs typeface="Arial" panose="020B0604020202020204" pitchFamily="34" charset="0"/>
              </a:rPr>
              <a:t> </a:t>
            </a:r>
            <a:r>
              <a:rPr lang="en-US" sz="2200" b="1" kern="1200" dirty="0" err="1">
                <a:solidFill>
                  <a:schemeClr val="bg1"/>
                </a:solidFill>
                <a:ea typeface="+mn-ea"/>
                <a:cs typeface="Arial" panose="020B0604020202020204" pitchFamily="34" charset="0"/>
              </a:rPr>
              <a:t>phương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B12A2F98-03B7-11F5-C8A7-AB36B5EE827B}"/>
                  </a:ext>
                </a:extLst>
              </p:cNvPr>
              <p:cNvSpPr/>
              <p:nvPr/>
            </p:nvSpPr>
            <p:spPr>
              <a:xfrm>
                <a:off x="1012871" y="1254913"/>
                <a:ext cx="6698686" cy="134145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0480" marR="30480" algn="just">
                  <a:lnSpc>
                    <a:spcPct val="200000"/>
                  </a:lnSpc>
                  <a:buClrTx/>
                  <a:defRPr/>
                </a:pP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	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Với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𝑎</m:t>
                    </m:r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,</m:t>
                    </m:r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𝑏</m:t>
                    </m:r>
                  </m:oMath>
                </a14:m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là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hai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số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thực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bất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kì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,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thực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hiện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phép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tính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(</m:t>
                    </m:r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𝑎</m:t>
                    </m:r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−</m:t>
                    </m:r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𝑏</m:t>
                    </m:r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)(</m:t>
                    </m:r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𝑎</m:t>
                    </m:r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+</m:t>
                    </m:r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𝑏</m:t>
                    </m:r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)</m:t>
                    </m:r>
                  </m:oMath>
                </a14:m>
                <a:endParaRPr lang="en-US" sz="2200" kern="1200" dirty="0">
                  <a:latin typeface="+mj-lt"/>
                  <a:ea typeface="Times New Roman" panose="020206030504050203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B12A2F98-03B7-11F5-C8A7-AB36B5EE827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2871" y="1254913"/>
                <a:ext cx="6698686" cy="1341457"/>
              </a:xfrm>
              <a:prstGeom prst="rect">
                <a:avLst/>
              </a:prstGeom>
              <a:blipFill>
                <a:blip r:embed="rId3"/>
                <a:stretch>
                  <a:fillRect l="-728" r="-728" b="-86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 7">
            <a:extLst>
              <a:ext uri="{FF2B5EF4-FFF2-40B4-BE49-F238E27FC236}">
                <a16:creationId xmlns:a16="http://schemas.microsoft.com/office/drawing/2014/main" id="{C9CEBDE5-EDFD-5D6D-0C2F-34E816E965DE}"/>
              </a:ext>
            </a:extLst>
          </p:cNvPr>
          <p:cNvSpPr/>
          <p:nvPr/>
        </p:nvSpPr>
        <p:spPr>
          <a:xfrm>
            <a:off x="1023358" y="1482317"/>
            <a:ext cx="906018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ClrTx/>
              <a:buFontTx/>
              <a:buNone/>
              <a:defRPr/>
            </a:pPr>
            <a:r>
              <a:rPr lang="en-US" sz="2200" b="1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HĐ 3.</a:t>
            </a:r>
          </a:p>
        </p:txBody>
      </p:sp>
      <p:sp>
        <p:nvSpPr>
          <p:cNvPr id="10" name="Oval Callout 29">
            <a:extLst>
              <a:ext uri="{FF2B5EF4-FFF2-40B4-BE49-F238E27FC236}">
                <a16:creationId xmlns:a16="http://schemas.microsoft.com/office/drawing/2014/main" id="{3833847F-4B46-A96A-B07D-B2759AA9B2E9}"/>
              </a:ext>
            </a:extLst>
          </p:cNvPr>
          <p:cNvSpPr/>
          <p:nvPr/>
        </p:nvSpPr>
        <p:spPr>
          <a:xfrm>
            <a:off x="4085624" y="2800855"/>
            <a:ext cx="972752" cy="425555"/>
          </a:xfrm>
          <a:prstGeom prst="wedgeEllipseCallout">
            <a:avLst>
              <a:gd name="adj1" fmla="val 2663"/>
              <a:gd name="adj2" fmla="val 64565"/>
            </a:avLst>
          </a:prstGeom>
          <a:ln>
            <a:solidFill>
              <a:schemeClr val="tx2"/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Giải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873DAD02-62FF-8848-FAB2-E2D2E5B1436B}"/>
                  </a:ext>
                </a:extLst>
              </p:cNvPr>
              <p:cNvSpPr txBox="1"/>
              <p:nvPr/>
            </p:nvSpPr>
            <p:spPr>
              <a:xfrm>
                <a:off x="879536" y="3229070"/>
                <a:ext cx="7326796" cy="119436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2200" kern="100" dirty="0">
                    <a:solidFill>
                      <a:srgbClr val="000000"/>
                    </a:solidFill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Ta </a:t>
                </a:r>
                <a:r>
                  <a:rPr lang="en-US" sz="2200" kern="100" dirty="0" err="1">
                    <a:solidFill>
                      <a:srgbClr val="000000"/>
                    </a:solidFill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2200" kern="100" dirty="0">
                    <a:solidFill>
                      <a:srgbClr val="000000"/>
                    </a:solidFill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: </a:t>
                </a:r>
                <a:endParaRPr lang="en-US" sz="2200" kern="1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en-US" sz="220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220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en-US" sz="220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– </m:t>
                    </m:r>
                    <m:r>
                      <a:rPr lang="en-US" sz="220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𝑏</m:t>
                    </m:r>
                    <m:r>
                      <a:rPr lang="en-US" sz="220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)(</m:t>
                    </m:r>
                    <m:r>
                      <a:rPr lang="en-US" sz="220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en-US" sz="220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+ </m:t>
                    </m:r>
                    <m:r>
                      <a:rPr lang="en-US" sz="220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𝑏</m:t>
                    </m:r>
                    <m:r>
                      <a:rPr lang="en-US" sz="220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)  = </m:t>
                    </m:r>
                    <m:r>
                      <a:rPr lang="en-US" sz="22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en-US" sz="22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. </m:t>
                    </m:r>
                    <m:r>
                      <a:rPr lang="en-US" sz="22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en-US" sz="22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+ </m:t>
                    </m:r>
                    <m:r>
                      <a:rPr lang="en-US" sz="22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en-US" sz="22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. </m:t>
                    </m:r>
                    <m:r>
                      <a:rPr lang="en-US" sz="22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𝑏</m:t>
                    </m:r>
                    <m:r>
                      <a:rPr lang="en-US" sz="22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– </m:t>
                    </m:r>
                    <m:r>
                      <a:rPr lang="en-US" sz="22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𝑏</m:t>
                    </m:r>
                    <m:r>
                      <a:rPr lang="en-US" sz="22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. </m:t>
                    </m:r>
                    <m:r>
                      <a:rPr lang="en-US" sz="22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en-US" sz="22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+ </m:t>
                    </m:r>
                    <m:r>
                      <a:rPr lang="en-US" sz="22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𝑏</m:t>
                    </m:r>
                    <m:r>
                      <a:rPr lang="en-US" sz="22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. </m:t>
                    </m:r>
                    <m:r>
                      <a:rPr lang="en-US" sz="22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𝑏</m:t>
                    </m:r>
                    <m:r>
                      <a:rPr lang="en-US" sz="22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= </m:t>
                    </m:r>
                    <m:r>
                      <a:rPr lang="en-US" sz="22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en-US" sz="2200" i="1" kern="100" baseline="300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2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– </m:t>
                    </m:r>
                    <m:r>
                      <a:rPr lang="en-US" sz="22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𝑏</m:t>
                    </m:r>
                    <m:r>
                      <a:rPr lang="en-US" sz="2200" i="1" kern="100" baseline="300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</m:oMath>
                </a14:m>
                <a:r>
                  <a:rPr lang="en-US" sz="2200" kern="100" dirty="0">
                    <a:solidFill>
                      <a:srgbClr val="000000"/>
                    </a:solidFill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.</a:t>
                </a:r>
                <a:endParaRPr lang="en-US" sz="2200" kern="1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873DAD02-62FF-8848-FAB2-E2D2E5B143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9536" y="3229070"/>
                <a:ext cx="7326796" cy="1194366"/>
              </a:xfrm>
              <a:prstGeom prst="rect">
                <a:avLst/>
              </a:prstGeom>
              <a:blipFill>
                <a:blip r:embed="rId4"/>
                <a:stretch>
                  <a:fillRect l="-1082" b="-96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ageCurlDoubl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/>
      <p:bldP spid="10" grpId="0" animBg="1"/>
      <p:bldP spid="1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4" name="Google Shape;1534;p56"/>
          <p:cNvSpPr/>
          <p:nvPr/>
        </p:nvSpPr>
        <p:spPr>
          <a:xfrm>
            <a:off x="-1090400" y="1172023"/>
            <a:ext cx="3944836" cy="5511289"/>
          </a:xfrm>
          <a:custGeom>
            <a:avLst/>
            <a:gdLst/>
            <a:ahLst/>
            <a:cxnLst/>
            <a:rect l="l" t="t" r="r" b="b"/>
            <a:pathLst>
              <a:path w="149256" h="208524" extrusionOk="0">
                <a:moveTo>
                  <a:pt x="0" y="0"/>
                </a:moveTo>
                <a:lnTo>
                  <a:pt x="0" y="186163"/>
                </a:lnTo>
                <a:lnTo>
                  <a:pt x="121493" y="208524"/>
                </a:lnTo>
                <a:cubicBezTo>
                  <a:pt x="115578" y="203183"/>
                  <a:pt x="112289" y="194974"/>
                  <a:pt x="113194" y="187913"/>
                </a:cubicBezTo>
                <a:cubicBezTo>
                  <a:pt x="113979" y="181998"/>
                  <a:pt x="117419" y="177200"/>
                  <a:pt x="121493" y="173368"/>
                </a:cubicBezTo>
                <a:cubicBezTo>
                  <a:pt x="125567" y="169565"/>
                  <a:pt x="130305" y="166487"/>
                  <a:pt x="134379" y="162685"/>
                </a:cubicBezTo>
                <a:cubicBezTo>
                  <a:pt x="141863" y="155744"/>
                  <a:pt x="147113" y="146178"/>
                  <a:pt x="148200" y="135224"/>
                </a:cubicBezTo>
                <a:cubicBezTo>
                  <a:pt x="149256" y="124269"/>
                  <a:pt x="145876" y="111957"/>
                  <a:pt x="138241" y="102331"/>
                </a:cubicBezTo>
                <a:cubicBezTo>
                  <a:pt x="128645" y="90260"/>
                  <a:pt x="113919" y="83892"/>
                  <a:pt x="99916" y="79456"/>
                </a:cubicBezTo>
                <a:cubicBezTo>
                  <a:pt x="81237" y="73542"/>
                  <a:pt x="61622" y="65333"/>
                  <a:pt x="47951" y="48646"/>
                </a:cubicBezTo>
                <a:cubicBezTo>
                  <a:pt x="38144" y="36665"/>
                  <a:pt x="33074" y="20158"/>
                  <a:pt x="38234" y="7967"/>
                </a:cubicBezTo>
                <a:lnTo>
                  <a:pt x="0" y="0"/>
                </a:lnTo>
                <a:close/>
              </a:path>
            </a:pathLst>
          </a:custGeom>
          <a:solidFill>
            <a:srgbClr val="8DCED4">
              <a:alpha val="6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5" name="Google Shape;1535;p56"/>
          <p:cNvSpPr/>
          <p:nvPr/>
        </p:nvSpPr>
        <p:spPr>
          <a:xfrm>
            <a:off x="981438" y="4058188"/>
            <a:ext cx="1272350" cy="347275"/>
          </a:xfrm>
          <a:custGeom>
            <a:avLst/>
            <a:gdLst/>
            <a:ahLst/>
            <a:cxnLst/>
            <a:rect l="l" t="t" r="r" b="b"/>
            <a:pathLst>
              <a:path w="50894" h="13891" extrusionOk="0">
                <a:moveTo>
                  <a:pt x="47961" y="461"/>
                </a:moveTo>
                <a:cubicBezTo>
                  <a:pt x="48959" y="461"/>
                  <a:pt x="50307" y="1231"/>
                  <a:pt x="49593" y="2377"/>
                </a:cubicBezTo>
                <a:cubicBezTo>
                  <a:pt x="49317" y="2752"/>
                  <a:pt x="48923" y="3047"/>
                  <a:pt x="48490" y="3224"/>
                </a:cubicBezTo>
                <a:cubicBezTo>
                  <a:pt x="46756" y="4012"/>
                  <a:pt x="44588" y="4210"/>
                  <a:pt x="42756" y="4623"/>
                </a:cubicBezTo>
                <a:cubicBezTo>
                  <a:pt x="41416" y="4919"/>
                  <a:pt x="38599" y="4998"/>
                  <a:pt x="37909" y="6436"/>
                </a:cubicBezTo>
                <a:cubicBezTo>
                  <a:pt x="37732" y="6771"/>
                  <a:pt x="37712" y="7165"/>
                  <a:pt x="37850" y="7520"/>
                </a:cubicBezTo>
                <a:cubicBezTo>
                  <a:pt x="37909" y="7717"/>
                  <a:pt x="38027" y="7874"/>
                  <a:pt x="38185" y="8012"/>
                </a:cubicBezTo>
                <a:cubicBezTo>
                  <a:pt x="38658" y="8505"/>
                  <a:pt x="38855" y="8308"/>
                  <a:pt x="38894" y="9155"/>
                </a:cubicBezTo>
                <a:cubicBezTo>
                  <a:pt x="38934" y="9982"/>
                  <a:pt x="38658" y="10160"/>
                  <a:pt x="37830" y="10376"/>
                </a:cubicBezTo>
                <a:cubicBezTo>
                  <a:pt x="37377" y="10475"/>
                  <a:pt x="36904" y="10554"/>
                  <a:pt x="36451" y="10613"/>
                </a:cubicBezTo>
                <a:lnTo>
                  <a:pt x="33082" y="11125"/>
                </a:lnTo>
                <a:lnTo>
                  <a:pt x="25378" y="12307"/>
                </a:lnTo>
                <a:lnTo>
                  <a:pt x="21556" y="12898"/>
                </a:lnTo>
                <a:cubicBezTo>
                  <a:pt x="20949" y="12994"/>
                  <a:pt x="19423" y="13377"/>
                  <a:pt x="18141" y="13377"/>
                </a:cubicBezTo>
                <a:cubicBezTo>
                  <a:pt x="17050" y="13377"/>
                  <a:pt x="16136" y="13100"/>
                  <a:pt x="16118" y="12130"/>
                </a:cubicBezTo>
                <a:cubicBezTo>
                  <a:pt x="16118" y="12126"/>
                  <a:pt x="16118" y="12122"/>
                  <a:pt x="16117" y="12117"/>
                </a:cubicBezTo>
                <a:lnTo>
                  <a:pt x="16117" y="12117"/>
                </a:lnTo>
                <a:cubicBezTo>
                  <a:pt x="16433" y="11003"/>
                  <a:pt x="17377" y="11375"/>
                  <a:pt x="18226" y="11086"/>
                </a:cubicBezTo>
                <a:cubicBezTo>
                  <a:pt x="18699" y="10928"/>
                  <a:pt x="18679" y="10830"/>
                  <a:pt x="19014" y="10514"/>
                </a:cubicBezTo>
                <a:cubicBezTo>
                  <a:pt x="19290" y="10239"/>
                  <a:pt x="19625" y="10160"/>
                  <a:pt x="19940" y="9923"/>
                </a:cubicBezTo>
                <a:cubicBezTo>
                  <a:pt x="20689" y="9352"/>
                  <a:pt x="20374" y="8524"/>
                  <a:pt x="19566" y="8229"/>
                </a:cubicBezTo>
                <a:cubicBezTo>
                  <a:pt x="19386" y="8163"/>
                  <a:pt x="19196" y="8136"/>
                  <a:pt x="19001" y="8136"/>
                </a:cubicBezTo>
                <a:cubicBezTo>
                  <a:pt x="18322" y="8136"/>
                  <a:pt x="17582" y="8461"/>
                  <a:pt x="16985" y="8584"/>
                </a:cubicBezTo>
                <a:cubicBezTo>
                  <a:pt x="15822" y="8820"/>
                  <a:pt x="14660" y="9037"/>
                  <a:pt x="13478" y="9194"/>
                </a:cubicBezTo>
                <a:cubicBezTo>
                  <a:pt x="11188" y="9529"/>
                  <a:pt x="8882" y="9689"/>
                  <a:pt x="6574" y="9689"/>
                </a:cubicBezTo>
                <a:cubicBezTo>
                  <a:pt x="6439" y="9689"/>
                  <a:pt x="6303" y="9688"/>
                  <a:pt x="6168" y="9687"/>
                </a:cubicBezTo>
                <a:cubicBezTo>
                  <a:pt x="5776" y="9687"/>
                  <a:pt x="5354" y="9699"/>
                  <a:pt x="4926" y="9699"/>
                </a:cubicBezTo>
                <a:cubicBezTo>
                  <a:pt x="3997" y="9699"/>
                  <a:pt x="3035" y="9643"/>
                  <a:pt x="2267" y="9293"/>
                </a:cubicBezTo>
                <a:cubicBezTo>
                  <a:pt x="533" y="8505"/>
                  <a:pt x="40" y="6574"/>
                  <a:pt x="1656" y="5411"/>
                </a:cubicBezTo>
                <a:cubicBezTo>
                  <a:pt x="2621" y="4702"/>
                  <a:pt x="3882" y="4663"/>
                  <a:pt x="5025" y="4604"/>
                </a:cubicBezTo>
                <a:cubicBezTo>
                  <a:pt x="6286" y="4505"/>
                  <a:pt x="7547" y="4426"/>
                  <a:pt x="8828" y="4328"/>
                </a:cubicBezTo>
                <a:cubicBezTo>
                  <a:pt x="13359" y="3914"/>
                  <a:pt x="17871" y="3264"/>
                  <a:pt x="22324" y="2377"/>
                </a:cubicBezTo>
                <a:cubicBezTo>
                  <a:pt x="23566" y="2141"/>
                  <a:pt x="24807" y="1865"/>
                  <a:pt x="26048" y="1569"/>
                </a:cubicBezTo>
                <a:cubicBezTo>
                  <a:pt x="27113" y="1333"/>
                  <a:pt x="28467" y="835"/>
                  <a:pt x="29627" y="835"/>
                </a:cubicBezTo>
                <a:cubicBezTo>
                  <a:pt x="29819" y="835"/>
                  <a:pt x="30006" y="849"/>
                  <a:pt x="30186" y="880"/>
                </a:cubicBezTo>
                <a:cubicBezTo>
                  <a:pt x="30796" y="998"/>
                  <a:pt x="32274" y="683"/>
                  <a:pt x="31939" y="2062"/>
                </a:cubicBezTo>
                <a:cubicBezTo>
                  <a:pt x="31841" y="2456"/>
                  <a:pt x="31328" y="2811"/>
                  <a:pt x="30993" y="2949"/>
                </a:cubicBezTo>
                <a:cubicBezTo>
                  <a:pt x="30540" y="3086"/>
                  <a:pt x="30087" y="3185"/>
                  <a:pt x="29614" y="3264"/>
                </a:cubicBezTo>
                <a:cubicBezTo>
                  <a:pt x="28885" y="3441"/>
                  <a:pt x="28274" y="3756"/>
                  <a:pt x="27999" y="4485"/>
                </a:cubicBezTo>
                <a:cubicBezTo>
                  <a:pt x="27940" y="4604"/>
                  <a:pt x="28117" y="4761"/>
                  <a:pt x="28196" y="4820"/>
                </a:cubicBezTo>
                <a:cubicBezTo>
                  <a:pt x="28961" y="5354"/>
                  <a:pt x="29784" y="5564"/>
                  <a:pt x="30650" y="5564"/>
                </a:cubicBezTo>
                <a:cubicBezTo>
                  <a:pt x="31032" y="5564"/>
                  <a:pt x="31423" y="5523"/>
                  <a:pt x="31821" y="5451"/>
                </a:cubicBezTo>
                <a:cubicBezTo>
                  <a:pt x="33949" y="5057"/>
                  <a:pt x="36018" y="4170"/>
                  <a:pt x="38067" y="3500"/>
                </a:cubicBezTo>
                <a:lnTo>
                  <a:pt x="44608" y="1372"/>
                </a:lnTo>
                <a:cubicBezTo>
                  <a:pt x="45652" y="1037"/>
                  <a:pt x="46736" y="545"/>
                  <a:pt x="47820" y="466"/>
                </a:cubicBezTo>
                <a:cubicBezTo>
                  <a:pt x="47866" y="462"/>
                  <a:pt x="47913" y="461"/>
                  <a:pt x="47961" y="461"/>
                </a:cubicBezTo>
                <a:close/>
                <a:moveTo>
                  <a:pt x="47887" y="1"/>
                </a:moveTo>
                <a:cubicBezTo>
                  <a:pt x="47346" y="1"/>
                  <a:pt x="46785" y="115"/>
                  <a:pt x="46263" y="269"/>
                </a:cubicBezTo>
                <a:cubicBezTo>
                  <a:pt x="43308" y="1136"/>
                  <a:pt x="40392" y="2180"/>
                  <a:pt x="37456" y="3126"/>
                </a:cubicBezTo>
                <a:cubicBezTo>
                  <a:pt x="35939" y="3618"/>
                  <a:pt x="34422" y="4150"/>
                  <a:pt x="32905" y="4604"/>
                </a:cubicBezTo>
                <a:cubicBezTo>
                  <a:pt x="32057" y="4864"/>
                  <a:pt x="31161" y="5107"/>
                  <a:pt x="30294" y="5107"/>
                </a:cubicBezTo>
                <a:cubicBezTo>
                  <a:pt x="29690" y="5107"/>
                  <a:pt x="29099" y="4990"/>
                  <a:pt x="28548" y="4678"/>
                </a:cubicBezTo>
                <a:lnTo>
                  <a:pt x="28548" y="4678"/>
                </a:lnTo>
                <a:cubicBezTo>
                  <a:pt x="29329" y="3332"/>
                  <a:pt x="32773" y="3918"/>
                  <a:pt x="32412" y="1944"/>
                </a:cubicBezTo>
                <a:cubicBezTo>
                  <a:pt x="32213" y="702"/>
                  <a:pt x="30749" y="420"/>
                  <a:pt x="29620" y="420"/>
                </a:cubicBezTo>
                <a:cubicBezTo>
                  <a:pt x="29405" y="420"/>
                  <a:pt x="29203" y="431"/>
                  <a:pt x="29023" y="446"/>
                </a:cubicBezTo>
                <a:cubicBezTo>
                  <a:pt x="26501" y="663"/>
                  <a:pt x="23960" y="1530"/>
                  <a:pt x="21477" y="2023"/>
                </a:cubicBezTo>
                <a:cubicBezTo>
                  <a:pt x="18738" y="2554"/>
                  <a:pt x="16000" y="2988"/>
                  <a:pt x="13222" y="3343"/>
                </a:cubicBezTo>
                <a:cubicBezTo>
                  <a:pt x="10404" y="3697"/>
                  <a:pt x="7567" y="3953"/>
                  <a:pt x="4730" y="4131"/>
                </a:cubicBezTo>
                <a:cubicBezTo>
                  <a:pt x="2996" y="4229"/>
                  <a:pt x="277" y="4544"/>
                  <a:pt x="99" y="6791"/>
                </a:cubicBezTo>
                <a:cubicBezTo>
                  <a:pt x="1" y="8150"/>
                  <a:pt x="1163" y="9253"/>
                  <a:pt x="2346" y="9726"/>
                </a:cubicBezTo>
                <a:cubicBezTo>
                  <a:pt x="3420" y="10144"/>
                  <a:pt x="4676" y="10266"/>
                  <a:pt x="5943" y="10266"/>
                </a:cubicBezTo>
                <a:cubicBezTo>
                  <a:pt x="7184" y="10266"/>
                  <a:pt x="8435" y="10149"/>
                  <a:pt x="9537" y="10081"/>
                </a:cubicBezTo>
                <a:cubicBezTo>
                  <a:pt x="10897" y="10002"/>
                  <a:pt x="12256" y="9884"/>
                  <a:pt x="13616" y="9687"/>
                </a:cubicBezTo>
                <a:cubicBezTo>
                  <a:pt x="15172" y="9490"/>
                  <a:pt x="16748" y="8958"/>
                  <a:pt x="18285" y="8840"/>
                </a:cubicBezTo>
                <a:lnTo>
                  <a:pt x="18758" y="8721"/>
                </a:lnTo>
                <a:lnTo>
                  <a:pt x="19743" y="9293"/>
                </a:lnTo>
                <a:cubicBezTo>
                  <a:pt x="19763" y="9588"/>
                  <a:pt x="19073" y="9608"/>
                  <a:pt x="18896" y="9746"/>
                </a:cubicBezTo>
                <a:cubicBezTo>
                  <a:pt x="18187" y="10298"/>
                  <a:pt x="18108" y="10554"/>
                  <a:pt x="17142" y="10692"/>
                </a:cubicBezTo>
                <a:cubicBezTo>
                  <a:pt x="16354" y="10810"/>
                  <a:pt x="15822" y="11007"/>
                  <a:pt x="15606" y="11834"/>
                </a:cubicBezTo>
                <a:cubicBezTo>
                  <a:pt x="15599" y="11866"/>
                  <a:pt x="15608" y="11903"/>
                  <a:pt x="15627" y="11942"/>
                </a:cubicBezTo>
                <a:lnTo>
                  <a:pt x="15627" y="11942"/>
                </a:lnTo>
                <a:cubicBezTo>
                  <a:pt x="15687" y="13288"/>
                  <a:pt x="16980" y="13890"/>
                  <a:pt x="18200" y="13890"/>
                </a:cubicBezTo>
                <a:cubicBezTo>
                  <a:pt x="18275" y="13890"/>
                  <a:pt x="18349" y="13888"/>
                  <a:pt x="18423" y="13884"/>
                </a:cubicBezTo>
                <a:cubicBezTo>
                  <a:pt x="21103" y="13726"/>
                  <a:pt x="23841" y="13076"/>
                  <a:pt x="26501" y="12682"/>
                </a:cubicBezTo>
                <a:lnTo>
                  <a:pt x="34678" y="11421"/>
                </a:lnTo>
                <a:cubicBezTo>
                  <a:pt x="35880" y="11224"/>
                  <a:pt x="37200" y="11165"/>
                  <a:pt x="38362" y="10810"/>
                </a:cubicBezTo>
                <a:cubicBezTo>
                  <a:pt x="39032" y="10613"/>
                  <a:pt x="39702" y="10140"/>
                  <a:pt x="39682" y="9372"/>
                </a:cubicBezTo>
                <a:cubicBezTo>
                  <a:pt x="39682" y="8781"/>
                  <a:pt x="39269" y="8603"/>
                  <a:pt x="38934" y="8209"/>
                </a:cubicBezTo>
                <a:cubicBezTo>
                  <a:pt x="38382" y="7579"/>
                  <a:pt x="38047" y="7047"/>
                  <a:pt x="38737" y="6377"/>
                </a:cubicBezTo>
                <a:cubicBezTo>
                  <a:pt x="39269" y="5865"/>
                  <a:pt x="40175" y="5766"/>
                  <a:pt x="40845" y="5608"/>
                </a:cubicBezTo>
                <a:cubicBezTo>
                  <a:pt x="43308" y="5057"/>
                  <a:pt x="45889" y="4663"/>
                  <a:pt x="48293" y="3914"/>
                </a:cubicBezTo>
                <a:cubicBezTo>
                  <a:pt x="49494" y="3520"/>
                  <a:pt x="50893" y="2515"/>
                  <a:pt x="50046" y="1136"/>
                </a:cubicBezTo>
                <a:cubicBezTo>
                  <a:pt x="49529" y="282"/>
                  <a:pt x="48733" y="1"/>
                  <a:pt x="4788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40" name="Google Shape;1540;p56"/>
          <p:cNvGrpSpPr/>
          <p:nvPr/>
        </p:nvGrpSpPr>
        <p:grpSpPr>
          <a:xfrm>
            <a:off x="338102" y="3378852"/>
            <a:ext cx="851174" cy="920527"/>
            <a:chOff x="-3072100" y="1722825"/>
            <a:chExt cx="1906325" cy="2061650"/>
          </a:xfrm>
        </p:grpSpPr>
        <p:sp>
          <p:nvSpPr>
            <p:cNvPr id="1541" name="Google Shape;1541;p56"/>
            <p:cNvSpPr/>
            <p:nvPr/>
          </p:nvSpPr>
          <p:spPr>
            <a:xfrm>
              <a:off x="-3039400" y="1730325"/>
              <a:ext cx="1848275" cy="2046925"/>
            </a:xfrm>
            <a:custGeom>
              <a:avLst/>
              <a:gdLst/>
              <a:ahLst/>
              <a:cxnLst/>
              <a:rect l="l" t="t" r="r" b="b"/>
              <a:pathLst>
                <a:path w="73931" h="81877" extrusionOk="0">
                  <a:moveTo>
                    <a:pt x="46203" y="0"/>
                  </a:moveTo>
                  <a:cubicBezTo>
                    <a:pt x="31292" y="5755"/>
                    <a:pt x="16807" y="12687"/>
                    <a:pt x="2943" y="20698"/>
                  </a:cubicBezTo>
                  <a:lnTo>
                    <a:pt x="0" y="31096"/>
                  </a:lnTo>
                  <a:cubicBezTo>
                    <a:pt x="2845" y="39696"/>
                    <a:pt x="17101" y="63173"/>
                    <a:pt x="24393" y="74977"/>
                  </a:cubicBezTo>
                  <a:cubicBezTo>
                    <a:pt x="27042" y="79228"/>
                    <a:pt x="28742" y="81876"/>
                    <a:pt x="28742" y="81876"/>
                  </a:cubicBezTo>
                  <a:cubicBezTo>
                    <a:pt x="58955" y="65625"/>
                    <a:pt x="72067" y="63762"/>
                    <a:pt x="72067" y="63762"/>
                  </a:cubicBezTo>
                  <a:lnTo>
                    <a:pt x="69386" y="59119"/>
                  </a:lnTo>
                  <a:cubicBezTo>
                    <a:pt x="69615" y="56568"/>
                    <a:pt x="70236" y="54050"/>
                    <a:pt x="71217" y="51696"/>
                  </a:cubicBezTo>
                  <a:cubicBezTo>
                    <a:pt x="72100" y="51467"/>
                    <a:pt x="73015" y="51238"/>
                    <a:pt x="73931" y="51009"/>
                  </a:cubicBezTo>
                  <a:cubicBezTo>
                    <a:pt x="64873" y="34170"/>
                    <a:pt x="54214" y="17363"/>
                    <a:pt x="46203" y="0"/>
                  </a:cubicBezTo>
                  <a:close/>
                </a:path>
              </a:pathLst>
            </a:custGeom>
            <a:solidFill>
              <a:srgbClr val="EF43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2" name="Google Shape;1542;p56"/>
            <p:cNvSpPr/>
            <p:nvPr/>
          </p:nvSpPr>
          <p:spPr>
            <a:xfrm>
              <a:off x="-3072100" y="1722825"/>
              <a:ext cx="1906325" cy="2061650"/>
            </a:xfrm>
            <a:custGeom>
              <a:avLst/>
              <a:gdLst/>
              <a:ahLst/>
              <a:cxnLst/>
              <a:rect l="l" t="t" r="r" b="b"/>
              <a:pathLst>
                <a:path w="76253" h="82466" extrusionOk="0">
                  <a:moveTo>
                    <a:pt x="46841" y="1038"/>
                  </a:moveTo>
                  <a:cubicBezTo>
                    <a:pt x="53215" y="14661"/>
                    <a:pt x="60887" y="27545"/>
                    <a:pt x="68274" y="40617"/>
                  </a:cubicBezTo>
                  <a:cubicBezTo>
                    <a:pt x="69157" y="42187"/>
                    <a:pt x="70040" y="43756"/>
                    <a:pt x="70923" y="45326"/>
                  </a:cubicBezTo>
                  <a:cubicBezTo>
                    <a:pt x="71413" y="46208"/>
                    <a:pt x="71904" y="47124"/>
                    <a:pt x="72394" y="48007"/>
                  </a:cubicBezTo>
                  <a:cubicBezTo>
                    <a:pt x="72656" y="48530"/>
                    <a:pt x="73931" y="50165"/>
                    <a:pt x="73866" y="50721"/>
                  </a:cubicBezTo>
                  <a:cubicBezTo>
                    <a:pt x="73702" y="51963"/>
                    <a:pt x="72198" y="51211"/>
                    <a:pt x="71479" y="51996"/>
                  </a:cubicBezTo>
                  <a:cubicBezTo>
                    <a:pt x="71086" y="52421"/>
                    <a:pt x="70923" y="53402"/>
                    <a:pt x="70759" y="53925"/>
                  </a:cubicBezTo>
                  <a:cubicBezTo>
                    <a:pt x="70171" y="55789"/>
                    <a:pt x="69059" y="58470"/>
                    <a:pt x="70105" y="60236"/>
                  </a:cubicBezTo>
                  <a:lnTo>
                    <a:pt x="72227" y="63926"/>
                  </a:lnTo>
                  <a:lnTo>
                    <a:pt x="72227" y="63926"/>
                  </a:lnTo>
                  <a:cubicBezTo>
                    <a:pt x="68861" y="64497"/>
                    <a:pt x="65503" y="65698"/>
                    <a:pt x="62290" y="66841"/>
                  </a:cubicBezTo>
                  <a:cubicBezTo>
                    <a:pt x="51330" y="70724"/>
                    <a:pt x="40790" y="75866"/>
                    <a:pt x="30526" y="81321"/>
                  </a:cubicBezTo>
                  <a:lnTo>
                    <a:pt x="30526" y="81321"/>
                  </a:lnTo>
                  <a:cubicBezTo>
                    <a:pt x="22660" y="68986"/>
                    <a:pt x="15024" y="56430"/>
                    <a:pt x="8109" y="43593"/>
                  </a:cubicBezTo>
                  <a:cubicBezTo>
                    <a:pt x="6474" y="40552"/>
                    <a:pt x="4872" y="37511"/>
                    <a:pt x="3499" y="34372"/>
                  </a:cubicBezTo>
                  <a:cubicBezTo>
                    <a:pt x="3139" y="33522"/>
                    <a:pt x="2387" y="32312"/>
                    <a:pt x="2322" y="31396"/>
                  </a:cubicBezTo>
                  <a:cubicBezTo>
                    <a:pt x="2322" y="30775"/>
                    <a:pt x="2747" y="29892"/>
                    <a:pt x="2910" y="29304"/>
                  </a:cubicBezTo>
                  <a:lnTo>
                    <a:pt x="5036" y="21816"/>
                  </a:lnTo>
                  <a:cubicBezTo>
                    <a:pt x="5428" y="20344"/>
                    <a:pt x="7096" y="19985"/>
                    <a:pt x="8404" y="19232"/>
                  </a:cubicBezTo>
                  <a:cubicBezTo>
                    <a:pt x="10791" y="17925"/>
                    <a:pt x="13178" y="16617"/>
                    <a:pt x="15597" y="15341"/>
                  </a:cubicBezTo>
                  <a:cubicBezTo>
                    <a:pt x="25733" y="10008"/>
                    <a:pt x="36167" y="5241"/>
                    <a:pt x="46841" y="1038"/>
                  </a:cubicBezTo>
                  <a:close/>
                  <a:moveTo>
                    <a:pt x="47745" y="0"/>
                  </a:moveTo>
                  <a:cubicBezTo>
                    <a:pt x="47314" y="0"/>
                    <a:pt x="46839" y="99"/>
                    <a:pt x="46628" y="169"/>
                  </a:cubicBezTo>
                  <a:cubicBezTo>
                    <a:pt x="36328" y="4159"/>
                    <a:pt x="26257" y="8704"/>
                    <a:pt x="16447" y="13739"/>
                  </a:cubicBezTo>
                  <a:cubicBezTo>
                    <a:pt x="14257" y="14851"/>
                    <a:pt x="12099" y="16028"/>
                    <a:pt x="9908" y="17205"/>
                  </a:cubicBezTo>
                  <a:cubicBezTo>
                    <a:pt x="8600" y="17925"/>
                    <a:pt x="7292" y="18644"/>
                    <a:pt x="5984" y="19363"/>
                  </a:cubicBezTo>
                  <a:cubicBezTo>
                    <a:pt x="5232" y="19788"/>
                    <a:pt x="3695" y="20344"/>
                    <a:pt x="3205" y="20998"/>
                  </a:cubicBezTo>
                  <a:cubicBezTo>
                    <a:pt x="2878" y="21456"/>
                    <a:pt x="2812" y="22404"/>
                    <a:pt x="2681" y="22927"/>
                  </a:cubicBezTo>
                  <a:lnTo>
                    <a:pt x="1537" y="26982"/>
                  </a:lnTo>
                  <a:cubicBezTo>
                    <a:pt x="1047" y="28780"/>
                    <a:pt x="0" y="30710"/>
                    <a:pt x="687" y="32508"/>
                  </a:cubicBezTo>
                  <a:cubicBezTo>
                    <a:pt x="1766" y="35222"/>
                    <a:pt x="2976" y="37838"/>
                    <a:pt x="4349" y="40421"/>
                  </a:cubicBezTo>
                  <a:cubicBezTo>
                    <a:pt x="8142" y="47745"/>
                    <a:pt x="12327" y="54873"/>
                    <a:pt x="16578" y="61969"/>
                  </a:cubicBezTo>
                  <a:cubicBezTo>
                    <a:pt x="20666" y="68770"/>
                    <a:pt x="24785" y="75571"/>
                    <a:pt x="29069" y="82275"/>
                  </a:cubicBezTo>
                  <a:cubicBezTo>
                    <a:pt x="29160" y="82412"/>
                    <a:pt x="29448" y="82465"/>
                    <a:pt x="29776" y="82465"/>
                  </a:cubicBezTo>
                  <a:cubicBezTo>
                    <a:pt x="30015" y="82465"/>
                    <a:pt x="30275" y="82437"/>
                    <a:pt x="30497" y="82392"/>
                  </a:cubicBezTo>
                  <a:lnTo>
                    <a:pt x="30497" y="82392"/>
                  </a:lnTo>
                  <a:cubicBezTo>
                    <a:pt x="30683" y="82384"/>
                    <a:pt x="30840" y="82357"/>
                    <a:pt x="30933" y="82307"/>
                  </a:cubicBezTo>
                  <a:cubicBezTo>
                    <a:pt x="41527" y="76618"/>
                    <a:pt x="52383" y="71223"/>
                    <a:pt x="63762" y="67201"/>
                  </a:cubicBezTo>
                  <a:cubicBezTo>
                    <a:pt x="67032" y="66056"/>
                    <a:pt x="70432" y="64781"/>
                    <a:pt x="73866" y="64291"/>
                  </a:cubicBezTo>
                  <a:cubicBezTo>
                    <a:pt x="73996" y="64291"/>
                    <a:pt x="74454" y="64192"/>
                    <a:pt x="74323" y="63964"/>
                  </a:cubicBezTo>
                  <a:cubicBezTo>
                    <a:pt x="73506" y="62558"/>
                    <a:pt x="71838" y="60628"/>
                    <a:pt x="71707" y="59026"/>
                  </a:cubicBezTo>
                  <a:cubicBezTo>
                    <a:pt x="71577" y="57326"/>
                    <a:pt x="72394" y="55102"/>
                    <a:pt x="72950" y="53467"/>
                  </a:cubicBezTo>
                  <a:cubicBezTo>
                    <a:pt x="73048" y="53140"/>
                    <a:pt x="73179" y="52388"/>
                    <a:pt x="73440" y="52127"/>
                  </a:cubicBezTo>
                  <a:cubicBezTo>
                    <a:pt x="73833" y="51767"/>
                    <a:pt x="75337" y="51636"/>
                    <a:pt x="75893" y="51506"/>
                  </a:cubicBezTo>
                  <a:cubicBezTo>
                    <a:pt x="76056" y="51473"/>
                    <a:pt x="76253" y="51375"/>
                    <a:pt x="76154" y="51211"/>
                  </a:cubicBezTo>
                  <a:cubicBezTo>
                    <a:pt x="67032" y="34241"/>
                    <a:pt x="56666" y="17826"/>
                    <a:pt x="48557" y="300"/>
                  </a:cubicBezTo>
                  <a:cubicBezTo>
                    <a:pt x="48451" y="73"/>
                    <a:pt x="48115" y="0"/>
                    <a:pt x="47745" y="0"/>
                  </a:cubicBezTo>
                  <a:close/>
                </a:path>
              </a:pathLst>
            </a:custGeom>
            <a:solidFill>
              <a:schemeClr val="lt2"/>
            </a:solidFill>
            <a:ln w="762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3" name="Google Shape;1543;p56"/>
            <p:cNvSpPr/>
            <p:nvPr/>
          </p:nvSpPr>
          <p:spPr>
            <a:xfrm>
              <a:off x="-3039400" y="2247775"/>
              <a:ext cx="1800875" cy="1529475"/>
            </a:xfrm>
            <a:custGeom>
              <a:avLst/>
              <a:gdLst/>
              <a:ahLst/>
              <a:cxnLst/>
              <a:rect l="l" t="t" r="r" b="b"/>
              <a:pathLst>
                <a:path w="72035" h="61179" extrusionOk="0">
                  <a:moveTo>
                    <a:pt x="2943" y="0"/>
                  </a:moveTo>
                  <a:lnTo>
                    <a:pt x="0" y="10398"/>
                  </a:lnTo>
                  <a:cubicBezTo>
                    <a:pt x="8731" y="29919"/>
                    <a:pt x="28709" y="61178"/>
                    <a:pt x="28709" y="61178"/>
                  </a:cubicBezTo>
                  <a:cubicBezTo>
                    <a:pt x="58955" y="44927"/>
                    <a:pt x="72034" y="43064"/>
                    <a:pt x="72034" y="43064"/>
                  </a:cubicBezTo>
                  <a:lnTo>
                    <a:pt x="69288" y="38322"/>
                  </a:lnTo>
                  <a:lnTo>
                    <a:pt x="61473" y="33777"/>
                  </a:lnTo>
                  <a:lnTo>
                    <a:pt x="294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4" name="Google Shape;1544;p56"/>
            <p:cNvSpPr/>
            <p:nvPr/>
          </p:nvSpPr>
          <p:spPr>
            <a:xfrm>
              <a:off x="-3039400" y="2247775"/>
              <a:ext cx="777425" cy="1529475"/>
            </a:xfrm>
            <a:custGeom>
              <a:avLst/>
              <a:gdLst/>
              <a:ahLst/>
              <a:cxnLst/>
              <a:rect l="l" t="t" r="r" b="b"/>
              <a:pathLst>
                <a:path w="31097" h="61179" extrusionOk="0">
                  <a:moveTo>
                    <a:pt x="2943" y="0"/>
                  </a:moveTo>
                  <a:lnTo>
                    <a:pt x="0" y="10398"/>
                  </a:lnTo>
                  <a:cubicBezTo>
                    <a:pt x="3859" y="22039"/>
                    <a:pt x="28742" y="61178"/>
                    <a:pt x="28742" y="61178"/>
                  </a:cubicBezTo>
                  <a:lnTo>
                    <a:pt x="31096" y="49963"/>
                  </a:lnTo>
                  <a:lnTo>
                    <a:pt x="294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5" name="Google Shape;1545;p56"/>
            <p:cNvSpPr/>
            <p:nvPr/>
          </p:nvSpPr>
          <p:spPr>
            <a:xfrm>
              <a:off x="-2306975" y="3022725"/>
              <a:ext cx="1047200" cy="685050"/>
            </a:xfrm>
            <a:custGeom>
              <a:avLst/>
              <a:gdLst/>
              <a:ahLst/>
              <a:cxnLst/>
              <a:rect l="l" t="t" r="r" b="b"/>
              <a:pathLst>
                <a:path w="41888" h="27402" extrusionOk="0">
                  <a:moveTo>
                    <a:pt x="41887" y="0"/>
                  </a:moveTo>
                  <a:lnTo>
                    <a:pt x="41887" y="0"/>
                  </a:lnTo>
                  <a:cubicBezTo>
                    <a:pt x="20045" y="4480"/>
                    <a:pt x="1799" y="18965"/>
                    <a:pt x="1799" y="18965"/>
                  </a:cubicBezTo>
                  <a:lnTo>
                    <a:pt x="1" y="27401"/>
                  </a:lnTo>
                  <a:cubicBezTo>
                    <a:pt x="16677" y="15466"/>
                    <a:pt x="39958" y="9908"/>
                    <a:pt x="39958" y="9908"/>
                  </a:cubicBezTo>
                  <a:cubicBezTo>
                    <a:pt x="39925" y="6507"/>
                    <a:pt x="40579" y="3139"/>
                    <a:pt x="418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6" name="Google Shape;1546;p56"/>
            <p:cNvSpPr/>
            <p:nvPr/>
          </p:nvSpPr>
          <p:spPr>
            <a:xfrm>
              <a:off x="-2965850" y="1730325"/>
              <a:ext cx="1773925" cy="1766525"/>
            </a:xfrm>
            <a:custGeom>
              <a:avLst/>
              <a:gdLst/>
              <a:ahLst/>
              <a:cxnLst/>
              <a:rect l="l" t="t" r="r" b="b"/>
              <a:pathLst>
                <a:path w="70957" h="70661" extrusionOk="0">
                  <a:moveTo>
                    <a:pt x="43261" y="0"/>
                  </a:moveTo>
                  <a:cubicBezTo>
                    <a:pt x="28350" y="5755"/>
                    <a:pt x="13865" y="12687"/>
                    <a:pt x="1" y="20698"/>
                  </a:cubicBezTo>
                  <a:cubicBezTo>
                    <a:pt x="9353" y="37211"/>
                    <a:pt x="18802" y="54148"/>
                    <a:pt x="28154" y="70661"/>
                  </a:cubicBezTo>
                  <a:cubicBezTo>
                    <a:pt x="40808" y="61636"/>
                    <a:pt x="55817" y="54639"/>
                    <a:pt x="70956" y="51009"/>
                  </a:cubicBezTo>
                  <a:cubicBezTo>
                    <a:pt x="61931" y="34170"/>
                    <a:pt x="51272" y="17363"/>
                    <a:pt x="4326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7" name="Google Shape;1547;p56"/>
            <p:cNvSpPr/>
            <p:nvPr/>
          </p:nvSpPr>
          <p:spPr>
            <a:xfrm>
              <a:off x="-2886550" y="2209350"/>
              <a:ext cx="521100" cy="871475"/>
            </a:xfrm>
            <a:custGeom>
              <a:avLst/>
              <a:gdLst/>
              <a:ahLst/>
              <a:cxnLst/>
              <a:rect l="l" t="t" r="r" b="b"/>
              <a:pathLst>
                <a:path w="20844" h="34859" extrusionOk="0">
                  <a:moveTo>
                    <a:pt x="1" y="0"/>
                  </a:moveTo>
                  <a:cubicBezTo>
                    <a:pt x="1" y="4"/>
                    <a:pt x="2" y="7"/>
                    <a:pt x="5" y="12"/>
                  </a:cubicBezTo>
                  <a:lnTo>
                    <a:pt x="5" y="12"/>
                  </a:lnTo>
                  <a:cubicBezTo>
                    <a:pt x="4" y="8"/>
                    <a:pt x="2" y="4"/>
                    <a:pt x="1" y="0"/>
                  </a:cubicBezTo>
                  <a:close/>
                  <a:moveTo>
                    <a:pt x="5" y="12"/>
                  </a:moveTo>
                  <a:cubicBezTo>
                    <a:pt x="2458" y="5827"/>
                    <a:pt x="5987" y="11121"/>
                    <a:pt x="9254" y="16513"/>
                  </a:cubicBezTo>
                  <a:lnTo>
                    <a:pt x="20110" y="34333"/>
                  </a:lnTo>
                  <a:cubicBezTo>
                    <a:pt x="20194" y="34501"/>
                    <a:pt x="20730" y="34859"/>
                    <a:pt x="20824" y="34859"/>
                  </a:cubicBezTo>
                  <a:cubicBezTo>
                    <a:pt x="20841" y="34859"/>
                    <a:pt x="20844" y="34848"/>
                    <a:pt x="20830" y="34824"/>
                  </a:cubicBezTo>
                  <a:lnTo>
                    <a:pt x="10399" y="17657"/>
                  </a:lnTo>
                  <a:cubicBezTo>
                    <a:pt x="7031" y="12099"/>
                    <a:pt x="3336" y="6605"/>
                    <a:pt x="753" y="589"/>
                  </a:cubicBezTo>
                  <a:cubicBezTo>
                    <a:pt x="660" y="340"/>
                    <a:pt x="65" y="92"/>
                    <a:pt x="5" y="1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8" name="Google Shape;1548;p56"/>
            <p:cNvSpPr/>
            <p:nvPr/>
          </p:nvSpPr>
          <p:spPr>
            <a:xfrm>
              <a:off x="-2356000" y="3126800"/>
              <a:ext cx="187175" cy="295325"/>
            </a:xfrm>
            <a:custGeom>
              <a:avLst/>
              <a:gdLst/>
              <a:ahLst/>
              <a:cxnLst/>
              <a:rect l="l" t="t" r="r" b="b"/>
              <a:pathLst>
                <a:path w="7487" h="11813" extrusionOk="0">
                  <a:moveTo>
                    <a:pt x="310" y="1"/>
                  </a:moveTo>
                  <a:cubicBezTo>
                    <a:pt x="123" y="1"/>
                    <a:pt x="0" y="65"/>
                    <a:pt x="98" y="219"/>
                  </a:cubicBezTo>
                  <a:cubicBezTo>
                    <a:pt x="2420" y="3881"/>
                    <a:pt x="4545" y="7641"/>
                    <a:pt x="6474" y="11532"/>
                  </a:cubicBezTo>
                  <a:cubicBezTo>
                    <a:pt x="6569" y="11683"/>
                    <a:pt x="6937" y="11813"/>
                    <a:pt x="7186" y="11813"/>
                  </a:cubicBezTo>
                  <a:cubicBezTo>
                    <a:pt x="7368" y="11813"/>
                    <a:pt x="7486" y="11744"/>
                    <a:pt x="7390" y="11565"/>
                  </a:cubicBezTo>
                  <a:cubicBezTo>
                    <a:pt x="5461" y="7706"/>
                    <a:pt x="3335" y="3946"/>
                    <a:pt x="1014" y="284"/>
                  </a:cubicBezTo>
                  <a:cubicBezTo>
                    <a:pt x="920" y="116"/>
                    <a:pt x="559" y="1"/>
                    <a:pt x="31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9" name="Google Shape;1549;p56"/>
            <p:cNvSpPr/>
            <p:nvPr/>
          </p:nvSpPr>
          <p:spPr>
            <a:xfrm>
              <a:off x="-2136150" y="3325425"/>
              <a:ext cx="533200" cy="234200"/>
            </a:xfrm>
            <a:custGeom>
              <a:avLst/>
              <a:gdLst/>
              <a:ahLst/>
              <a:cxnLst/>
              <a:rect l="l" t="t" r="r" b="b"/>
              <a:pathLst>
                <a:path w="21328" h="9368" extrusionOk="0">
                  <a:moveTo>
                    <a:pt x="20953" y="1"/>
                  </a:moveTo>
                  <a:cubicBezTo>
                    <a:pt x="20904" y="1"/>
                    <a:pt x="20841" y="8"/>
                    <a:pt x="20765" y="23"/>
                  </a:cubicBezTo>
                  <a:cubicBezTo>
                    <a:pt x="13277" y="1429"/>
                    <a:pt x="6247" y="4568"/>
                    <a:pt x="198" y="9179"/>
                  </a:cubicBezTo>
                  <a:cubicBezTo>
                    <a:pt x="0" y="9315"/>
                    <a:pt x="107" y="9367"/>
                    <a:pt x="297" y="9367"/>
                  </a:cubicBezTo>
                  <a:cubicBezTo>
                    <a:pt x="516" y="9367"/>
                    <a:pt x="845" y="9299"/>
                    <a:pt x="950" y="9211"/>
                  </a:cubicBezTo>
                  <a:cubicBezTo>
                    <a:pt x="6738" y="4797"/>
                    <a:pt x="13473" y="1821"/>
                    <a:pt x="20602" y="448"/>
                  </a:cubicBezTo>
                  <a:cubicBezTo>
                    <a:pt x="20977" y="390"/>
                    <a:pt x="21327" y="1"/>
                    <a:pt x="209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0" name="Google Shape;1550;p56"/>
            <p:cNvSpPr/>
            <p:nvPr/>
          </p:nvSpPr>
          <p:spPr>
            <a:xfrm>
              <a:off x="-2036900" y="3209500"/>
              <a:ext cx="589400" cy="247425"/>
            </a:xfrm>
            <a:custGeom>
              <a:avLst/>
              <a:gdLst/>
              <a:ahLst/>
              <a:cxnLst/>
              <a:rect l="l" t="t" r="r" b="b"/>
              <a:pathLst>
                <a:path w="23576" h="9897" extrusionOk="0">
                  <a:moveTo>
                    <a:pt x="22788" y="0"/>
                  </a:moveTo>
                  <a:cubicBezTo>
                    <a:pt x="22743" y="0"/>
                    <a:pt x="22696" y="6"/>
                    <a:pt x="22648" y="17"/>
                  </a:cubicBezTo>
                  <a:cubicBezTo>
                    <a:pt x="14833" y="1979"/>
                    <a:pt x="7378" y="5085"/>
                    <a:pt x="479" y="9205"/>
                  </a:cubicBezTo>
                  <a:cubicBezTo>
                    <a:pt x="1" y="9497"/>
                    <a:pt x="364" y="9897"/>
                    <a:pt x="762" y="9897"/>
                  </a:cubicBezTo>
                  <a:cubicBezTo>
                    <a:pt x="854" y="9897"/>
                    <a:pt x="948" y="9876"/>
                    <a:pt x="1035" y="9826"/>
                  </a:cubicBezTo>
                  <a:cubicBezTo>
                    <a:pt x="7868" y="5739"/>
                    <a:pt x="15258" y="2665"/>
                    <a:pt x="23008" y="736"/>
                  </a:cubicBezTo>
                  <a:cubicBezTo>
                    <a:pt x="23576" y="587"/>
                    <a:pt x="23269" y="0"/>
                    <a:pt x="2278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1" name="Google Shape;1551;p56"/>
            <p:cNvSpPr/>
            <p:nvPr/>
          </p:nvSpPr>
          <p:spPr>
            <a:xfrm>
              <a:off x="-1832375" y="3147225"/>
              <a:ext cx="463700" cy="154125"/>
            </a:xfrm>
            <a:custGeom>
              <a:avLst/>
              <a:gdLst/>
              <a:ahLst/>
              <a:cxnLst/>
              <a:rect l="l" t="t" r="r" b="b"/>
              <a:pathLst>
                <a:path w="18548" h="6165" extrusionOk="0">
                  <a:moveTo>
                    <a:pt x="18087" y="1"/>
                  </a:moveTo>
                  <a:cubicBezTo>
                    <a:pt x="18031" y="1"/>
                    <a:pt x="17969" y="8"/>
                    <a:pt x="17900" y="23"/>
                  </a:cubicBezTo>
                  <a:cubicBezTo>
                    <a:pt x="11851" y="1167"/>
                    <a:pt x="5998" y="3129"/>
                    <a:pt x="440" y="5810"/>
                  </a:cubicBezTo>
                  <a:cubicBezTo>
                    <a:pt x="0" y="6006"/>
                    <a:pt x="381" y="6164"/>
                    <a:pt x="738" y="6164"/>
                  </a:cubicBezTo>
                  <a:cubicBezTo>
                    <a:pt x="859" y="6164"/>
                    <a:pt x="978" y="6146"/>
                    <a:pt x="1061" y="6105"/>
                  </a:cubicBezTo>
                  <a:cubicBezTo>
                    <a:pt x="6456" y="3489"/>
                    <a:pt x="12146" y="1625"/>
                    <a:pt x="17999" y="481"/>
                  </a:cubicBezTo>
                  <a:cubicBezTo>
                    <a:pt x="18548" y="394"/>
                    <a:pt x="18509" y="1"/>
                    <a:pt x="180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2" name="Google Shape;1552;p56"/>
            <p:cNvSpPr/>
            <p:nvPr/>
          </p:nvSpPr>
          <p:spPr>
            <a:xfrm>
              <a:off x="-2968750" y="2504325"/>
              <a:ext cx="621750" cy="1016000"/>
            </a:xfrm>
            <a:custGeom>
              <a:avLst/>
              <a:gdLst/>
              <a:ahLst/>
              <a:cxnLst/>
              <a:rect l="l" t="t" r="r" b="b"/>
              <a:pathLst>
                <a:path w="24870" h="40640" extrusionOk="0">
                  <a:moveTo>
                    <a:pt x="1275" y="1"/>
                  </a:moveTo>
                  <a:cubicBezTo>
                    <a:pt x="1" y="1"/>
                    <a:pt x="1138" y="3007"/>
                    <a:pt x="1523" y="3570"/>
                  </a:cubicBezTo>
                  <a:cubicBezTo>
                    <a:pt x="2177" y="4649"/>
                    <a:pt x="2635" y="5858"/>
                    <a:pt x="3191" y="7003"/>
                  </a:cubicBezTo>
                  <a:cubicBezTo>
                    <a:pt x="4368" y="9259"/>
                    <a:pt x="5545" y="11515"/>
                    <a:pt x="6787" y="13771"/>
                  </a:cubicBezTo>
                  <a:cubicBezTo>
                    <a:pt x="9240" y="18251"/>
                    <a:pt x="11823" y="22665"/>
                    <a:pt x="14472" y="27047"/>
                  </a:cubicBezTo>
                  <a:cubicBezTo>
                    <a:pt x="16662" y="30676"/>
                    <a:pt x="18886" y="34273"/>
                    <a:pt x="21109" y="37870"/>
                  </a:cubicBezTo>
                  <a:cubicBezTo>
                    <a:pt x="21520" y="38544"/>
                    <a:pt x="22535" y="40639"/>
                    <a:pt x="23661" y="40639"/>
                  </a:cubicBezTo>
                  <a:cubicBezTo>
                    <a:pt x="23790" y="40639"/>
                    <a:pt x="23921" y="40612"/>
                    <a:pt x="24052" y="40551"/>
                  </a:cubicBezTo>
                  <a:cubicBezTo>
                    <a:pt x="24575" y="40257"/>
                    <a:pt x="24870" y="39636"/>
                    <a:pt x="24739" y="39047"/>
                  </a:cubicBezTo>
                  <a:cubicBezTo>
                    <a:pt x="24641" y="38458"/>
                    <a:pt x="24379" y="37903"/>
                    <a:pt x="24019" y="37412"/>
                  </a:cubicBezTo>
                  <a:cubicBezTo>
                    <a:pt x="18559" y="28682"/>
                    <a:pt x="13294" y="19853"/>
                    <a:pt x="8259" y="10861"/>
                  </a:cubicBezTo>
                  <a:cubicBezTo>
                    <a:pt x="7213" y="8965"/>
                    <a:pt x="6166" y="7036"/>
                    <a:pt x="5120" y="5139"/>
                  </a:cubicBezTo>
                  <a:cubicBezTo>
                    <a:pt x="4302" y="3668"/>
                    <a:pt x="3812" y="2163"/>
                    <a:pt x="2700" y="856"/>
                  </a:cubicBezTo>
                  <a:cubicBezTo>
                    <a:pt x="2471" y="529"/>
                    <a:pt x="2144" y="267"/>
                    <a:pt x="1752" y="104"/>
                  </a:cubicBezTo>
                  <a:cubicBezTo>
                    <a:pt x="1565" y="33"/>
                    <a:pt x="1407" y="1"/>
                    <a:pt x="127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3" name="Google Shape;1553;p56"/>
            <p:cNvSpPr/>
            <p:nvPr/>
          </p:nvSpPr>
          <p:spPr>
            <a:xfrm>
              <a:off x="-2396075" y="2100550"/>
              <a:ext cx="425100" cy="512750"/>
            </a:xfrm>
            <a:custGeom>
              <a:avLst/>
              <a:gdLst/>
              <a:ahLst/>
              <a:cxnLst/>
              <a:rect l="l" t="t" r="r" b="b"/>
              <a:pathLst>
                <a:path w="17004" h="20510" extrusionOk="0">
                  <a:moveTo>
                    <a:pt x="5495" y="1"/>
                  </a:moveTo>
                  <a:cubicBezTo>
                    <a:pt x="3972" y="1"/>
                    <a:pt x="2414" y="704"/>
                    <a:pt x="1472" y="1933"/>
                  </a:cubicBezTo>
                  <a:cubicBezTo>
                    <a:pt x="1" y="3895"/>
                    <a:pt x="393" y="6085"/>
                    <a:pt x="1439" y="8113"/>
                  </a:cubicBezTo>
                  <a:cubicBezTo>
                    <a:pt x="2682" y="10565"/>
                    <a:pt x="4153" y="12919"/>
                    <a:pt x="5592" y="15274"/>
                  </a:cubicBezTo>
                  <a:cubicBezTo>
                    <a:pt x="6181" y="16418"/>
                    <a:pt x="6933" y="17464"/>
                    <a:pt x="7783" y="18445"/>
                  </a:cubicBezTo>
                  <a:cubicBezTo>
                    <a:pt x="8633" y="19426"/>
                    <a:pt x="9745" y="20146"/>
                    <a:pt x="11020" y="20440"/>
                  </a:cubicBezTo>
                  <a:cubicBezTo>
                    <a:pt x="11293" y="20487"/>
                    <a:pt x="11565" y="20509"/>
                    <a:pt x="11833" y="20509"/>
                  </a:cubicBezTo>
                  <a:cubicBezTo>
                    <a:pt x="14002" y="20509"/>
                    <a:pt x="15928" y="19029"/>
                    <a:pt x="16481" y="16876"/>
                  </a:cubicBezTo>
                  <a:cubicBezTo>
                    <a:pt x="17004" y="14489"/>
                    <a:pt x="15630" y="12135"/>
                    <a:pt x="14323" y="10075"/>
                  </a:cubicBezTo>
                  <a:cubicBezTo>
                    <a:pt x="12949" y="7916"/>
                    <a:pt x="11641" y="5758"/>
                    <a:pt x="10333" y="3600"/>
                  </a:cubicBezTo>
                  <a:cubicBezTo>
                    <a:pt x="9712" y="2554"/>
                    <a:pt x="9025" y="1475"/>
                    <a:pt x="8044" y="788"/>
                  </a:cubicBezTo>
                  <a:cubicBezTo>
                    <a:pt x="7299" y="251"/>
                    <a:pt x="6404" y="1"/>
                    <a:pt x="54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4" name="Google Shape;1554;p56"/>
            <p:cNvSpPr/>
            <p:nvPr/>
          </p:nvSpPr>
          <p:spPr>
            <a:xfrm>
              <a:off x="-2496625" y="2092500"/>
              <a:ext cx="622125" cy="529450"/>
            </a:xfrm>
            <a:custGeom>
              <a:avLst/>
              <a:gdLst/>
              <a:ahLst/>
              <a:cxnLst/>
              <a:rect l="l" t="t" r="r" b="b"/>
              <a:pathLst>
                <a:path w="24885" h="21178" extrusionOk="0">
                  <a:moveTo>
                    <a:pt x="9189" y="15301"/>
                  </a:moveTo>
                  <a:cubicBezTo>
                    <a:pt x="9191" y="15305"/>
                    <a:pt x="9193" y="15308"/>
                    <a:pt x="9195" y="15312"/>
                  </a:cubicBezTo>
                  <a:lnTo>
                    <a:pt x="9195" y="15312"/>
                  </a:lnTo>
                  <a:cubicBezTo>
                    <a:pt x="9193" y="15308"/>
                    <a:pt x="9191" y="15305"/>
                    <a:pt x="9189" y="15301"/>
                  </a:cubicBezTo>
                  <a:close/>
                  <a:moveTo>
                    <a:pt x="9740" y="708"/>
                  </a:moveTo>
                  <a:cubicBezTo>
                    <a:pt x="11949" y="708"/>
                    <a:pt x="13362" y="2641"/>
                    <a:pt x="14552" y="4642"/>
                  </a:cubicBezTo>
                  <a:cubicBezTo>
                    <a:pt x="15565" y="6277"/>
                    <a:pt x="16579" y="7911"/>
                    <a:pt x="17592" y="9546"/>
                  </a:cubicBezTo>
                  <a:cubicBezTo>
                    <a:pt x="18737" y="11410"/>
                    <a:pt x="20110" y="13372"/>
                    <a:pt x="20208" y="15628"/>
                  </a:cubicBezTo>
                  <a:cubicBezTo>
                    <a:pt x="20306" y="17394"/>
                    <a:pt x="19391" y="19062"/>
                    <a:pt x="17854" y="19912"/>
                  </a:cubicBezTo>
                  <a:cubicBezTo>
                    <a:pt x="17152" y="20315"/>
                    <a:pt x="16467" y="20491"/>
                    <a:pt x="15809" y="20491"/>
                  </a:cubicBezTo>
                  <a:cubicBezTo>
                    <a:pt x="13373" y="20491"/>
                    <a:pt x="11301" y="18085"/>
                    <a:pt x="10039" y="15923"/>
                  </a:cubicBezTo>
                  <a:cubicBezTo>
                    <a:pt x="8927" y="14091"/>
                    <a:pt x="7783" y="12293"/>
                    <a:pt x="6769" y="10429"/>
                  </a:cubicBezTo>
                  <a:cubicBezTo>
                    <a:pt x="5723" y="8533"/>
                    <a:pt x="4611" y="6604"/>
                    <a:pt x="5069" y="4413"/>
                  </a:cubicBezTo>
                  <a:cubicBezTo>
                    <a:pt x="5461" y="2778"/>
                    <a:pt x="6671" y="1470"/>
                    <a:pt x="8241" y="979"/>
                  </a:cubicBezTo>
                  <a:cubicBezTo>
                    <a:pt x="8779" y="793"/>
                    <a:pt x="9277" y="708"/>
                    <a:pt x="9740" y="708"/>
                  </a:cubicBezTo>
                  <a:close/>
                  <a:moveTo>
                    <a:pt x="9169" y="1"/>
                  </a:moveTo>
                  <a:cubicBezTo>
                    <a:pt x="8703" y="1"/>
                    <a:pt x="8210" y="72"/>
                    <a:pt x="7685" y="227"/>
                  </a:cubicBezTo>
                  <a:cubicBezTo>
                    <a:pt x="1" y="2451"/>
                    <a:pt x="7031" y="11672"/>
                    <a:pt x="9222" y="15367"/>
                  </a:cubicBezTo>
                  <a:cubicBezTo>
                    <a:pt x="9232" y="15384"/>
                    <a:pt x="9244" y="15402"/>
                    <a:pt x="9259" y="15419"/>
                  </a:cubicBezTo>
                  <a:lnTo>
                    <a:pt x="9259" y="15419"/>
                  </a:lnTo>
                  <a:cubicBezTo>
                    <a:pt x="10744" y="17898"/>
                    <a:pt x="13157" y="21177"/>
                    <a:pt x="16243" y="21177"/>
                  </a:cubicBezTo>
                  <a:cubicBezTo>
                    <a:pt x="16852" y="21177"/>
                    <a:pt x="17488" y="21049"/>
                    <a:pt x="18148" y="20762"/>
                  </a:cubicBezTo>
                  <a:cubicBezTo>
                    <a:pt x="24884" y="17819"/>
                    <a:pt x="17887" y="9383"/>
                    <a:pt x="15729" y="5819"/>
                  </a:cubicBezTo>
                  <a:cubicBezTo>
                    <a:pt x="14190" y="3282"/>
                    <a:pt x="12328" y="1"/>
                    <a:pt x="91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5" name="Google Shape;1555;p56"/>
            <p:cNvSpPr/>
            <p:nvPr/>
          </p:nvSpPr>
          <p:spPr>
            <a:xfrm>
              <a:off x="-2144000" y="2774100"/>
              <a:ext cx="528525" cy="227575"/>
            </a:xfrm>
            <a:custGeom>
              <a:avLst/>
              <a:gdLst/>
              <a:ahLst/>
              <a:cxnLst/>
              <a:rect l="l" t="t" r="r" b="b"/>
              <a:pathLst>
                <a:path w="21141" h="9103" extrusionOk="0">
                  <a:moveTo>
                    <a:pt x="20445" y="1"/>
                  </a:moveTo>
                  <a:cubicBezTo>
                    <a:pt x="20374" y="1"/>
                    <a:pt x="20300" y="12"/>
                    <a:pt x="20229" y="37"/>
                  </a:cubicBezTo>
                  <a:cubicBezTo>
                    <a:pt x="13330" y="2163"/>
                    <a:pt x="6659" y="5073"/>
                    <a:pt x="414" y="8670"/>
                  </a:cubicBezTo>
                  <a:cubicBezTo>
                    <a:pt x="0" y="8913"/>
                    <a:pt x="347" y="9102"/>
                    <a:pt x="686" y="9102"/>
                  </a:cubicBezTo>
                  <a:cubicBezTo>
                    <a:pt x="803" y="9102"/>
                    <a:pt x="919" y="9080"/>
                    <a:pt x="1002" y="9029"/>
                  </a:cubicBezTo>
                  <a:lnTo>
                    <a:pt x="1035" y="9029"/>
                  </a:lnTo>
                  <a:cubicBezTo>
                    <a:pt x="7215" y="5465"/>
                    <a:pt x="13755" y="2588"/>
                    <a:pt x="20589" y="495"/>
                  </a:cubicBezTo>
                  <a:cubicBezTo>
                    <a:pt x="21141" y="330"/>
                    <a:pt x="20831" y="1"/>
                    <a:pt x="2044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6" name="Google Shape;1556;p56"/>
            <p:cNvSpPr/>
            <p:nvPr/>
          </p:nvSpPr>
          <p:spPr>
            <a:xfrm>
              <a:off x="-2077525" y="2888525"/>
              <a:ext cx="514725" cy="263500"/>
            </a:xfrm>
            <a:custGeom>
              <a:avLst/>
              <a:gdLst/>
              <a:ahLst/>
              <a:cxnLst/>
              <a:rect l="l" t="t" r="r" b="b"/>
              <a:pathLst>
                <a:path w="20589" h="10540" extrusionOk="0">
                  <a:moveTo>
                    <a:pt x="19828" y="1"/>
                  </a:moveTo>
                  <a:cubicBezTo>
                    <a:pt x="19774" y="1"/>
                    <a:pt x="19718" y="12"/>
                    <a:pt x="19663" y="38"/>
                  </a:cubicBezTo>
                  <a:lnTo>
                    <a:pt x="436" y="9586"/>
                  </a:lnTo>
                  <a:cubicBezTo>
                    <a:pt x="1" y="9818"/>
                    <a:pt x="338" y="10539"/>
                    <a:pt x="785" y="10539"/>
                  </a:cubicBezTo>
                  <a:cubicBezTo>
                    <a:pt x="842" y="10539"/>
                    <a:pt x="900" y="10527"/>
                    <a:pt x="959" y="10502"/>
                  </a:cubicBezTo>
                  <a:lnTo>
                    <a:pt x="20153" y="921"/>
                  </a:lnTo>
                  <a:cubicBezTo>
                    <a:pt x="20588" y="718"/>
                    <a:pt x="20252" y="1"/>
                    <a:pt x="1982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57" name="Google Shape;1557;p56"/>
          <p:cNvGrpSpPr/>
          <p:nvPr/>
        </p:nvGrpSpPr>
        <p:grpSpPr>
          <a:xfrm>
            <a:off x="199816" y="731390"/>
            <a:ext cx="609806" cy="572680"/>
            <a:chOff x="10900125" y="2923225"/>
            <a:chExt cx="484550" cy="455050"/>
          </a:xfrm>
        </p:grpSpPr>
        <p:sp>
          <p:nvSpPr>
            <p:cNvPr id="1558" name="Google Shape;1558;p56"/>
            <p:cNvSpPr/>
            <p:nvPr/>
          </p:nvSpPr>
          <p:spPr>
            <a:xfrm>
              <a:off x="10927650" y="2941775"/>
              <a:ext cx="430325" cy="416175"/>
            </a:xfrm>
            <a:custGeom>
              <a:avLst/>
              <a:gdLst/>
              <a:ahLst/>
              <a:cxnLst/>
              <a:rect l="l" t="t" r="r" b="b"/>
              <a:pathLst>
                <a:path w="17213" h="16647" extrusionOk="0">
                  <a:moveTo>
                    <a:pt x="5471" y="1"/>
                  </a:moveTo>
                  <a:cubicBezTo>
                    <a:pt x="5371" y="535"/>
                    <a:pt x="5237" y="1035"/>
                    <a:pt x="5104" y="1535"/>
                  </a:cubicBezTo>
                  <a:cubicBezTo>
                    <a:pt x="4370" y="4071"/>
                    <a:pt x="3269" y="6472"/>
                    <a:pt x="1802" y="8674"/>
                  </a:cubicBezTo>
                  <a:cubicBezTo>
                    <a:pt x="1802" y="8674"/>
                    <a:pt x="801" y="10308"/>
                    <a:pt x="0" y="11476"/>
                  </a:cubicBezTo>
                  <a:cubicBezTo>
                    <a:pt x="701" y="12343"/>
                    <a:pt x="4570" y="16546"/>
                    <a:pt x="11909" y="16646"/>
                  </a:cubicBezTo>
                  <a:lnTo>
                    <a:pt x="12109" y="16646"/>
                  </a:lnTo>
                  <a:cubicBezTo>
                    <a:pt x="13110" y="15179"/>
                    <a:pt x="15345" y="10275"/>
                    <a:pt x="16679" y="6706"/>
                  </a:cubicBezTo>
                  <a:cubicBezTo>
                    <a:pt x="16812" y="6406"/>
                    <a:pt x="16912" y="6105"/>
                    <a:pt x="17012" y="5772"/>
                  </a:cubicBezTo>
                  <a:lnTo>
                    <a:pt x="17046" y="5705"/>
                  </a:lnTo>
                  <a:lnTo>
                    <a:pt x="17213" y="5171"/>
                  </a:lnTo>
                  <a:lnTo>
                    <a:pt x="17213" y="5138"/>
                  </a:lnTo>
                  <a:lnTo>
                    <a:pt x="14811" y="2870"/>
                  </a:lnTo>
                  <a:cubicBezTo>
                    <a:pt x="11575" y="2336"/>
                    <a:pt x="8440" y="1369"/>
                    <a:pt x="5471" y="1"/>
                  </a:cubicBezTo>
                  <a:close/>
                </a:path>
              </a:pathLst>
            </a:custGeom>
            <a:solidFill>
              <a:srgbClr val="302D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9" name="Google Shape;1559;p56"/>
            <p:cNvSpPr/>
            <p:nvPr/>
          </p:nvSpPr>
          <p:spPr>
            <a:xfrm>
              <a:off x="10900125" y="2923225"/>
              <a:ext cx="484550" cy="455050"/>
            </a:xfrm>
            <a:custGeom>
              <a:avLst/>
              <a:gdLst/>
              <a:ahLst/>
              <a:cxnLst/>
              <a:rect l="l" t="t" r="r" b="b"/>
              <a:pathLst>
                <a:path w="19382" h="18202" extrusionOk="0">
                  <a:moveTo>
                    <a:pt x="7409" y="1894"/>
                  </a:moveTo>
                  <a:cubicBezTo>
                    <a:pt x="9979" y="2983"/>
                    <a:pt x="12656" y="3772"/>
                    <a:pt x="15403" y="4244"/>
                  </a:cubicBezTo>
                  <a:lnTo>
                    <a:pt x="15403" y="4244"/>
                  </a:lnTo>
                  <a:lnTo>
                    <a:pt x="16746" y="5480"/>
                  </a:lnTo>
                  <a:cubicBezTo>
                    <a:pt x="16921" y="5611"/>
                    <a:pt x="17081" y="5756"/>
                    <a:pt x="17237" y="5916"/>
                  </a:cubicBezTo>
                  <a:lnTo>
                    <a:pt x="17237" y="5916"/>
                  </a:lnTo>
                  <a:cubicBezTo>
                    <a:pt x="17208" y="6001"/>
                    <a:pt x="17168" y="6120"/>
                    <a:pt x="17113" y="6280"/>
                  </a:cubicBezTo>
                  <a:cubicBezTo>
                    <a:pt x="15919" y="9797"/>
                    <a:pt x="14476" y="13500"/>
                    <a:pt x="12482" y="16667"/>
                  </a:cubicBezTo>
                  <a:lnTo>
                    <a:pt x="12482" y="16667"/>
                  </a:lnTo>
                  <a:cubicBezTo>
                    <a:pt x="8716" y="16474"/>
                    <a:pt x="4885" y="15086"/>
                    <a:pt x="2286" y="12280"/>
                  </a:cubicBezTo>
                  <a:lnTo>
                    <a:pt x="2286" y="12280"/>
                  </a:lnTo>
                  <a:cubicBezTo>
                    <a:pt x="2814" y="11459"/>
                    <a:pt x="3342" y="10638"/>
                    <a:pt x="3870" y="9816"/>
                  </a:cubicBezTo>
                  <a:cubicBezTo>
                    <a:pt x="3970" y="9649"/>
                    <a:pt x="3970" y="9416"/>
                    <a:pt x="3870" y="9249"/>
                  </a:cubicBezTo>
                  <a:lnTo>
                    <a:pt x="3870" y="9249"/>
                  </a:lnTo>
                  <a:cubicBezTo>
                    <a:pt x="3885" y="9272"/>
                    <a:pt x="3905" y="9283"/>
                    <a:pt x="3928" y="9283"/>
                  </a:cubicBezTo>
                  <a:cubicBezTo>
                    <a:pt x="4318" y="9283"/>
                    <a:pt x="5783" y="6326"/>
                    <a:pt x="5972" y="5980"/>
                  </a:cubicBezTo>
                  <a:cubicBezTo>
                    <a:pt x="6573" y="4641"/>
                    <a:pt x="7040" y="3279"/>
                    <a:pt x="7409" y="1894"/>
                  </a:cubicBezTo>
                  <a:close/>
                  <a:moveTo>
                    <a:pt x="6379" y="0"/>
                  </a:moveTo>
                  <a:cubicBezTo>
                    <a:pt x="5992" y="0"/>
                    <a:pt x="5648" y="153"/>
                    <a:pt x="5571" y="509"/>
                  </a:cubicBezTo>
                  <a:cubicBezTo>
                    <a:pt x="4871" y="3545"/>
                    <a:pt x="3670" y="6414"/>
                    <a:pt x="1969" y="9016"/>
                  </a:cubicBezTo>
                  <a:cubicBezTo>
                    <a:pt x="1952" y="9044"/>
                    <a:pt x="1938" y="9073"/>
                    <a:pt x="1927" y="9103"/>
                  </a:cubicBezTo>
                  <a:lnTo>
                    <a:pt x="1927" y="9103"/>
                  </a:lnTo>
                  <a:cubicBezTo>
                    <a:pt x="1889" y="9131"/>
                    <a:pt x="1837" y="9213"/>
                    <a:pt x="1769" y="9349"/>
                  </a:cubicBezTo>
                  <a:lnTo>
                    <a:pt x="1368" y="9983"/>
                  </a:lnTo>
                  <a:cubicBezTo>
                    <a:pt x="968" y="10583"/>
                    <a:pt x="568" y="11217"/>
                    <a:pt x="167" y="11818"/>
                  </a:cubicBezTo>
                  <a:cubicBezTo>
                    <a:pt x="1" y="12051"/>
                    <a:pt x="67" y="12351"/>
                    <a:pt x="267" y="12551"/>
                  </a:cubicBezTo>
                  <a:cubicBezTo>
                    <a:pt x="2903" y="15654"/>
                    <a:pt x="6972" y="17455"/>
                    <a:pt x="10975" y="17955"/>
                  </a:cubicBezTo>
                  <a:cubicBezTo>
                    <a:pt x="11481" y="18019"/>
                    <a:pt x="12266" y="18202"/>
                    <a:pt x="12961" y="18202"/>
                  </a:cubicBezTo>
                  <a:cubicBezTo>
                    <a:pt x="13366" y="18202"/>
                    <a:pt x="13740" y="18139"/>
                    <a:pt x="14011" y="17955"/>
                  </a:cubicBezTo>
                  <a:cubicBezTo>
                    <a:pt x="14744" y="17455"/>
                    <a:pt x="15211" y="15954"/>
                    <a:pt x="15578" y="15220"/>
                  </a:cubicBezTo>
                  <a:cubicBezTo>
                    <a:pt x="16913" y="12451"/>
                    <a:pt x="18113" y="9649"/>
                    <a:pt x="19148" y="6747"/>
                  </a:cubicBezTo>
                  <a:lnTo>
                    <a:pt x="19348" y="6147"/>
                  </a:lnTo>
                  <a:cubicBezTo>
                    <a:pt x="19381" y="5913"/>
                    <a:pt x="19314" y="5713"/>
                    <a:pt x="19181" y="5580"/>
                  </a:cubicBezTo>
                  <a:cubicBezTo>
                    <a:pt x="18429" y="4860"/>
                    <a:pt x="17649" y="4169"/>
                    <a:pt x="16893" y="3452"/>
                  </a:cubicBezTo>
                  <a:lnTo>
                    <a:pt x="16893" y="3452"/>
                  </a:lnTo>
                  <a:cubicBezTo>
                    <a:pt x="16760" y="3181"/>
                    <a:pt x="16441" y="2966"/>
                    <a:pt x="16112" y="2911"/>
                  </a:cubicBezTo>
                  <a:cubicBezTo>
                    <a:pt x="13038" y="2458"/>
                    <a:pt x="10090" y="1534"/>
                    <a:pt x="7267" y="262"/>
                  </a:cubicBezTo>
                  <a:lnTo>
                    <a:pt x="7267" y="262"/>
                  </a:lnTo>
                  <a:cubicBezTo>
                    <a:pt x="7019" y="96"/>
                    <a:pt x="6685" y="0"/>
                    <a:pt x="637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0" name="Google Shape;1560;p56"/>
            <p:cNvSpPr/>
            <p:nvPr/>
          </p:nvSpPr>
          <p:spPr>
            <a:xfrm>
              <a:off x="10926825" y="2941775"/>
              <a:ext cx="431975" cy="416175"/>
            </a:xfrm>
            <a:custGeom>
              <a:avLst/>
              <a:gdLst/>
              <a:ahLst/>
              <a:cxnLst/>
              <a:rect l="l" t="t" r="r" b="b"/>
              <a:pathLst>
                <a:path w="17279" h="16647" extrusionOk="0">
                  <a:moveTo>
                    <a:pt x="5504" y="1"/>
                  </a:moveTo>
                  <a:cubicBezTo>
                    <a:pt x="5404" y="535"/>
                    <a:pt x="5270" y="1035"/>
                    <a:pt x="5137" y="1535"/>
                  </a:cubicBezTo>
                  <a:cubicBezTo>
                    <a:pt x="4370" y="4071"/>
                    <a:pt x="3269" y="6472"/>
                    <a:pt x="1835" y="8674"/>
                  </a:cubicBezTo>
                  <a:cubicBezTo>
                    <a:pt x="1835" y="8674"/>
                    <a:pt x="801" y="10308"/>
                    <a:pt x="0" y="11476"/>
                  </a:cubicBezTo>
                  <a:cubicBezTo>
                    <a:pt x="734" y="12343"/>
                    <a:pt x="4603" y="16546"/>
                    <a:pt x="11942" y="16646"/>
                  </a:cubicBezTo>
                  <a:lnTo>
                    <a:pt x="12109" y="16646"/>
                  </a:lnTo>
                  <a:cubicBezTo>
                    <a:pt x="13143" y="15179"/>
                    <a:pt x="15378" y="10275"/>
                    <a:pt x="16712" y="6706"/>
                  </a:cubicBezTo>
                  <a:cubicBezTo>
                    <a:pt x="16912" y="6239"/>
                    <a:pt x="17079" y="5672"/>
                    <a:pt x="17279" y="5138"/>
                  </a:cubicBezTo>
                  <a:lnTo>
                    <a:pt x="14844" y="2870"/>
                  </a:lnTo>
                  <a:cubicBezTo>
                    <a:pt x="11608" y="2336"/>
                    <a:pt x="8473" y="1369"/>
                    <a:pt x="55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1" name="Google Shape;1561;p56"/>
            <p:cNvSpPr/>
            <p:nvPr/>
          </p:nvSpPr>
          <p:spPr>
            <a:xfrm>
              <a:off x="11297900" y="3013500"/>
              <a:ext cx="60075" cy="77575"/>
            </a:xfrm>
            <a:custGeom>
              <a:avLst/>
              <a:gdLst/>
              <a:ahLst/>
              <a:cxnLst/>
              <a:rect l="l" t="t" r="r" b="b"/>
              <a:pathLst>
                <a:path w="2403" h="3103" extrusionOk="0">
                  <a:moveTo>
                    <a:pt x="1" y="1"/>
                  </a:moveTo>
                  <a:lnTo>
                    <a:pt x="1" y="1"/>
                  </a:lnTo>
                  <a:cubicBezTo>
                    <a:pt x="768" y="1101"/>
                    <a:pt x="501" y="3103"/>
                    <a:pt x="501" y="3103"/>
                  </a:cubicBezTo>
                  <a:lnTo>
                    <a:pt x="2403" y="22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2" name="Google Shape;1562;p56"/>
            <p:cNvSpPr/>
            <p:nvPr/>
          </p:nvSpPr>
          <p:spPr>
            <a:xfrm>
              <a:off x="11093100" y="3034125"/>
              <a:ext cx="203175" cy="76975"/>
            </a:xfrm>
            <a:custGeom>
              <a:avLst/>
              <a:gdLst/>
              <a:ahLst/>
              <a:cxnLst/>
              <a:rect l="l" t="t" r="r" b="b"/>
              <a:pathLst>
                <a:path w="8127" h="3079" extrusionOk="0">
                  <a:moveTo>
                    <a:pt x="403" y="1"/>
                  </a:moveTo>
                  <a:cubicBezTo>
                    <a:pt x="211" y="1"/>
                    <a:pt x="1" y="279"/>
                    <a:pt x="221" y="443"/>
                  </a:cubicBezTo>
                  <a:cubicBezTo>
                    <a:pt x="2355" y="2078"/>
                    <a:pt x="4991" y="3012"/>
                    <a:pt x="7726" y="3078"/>
                  </a:cubicBezTo>
                  <a:cubicBezTo>
                    <a:pt x="7993" y="3078"/>
                    <a:pt x="8126" y="2645"/>
                    <a:pt x="7793" y="2645"/>
                  </a:cubicBezTo>
                  <a:cubicBezTo>
                    <a:pt x="5157" y="2578"/>
                    <a:pt x="2622" y="1644"/>
                    <a:pt x="521" y="43"/>
                  </a:cubicBezTo>
                  <a:cubicBezTo>
                    <a:pt x="485" y="14"/>
                    <a:pt x="445" y="1"/>
                    <a:pt x="4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3" name="Google Shape;1563;p56"/>
            <p:cNvSpPr/>
            <p:nvPr/>
          </p:nvSpPr>
          <p:spPr>
            <a:xfrm>
              <a:off x="11056425" y="3109175"/>
              <a:ext cx="203150" cy="76975"/>
            </a:xfrm>
            <a:custGeom>
              <a:avLst/>
              <a:gdLst/>
              <a:ahLst/>
              <a:cxnLst/>
              <a:rect l="l" t="t" r="r" b="b"/>
              <a:pathLst>
                <a:path w="8126" h="3079" extrusionOk="0">
                  <a:moveTo>
                    <a:pt x="421" y="1"/>
                  </a:moveTo>
                  <a:cubicBezTo>
                    <a:pt x="210" y="1"/>
                    <a:pt x="0" y="279"/>
                    <a:pt x="220" y="443"/>
                  </a:cubicBezTo>
                  <a:cubicBezTo>
                    <a:pt x="2355" y="2111"/>
                    <a:pt x="4990" y="3012"/>
                    <a:pt x="7725" y="3079"/>
                  </a:cubicBezTo>
                  <a:cubicBezTo>
                    <a:pt x="8025" y="3079"/>
                    <a:pt x="8125" y="2645"/>
                    <a:pt x="7792" y="2645"/>
                  </a:cubicBezTo>
                  <a:cubicBezTo>
                    <a:pt x="5157" y="2578"/>
                    <a:pt x="2622" y="1678"/>
                    <a:pt x="553" y="43"/>
                  </a:cubicBezTo>
                  <a:cubicBezTo>
                    <a:pt x="512" y="14"/>
                    <a:pt x="467" y="1"/>
                    <a:pt x="4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4" name="Google Shape;1564;p56"/>
            <p:cNvSpPr/>
            <p:nvPr/>
          </p:nvSpPr>
          <p:spPr>
            <a:xfrm>
              <a:off x="11023900" y="3184225"/>
              <a:ext cx="203150" cy="76975"/>
            </a:xfrm>
            <a:custGeom>
              <a:avLst/>
              <a:gdLst/>
              <a:ahLst/>
              <a:cxnLst/>
              <a:rect l="l" t="t" r="r" b="b"/>
              <a:pathLst>
                <a:path w="8126" h="3079" extrusionOk="0">
                  <a:moveTo>
                    <a:pt x="420" y="1"/>
                  </a:moveTo>
                  <a:cubicBezTo>
                    <a:pt x="209" y="1"/>
                    <a:pt x="1" y="273"/>
                    <a:pt x="220" y="410"/>
                  </a:cubicBezTo>
                  <a:lnTo>
                    <a:pt x="220" y="444"/>
                  </a:lnTo>
                  <a:cubicBezTo>
                    <a:pt x="2355" y="2078"/>
                    <a:pt x="4990" y="3012"/>
                    <a:pt x="7725" y="3079"/>
                  </a:cubicBezTo>
                  <a:cubicBezTo>
                    <a:pt x="7992" y="3079"/>
                    <a:pt x="8126" y="2645"/>
                    <a:pt x="7792" y="2645"/>
                  </a:cubicBezTo>
                  <a:cubicBezTo>
                    <a:pt x="5157" y="2578"/>
                    <a:pt x="2622" y="1644"/>
                    <a:pt x="554" y="43"/>
                  </a:cubicBezTo>
                  <a:cubicBezTo>
                    <a:pt x="512" y="14"/>
                    <a:pt x="466" y="1"/>
                    <a:pt x="4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65" name="Google Shape;1565;p56"/>
          <p:cNvSpPr/>
          <p:nvPr/>
        </p:nvSpPr>
        <p:spPr>
          <a:xfrm>
            <a:off x="616826" y="352750"/>
            <a:ext cx="293713" cy="373505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6" name="Google Shape;1566;p56"/>
          <p:cNvSpPr/>
          <p:nvPr/>
        </p:nvSpPr>
        <p:spPr>
          <a:xfrm>
            <a:off x="616826" y="4481421"/>
            <a:ext cx="192795" cy="245160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7" name="Google Shape;1567;p56"/>
          <p:cNvSpPr/>
          <p:nvPr/>
        </p:nvSpPr>
        <p:spPr>
          <a:xfrm>
            <a:off x="7165450" y="-830087"/>
            <a:ext cx="3433829" cy="2129557"/>
          </a:xfrm>
          <a:custGeom>
            <a:avLst/>
            <a:gdLst/>
            <a:ahLst/>
            <a:cxnLst/>
            <a:rect l="l" t="t" r="r" b="b"/>
            <a:pathLst>
              <a:path w="106179" h="65849" extrusionOk="0">
                <a:moveTo>
                  <a:pt x="46680" y="1"/>
                </a:moveTo>
                <a:cubicBezTo>
                  <a:pt x="44271" y="1"/>
                  <a:pt x="41889" y="638"/>
                  <a:pt x="39780" y="1855"/>
                </a:cubicBezTo>
                <a:cubicBezTo>
                  <a:pt x="36450" y="3766"/>
                  <a:pt x="35091" y="6564"/>
                  <a:pt x="33790" y="10052"/>
                </a:cubicBezTo>
                <a:cubicBezTo>
                  <a:pt x="31998" y="8232"/>
                  <a:pt x="29497" y="7370"/>
                  <a:pt x="26953" y="7370"/>
                </a:cubicBezTo>
                <a:cubicBezTo>
                  <a:pt x="24099" y="7370"/>
                  <a:pt x="21192" y="8454"/>
                  <a:pt x="19171" y="10485"/>
                </a:cubicBezTo>
                <a:cubicBezTo>
                  <a:pt x="15368" y="14327"/>
                  <a:pt x="14738" y="20671"/>
                  <a:pt x="17004" y="25597"/>
                </a:cubicBezTo>
                <a:cubicBezTo>
                  <a:pt x="8374" y="26641"/>
                  <a:pt x="0" y="33754"/>
                  <a:pt x="2128" y="43192"/>
                </a:cubicBezTo>
                <a:cubicBezTo>
                  <a:pt x="2995" y="47034"/>
                  <a:pt x="6167" y="49950"/>
                  <a:pt x="9576" y="51920"/>
                </a:cubicBezTo>
                <a:cubicBezTo>
                  <a:pt x="13086" y="53959"/>
                  <a:pt x="17103" y="55238"/>
                  <a:pt x="21142" y="55238"/>
                </a:cubicBezTo>
                <a:cubicBezTo>
                  <a:pt x="21319" y="55238"/>
                  <a:pt x="21496" y="55235"/>
                  <a:pt x="21673" y="55230"/>
                </a:cubicBezTo>
                <a:cubicBezTo>
                  <a:pt x="25909" y="55132"/>
                  <a:pt x="30185" y="53516"/>
                  <a:pt x="33140" y="50482"/>
                </a:cubicBezTo>
                <a:cubicBezTo>
                  <a:pt x="34145" y="54422"/>
                  <a:pt x="37692" y="58599"/>
                  <a:pt x="40923" y="61023"/>
                </a:cubicBezTo>
                <a:cubicBezTo>
                  <a:pt x="44410" y="63604"/>
                  <a:pt x="48528" y="65219"/>
                  <a:pt x="52843" y="65712"/>
                </a:cubicBezTo>
                <a:cubicBezTo>
                  <a:pt x="53446" y="65803"/>
                  <a:pt x="54052" y="65848"/>
                  <a:pt x="54657" y="65848"/>
                </a:cubicBezTo>
                <a:cubicBezTo>
                  <a:pt x="56149" y="65848"/>
                  <a:pt x="57634" y="65575"/>
                  <a:pt x="59049" y="65042"/>
                </a:cubicBezTo>
                <a:cubicBezTo>
                  <a:pt x="66064" y="62638"/>
                  <a:pt x="71541" y="57260"/>
                  <a:pt x="72507" y="49694"/>
                </a:cubicBezTo>
                <a:cubicBezTo>
                  <a:pt x="75541" y="53401"/>
                  <a:pt x="80417" y="54654"/>
                  <a:pt x="85358" y="54654"/>
                </a:cubicBezTo>
                <a:cubicBezTo>
                  <a:pt x="87217" y="54654"/>
                  <a:pt x="89086" y="54477"/>
                  <a:pt x="90870" y="54186"/>
                </a:cubicBezTo>
                <a:cubicBezTo>
                  <a:pt x="95066" y="53516"/>
                  <a:pt x="99421" y="52216"/>
                  <a:pt x="102238" y="49083"/>
                </a:cubicBezTo>
                <a:cubicBezTo>
                  <a:pt x="104701" y="46324"/>
                  <a:pt x="105647" y="42522"/>
                  <a:pt x="105942" y="38857"/>
                </a:cubicBezTo>
                <a:cubicBezTo>
                  <a:pt x="106179" y="36197"/>
                  <a:pt x="106100" y="33459"/>
                  <a:pt x="105075" y="30996"/>
                </a:cubicBezTo>
                <a:cubicBezTo>
                  <a:pt x="104189" y="28848"/>
                  <a:pt x="102750" y="27745"/>
                  <a:pt x="100898" y="26503"/>
                </a:cubicBezTo>
                <a:cubicBezTo>
                  <a:pt x="99578" y="25617"/>
                  <a:pt x="99834" y="26405"/>
                  <a:pt x="99421" y="24908"/>
                </a:cubicBezTo>
                <a:cubicBezTo>
                  <a:pt x="99145" y="23982"/>
                  <a:pt x="99401" y="22622"/>
                  <a:pt x="99283" y="21637"/>
                </a:cubicBezTo>
                <a:cubicBezTo>
                  <a:pt x="98711" y="17283"/>
                  <a:pt x="96839" y="13184"/>
                  <a:pt x="93923" y="9894"/>
                </a:cubicBezTo>
                <a:cubicBezTo>
                  <a:pt x="90062" y="5540"/>
                  <a:pt x="84565" y="2762"/>
                  <a:pt x="78792" y="1914"/>
                </a:cubicBezTo>
                <a:cubicBezTo>
                  <a:pt x="77932" y="1796"/>
                  <a:pt x="77061" y="1713"/>
                  <a:pt x="76195" y="1713"/>
                </a:cubicBezTo>
                <a:cubicBezTo>
                  <a:pt x="75471" y="1713"/>
                  <a:pt x="74751" y="1771"/>
                  <a:pt x="74043" y="1914"/>
                </a:cubicBezTo>
                <a:cubicBezTo>
                  <a:pt x="72487" y="2230"/>
                  <a:pt x="70970" y="2998"/>
                  <a:pt x="69590" y="3845"/>
                </a:cubicBezTo>
                <a:cubicBezTo>
                  <a:pt x="66064" y="6013"/>
                  <a:pt x="63029" y="8909"/>
                  <a:pt x="60724" y="12337"/>
                </a:cubicBezTo>
                <a:cubicBezTo>
                  <a:pt x="58872" y="6781"/>
                  <a:pt x="55641" y="1639"/>
                  <a:pt x="49513" y="299"/>
                </a:cubicBezTo>
                <a:cubicBezTo>
                  <a:pt x="48575" y="99"/>
                  <a:pt x="47626" y="1"/>
                  <a:pt x="46680" y="1"/>
                </a:cubicBezTo>
                <a:close/>
              </a:path>
            </a:pathLst>
          </a:custGeom>
          <a:solidFill>
            <a:srgbClr val="FBBC3F">
              <a:alpha val="35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68" name="Google Shape;1568;p56"/>
          <p:cNvGrpSpPr/>
          <p:nvPr/>
        </p:nvGrpSpPr>
        <p:grpSpPr>
          <a:xfrm rot="2700000">
            <a:off x="7712215" y="401293"/>
            <a:ext cx="870931" cy="584968"/>
            <a:chOff x="133625" y="4024950"/>
            <a:chExt cx="1244878" cy="836133"/>
          </a:xfrm>
        </p:grpSpPr>
        <p:sp>
          <p:nvSpPr>
            <p:cNvPr id="1569" name="Google Shape;1569;p56"/>
            <p:cNvSpPr/>
            <p:nvPr/>
          </p:nvSpPr>
          <p:spPr>
            <a:xfrm>
              <a:off x="145827" y="4027219"/>
              <a:ext cx="1217689" cy="831396"/>
            </a:xfrm>
            <a:custGeom>
              <a:avLst/>
              <a:gdLst/>
              <a:ahLst/>
              <a:cxnLst/>
              <a:rect l="l" t="t" r="r" b="b"/>
              <a:pathLst>
                <a:path w="103589" h="70727" extrusionOk="0">
                  <a:moveTo>
                    <a:pt x="6834" y="0"/>
                  </a:moveTo>
                  <a:lnTo>
                    <a:pt x="6834" y="0"/>
                  </a:lnTo>
                  <a:cubicBezTo>
                    <a:pt x="7521" y="850"/>
                    <a:pt x="8142" y="1766"/>
                    <a:pt x="8698" y="2682"/>
                  </a:cubicBezTo>
                  <a:lnTo>
                    <a:pt x="5199" y="916"/>
                  </a:lnTo>
                  <a:lnTo>
                    <a:pt x="5199" y="916"/>
                  </a:lnTo>
                  <a:cubicBezTo>
                    <a:pt x="6409" y="2485"/>
                    <a:pt x="7488" y="4153"/>
                    <a:pt x="8436" y="5919"/>
                  </a:cubicBezTo>
                  <a:lnTo>
                    <a:pt x="2256" y="2845"/>
                  </a:lnTo>
                  <a:lnTo>
                    <a:pt x="2256" y="2845"/>
                  </a:lnTo>
                  <a:cubicBezTo>
                    <a:pt x="4120" y="5265"/>
                    <a:pt x="5690" y="7946"/>
                    <a:pt x="6932" y="10758"/>
                  </a:cubicBezTo>
                  <a:lnTo>
                    <a:pt x="0" y="7979"/>
                  </a:lnTo>
                  <a:lnTo>
                    <a:pt x="0" y="7979"/>
                  </a:lnTo>
                  <a:cubicBezTo>
                    <a:pt x="4937" y="13145"/>
                    <a:pt x="7684" y="20142"/>
                    <a:pt x="8534" y="27238"/>
                  </a:cubicBezTo>
                  <a:cubicBezTo>
                    <a:pt x="9057" y="32045"/>
                    <a:pt x="8927" y="36917"/>
                    <a:pt x="8175" y="41690"/>
                  </a:cubicBezTo>
                  <a:cubicBezTo>
                    <a:pt x="7979" y="42865"/>
                    <a:pt x="5246" y="55326"/>
                    <a:pt x="5037" y="55326"/>
                  </a:cubicBezTo>
                  <a:cubicBezTo>
                    <a:pt x="5037" y="55326"/>
                    <a:pt x="5036" y="55326"/>
                    <a:pt x="5036" y="55326"/>
                  </a:cubicBezTo>
                  <a:lnTo>
                    <a:pt x="5036" y="55326"/>
                  </a:lnTo>
                  <a:cubicBezTo>
                    <a:pt x="5037" y="55326"/>
                    <a:pt x="8045" y="56339"/>
                    <a:pt x="12818" y="57843"/>
                  </a:cubicBezTo>
                  <a:cubicBezTo>
                    <a:pt x="26028" y="62061"/>
                    <a:pt x="52317" y="70072"/>
                    <a:pt x="61309" y="70726"/>
                  </a:cubicBezTo>
                  <a:lnTo>
                    <a:pt x="70694" y="65527"/>
                  </a:lnTo>
                  <a:lnTo>
                    <a:pt x="70726" y="65495"/>
                  </a:lnTo>
                  <a:lnTo>
                    <a:pt x="70759" y="65495"/>
                  </a:lnTo>
                  <a:lnTo>
                    <a:pt x="70890" y="65429"/>
                  </a:lnTo>
                  <a:lnTo>
                    <a:pt x="70857" y="65429"/>
                  </a:lnTo>
                  <a:cubicBezTo>
                    <a:pt x="71184" y="65135"/>
                    <a:pt x="71413" y="64775"/>
                    <a:pt x="71576" y="64383"/>
                  </a:cubicBezTo>
                  <a:cubicBezTo>
                    <a:pt x="72296" y="62650"/>
                    <a:pt x="73015" y="60950"/>
                    <a:pt x="73735" y="59217"/>
                  </a:cubicBezTo>
                  <a:cubicBezTo>
                    <a:pt x="74944" y="56437"/>
                    <a:pt x="76187" y="53691"/>
                    <a:pt x="77626" y="51042"/>
                  </a:cubicBezTo>
                  <a:cubicBezTo>
                    <a:pt x="79849" y="47020"/>
                    <a:pt x="82825" y="43554"/>
                    <a:pt x="85768" y="40088"/>
                  </a:cubicBezTo>
                  <a:cubicBezTo>
                    <a:pt x="90411" y="34628"/>
                    <a:pt x="96754" y="29461"/>
                    <a:pt x="103588" y="27728"/>
                  </a:cubicBezTo>
                  <a:cubicBezTo>
                    <a:pt x="99991" y="26519"/>
                    <a:pt x="96394" y="25276"/>
                    <a:pt x="92863" y="23935"/>
                  </a:cubicBezTo>
                  <a:lnTo>
                    <a:pt x="50323" y="8763"/>
                  </a:lnTo>
                  <a:cubicBezTo>
                    <a:pt x="49930" y="8862"/>
                    <a:pt x="49538" y="9058"/>
                    <a:pt x="49211" y="9352"/>
                  </a:cubicBezTo>
                  <a:lnTo>
                    <a:pt x="44273" y="7161"/>
                  </a:lnTo>
                  <a:cubicBezTo>
                    <a:pt x="43783" y="7488"/>
                    <a:pt x="43325" y="7848"/>
                    <a:pt x="42835" y="8208"/>
                  </a:cubicBezTo>
                  <a:lnTo>
                    <a:pt x="38486" y="6344"/>
                  </a:lnTo>
                  <a:cubicBezTo>
                    <a:pt x="36066" y="8109"/>
                    <a:pt x="33843" y="10169"/>
                    <a:pt x="31946" y="12491"/>
                  </a:cubicBezTo>
                  <a:lnTo>
                    <a:pt x="6834" y="0"/>
                  </a:lnTo>
                  <a:close/>
                </a:path>
              </a:pathLst>
            </a:custGeom>
            <a:solidFill>
              <a:srgbClr val="EF43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0" name="Google Shape;1570;p56"/>
            <p:cNvSpPr/>
            <p:nvPr/>
          </p:nvSpPr>
          <p:spPr>
            <a:xfrm>
              <a:off x="133625" y="4024950"/>
              <a:ext cx="1244878" cy="836133"/>
            </a:xfrm>
            <a:custGeom>
              <a:avLst/>
              <a:gdLst/>
              <a:ahLst/>
              <a:cxnLst/>
              <a:rect l="l" t="t" r="r" b="b"/>
              <a:pathLst>
                <a:path w="105902" h="71130" extrusionOk="0">
                  <a:moveTo>
                    <a:pt x="52342" y="9153"/>
                  </a:moveTo>
                  <a:cubicBezTo>
                    <a:pt x="52341" y="9153"/>
                    <a:pt x="52340" y="9153"/>
                    <a:pt x="52340" y="9153"/>
                  </a:cubicBezTo>
                  <a:lnTo>
                    <a:pt x="52340" y="9153"/>
                  </a:lnTo>
                  <a:cubicBezTo>
                    <a:pt x="52340" y="9153"/>
                    <a:pt x="52341" y="9153"/>
                    <a:pt x="52342" y="9153"/>
                  </a:cubicBezTo>
                  <a:close/>
                  <a:moveTo>
                    <a:pt x="9753" y="1506"/>
                  </a:moveTo>
                  <a:lnTo>
                    <a:pt x="32101" y="12651"/>
                  </a:lnTo>
                  <a:cubicBezTo>
                    <a:pt x="32332" y="12790"/>
                    <a:pt x="33021" y="13027"/>
                    <a:pt x="33520" y="13027"/>
                  </a:cubicBezTo>
                  <a:cubicBezTo>
                    <a:pt x="33727" y="13027"/>
                    <a:pt x="33902" y="12986"/>
                    <a:pt x="33998" y="12880"/>
                  </a:cubicBezTo>
                  <a:cubicBezTo>
                    <a:pt x="35772" y="10708"/>
                    <a:pt x="37804" y="8794"/>
                    <a:pt x="40040" y="7110"/>
                  </a:cubicBezTo>
                  <a:lnTo>
                    <a:pt x="40040" y="7110"/>
                  </a:lnTo>
                  <a:cubicBezTo>
                    <a:pt x="40919" y="7493"/>
                    <a:pt x="41807" y="7871"/>
                    <a:pt x="42696" y="8204"/>
                  </a:cubicBezTo>
                  <a:cubicBezTo>
                    <a:pt x="43285" y="8440"/>
                    <a:pt x="43726" y="8553"/>
                    <a:pt x="44117" y="8553"/>
                  </a:cubicBezTo>
                  <a:cubicBezTo>
                    <a:pt x="44680" y="8553"/>
                    <a:pt x="45142" y="8320"/>
                    <a:pt x="45798" y="7886"/>
                  </a:cubicBezTo>
                  <a:lnTo>
                    <a:pt x="45798" y="7886"/>
                  </a:lnTo>
                  <a:lnTo>
                    <a:pt x="48745" y="9185"/>
                  </a:lnTo>
                  <a:cubicBezTo>
                    <a:pt x="49137" y="9382"/>
                    <a:pt x="49530" y="9545"/>
                    <a:pt x="49955" y="9676"/>
                  </a:cubicBezTo>
                  <a:cubicBezTo>
                    <a:pt x="50178" y="9723"/>
                    <a:pt x="50367" y="9744"/>
                    <a:pt x="50536" y="9744"/>
                  </a:cubicBezTo>
                  <a:cubicBezTo>
                    <a:pt x="51006" y="9744"/>
                    <a:pt x="51320" y="9584"/>
                    <a:pt x="51763" y="9387"/>
                  </a:cubicBezTo>
                  <a:lnTo>
                    <a:pt x="51763" y="9387"/>
                  </a:lnTo>
                  <a:lnTo>
                    <a:pt x="78369" y="18831"/>
                  </a:lnTo>
                  <a:lnTo>
                    <a:pt x="92103" y="23736"/>
                  </a:lnTo>
                  <a:cubicBezTo>
                    <a:pt x="94620" y="24619"/>
                    <a:pt x="97105" y="25600"/>
                    <a:pt x="99623" y="26450"/>
                  </a:cubicBezTo>
                  <a:cubicBezTo>
                    <a:pt x="99950" y="26581"/>
                    <a:pt x="103416" y="27660"/>
                    <a:pt x="103416" y="27758"/>
                  </a:cubicBezTo>
                  <a:cubicBezTo>
                    <a:pt x="103416" y="27856"/>
                    <a:pt x="100800" y="28641"/>
                    <a:pt x="100637" y="28706"/>
                  </a:cubicBezTo>
                  <a:cubicBezTo>
                    <a:pt x="97956" y="29818"/>
                    <a:pt x="95438" y="31289"/>
                    <a:pt x="93149" y="33088"/>
                  </a:cubicBezTo>
                  <a:cubicBezTo>
                    <a:pt x="88244" y="36848"/>
                    <a:pt x="84059" y="41785"/>
                    <a:pt x="80429" y="46788"/>
                  </a:cubicBezTo>
                  <a:cubicBezTo>
                    <a:pt x="78435" y="49633"/>
                    <a:pt x="76734" y="52641"/>
                    <a:pt x="75361" y="55780"/>
                  </a:cubicBezTo>
                  <a:cubicBezTo>
                    <a:pt x="74609" y="57415"/>
                    <a:pt x="73890" y="59050"/>
                    <a:pt x="73203" y="60685"/>
                  </a:cubicBezTo>
                  <a:cubicBezTo>
                    <a:pt x="72553" y="62246"/>
                    <a:pt x="72064" y="64130"/>
                    <a:pt x="70965" y="65405"/>
                  </a:cubicBezTo>
                  <a:lnTo>
                    <a:pt x="70965" y="65405"/>
                  </a:lnTo>
                  <a:lnTo>
                    <a:pt x="63753" y="69415"/>
                  </a:lnTo>
                  <a:cubicBezTo>
                    <a:pt x="63165" y="69742"/>
                    <a:pt x="62347" y="70037"/>
                    <a:pt x="61824" y="70462"/>
                  </a:cubicBezTo>
                  <a:cubicBezTo>
                    <a:pt x="61738" y="70526"/>
                    <a:pt x="61667" y="70576"/>
                    <a:pt x="61590" y="70622"/>
                  </a:cubicBezTo>
                  <a:lnTo>
                    <a:pt x="61590" y="70622"/>
                  </a:lnTo>
                  <a:cubicBezTo>
                    <a:pt x="61397" y="70613"/>
                    <a:pt x="61191" y="70586"/>
                    <a:pt x="61007" y="70560"/>
                  </a:cubicBezTo>
                  <a:cubicBezTo>
                    <a:pt x="58947" y="70331"/>
                    <a:pt x="56919" y="69906"/>
                    <a:pt x="54859" y="69448"/>
                  </a:cubicBezTo>
                  <a:cubicBezTo>
                    <a:pt x="43709" y="66996"/>
                    <a:pt x="32723" y="63628"/>
                    <a:pt x="21801" y="60260"/>
                  </a:cubicBezTo>
                  <a:cubicBezTo>
                    <a:pt x="16921" y="58748"/>
                    <a:pt x="12040" y="57207"/>
                    <a:pt x="7188" y="55605"/>
                  </a:cubicBezTo>
                  <a:lnTo>
                    <a:pt x="7188" y="55605"/>
                  </a:lnTo>
                  <a:cubicBezTo>
                    <a:pt x="7411" y="55228"/>
                    <a:pt x="7494" y="54292"/>
                    <a:pt x="7578" y="54014"/>
                  </a:cubicBezTo>
                  <a:cubicBezTo>
                    <a:pt x="7937" y="52543"/>
                    <a:pt x="8264" y="51039"/>
                    <a:pt x="8624" y="49535"/>
                  </a:cubicBezTo>
                  <a:cubicBezTo>
                    <a:pt x="9213" y="46821"/>
                    <a:pt x="9932" y="44074"/>
                    <a:pt x="10324" y="41295"/>
                  </a:cubicBezTo>
                  <a:cubicBezTo>
                    <a:pt x="11869" y="30106"/>
                    <a:pt x="10405" y="18036"/>
                    <a:pt x="2888" y="9243"/>
                  </a:cubicBezTo>
                  <a:lnTo>
                    <a:pt x="2888" y="9243"/>
                  </a:lnTo>
                  <a:lnTo>
                    <a:pt x="7251" y="10984"/>
                  </a:lnTo>
                  <a:cubicBezTo>
                    <a:pt x="7361" y="11028"/>
                    <a:pt x="8176" y="11192"/>
                    <a:pt x="8641" y="11192"/>
                  </a:cubicBezTo>
                  <a:cubicBezTo>
                    <a:pt x="8862" y="11192"/>
                    <a:pt x="9004" y="11155"/>
                    <a:pt x="8951" y="11049"/>
                  </a:cubicBezTo>
                  <a:cubicBezTo>
                    <a:pt x="7909" y="8690"/>
                    <a:pt x="6636" y="6446"/>
                    <a:pt x="5152" y="4336"/>
                  </a:cubicBezTo>
                  <a:lnTo>
                    <a:pt x="5152" y="4336"/>
                  </a:lnTo>
                  <a:lnTo>
                    <a:pt x="8481" y="5992"/>
                  </a:lnTo>
                  <a:lnTo>
                    <a:pt x="8481" y="5992"/>
                  </a:lnTo>
                  <a:cubicBezTo>
                    <a:pt x="8485" y="5999"/>
                    <a:pt x="8489" y="6006"/>
                    <a:pt x="8493" y="6014"/>
                  </a:cubicBezTo>
                  <a:lnTo>
                    <a:pt x="8531" y="6016"/>
                  </a:lnTo>
                  <a:lnTo>
                    <a:pt x="8531" y="6016"/>
                  </a:lnTo>
                  <a:lnTo>
                    <a:pt x="8591" y="6046"/>
                  </a:lnTo>
                  <a:cubicBezTo>
                    <a:pt x="8734" y="6117"/>
                    <a:pt x="9719" y="6309"/>
                    <a:pt x="10200" y="6309"/>
                  </a:cubicBezTo>
                  <a:cubicBezTo>
                    <a:pt x="10381" y="6309"/>
                    <a:pt x="10491" y="6282"/>
                    <a:pt x="10455" y="6210"/>
                  </a:cubicBezTo>
                  <a:cubicBezTo>
                    <a:pt x="9752" y="4901"/>
                    <a:pt x="8977" y="3646"/>
                    <a:pt x="8131" y="2445"/>
                  </a:cubicBezTo>
                  <a:lnTo>
                    <a:pt x="8131" y="2445"/>
                  </a:lnTo>
                  <a:lnTo>
                    <a:pt x="8853" y="2809"/>
                  </a:lnTo>
                  <a:cubicBezTo>
                    <a:pt x="9015" y="2878"/>
                    <a:pt x="9959" y="3046"/>
                    <a:pt x="10443" y="3046"/>
                  </a:cubicBezTo>
                  <a:cubicBezTo>
                    <a:pt x="10644" y="3046"/>
                    <a:pt x="10765" y="3017"/>
                    <a:pt x="10717" y="2940"/>
                  </a:cubicBezTo>
                  <a:cubicBezTo>
                    <a:pt x="10405" y="2454"/>
                    <a:pt x="10083" y="1978"/>
                    <a:pt x="9753" y="1506"/>
                  </a:cubicBezTo>
                  <a:close/>
                  <a:moveTo>
                    <a:pt x="7133" y="0"/>
                  </a:moveTo>
                  <a:cubicBezTo>
                    <a:pt x="6959" y="0"/>
                    <a:pt x="6856" y="18"/>
                    <a:pt x="6891" y="63"/>
                  </a:cubicBezTo>
                  <a:cubicBezTo>
                    <a:pt x="7262" y="564"/>
                    <a:pt x="7623" y="1065"/>
                    <a:pt x="7973" y="1572"/>
                  </a:cubicBezTo>
                  <a:lnTo>
                    <a:pt x="7973" y="1572"/>
                  </a:lnTo>
                  <a:lnTo>
                    <a:pt x="7120" y="1142"/>
                  </a:lnTo>
                  <a:cubicBezTo>
                    <a:pt x="6956" y="1071"/>
                    <a:pt x="6002" y="934"/>
                    <a:pt x="5523" y="934"/>
                  </a:cubicBezTo>
                  <a:cubicBezTo>
                    <a:pt x="5334" y="934"/>
                    <a:pt x="5219" y="955"/>
                    <a:pt x="5256" y="1011"/>
                  </a:cubicBezTo>
                  <a:cubicBezTo>
                    <a:pt x="6211" y="2250"/>
                    <a:pt x="7084" y="3550"/>
                    <a:pt x="7876" y="4911"/>
                  </a:cubicBezTo>
                  <a:lnTo>
                    <a:pt x="7876" y="4911"/>
                  </a:lnTo>
                  <a:lnTo>
                    <a:pt x="4177" y="3071"/>
                  </a:lnTo>
                  <a:cubicBezTo>
                    <a:pt x="4010" y="2975"/>
                    <a:pt x="3008" y="2845"/>
                    <a:pt x="2541" y="2845"/>
                  </a:cubicBezTo>
                  <a:cubicBezTo>
                    <a:pt x="2368" y="2845"/>
                    <a:pt x="2269" y="2863"/>
                    <a:pt x="2313" y="2907"/>
                  </a:cubicBezTo>
                  <a:cubicBezTo>
                    <a:pt x="4007" y="5136"/>
                    <a:pt x="5458" y="7554"/>
                    <a:pt x="6642" y="10088"/>
                  </a:cubicBezTo>
                  <a:lnTo>
                    <a:pt x="6642" y="10088"/>
                  </a:lnTo>
                  <a:lnTo>
                    <a:pt x="1757" y="8139"/>
                  </a:lnTo>
                  <a:cubicBezTo>
                    <a:pt x="1629" y="8075"/>
                    <a:pt x="865" y="7996"/>
                    <a:pt x="402" y="7996"/>
                  </a:cubicBezTo>
                  <a:cubicBezTo>
                    <a:pt x="161" y="7996"/>
                    <a:pt x="1" y="8017"/>
                    <a:pt x="57" y="8074"/>
                  </a:cubicBezTo>
                  <a:cubicBezTo>
                    <a:pt x="8297" y="16902"/>
                    <a:pt x="9899" y="29393"/>
                    <a:pt x="8297" y="40968"/>
                  </a:cubicBezTo>
                  <a:cubicBezTo>
                    <a:pt x="7970" y="43518"/>
                    <a:pt x="7316" y="46069"/>
                    <a:pt x="6760" y="48587"/>
                  </a:cubicBezTo>
                  <a:cubicBezTo>
                    <a:pt x="6401" y="50091"/>
                    <a:pt x="6074" y="51595"/>
                    <a:pt x="5714" y="53099"/>
                  </a:cubicBezTo>
                  <a:cubicBezTo>
                    <a:pt x="5651" y="53383"/>
                    <a:pt x="5436" y="55035"/>
                    <a:pt x="5156" y="55299"/>
                  </a:cubicBezTo>
                  <a:lnTo>
                    <a:pt x="5156" y="55299"/>
                  </a:lnTo>
                  <a:lnTo>
                    <a:pt x="5125" y="55290"/>
                  </a:lnTo>
                  <a:lnTo>
                    <a:pt x="5125" y="55290"/>
                  </a:lnTo>
                  <a:cubicBezTo>
                    <a:pt x="4962" y="55453"/>
                    <a:pt x="5452" y="55584"/>
                    <a:pt x="5518" y="55617"/>
                  </a:cubicBezTo>
                  <a:cubicBezTo>
                    <a:pt x="16177" y="59148"/>
                    <a:pt x="26902" y="62451"/>
                    <a:pt x="37725" y="65492"/>
                  </a:cubicBezTo>
                  <a:cubicBezTo>
                    <a:pt x="43251" y="67061"/>
                    <a:pt x="48810" y="68565"/>
                    <a:pt x="54434" y="69808"/>
                  </a:cubicBezTo>
                  <a:cubicBezTo>
                    <a:pt x="56494" y="70233"/>
                    <a:pt x="58554" y="70658"/>
                    <a:pt x="60647" y="70952"/>
                  </a:cubicBezTo>
                  <a:cubicBezTo>
                    <a:pt x="61276" y="71022"/>
                    <a:pt x="61848" y="71129"/>
                    <a:pt x="62405" y="71129"/>
                  </a:cubicBezTo>
                  <a:cubicBezTo>
                    <a:pt x="62891" y="71129"/>
                    <a:pt x="63364" y="71048"/>
                    <a:pt x="63851" y="70789"/>
                  </a:cubicBezTo>
                  <a:cubicBezTo>
                    <a:pt x="66925" y="69285"/>
                    <a:pt x="69901" y="67453"/>
                    <a:pt x="72909" y="65786"/>
                  </a:cubicBezTo>
                  <a:cubicBezTo>
                    <a:pt x="72932" y="65774"/>
                    <a:pt x="72944" y="65761"/>
                    <a:pt x="72946" y="65747"/>
                  </a:cubicBezTo>
                  <a:lnTo>
                    <a:pt x="72946" y="65747"/>
                  </a:lnTo>
                  <a:cubicBezTo>
                    <a:pt x="74316" y="64144"/>
                    <a:pt x="74970" y="61500"/>
                    <a:pt x="75819" y="59540"/>
                  </a:cubicBezTo>
                  <a:cubicBezTo>
                    <a:pt x="76636" y="57611"/>
                    <a:pt x="77519" y="55617"/>
                    <a:pt x="78467" y="53720"/>
                  </a:cubicBezTo>
                  <a:cubicBezTo>
                    <a:pt x="80462" y="49829"/>
                    <a:pt x="82914" y="46200"/>
                    <a:pt x="85759" y="42897"/>
                  </a:cubicBezTo>
                  <a:cubicBezTo>
                    <a:pt x="91056" y="36488"/>
                    <a:pt x="97236" y="30374"/>
                    <a:pt x="105509" y="28150"/>
                  </a:cubicBezTo>
                  <a:cubicBezTo>
                    <a:pt x="105901" y="28019"/>
                    <a:pt x="105313" y="27823"/>
                    <a:pt x="105182" y="27791"/>
                  </a:cubicBezTo>
                  <a:cubicBezTo>
                    <a:pt x="89487" y="22493"/>
                    <a:pt x="73922" y="16673"/>
                    <a:pt x="58325" y="11115"/>
                  </a:cubicBezTo>
                  <a:lnTo>
                    <a:pt x="52113" y="8924"/>
                  </a:lnTo>
                  <a:cubicBezTo>
                    <a:pt x="51996" y="8877"/>
                    <a:pt x="51669" y="8834"/>
                    <a:pt x="51335" y="8812"/>
                  </a:cubicBezTo>
                  <a:lnTo>
                    <a:pt x="51335" y="8812"/>
                  </a:lnTo>
                  <a:cubicBezTo>
                    <a:pt x="51097" y="8743"/>
                    <a:pt x="50854" y="8691"/>
                    <a:pt x="50655" y="8691"/>
                  </a:cubicBezTo>
                  <a:cubicBezTo>
                    <a:pt x="50563" y="8691"/>
                    <a:pt x="50481" y="8702"/>
                    <a:pt x="50412" y="8728"/>
                  </a:cubicBezTo>
                  <a:cubicBezTo>
                    <a:pt x="50190" y="8779"/>
                    <a:pt x="49977" y="8857"/>
                    <a:pt x="49777" y="8962"/>
                  </a:cubicBezTo>
                  <a:lnTo>
                    <a:pt x="49777" y="8962"/>
                  </a:lnTo>
                  <a:cubicBezTo>
                    <a:pt x="48754" y="8494"/>
                    <a:pt x="47719" y="8030"/>
                    <a:pt x="46685" y="7583"/>
                  </a:cubicBezTo>
                  <a:cubicBezTo>
                    <a:pt x="46030" y="7301"/>
                    <a:pt x="45536" y="7159"/>
                    <a:pt x="45087" y="7159"/>
                  </a:cubicBezTo>
                  <a:cubicBezTo>
                    <a:pt x="44527" y="7159"/>
                    <a:pt x="44037" y="7379"/>
                    <a:pt x="43389" y="7818"/>
                  </a:cubicBezTo>
                  <a:lnTo>
                    <a:pt x="43389" y="7818"/>
                  </a:lnTo>
                  <a:cubicBezTo>
                    <a:pt x="42225" y="7263"/>
                    <a:pt x="41031" y="6673"/>
                    <a:pt x="39818" y="6406"/>
                  </a:cubicBezTo>
                  <a:cubicBezTo>
                    <a:pt x="39600" y="6354"/>
                    <a:pt x="39400" y="6330"/>
                    <a:pt x="39213" y="6330"/>
                  </a:cubicBezTo>
                  <a:cubicBezTo>
                    <a:pt x="38227" y="6330"/>
                    <a:pt x="37625" y="6999"/>
                    <a:pt x="36744" y="7714"/>
                  </a:cubicBezTo>
                  <a:cubicBezTo>
                    <a:pt x="35186" y="9037"/>
                    <a:pt x="33734" y="10465"/>
                    <a:pt x="32411" y="12023"/>
                  </a:cubicBezTo>
                  <a:lnTo>
                    <a:pt x="32411" y="12023"/>
                  </a:lnTo>
                  <a:lnTo>
                    <a:pt x="8872" y="284"/>
                  </a:lnTo>
                  <a:lnTo>
                    <a:pt x="8872" y="284"/>
                  </a:lnTo>
                  <a:cubicBezTo>
                    <a:pt x="8866" y="276"/>
                    <a:pt x="8859" y="267"/>
                    <a:pt x="8853" y="259"/>
                  </a:cubicBezTo>
                  <a:lnTo>
                    <a:pt x="8815" y="256"/>
                  </a:lnTo>
                  <a:lnTo>
                    <a:pt x="8815" y="256"/>
                  </a:lnTo>
                  <a:lnTo>
                    <a:pt x="8755" y="226"/>
                  </a:lnTo>
                  <a:cubicBezTo>
                    <a:pt x="8588" y="131"/>
                    <a:pt x="7603" y="0"/>
                    <a:pt x="7133" y="0"/>
                  </a:cubicBezTo>
                  <a:close/>
                </a:path>
              </a:pathLst>
            </a:custGeom>
            <a:solidFill>
              <a:schemeClr val="lt2"/>
            </a:solidFill>
            <a:ln w="762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1" name="Google Shape;1571;p56"/>
            <p:cNvSpPr/>
            <p:nvPr/>
          </p:nvSpPr>
          <p:spPr>
            <a:xfrm>
              <a:off x="145827" y="4121002"/>
              <a:ext cx="831008" cy="737614"/>
            </a:xfrm>
            <a:custGeom>
              <a:avLst/>
              <a:gdLst/>
              <a:ahLst/>
              <a:cxnLst/>
              <a:rect l="l" t="t" r="r" b="b"/>
              <a:pathLst>
                <a:path w="70694" h="62749" extrusionOk="0">
                  <a:moveTo>
                    <a:pt x="5036" y="47348"/>
                  </a:moveTo>
                  <a:cubicBezTo>
                    <a:pt x="5036" y="47348"/>
                    <a:pt x="5036" y="47348"/>
                    <a:pt x="5036" y="47348"/>
                  </a:cubicBezTo>
                  <a:lnTo>
                    <a:pt x="5036" y="47348"/>
                  </a:lnTo>
                  <a:cubicBezTo>
                    <a:pt x="5036" y="47348"/>
                    <a:pt x="5036" y="47348"/>
                    <a:pt x="5036" y="47348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4937" y="5167"/>
                    <a:pt x="7684" y="12164"/>
                    <a:pt x="8534" y="19260"/>
                  </a:cubicBezTo>
                  <a:cubicBezTo>
                    <a:pt x="9057" y="24067"/>
                    <a:pt x="8927" y="28939"/>
                    <a:pt x="8175" y="33712"/>
                  </a:cubicBezTo>
                  <a:cubicBezTo>
                    <a:pt x="7979" y="34887"/>
                    <a:pt x="5246" y="47348"/>
                    <a:pt x="5037" y="47348"/>
                  </a:cubicBezTo>
                  <a:cubicBezTo>
                    <a:pt x="5037" y="47348"/>
                    <a:pt x="5037" y="47348"/>
                    <a:pt x="5036" y="47348"/>
                  </a:cubicBezTo>
                  <a:lnTo>
                    <a:pt x="5036" y="47348"/>
                  </a:lnTo>
                  <a:cubicBezTo>
                    <a:pt x="5236" y="47403"/>
                    <a:pt x="40302" y="59095"/>
                    <a:pt x="61309" y="62748"/>
                  </a:cubicBezTo>
                  <a:lnTo>
                    <a:pt x="70694" y="57353"/>
                  </a:lnTo>
                  <a:lnTo>
                    <a:pt x="52873" y="39010"/>
                  </a:lnTo>
                  <a:cubicBezTo>
                    <a:pt x="51631" y="37734"/>
                    <a:pt x="50617" y="35969"/>
                    <a:pt x="49113" y="34988"/>
                  </a:cubicBezTo>
                  <a:cubicBezTo>
                    <a:pt x="47838" y="34105"/>
                    <a:pt x="46987" y="33843"/>
                    <a:pt x="47151" y="31881"/>
                  </a:cubicBezTo>
                  <a:cubicBezTo>
                    <a:pt x="47282" y="30802"/>
                    <a:pt x="47707" y="29756"/>
                    <a:pt x="47870" y="28677"/>
                  </a:cubicBezTo>
                  <a:cubicBezTo>
                    <a:pt x="48034" y="27467"/>
                    <a:pt x="47903" y="26257"/>
                    <a:pt x="47903" y="25080"/>
                  </a:cubicBezTo>
                  <a:cubicBezTo>
                    <a:pt x="47870" y="23184"/>
                    <a:pt x="48165" y="21320"/>
                    <a:pt x="48753" y="19521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2" name="Google Shape;1572;p56"/>
            <p:cNvSpPr/>
            <p:nvPr/>
          </p:nvSpPr>
          <p:spPr>
            <a:xfrm>
              <a:off x="172347" y="4060662"/>
              <a:ext cx="518137" cy="604995"/>
            </a:xfrm>
            <a:custGeom>
              <a:avLst/>
              <a:gdLst/>
              <a:ahLst/>
              <a:cxnLst/>
              <a:rect l="l" t="t" r="r" b="b"/>
              <a:pathLst>
                <a:path w="44078" h="51467" extrusionOk="0">
                  <a:moveTo>
                    <a:pt x="0" y="0"/>
                  </a:moveTo>
                  <a:lnTo>
                    <a:pt x="0" y="0"/>
                  </a:lnTo>
                  <a:cubicBezTo>
                    <a:pt x="15826" y="20436"/>
                    <a:pt x="4905" y="51467"/>
                    <a:pt x="4905" y="51467"/>
                  </a:cubicBezTo>
                  <a:lnTo>
                    <a:pt x="22006" y="47249"/>
                  </a:lnTo>
                  <a:lnTo>
                    <a:pt x="44077" y="2197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3" name="Google Shape;1573;p56"/>
            <p:cNvSpPr/>
            <p:nvPr/>
          </p:nvSpPr>
          <p:spPr>
            <a:xfrm>
              <a:off x="206942" y="4037975"/>
              <a:ext cx="518137" cy="624226"/>
            </a:xfrm>
            <a:custGeom>
              <a:avLst/>
              <a:gdLst/>
              <a:ahLst/>
              <a:cxnLst/>
              <a:rect l="l" t="t" r="r" b="b"/>
              <a:pathLst>
                <a:path w="44078" h="53103" extrusionOk="0">
                  <a:moveTo>
                    <a:pt x="0" y="1"/>
                  </a:moveTo>
                  <a:cubicBezTo>
                    <a:pt x="15826" y="20470"/>
                    <a:pt x="4120" y="53103"/>
                    <a:pt x="4120" y="53103"/>
                  </a:cubicBezTo>
                  <a:lnTo>
                    <a:pt x="22006" y="47282"/>
                  </a:lnTo>
                  <a:lnTo>
                    <a:pt x="44077" y="2197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4" name="Google Shape;1574;p56"/>
            <p:cNvSpPr/>
            <p:nvPr/>
          </p:nvSpPr>
          <p:spPr>
            <a:xfrm>
              <a:off x="226150" y="4027219"/>
              <a:ext cx="518149" cy="624226"/>
            </a:xfrm>
            <a:custGeom>
              <a:avLst/>
              <a:gdLst/>
              <a:ahLst/>
              <a:cxnLst/>
              <a:rect l="l" t="t" r="r" b="b"/>
              <a:pathLst>
                <a:path w="44079" h="53103" extrusionOk="0">
                  <a:moveTo>
                    <a:pt x="1" y="0"/>
                  </a:moveTo>
                  <a:cubicBezTo>
                    <a:pt x="15827" y="20437"/>
                    <a:pt x="4121" y="53102"/>
                    <a:pt x="4121" y="53102"/>
                  </a:cubicBezTo>
                  <a:lnTo>
                    <a:pt x="22007" y="47282"/>
                  </a:lnTo>
                  <a:lnTo>
                    <a:pt x="44078" y="2200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5" name="Google Shape;1575;p56"/>
            <p:cNvSpPr/>
            <p:nvPr/>
          </p:nvSpPr>
          <p:spPr>
            <a:xfrm>
              <a:off x="378251" y="4186385"/>
              <a:ext cx="48172" cy="323803"/>
            </a:xfrm>
            <a:custGeom>
              <a:avLst/>
              <a:gdLst/>
              <a:ahLst/>
              <a:cxnLst/>
              <a:rect l="l" t="t" r="r" b="b"/>
              <a:pathLst>
                <a:path w="4098" h="27546" extrusionOk="0">
                  <a:moveTo>
                    <a:pt x="415" y="1"/>
                  </a:moveTo>
                  <a:cubicBezTo>
                    <a:pt x="210" y="1"/>
                    <a:pt x="52" y="71"/>
                    <a:pt x="109" y="226"/>
                  </a:cubicBezTo>
                  <a:cubicBezTo>
                    <a:pt x="3084" y="8989"/>
                    <a:pt x="1613" y="18210"/>
                    <a:pt x="43" y="27104"/>
                  </a:cubicBezTo>
                  <a:cubicBezTo>
                    <a:pt x="1" y="27359"/>
                    <a:pt x="401" y="27545"/>
                    <a:pt x="703" y="27545"/>
                  </a:cubicBezTo>
                  <a:cubicBezTo>
                    <a:pt x="866" y="27545"/>
                    <a:pt x="1001" y="27492"/>
                    <a:pt x="1024" y="27366"/>
                  </a:cubicBezTo>
                  <a:cubicBezTo>
                    <a:pt x="2626" y="18406"/>
                    <a:pt x="4098" y="9153"/>
                    <a:pt x="1089" y="324"/>
                  </a:cubicBezTo>
                  <a:cubicBezTo>
                    <a:pt x="1034" y="120"/>
                    <a:pt x="684" y="1"/>
                    <a:pt x="4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6" name="Google Shape;1576;p56"/>
            <p:cNvSpPr/>
            <p:nvPr/>
          </p:nvSpPr>
          <p:spPr>
            <a:xfrm>
              <a:off x="445526" y="4215714"/>
              <a:ext cx="48160" cy="323874"/>
            </a:xfrm>
            <a:custGeom>
              <a:avLst/>
              <a:gdLst/>
              <a:ahLst/>
              <a:cxnLst/>
              <a:rect l="l" t="t" r="r" b="b"/>
              <a:pathLst>
                <a:path w="4097" h="27552" extrusionOk="0">
                  <a:moveTo>
                    <a:pt x="395" y="1"/>
                  </a:moveTo>
                  <a:cubicBezTo>
                    <a:pt x="199" y="1"/>
                    <a:pt x="53" y="65"/>
                    <a:pt x="108" y="216"/>
                  </a:cubicBezTo>
                  <a:lnTo>
                    <a:pt x="108" y="249"/>
                  </a:lnTo>
                  <a:cubicBezTo>
                    <a:pt x="3083" y="9012"/>
                    <a:pt x="1612" y="18233"/>
                    <a:pt x="42" y="27127"/>
                  </a:cubicBezTo>
                  <a:cubicBezTo>
                    <a:pt x="0" y="27360"/>
                    <a:pt x="396" y="27551"/>
                    <a:pt x="698" y="27551"/>
                  </a:cubicBezTo>
                  <a:cubicBezTo>
                    <a:pt x="863" y="27551"/>
                    <a:pt x="1000" y="27494"/>
                    <a:pt x="1023" y="27356"/>
                  </a:cubicBezTo>
                  <a:cubicBezTo>
                    <a:pt x="2626" y="18429"/>
                    <a:pt x="4097" y="9176"/>
                    <a:pt x="1089" y="314"/>
                  </a:cubicBezTo>
                  <a:cubicBezTo>
                    <a:pt x="1032" y="125"/>
                    <a:pt x="666" y="1"/>
                    <a:pt x="3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7" name="Google Shape;1577;p56"/>
            <p:cNvSpPr/>
            <p:nvPr/>
          </p:nvSpPr>
          <p:spPr>
            <a:xfrm>
              <a:off x="288805" y="4102170"/>
              <a:ext cx="559656" cy="563876"/>
            </a:xfrm>
            <a:custGeom>
              <a:avLst/>
              <a:gdLst/>
              <a:ahLst/>
              <a:cxnLst/>
              <a:rect l="l" t="t" r="r" b="b"/>
              <a:pathLst>
                <a:path w="47610" h="47969" extrusionOk="0">
                  <a:moveTo>
                    <a:pt x="26323" y="0"/>
                  </a:moveTo>
                  <a:cubicBezTo>
                    <a:pt x="10628" y="10725"/>
                    <a:pt x="1" y="46366"/>
                    <a:pt x="1" y="46366"/>
                  </a:cubicBezTo>
                  <a:lnTo>
                    <a:pt x="6573" y="47969"/>
                  </a:lnTo>
                  <a:lnTo>
                    <a:pt x="47609" y="8992"/>
                  </a:lnTo>
                  <a:lnTo>
                    <a:pt x="263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8" name="Google Shape;1578;p56"/>
            <p:cNvSpPr/>
            <p:nvPr/>
          </p:nvSpPr>
          <p:spPr>
            <a:xfrm>
              <a:off x="312645" y="4111398"/>
              <a:ext cx="574631" cy="570411"/>
            </a:xfrm>
            <a:custGeom>
              <a:avLst/>
              <a:gdLst/>
              <a:ahLst/>
              <a:cxnLst/>
              <a:rect l="l" t="t" r="r" b="b"/>
              <a:pathLst>
                <a:path w="48884" h="48525" extrusionOk="0">
                  <a:moveTo>
                    <a:pt x="30082" y="0"/>
                  </a:moveTo>
                  <a:cubicBezTo>
                    <a:pt x="6474" y="16513"/>
                    <a:pt x="0" y="45287"/>
                    <a:pt x="0" y="45287"/>
                  </a:cubicBezTo>
                  <a:lnTo>
                    <a:pt x="6703" y="48524"/>
                  </a:lnTo>
                  <a:lnTo>
                    <a:pt x="48884" y="8338"/>
                  </a:lnTo>
                  <a:lnTo>
                    <a:pt x="3008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9" name="Google Shape;1579;p56"/>
            <p:cNvSpPr/>
            <p:nvPr/>
          </p:nvSpPr>
          <p:spPr>
            <a:xfrm>
              <a:off x="318793" y="4130230"/>
              <a:ext cx="1045102" cy="670270"/>
            </a:xfrm>
            <a:custGeom>
              <a:avLst/>
              <a:gdLst/>
              <a:ahLst/>
              <a:cxnLst/>
              <a:rect l="l" t="t" r="r" b="b"/>
              <a:pathLst>
                <a:path w="88907" h="57020" extrusionOk="0">
                  <a:moveTo>
                    <a:pt x="35609" y="0"/>
                  </a:moveTo>
                  <a:cubicBezTo>
                    <a:pt x="35184" y="99"/>
                    <a:pt x="34758" y="327"/>
                    <a:pt x="34431" y="622"/>
                  </a:cubicBezTo>
                  <a:cubicBezTo>
                    <a:pt x="27925" y="5428"/>
                    <a:pt x="21418" y="10300"/>
                    <a:pt x="15434" y="16251"/>
                  </a:cubicBezTo>
                  <a:cubicBezTo>
                    <a:pt x="10202" y="21450"/>
                    <a:pt x="5755" y="27205"/>
                    <a:pt x="2943" y="33843"/>
                  </a:cubicBezTo>
                  <a:cubicBezTo>
                    <a:pt x="2714" y="34399"/>
                    <a:pt x="0" y="41364"/>
                    <a:pt x="621" y="41527"/>
                  </a:cubicBezTo>
                  <a:cubicBezTo>
                    <a:pt x="3793" y="42410"/>
                    <a:pt x="6605" y="44012"/>
                    <a:pt x="9646" y="45287"/>
                  </a:cubicBezTo>
                  <a:cubicBezTo>
                    <a:pt x="12785" y="46563"/>
                    <a:pt x="15924" y="47772"/>
                    <a:pt x="19096" y="48950"/>
                  </a:cubicBezTo>
                  <a:cubicBezTo>
                    <a:pt x="29792" y="52957"/>
                    <a:pt x="40848" y="57019"/>
                    <a:pt x="52214" y="57019"/>
                  </a:cubicBezTo>
                  <a:cubicBezTo>
                    <a:pt x="53184" y="57019"/>
                    <a:pt x="54155" y="56990"/>
                    <a:pt x="55129" y="56928"/>
                  </a:cubicBezTo>
                  <a:cubicBezTo>
                    <a:pt x="55456" y="56928"/>
                    <a:pt x="55751" y="56863"/>
                    <a:pt x="56078" y="56732"/>
                  </a:cubicBezTo>
                  <a:cubicBezTo>
                    <a:pt x="56437" y="56437"/>
                    <a:pt x="56732" y="56045"/>
                    <a:pt x="56895" y="55587"/>
                  </a:cubicBezTo>
                  <a:cubicBezTo>
                    <a:pt x="57615" y="53887"/>
                    <a:pt x="58334" y="52154"/>
                    <a:pt x="59086" y="50421"/>
                  </a:cubicBezTo>
                  <a:cubicBezTo>
                    <a:pt x="60263" y="47642"/>
                    <a:pt x="61506" y="44895"/>
                    <a:pt x="62944" y="42246"/>
                  </a:cubicBezTo>
                  <a:cubicBezTo>
                    <a:pt x="65168" y="38225"/>
                    <a:pt x="68143" y="34759"/>
                    <a:pt x="71086" y="31293"/>
                  </a:cubicBezTo>
                  <a:cubicBezTo>
                    <a:pt x="75729" y="25832"/>
                    <a:pt x="82073" y="20666"/>
                    <a:pt x="88907" y="18933"/>
                  </a:cubicBezTo>
                  <a:cubicBezTo>
                    <a:pt x="85310" y="17690"/>
                    <a:pt x="81746" y="16480"/>
                    <a:pt x="78182" y="15107"/>
                  </a:cubicBezTo>
                  <a:lnTo>
                    <a:pt x="3560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0" name="Google Shape;1580;p56"/>
            <p:cNvSpPr/>
            <p:nvPr/>
          </p:nvSpPr>
          <p:spPr>
            <a:xfrm>
              <a:off x="205014" y="4618390"/>
              <a:ext cx="774513" cy="240237"/>
            </a:xfrm>
            <a:custGeom>
              <a:avLst/>
              <a:gdLst/>
              <a:ahLst/>
              <a:cxnLst/>
              <a:rect l="l" t="t" r="r" b="b"/>
              <a:pathLst>
                <a:path w="65888" h="20437" extrusionOk="0">
                  <a:moveTo>
                    <a:pt x="10300" y="0"/>
                  </a:moveTo>
                  <a:lnTo>
                    <a:pt x="1" y="5036"/>
                  </a:lnTo>
                  <a:cubicBezTo>
                    <a:pt x="1" y="5036"/>
                    <a:pt x="44078" y="19554"/>
                    <a:pt x="56274" y="20436"/>
                  </a:cubicBezTo>
                  <a:lnTo>
                    <a:pt x="65888" y="15107"/>
                  </a:lnTo>
                  <a:lnTo>
                    <a:pt x="1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1" name="Google Shape;1581;p56"/>
            <p:cNvSpPr/>
            <p:nvPr/>
          </p:nvSpPr>
          <p:spPr>
            <a:xfrm>
              <a:off x="378498" y="4664717"/>
              <a:ext cx="463464" cy="121417"/>
            </a:xfrm>
            <a:custGeom>
              <a:avLst/>
              <a:gdLst/>
              <a:ahLst/>
              <a:cxnLst/>
              <a:rect l="l" t="t" r="r" b="b"/>
              <a:pathLst>
                <a:path w="39427" h="10329" extrusionOk="0">
                  <a:moveTo>
                    <a:pt x="982" y="1"/>
                  </a:moveTo>
                  <a:cubicBezTo>
                    <a:pt x="636" y="1"/>
                    <a:pt x="0" y="139"/>
                    <a:pt x="415" y="277"/>
                  </a:cubicBezTo>
                  <a:cubicBezTo>
                    <a:pt x="12971" y="3907"/>
                    <a:pt x="25756" y="6653"/>
                    <a:pt x="38312" y="10315"/>
                  </a:cubicBezTo>
                  <a:cubicBezTo>
                    <a:pt x="38343" y="10324"/>
                    <a:pt x="38388" y="10328"/>
                    <a:pt x="38441" y="10328"/>
                  </a:cubicBezTo>
                  <a:cubicBezTo>
                    <a:pt x="38774" y="10328"/>
                    <a:pt x="39426" y="10167"/>
                    <a:pt x="39031" y="10054"/>
                  </a:cubicBezTo>
                  <a:cubicBezTo>
                    <a:pt x="26475" y="6392"/>
                    <a:pt x="13690" y="3645"/>
                    <a:pt x="1134" y="16"/>
                  </a:cubicBezTo>
                  <a:cubicBezTo>
                    <a:pt x="1098" y="5"/>
                    <a:pt x="1045" y="1"/>
                    <a:pt x="9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2" name="Google Shape;1582;p56"/>
            <p:cNvSpPr/>
            <p:nvPr/>
          </p:nvSpPr>
          <p:spPr>
            <a:xfrm>
              <a:off x="340058" y="4687017"/>
              <a:ext cx="460232" cy="134501"/>
            </a:xfrm>
            <a:custGeom>
              <a:avLst/>
              <a:gdLst/>
              <a:ahLst/>
              <a:cxnLst/>
              <a:rect l="l" t="t" r="r" b="b"/>
              <a:pathLst>
                <a:path w="39152" h="11442" extrusionOk="0">
                  <a:moveTo>
                    <a:pt x="982" y="0"/>
                  </a:moveTo>
                  <a:cubicBezTo>
                    <a:pt x="637" y="0"/>
                    <a:pt x="0" y="138"/>
                    <a:pt x="415" y="277"/>
                  </a:cubicBezTo>
                  <a:cubicBezTo>
                    <a:pt x="12873" y="4266"/>
                    <a:pt x="25560" y="7405"/>
                    <a:pt x="38018" y="11427"/>
                  </a:cubicBezTo>
                  <a:cubicBezTo>
                    <a:pt x="38053" y="11437"/>
                    <a:pt x="38107" y="11441"/>
                    <a:pt x="38170" y="11441"/>
                  </a:cubicBezTo>
                  <a:cubicBezTo>
                    <a:pt x="38515" y="11441"/>
                    <a:pt x="39152" y="11303"/>
                    <a:pt x="38737" y="11165"/>
                  </a:cubicBezTo>
                  <a:cubicBezTo>
                    <a:pt x="26279" y="7143"/>
                    <a:pt x="13592" y="4004"/>
                    <a:pt x="1134" y="15"/>
                  </a:cubicBezTo>
                  <a:cubicBezTo>
                    <a:pt x="1099" y="5"/>
                    <a:pt x="1045" y="0"/>
                    <a:pt x="9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3" name="Google Shape;1583;p56"/>
            <p:cNvSpPr/>
            <p:nvPr/>
          </p:nvSpPr>
          <p:spPr>
            <a:xfrm>
              <a:off x="539932" y="4290513"/>
              <a:ext cx="196144" cy="239226"/>
            </a:xfrm>
            <a:custGeom>
              <a:avLst/>
              <a:gdLst/>
              <a:ahLst/>
              <a:cxnLst/>
              <a:rect l="l" t="t" r="r" b="b"/>
              <a:pathLst>
                <a:path w="16686" h="20351" extrusionOk="0">
                  <a:moveTo>
                    <a:pt x="15848" y="1"/>
                  </a:moveTo>
                  <a:cubicBezTo>
                    <a:pt x="9014" y="5101"/>
                    <a:pt x="3587" y="11837"/>
                    <a:pt x="121" y="19619"/>
                  </a:cubicBezTo>
                  <a:cubicBezTo>
                    <a:pt x="0" y="19860"/>
                    <a:pt x="683" y="20350"/>
                    <a:pt x="818" y="20350"/>
                  </a:cubicBezTo>
                  <a:cubicBezTo>
                    <a:pt x="830" y="20350"/>
                    <a:pt x="837" y="20347"/>
                    <a:pt x="840" y="20339"/>
                  </a:cubicBezTo>
                  <a:cubicBezTo>
                    <a:pt x="4339" y="12557"/>
                    <a:pt x="9766" y="5821"/>
                    <a:pt x="16568" y="753"/>
                  </a:cubicBezTo>
                  <a:cubicBezTo>
                    <a:pt x="16686" y="635"/>
                    <a:pt x="16164" y="10"/>
                    <a:pt x="15917" y="10"/>
                  </a:cubicBezTo>
                  <a:cubicBezTo>
                    <a:pt x="15891" y="10"/>
                    <a:pt x="15867" y="17"/>
                    <a:pt x="15848" y="33"/>
                  </a:cubicBezTo>
                  <a:lnTo>
                    <a:pt x="1584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4" name="Google Shape;1584;p56"/>
            <p:cNvSpPr/>
            <p:nvPr/>
          </p:nvSpPr>
          <p:spPr>
            <a:xfrm>
              <a:off x="634585" y="4323909"/>
              <a:ext cx="179769" cy="235006"/>
            </a:xfrm>
            <a:custGeom>
              <a:avLst/>
              <a:gdLst/>
              <a:ahLst/>
              <a:cxnLst/>
              <a:rect l="l" t="t" r="r" b="b"/>
              <a:pathLst>
                <a:path w="15293" h="19992" extrusionOk="0">
                  <a:moveTo>
                    <a:pt x="14743" y="0"/>
                  </a:moveTo>
                  <a:cubicBezTo>
                    <a:pt x="14538" y="0"/>
                    <a:pt x="14320" y="34"/>
                    <a:pt x="14238" y="102"/>
                  </a:cubicBezTo>
                  <a:cubicBezTo>
                    <a:pt x="7633" y="5073"/>
                    <a:pt x="2695" y="11939"/>
                    <a:pt x="47" y="19787"/>
                  </a:cubicBezTo>
                  <a:cubicBezTo>
                    <a:pt x="1" y="19926"/>
                    <a:pt x="202" y="19992"/>
                    <a:pt x="438" y="19992"/>
                  </a:cubicBezTo>
                  <a:cubicBezTo>
                    <a:pt x="702" y="19992"/>
                    <a:pt x="1009" y="19909"/>
                    <a:pt x="1061" y="19754"/>
                  </a:cubicBezTo>
                  <a:cubicBezTo>
                    <a:pt x="3644" y="11939"/>
                    <a:pt x="8548" y="5138"/>
                    <a:pt x="15121" y="201"/>
                  </a:cubicBezTo>
                  <a:cubicBezTo>
                    <a:pt x="15292" y="67"/>
                    <a:pt x="15030" y="0"/>
                    <a:pt x="147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5" name="Google Shape;1585;p56"/>
            <p:cNvSpPr/>
            <p:nvPr/>
          </p:nvSpPr>
          <p:spPr>
            <a:xfrm>
              <a:off x="698110" y="4163180"/>
              <a:ext cx="74127" cy="17585"/>
            </a:xfrm>
            <a:custGeom>
              <a:avLst/>
              <a:gdLst/>
              <a:ahLst/>
              <a:cxnLst/>
              <a:rect l="l" t="t" r="r" b="b"/>
              <a:pathLst>
                <a:path w="6306" h="1496" extrusionOk="0">
                  <a:moveTo>
                    <a:pt x="4121" y="1"/>
                  </a:moveTo>
                  <a:cubicBezTo>
                    <a:pt x="2848" y="1"/>
                    <a:pt x="1591" y="317"/>
                    <a:pt x="463" y="892"/>
                  </a:cubicBezTo>
                  <a:cubicBezTo>
                    <a:pt x="0" y="1137"/>
                    <a:pt x="489" y="1496"/>
                    <a:pt x="893" y="1496"/>
                  </a:cubicBezTo>
                  <a:cubicBezTo>
                    <a:pt x="974" y="1496"/>
                    <a:pt x="1051" y="1481"/>
                    <a:pt x="1117" y="1448"/>
                  </a:cubicBezTo>
                  <a:cubicBezTo>
                    <a:pt x="2079" y="944"/>
                    <a:pt x="3154" y="681"/>
                    <a:pt x="4239" y="681"/>
                  </a:cubicBezTo>
                  <a:cubicBezTo>
                    <a:pt x="4703" y="681"/>
                    <a:pt x="5169" y="729"/>
                    <a:pt x="5629" y="827"/>
                  </a:cubicBezTo>
                  <a:cubicBezTo>
                    <a:pt x="5673" y="834"/>
                    <a:pt x="5713" y="837"/>
                    <a:pt x="5751" y="837"/>
                  </a:cubicBezTo>
                  <a:cubicBezTo>
                    <a:pt x="6261" y="837"/>
                    <a:pt x="6306" y="262"/>
                    <a:pt x="5728" y="140"/>
                  </a:cubicBezTo>
                  <a:lnTo>
                    <a:pt x="5728" y="173"/>
                  </a:lnTo>
                  <a:cubicBezTo>
                    <a:pt x="5195" y="57"/>
                    <a:pt x="4657" y="1"/>
                    <a:pt x="4121" y="1"/>
                  </a:cubicBezTo>
                  <a:close/>
                </a:path>
              </a:pathLst>
            </a:custGeom>
            <a:solidFill>
              <a:srgbClr val="FFC8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6" name="Google Shape;1586;p56"/>
            <p:cNvSpPr/>
            <p:nvPr/>
          </p:nvSpPr>
          <p:spPr>
            <a:xfrm>
              <a:off x="932039" y="4727948"/>
              <a:ext cx="46632" cy="20736"/>
            </a:xfrm>
            <a:custGeom>
              <a:avLst/>
              <a:gdLst/>
              <a:ahLst/>
              <a:cxnLst/>
              <a:rect l="l" t="t" r="r" b="b"/>
              <a:pathLst>
                <a:path w="3967" h="1764" extrusionOk="0">
                  <a:moveTo>
                    <a:pt x="3186" y="1"/>
                  </a:moveTo>
                  <a:cubicBezTo>
                    <a:pt x="3063" y="1"/>
                    <a:pt x="2946" y="39"/>
                    <a:pt x="2863" y="130"/>
                  </a:cubicBezTo>
                  <a:cubicBezTo>
                    <a:pt x="2417" y="660"/>
                    <a:pt x="1756" y="976"/>
                    <a:pt x="1084" y="976"/>
                  </a:cubicBezTo>
                  <a:cubicBezTo>
                    <a:pt x="969" y="976"/>
                    <a:pt x="853" y="967"/>
                    <a:pt x="738" y="947"/>
                  </a:cubicBezTo>
                  <a:cubicBezTo>
                    <a:pt x="690" y="937"/>
                    <a:pt x="646" y="933"/>
                    <a:pt x="604" y="933"/>
                  </a:cubicBezTo>
                  <a:cubicBezTo>
                    <a:pt x="96" y="933"/>
                    <a:pt x="1" y="1609"/>
                    <a:pt x="575" y="1699"/>
                  </a:cubicBezTo>
                  <a:cubicBezTo>
                    <a:pt x="791" y="1743"/>
                    <a:pt x="1008" y="1764"/>
                    <a:pt x="1223" y="1764"/>
                  </a:cubicBezTo>
                  <a:cubicBezTo>
                    <a:pt x="2149" y="1764"/>
                    <a:pt x="3038" y="1375"/>
                    <a:pt x="3648" y="686"/>
                  </a:cubicBezTo>
                  <a:cubicBezTo>
                    <a:pt x="3966" y="343"/>
                    <a:pt x="3552" y="1"/>
                    <a:pt x="31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87" name="Google Shape;1587;p56"/>
          <p:cNvSpPr/>
          <p:nvPr/>
        </p:nvSpPr>
        <p:spPr>
          <a:xfrm>
            <a:off x="8611988" y="179046"/>
            <a:ext cx="192795" cy="245160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" name="Pentagon 6">
            <a:extLst>
              <a:ext uri="{FF2B5EF4-FFF2-40B4-BE49-F238E27FC236}">
                <a16:creationId xmlns:a16="http://schemas.microsoft.com/office/drawing/2014/main" id="{DBCD4E7F-7D09-8854-4777-F549AF1F8282}"/>
              </a:ext>
            </a:extLst>
          </p:cNvPr>
          <p:cNvSpPr/>
          <p:nvPr/>
        </p:nvSpPr>
        <p:spPr>
          <a:xfrm>
            <a:off x="3537163" y="287829"/>
            <a:ext cx="2069674" cy="772029"/>
          </a:xfrm>
          <a:prstGeom prst="wave">
            <a:avLst/>
          </a:prstGeom>
          <a:solidFill>
            <a:srgbClr val="DFF3C9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NHẬN XÉT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CC8745B4-A8DF-EADA-C997-112115E8C076}"/>
                  </a:ext>
                </a:extLst>
              </p:cNvPr>
              <p:cNvSpPr/>
              <p:nvPr/>
            </p:nvSpPr>
            <p:spPr>
              <a:xfrm>
                <a:off x="944563" y="2303054"/>
                <a:ext cx="6984058" cy="53739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800"/>
                  </a:spcAft>
                  <a:defRPr/>
                </a:pPr>
                <a:r>
                  <a:rPr lang="en-US" sz="2200" kern="100" dirty="0">
                    <a:ea typeface="Arial" panose="020B0604020202020204" pitchFamily="34" charset="0"/>
                    <a:cs typeface="Times New Roman" panose="02020603050405020304" pitchFamily="18" charset="0"/>
                  </a:rPr>
                  <a:t>Với </a:t>
                </a:r>
                <a:r>
                  <a:rPr lang="en-US" sz="2200" kern="100" dirty="0" err="1">
                    <a:ea typeface="Arial" panose="020B0604020202020204" pitchFamily="34" charset="0"/>
                    <a:cs typeface="Times New Roman" panose="02020603050405020304" pitchFamily="18" charset="0"/>
                  </a:rPr>
                  <a:t>hai</a:t>
                </a:r>
                <a:r>
                  <a:rPr lang="en-US" sz="2200" kern="100" dirty="0"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kern="100" dirty="0" err="1">
                    <a:ea typeface="Arial" panose="020B0604020202020204" pitchFamily="34" charset="0"/>
                    <a:cs typeface="Times New Roman" panose="02020603050405020304" pitchFamily="18" charset="0"/>
                  </a:rPr>
                  <a:t>biểu</a:t>
                </a:r>
                <a:r>
                  <a:rPr lang="en-US" sz="2200" kern="100" dirty="0"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kern="100" dirty="0" err="1">
                    <a:ea typeface="Arial" panose="020B0604020202020204" pitchFamily="34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2200" kern="100" dirty="0"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b="0" i="1" kern="100" smtClean="0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𝐴</m:t>
                    </m:r>
                  </m:oMath>
                </a14:m>
                <a:r>
                  <a:rPr lang="en-US" sz="2200" kern="100" dirty="0">
                    <a:ea typeface="Arial" panose="020B0604020202020204" pitchFamily="34" charset="0"/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2200" b="0" i="1" kern="100" smtClean="0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𝐵</m:t>
                    </m:r>
                  </m:oMath>
                </a14:m>
                <a:r>
                  <a:rPr lang="en-US" sz="2200" kern="100" dirty="0"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kern="100" dirty="0" err="1">
                    <a:ea typeface="Arial" panose="020B0604020202020204" pitchFamily="34" charset="0"/>
                    <a:cs typeface="Times New Roman" panose="02020603050405020304" pitchFamily="18" charset="0"/>
                  </a:rPr>
                  <a:t>tùy</a:t>
                </a:r>
                <a:r>
                  <a:rPr lang="en-US" sz="2200" kern="100" dirty="0">
                    <a:ea typeface="Arial" panose="020B0604020202020204" pitchFamily="34" charset="0"/>
                    <a:cs typeface="Times New Roman" panose="02020603050405020304" pitchFamily="18" charset="0"/>
                  </a:rPr>
                  <a:t> ý, ta </a:t>
                </a:r>
                <a:r>
                  <a:rPr lang="en-US" sz="2200" kern="100" dirty="0" err="1">
                    <a:ea typeface="Arial" panose="020B060402020202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2200" kern="100" dirty="0">
                    <a:ea typeface="Arial" panose="020B0604020202020204" pitchFamily="34" charset="0"/>
                    <a:cs typeface="Times New Roman" panose="02020603050405020304" pitchFamily="18" charset="0"/>
                  </a:rPr>
                  <a:t>:</a:t>
                </a:r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CC8745B4-A8DF-EADA-C997-112115E8C07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4563" y="2303054"/>
                <a:ext cx="6984058" cy="537391"/>
              </a:xfrm>
              <a:prstGeom prst="rect">
                <a:avLst/>
              </a:prstGeom>
              <a:blipFill>
                <a:blip r:embed="rId3"/>
                <a:stretch>
                  <a:fillRect l="-1134" b="-227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: Rounded Corners 11">
                <a:extLst>
                  <a:ext uri="{FF2B5EF4-FFF2-40B4-BE49-F238E27FC236}">
                    <a16:creationId xmlns:a16="http://schemas.microsoft.com/office/drawing/2014/main" id="{DE253C6B-B70F-F027-4CD4-C75CCAA3A926}"/>
                  </a:ext>
                </a:extLst>
              </p:cNvPr>
              <p:cNvSpPr/>
              <p:nvPr/>
            </p:nvSpPr>
            <p:spPr>
              <a:xfrm>
                <a:off x="1656646" y="3251349"/>
                <a:ext cx="5830707" cy="847040"/>
              </a:xfrm>
              <a:prstGeom prst="roundRect">
                <a:avLst/>
              </a:prstGeom>
              <a:solidFill>
                <a:srgbClr val="FFFFFF"/>
              </a:solidFill>
              <a:ln w="25400" cap="flat" cmpd="sng" algn="ctr">
                <a:solidFill>
                  <a:srgbClr val="FF0000"/>
                </a:solidFill>
                <a:prstDash val="dash"/>
              </a:ln>
              <a:effectLst/>
            </p:spPr>
            <p:txBody>
              <a:bodyPr wrap="square" anchor="ctr">
                <a:spAutoFit/>
              </a:bodyPr>
              <a:lstStyle/>
              <a:p>
                <a:pPr marL="0" marR="0" lvl="0" indent="0" algn="just" defTabSz="91440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2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kumimoji="0" lang="en-US" sz="2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𝑨</m:t>
                          </m:r>
                        </m:e>
                        <m:sup>
                          <m:r>
                            <a:rPr kumimoji="0" lang="en-US" sz="2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𝟐</m:t>
                          </m:r>
                        </m:sup>
                      </m:sSup>
                      <m:r>
                        <a:rPr kumimoji="0" lang="en-US" sz="22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−</m:t>
                      </m:r>
                      <m:sSup>
                        <m:sSupPr>
                          <m:ctrlPr>
                            <a:rPr kumimoji="0" lang="en-US" sz="2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kumimoji="0" lang="en-US" sz="2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𝑩</m:t>
                          </m:r>
                        </m:e>
                        <m:sup>
                          <m:r>
                            <a:rPr kumimoji="0" lang="en-US" sz="2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𝟐</m:t>
                          </m:r>
                        </m:sup>
                      </m:sSup>
                      <m:r>
                        <a:rPr kumimoji="0" lang="en-US" sz="22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=(</m:t>
                      </m:r>
                      <m:r>
                        <a:rPr kumimoji="0" lang="en-US" sz="22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𝑨</m:t>
                      </m:r>
                      <m:r>
                        <a:rPr kumimoji="0" lang="en-US" sz="22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−</m:t>
                      </m:r>
                      <m:r>
                        <a:rPr kumimoji="0" lang="en-US" sz="22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𝑩</m:t>
                      </m:r>
                      <m:r>
                        <a:rPr kumimoji="0" lang="en-US" sz="22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)(</m:t>
                      </m:r>
                      <m:r>
                        <a:rPr kumimoji="0" lang="en-US" sz="22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𝑨</m:t>
                      </m:r>
                      <m:r>
                        <a:rPr kumimoji="0" lang="en-US" sz="22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+</m:t>
                      </m:r>
                      <m:r>
                        <a:rPr kumimoji="0" lang="en-US" sz="22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𝑩</m:t>
                      </m:r>
                      <m:r>
                        <a:rPr kumimoji="0" lang="en-US" sz="22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)</m:t>
                      </m:r>
                    </m:oMath>
                  </m:oMathPara>
                </a14:m>
                <a:endPara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2" name="Rectangle: Rounded Corners 11">
                <a:extLst>
                  <a:ext uri="{FF2B5EF4-FFF2-40B4-BE49-F238E27FC236}">
                    <a16:creationId xmlns:a16="http://schemas.microsoft.com/office/drawing/2014/main" id="{DE253C6B-B70F-F027-4CD4-C75CCAA3A92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56646" y="3251349"/>
                <a:ext cx="5830707" cy="847040"/>
              </a:xfrm>
              <a:prstGeom prst="roundRect">
                <a:avLst/>
              </a:prstGeom>
              <a:blipFill>
                <a:blip r:embed="rId4"/>
                <a:stretch>
                  <a:fillRect/>
                </a:stretch>
              </a:blipFill>
              <a:ln w="25400" cap="flat" cmpd="sng" algn="ctr">
                <a:solidFill>
                  <a:srgbClr val="FF0000"/>
                </a:solidFill>
                <a:prstDash val="dash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>
            <a:extLst>
              <a:ext uri="{FF2B5EF4-FFF2-40B4-BE49-F238E27FC236}">
                <a16:creationId xmlns:a16="http://schemas.microsoft.com/office/drawing/2014/main" id="{457AC53A-5C85-D00F-901F-E014865151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6562376" y="3543912"/>
            <a:ext cx="2487637" cy="139929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BA8AE28-5B80-4045-2B0B-B102C7614D47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rgbClr val="4F81BD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8767" y="2431443"/>
            <a:ext cx="438150" cy="39162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860D4E17-678A-B05F-A689-A873DF54572A}"/>
                  </a:ext>
                </a:extLst>
              </p:cNvPr>
              <p:cNvSpPr/>
              <p:nvPr/>
            </p:nvSpPr>
            <p:spPr>
              <a:xfrm>
                <a:off x="1749685" y="1366180"/>
                <a:ext cx="2735859" cy="7848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buClrTx/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000" i="1" kern="12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(</m:t>
                      </m:r>
                      <m:r>
                        <a:rPr lang="en-US" sz="3000" i="1" kern="1200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𝑎</m:t>
                      </m:r>
                      <m:r>
                        <a:rPr lang="en-US" sz="3000" i="1" kern="1200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 −</m:t>
                      </m:r>
                      <m:r>
                        <a:rPr lang="en-US" sz="3000" b="0" i="1" kern="12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𝑏</m:t>
                      </m:r>
                      <m:r>
                        <a:rPr lang="en-US" sz="3000" b="0" i="1" kern="12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)(</m:t>
                      </m:r>
                      <m:r>
                        <a:rPr lang="en-US" sz="3000" b="0" i="1" kern="12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𝑎</m:t>
                      </m:r>
                      <m:r>
                        <a:rPr lang="en-US" sz="3000" b="0" i="1" kern="12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+</m:t>
                      </m:r>
                      <m:r>
                        <a:rPr lang="en-US" sz="3000" b="0" i="1" kern="12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𝑏</m:t>
                      </m:r>
                      <m:r>
                        <a:rPr lang="en-US" sz="3000" b="0" i="1" kern="12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)</m:t>
                      </m:r>
                    </m:oMath>
                  </m:oMathPara>
                </a14:m>
                <a:endParaRPr lang="en-US" sz="3000" kern="1200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860D4E17-678A-B05F-A689-A873DF54572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49685" y="1366180"/>
                <a:ext cx="2735859" cy="78483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D454160D-193B-5A9D-D398-821BAB4E55AC}"/>
                  </a:ext>
                </a:extLst>
              </p:cNvPr>
              <p:cNvSpPr/>
              <p:nvPr/>
            </p:nvSpPr>
            <p:spPr>
              <a:xfrm>
                <a:off x="5649641" y="1350090"/>
                <a:ext cx="1869830" cy="7848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buClrTx/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000" i="1" kern="12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𝑎</m:t>
                      </m:r>
                      <m:r>
                        <a:rPr lang="en-US" sz="3000" i="1" kern="1200" baseline="30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2</m:t>
                      </m:r>
                      <m:r>
                        <a:rPr lang="en-US" sz="3000" i="1" kern="12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 </m:t>
                      </m:r>
                      <m:r>
                        <a:rPr lang="en-US" sz="3000" b="0" i="1" kern="12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−</m:t>
                      </m:r>
                      <m:r>
                        <a:rPr lang="en-US" sz="3000" i="1" kern="1200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 </m:t>
                      </m:r>
                      <m:r>
                        <a:rPr lang="en-US" sz="3000" i="1" kern="1200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𝑏</m:t>
                      </m:r>
                      <m:r>
                        <a:rPr lang="en-US" sz="3000" i="1" kern="1200" baseline="30000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2</m:t>
                      </m:r>
                    </m:oMath>
                  </m:oMathPara>
                </a14:m>
                <a:endParaRPr lang="en-US" sz="3000" kern="1200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D454160D-193B-5A9D-D398-821BAB4E55A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49641" y="1350090"/>
                <a:ext cx="1869830" cy="78483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7" name="Group 16">
            <a:extLst>
              <a:ext uri="{FF2B5EF4-FFF2-40B4-BE49-F238E27FC236}">
                <a16:creationId xmlns:a16="http://schemas.microsoft.com/office/drawing/2014/main" id="{A85B2C40-A5EC-B07C-17D9-AD03C5B4215D}"/>
              </a:ext>
            </a:extLst>
          </p:cNvPr>
          <p:cNvGrpSpPr/>
          <p:nvPr/>
        </p:nvGrpSpPr>
        <p:grpSpPr>
          <a:xfrm>
            <a:off x="4490068" y="1504259"/>
            <a:ext cx="1106266" cy="564355"/>
            <a:chOff x="6582817" y="7034075"/>
            <a:chExt cx="3879758" cy="1690824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905A7609-09AB-AABB-C0FC-BBB5CA435A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0359" b="1"/>
            <a:stretch/>
          </p:blipFill>
          <p:spPr>
            <a:xfrm>
              <a:off x="6582818" y="7962900"/>
              <a:ext cx="3879757" cy="761999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0519021E-65BB-8CFF-C955-953B1731DD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0359" b="1"/>
            <a:stretch/>
          </p:blipFill>
          <p:spPr>
            <a:xfrm>
              <a:off x="6582817" y="7034075"/>
              <a:ext cx="3879757" cy="761999"/>
            </a:xfrm>
            <a:prstGeom prst="rect">
              <a:avLst/>
            </a:prstGeom>
          </p:spPr>
        </p:pic>
      </p:grpSp>
    </p:spTree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" grpId="0"/>
      <p:bldP spid="12" grpId="0" animBg="1"/>
      <p:bldP spid="15" grpId="0"/>
      <p:bldP spid="1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6" name="Google Shape;1286;p51"/>
          <p:cNvSpPr/>
          <p:nvPr/>
        </p:nvSpPr>
        <p:spPr>
          <a:xfrm rot="10800000">
            <a:off x="5646338" y="-1479100"/>
            <a:ext cx="4892612" cy="6835417"/>
          </a:xfrm>
          <a:custGeom>
            <a:avLst/>
            <a:gdLst/>
            <a:ahLst/>
            <a:cxnLst/>
            <a:rect l="l" t="t" r="r" b="b"/>
            <a:pathLst>
              <a:path w="149256" h="208524" extrusionOk="0">
                <a:moveTo>
                  <a:pt x="0" y="0"/>
                </a:moveTo>
                <a:lnTo>
                  <a:pt x="0" y="186163"/>
                </a:lnTo>
                <a:lnTo>
                  <a:pt x="121493" y="208524"/>
                </a:lnTo>
                <a:cubicBezTo>
                  <a:pt x="115578" y="203183"/>
                  <a:pt x="112289" y="194974"/>
                  <a:pt x="113194" y="187913"/>
                </a:cubicBezTo>
                <a:cubicBezTo>
                  <a:pt x="113979" y="181998"/>
                  <a:pt x="117419" y="177200"/>
                  <a:pt x="121493" y="173368"/>
                </a:cubicBezTo>
                <a:cubicBezTo>
                  <a:pt x="125567" y="169565"/>
                  <a:pt x="130305" y="166487"/>
                  <a:pt x="134379" y="162685"/>
                </a:cubicBezTo>
                <a:cubicBezTo>
                  <a:pt x="141863" y="155744"/>
                  <a:pt x="147113" y="146178"/>
                  <a:pt x="148200" y="135224"/>
                </a:cubicBezTo>
                <a:cubicBezTo>
                  <a:pt x="149256" y="124269"/>
                  <a:pt x="145876" y="111957"/>
                  <a:pt x="138241" y="102331"/>
                </a:cubicBezTo>
                <a:cubicBezTo>
                  <a:pt x="128645" y="90260"/>
                  <a:pt x="113919" y="83892"/>
                  <a:pt x="99916" y="79456"/>
                </a:cubicBezTo>
                <a:cubicBezTo>
                  <a:pt x="81237" y="73542"/>
                  <a:pt x="61622" y="65333"/>
                  <a:pt x="47951" y="48646"/>
                </a:cubicBezTo>
                <a:cubicBezTo>
                  <a:pt x="38144" y="36665"/>
                  <a:pt x="33074" y="20158"/>
                  <a:pt x="38234" y="7967"/>
                </a:cubicBezTo>
                <a:lnTo>
                  <a:pt x="0" y="0"/>
                </a:lnTo>
                <a:close/>
              </a:path>
            </a:pathLst>
          </a:custGeom>
          <a:solidFill>
            <a:srgbClr val="8DCED4">
              <a:alpha val="6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99FA707-066C-2461-57C2-5B6D155BF3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9318" y="2076682"/>
            <a:ext cx="2466651" cy="1387491"/>
          </a:xfrm>
          <a:prstGeom prst="rect">
            <a:avLst/>
          </a:prstGeom>
        </p:spPr>
      </p:pic>
      <p:sp>
        <p:nvSpPr>
          <p:cNvPr id="1285" name="Google Shape;1285;p51"/>
          <p:cNvSpPr/>
          <p:nvPr/>
        </p:nvSpPr>
        <p:spPr>
          <a:xfrm rot="10800000" flipH="1">
            <a:off x="0" y="2922874"/>
            <a:ext cx="1912394" cy="2220626"/>
          </a:xfrm>
          <a:custGeom>
            <a:avLst/>
            <a:gdLst/>
            <a:ahLst/>
            <a:cxnLst/>
            <a:rect l="l" t="t" r="r" b="b"/>
            <a:pathLst>
              <a:path w="82413" h="95696" extrusionOk="0">
                <a:moveTo>
                  <a:pt x="0" y="0"/>
                </a:moveTo>
                <a:lnTo>
                  <a:pt x="0" y="70492"/>
                </a:lnTo>
                <a:cubicBezTo>
                  <a:pt x="10133" y="86005"/>
                  <a:pt x="25239" y="95695"/>
                  <a:pt x="40079" y="95695"/>
                </a:cubicBezTo>
                <a:cubicBezTo>
                  <a:pt x="43020" y="95695"/>
                  <a:pt x="45950" y="95315"/>
                  <a:pt x="48829" y="94524"/>
                </a:cubicBezTo>
                <a:cubicBezTo>
                  <a:pt x="71478" y="88299"/>
                  <a:pt x="82412" y="59013"/>
                  <a:pt x="73244" y="29109"/>
                </a:cubicBezTo>
                <a:cubicBezTo>
                  <a:pt x="69683" y="17513"/>
                  <a:pt x="63619" y="7520"/>
                  <a:pt x="56217" y="0"/>
                </a:cubicBezTo>
                <a:close/>
              </a:path>
            </a:pathLst>
          </a:custGeom>
          <a:solidFill>
            <a:srgbClr val="FBBC3F">
              <a:alpha val="35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88" name="Google Shape;1288;p51"/>
          <p:cNvSpPr/>
          <p:nvPr/>
        </p:nvSpPr>
        <p:spPr>
          <a:xfrm>
            <a:off x="640038" y="4704863"/>
            <a:ext cx="1272350" cy="347275"/>
          </a:xfrm>
          <a:custGeom>
            <a:avLst/>
            <a:gdLst/>
            <a:ahLst/>
            <a:cxnLst/>
            <a:rect l="l" t="t" r="r" b="b"/>
            <a:pathLst>
              <a:path w="50894" h="13891" extrusionOk="0">
                <a:moveTo>
                  <a:pt x="47961" y="461"/>
                </a:moveTo>
                <a:cubicBezTo>
                  <a:pt x="48959" y="461"/>
                  <a:pt x="50307" y="1231"/>
                  <a:pt x="49593" y="2377"/>
                </a:cubicBezTo>
                <a:cubicBezTo>
                  <a:pt x="49317" y="2752"/>
                  <a:pt x="48923" y="3047"/>
                  <a:pt x="48490" y="3224"/>
                </a:cubicBezTo>
                <a:cubicBezTo>
                  <a:pt x="46756" y="4012"/>
                  <a:pt x="44588" y="4210"/>
                  <a:pt x="42756" y="4623"/>
                </a:cubicBezTo>
                <a:cubicBezTo>
                  <a:pt x="41416" y="4919"/>
                  <a:pt x="38599" y="4998"/>
                  <a:pt x="37909" y="6436"/>
                </a:cubicBezTo>
                <a:cubicBezTo>
                  <a:pt x="37732" y="6771"/>
                  <a:pt x="37712" y="7165"/>
                  <a:pt x="37850" y="7520"/>
                </a:cubicBezTo>
                <a:cubicBezTo>
                  <a:pt x="37909" y="7717"/>
                  <a:pt x="38027" y="7874"/>
                  <a:pt x="38185" y="8012"/>
                </a:cubicBezTo>
                <a:cubicBezTo>
                  <a:pt x="38658" y="8505"/>
                  <a:pt x="38855" y="8308"/>
                  <a:pt x="38894" y="9155"/>
                </a:cubicBezTo>
                <a:cubicBezTo>
                  <a:pt x="38934" y="9982"/>
                  <a:pt x="38658" y="10160"/>
                  <a:pt x="37830" y="10376"/>
                </a:cubicBezTo>
                <a:cubicBezTo>
                  <a:pt x="37377" y="10475"/>
                  <a:pt x="36904" y="10554"/>
                  <a:pt x="36451" y="10613"/>
                </a:cubicBezTo>
                <a:lnTo>
                  <a:pt x="33082" y="11125"/>
                </a:lnTo>
                <a:lnTo>
                  <a:pt x="25378" y="12307"/>
                </a:lnTo>
                <a:lnTo>
                  <a:pt x="21556" y="12898"/>
                </a:lnTo>
                <a:cubicBezTo>
                  <a:pt x="20949" y="12994"/>
                  <a:pt x="19423" y="13377"/>
                  <a:pt x="18141" y="13377"/>
                </a:cubicBezTo>
                <a:cubicBezTo>
                  <a:pt x="17050" y="13377"/>
                  <a:pt x="16136" y="13100"/>
                  <a:pt x="16118" y="12130"/>
                </a:cubicBezTo>
                <a:cubicBezTo>
                  <a:pt x="16118" y="12126"/>
                  <a:pt x="16118" y="12122"/>
                  <a:pt x="16117" y="12117"/>
                </a:cubicBezTo>
                <a:lnTo>
                  <a:pt x="16117" y="12117"/>
                </a:lnTo>
                <a:cubicBezTo>
                  <a:pt x="16433" y="11003"/>
                  <a:pt x="17377" y="11375"/>
                  <a:pt x="18226" y="11086"/>
                </a:cubicBezTo>
                <a:cubicBezTo>
                  <a:pt x="18699" y="10928"/>
                  <a:pt x="18679" y="10830"/>
                  <a:pt x="19014" y="10514"/>
                </a:cubicBezTo>
                <a:cubicBezTo>
                  <a:pt x="19290" y="10239"/>
                  <a:pt x="19625" y="10160"/>
                  <a:pt x="19940" y="9923"/>
                </a:cubicBezTo>
                <a:cubicBezTo>
                  <a:pt x="20689" y="9352"/>
                  <a:pt x="20374" y="8524"/>
                  <a:pt x="19566" y="8229"/>
                </a:cubicBezTo>
                <a:cubicBezTo>
                  <a:pt x="19386" y="8163"/>
                  <a:pt x="19196" y="8136"/>
                  <a:pt x="19001" y="8136"/>
                </a:cubicBezTo>
                <a:cubicBezTo>
                  <a:pt x="18322" y="8136"/>
                  <a:pt x="17582" y="8461"/>
                  <a:pt x="16985" y="8584"/>
                </a:cubicBezTo>
                <a:cubicBezTo>
                  <a:pt x="15822" y="8820"/>
                  <a:pt x="14660" y="9037"/>
                  <a:pt x="13478" y="9194"/>
                </a:cubicBezTo>
                <a:cubicBezTo>
                  <a:pt x="11188" y="9529"/>
                  <a:pt x="8882" y="9689"/>
                  <a:pt x="6574" y="9689"/>
                </a:cubicBezTo>
                <a:cubicBezTo>
                  <a:pt x="6439" y="9689"/>
                  <a:pt x="6303" y="9688"/>
                  <a:pt x="6168" y="9687"/>
                </a:cubicBezTo>
                <a:cubicBezTo>
                  <a:pt x="5776" y="9687"/>
                  <a:pt x="5354" y="9699"/>
                  <a:pt x="4926" y="9699"/>
                </a:cubicBezTo>
                <a:cubicBezTo>
                  <a:pt x="3997" y="9699"/>
                  <a:pt x="3035" y="9643"/>
                  <a:pt x="2267" y="9293"/>
                </a:cubicBezTo>
                <a:cubicBezTo>
                  <a:pt x="533" y="8505"/>
                  <a:pt x="40" y="6574"/>
                  <a:pt x="1656" y="5411"/>
                </a:cubicBezTo>
                <a:cubicBezTo>
                  <a:pt x="2621" y="4702"/>
                  <a:pt x="3882" y="4663"/>
                  <a:pt x="5025" y="4604"/>
                </a:cubicBezTo>
                <a:cubicBezTo>
                  <a:pt x="6286" y="4505"/>
                  <a:pt x="7547" y="4426"/>
                  <a:pt x="8828" y="4328"/>
                </a:cubicBezTo>
                <a:cubicBezTo>
                  <a:pt x="13359" y="3914"/>
                  <a:pt x="17871" y="3264"/>
                  <a:pt x="22324" y="2377"/>
                </a:cubicBezTo>
                <a:cubicBezTo>
                  <a:pt x="23566" y="2141"/>
                  <a:pt x="24807" y="1865"/>
                  <a:pt x="26048" y="1569"/>
                </a:cubicBezTo>
                <a:cubicBezTo>
                  <a:pt x="27113" y="1333"/>
                  <a:pt x="28467" y="835"/>
                  <a:pt x="29627" y="835"/>
                </a:cubicBezTo>
                <a:cubicBezTo>
                  <a:pt x="29819" y="835"/>
                  <a:pt x="30006" y="849"/>
                  <a:pt x="30186" y="880"/>
                </a:cubicBezTo>
                <a:cubicBezTo>
                  <a:pt x="30796" y="998"/>
                  <a:pt x="32274" y="683"/>
                  <a:pt x="31939" y="2062"/>
                </a:cubicBezTo>
                <a:cubicBezTo>
                  <a:pt x="31841" y="2456"/>
                  <a:pt x="31328" y="2811"/>
                  <a:pt x="30993" y="2949"/>
                </a:cubicBezTo>
                <a:cubicBezTo>
                  <a:pt x="30540" y="3086"/>
                  <a:pt x="30087" y="3185"/>
                  <a:pt x="29614" y="3264"/>
                </a:cubicBezTo>
                <a:cubicBezTo>
                  <a:pt x="28885" y="3441"/>
                  <a:pt x="28274" y="3756"/>
                  <a:pt x="27999" y="4485"/>
                </a:cubicBezTo>
                <a:cubicBezTo>
                  <a:pt x="27940" y="4604"/>
                  <a:pt x="28117" y="4761"/>
                  <a:pt x="28196" y="4820"/>
                </a:cubicBezTo>
                <a:cubicBezTo>
                  <a:pt x="28961" y="5354"/>
                  <a:pt x="29784" y="5564"/>
                  <a:pt x="30650" y="5564"/>
                </a:cubicBezTo>
                <a:cubicBezTo>
                  <a:pt x="31032" y="5564"/>
                  <a:pt x="31423" y="5523"/>
                  <a:pt x="31821" y="5451"/>
                </a:cubicBezTo>
                <a:cubicBezTo>
                  <a:pt x="33949" y="5057"/>
                  <a:pt x="36018" y="4170"/>
                  <a:pt x="38067" y="3500"/>
                </a:cubicBezTo>
                <a:lnTo>
                  <a:pt x="44608" y="1372"/>
                </a:lnTo>
                <a:cubicBezTo>
                  <a:pt x="45652" y="1037"/>
                  <a:pt x="46736" y="545"/>
                  <a:pt x="47820" y="466"/>
                </a:cubicBezTo>
                <a:cubicBezTo>
                  <a:pt x="47866" y="462"/>
                  <a:pt x="47913" y="461"/>
                  <a:pt x="47961" y="461"/>
                </a:cubicBezTo>
                <a:close/>
                <a:moveTo>
                  <a:pt x="47887" y="1"/>
                </a:moveTo>
                <a:cubicBezTo>
                  <a:pt x="47346" y="1"/>
                  <a:pt x="46785" y="115"/>
                  <a:pt x="46263" y="269"/>
                </a:cubicBezTo>
                <a:cubicBezTo>
                  <a:pt x="43308" y="1136"/>
                  <a:pt x="40392" y="2180"/>
                  <a:pt x="37456" y="3126"/>
                </a:cubicBezTo>
                <a:cubicBezTo>
                  <a:pt x="35939" y="3618"/>
                  <a:pt x="34422" y="4150"/>
                  <a:pt x="32905" y="4604"/>
                </a:cubicBezTo>
                <a:cubicBezTo>
                  <a:pt x="32057" y="4864"/>
                  <a:pt x="31161" y="5107"/>
                  <a:pt x="30294" y="5107"/>
                </a:cubicBezTo>
                <a:cubicBezTo>
                  <a:pt x="29690" y="5107"/>
                  <a:pt x="29099" y="4990"/>
                  <a:pt x="28548" y="4678"/>
                </a:cubicBezTo>
                <a:lnTo>
                  <a:pt x="28548" y="4678"/>
                </a:lnTo>
                <a:cubicBezTo>
                  <a:pt x="29329" y="3332"/>
                  <a:pt x="32773" y="3918"/>
                  <a:pt x="32412" y="1944"/>
                </a:cubicBezTo>
                <a:cubicBezTo>
                  <a:pt x="32213" y="702"/>
                  <a:pt x="30749" y="420"/>
                  <a:pt x="29620" y="420"/>
                </a:cubicBezTo>
                <a:cubicBezTo>
                  <a:pt x="29405" y="420"/>
                  <a:pt x="29203" y="431"/>
                  <a:pt x="29023" y="446"/>
                </a:cubicBezTo>
                <a:cubicBezTo>
                  <a:pt x="26501" y="663"/>
                  <a:pt x="23960" y="1530"/>
                  <a:pt x="21477" y="2023"/>
                </a:cubicBezTo>
                <a:cubicBezTo>
                  <a:pt x="18738" y="2554"/>
                  <a:pt x="16000" y="2988"/>
                  <a:pt x="13222" y="3343"/>
                </a:cubicBezTo>
                <a:cubicBezTo>
                  <a:pt x="10404" y="3697"/>
                  <a:pt x="7567" y="3953"/>
                  <a:pt x="4730" y="4131"/>
                </a:cubicBezTo>
                <a:cubicBezTo>
                  <a:pt x="2996" y="4229"/>
                  <a:pt x="277" y="4544"/>
                  <a:pt x="99" y="6791"/>
                </a:cubicBezTo>
                <a:cubicBezTo>
                  <a:pt x="1" y="8150"/>
                  <a:pt x="1163" y="9253"/>
                  <a:pt x="2346" y="9726"/>
                </a:cubicBezTo>
                <a:cubicBezTo>
                  <a:pt x="3420" y="10144"/>
                  <a:pt x="4676" y="10266"/>
                  <a:pt x="5943" y="10266"/>
                </a:cubicBezTo>
                <a:cubicBezTo>
                  <a:pt x="7184" y="10266"/>
                  <a:pt x="8435" y="10149"/>
                  <a:pt x="9537" y="10081"/>
                </a:cubicBezTo>
                <a:cubicBezTo>
                  <a:pt x="10897" y="10002"/>
                  <a:pt x="12256" y="9884"/>
                  <a:pt x="13616" y="9687"/>
                </a:cubicBezTo>
                <a:cubicBezTo>
                  <a:pt x="15172" y="9490"/>
                  <a:pt x="16748" y="8958"/>
                  <a:pt x="18285" y="8840"/>
                </a:cubicBezTo>
                <a:lnTo>
                  <a:pt x="18758" y="8721"/>
                </a:lnTo>
                <a:lnTo>
                  <a:pt x="19743" y="9293"/>
                </a:lnTo>
                <a:cubicBezTo>
                  <a:pt x="19763" y="9588"/>
                  <a:pt x="19073" y="9608"/>
                  <a:pt x="18896" y="9746"/>
                </a:cubicBezTo>
                <a:cubicBezTo>
                  <a:pt x="18187" y="10298"/>
                  <a:pt x="18108" y="10554"/>
                  <a:pt x="17142" y="10692"/>
                </a:cubicBezTo>
                <a:cubicBezTo>
                  <a:pt x="16354" y="10810"/>
                  <a:pt x="15822" y="11007"/>
                  <a:pt x="15606" y="11834"/>
                </a:cubicBezTo>
                <a:cubicBezTo>
                  <a:pt x="15599" y="11866"/>
                  <a:pt x="15608" y="11903"/>
                  <a:pt x="15627" y="11942"/>
                </a:cubicBezTo>
                <a:lnTo>
                  <a:pt x="15627" y="11942"/>
                </a:lnTo>
                <a:cubicBezTo>
                  <a:pt x="15687" y="13288"/>
                  <a:pt x="16980" y="13890"/>
                  <a:pt x="18200" y="13890"/>
                </a:cubicBezTo>
                <a:cubicBezTo>
                  <a:pt x="18275" y="13890"/>
                  <a:pt x="18349" y="13888"/>
                  <a:pt x="18423" y="13884"/>
                </a:cubicBezTo>
                <a:cubicBezTo>
                  <a:pt x="21103" y="13726"/>
                  <a:pt x="23841" y="13076"/>
                  <a:pt x="26501" y="12682"/>
                </a:cubicBezTo>
                <a:lnTo>
                  <a:pt x="34678" y="11421"/>
                </a:lnTo>
                <a:cubicBezTo>
                  <a:pt x="35880" y="11224"/>
                  <a:pt x="37200" y="11165"/>
                  <a:pt x="38362" y="10810"/>
                </a:cubicBezTo>
                <a:cubicBezTo>
                  <a:pt x="39032" y="10613"/>
                  <a:pt x="39702" y="10140"/>
                  <a:pt x="39682" y="9372"/>
                </a:cubicBezTo>
                <a:cubicBezTo>
                  <a:pt x="39682" y="8781"/>
                  <a:pt x="39269" y="8603"/>
                  <a:pt x="38934" y="8209"/>
                </a:cubicBezTo>
                <a:cubicBezTo>
                  <a:pt x="38382" y="7579"/>
                  <a:pt x="38047" y="7047"/>
                  <a:pt x="38737" y="6377"/>
                </a:cubicBezTo>
                <a:cubicBezTo>
                  <a:pt x="39269" y="5865"/>
                  <a:pt x="40175" y="5766"/>
                  <a:pt x="40845" y="5608"/>
                </a:cubicBezTo>
                <a:cubicBezTo>
                  <a:pt x="43308" y="5057"/>
                  <a:pt x="45889" y="4663"/>
                  <a:pt x="48293" y="3914"/>
                </a:cubicBezTo>
                <a:cubicBezTo>
                  <a:pt x="49494" y="3520"/>
                  <a:pt x="50893" y="2515"/>
                  <a:pt x="50046" y="1136"/>
                </a:cubicBezTo>
                <a:cubicBezTo>
                  <a:pt x="49529" y="282"/>
                  <a:pt x="48733" y="1"/>
                  <a:pt x="4788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91" name="Google Shape;1291;p51"/>
          <p:cNvSpPr/>
          <p:nvPr/>
        </p:nvSpPr>
        <p:spPr>
          <a:xfrm>
            <a:off x="7099650" y="378763"/>
            <a:ext cx="1153600" cy="321450"/>
          </a:xfrm>
          <a:custGeom>
            <a:avLst/>
            <a:gdLst/>
            <a:ahLst/>
            <a:cxnLst/>
            <a:rect l="l" t="t" r="r" b="b"/>
            <a:pathLst>
              <a:path w="46144" h="12858" extrusionOk="0">
                <a:moveTo>
                  <a:pt x="43926" y="479"/>
                </a:moveTo>
                <a:cubicBezTo>
                  <a:pt x="44509" y="479"/>
                  <a:pt x="44950" y="712"/>
                  <a:pt x="44942" y="1436"/>
                </a:cubicBezTo>
                <a:cubicBezTo>
                  <a:pt x="44942" y="2618"/>
                  <a:pt x="42913" y="3150"/>
                  <a:pt x="42046" y="3525"/>
                </a:cubicBezTo>
                <a:lnTo>
                  <a:pt x="39484" y="4687"/>
                </a:lnTo>
                <a:cubicBezTo>
                  <a:pt x="37613" y="5534"/>
                  <a:pt x="35741" y="6382"/>
                  <a:pt x="33869" y="7209"/>
                </a:cubicBezTo>
                <a:cubicBezTo>
                  <a:pt x="32372" y="7899"/>
                  <a:pt x="30835" y="8490"/>
                  <a:pt x="29239" y="8943"/>
                </a:cubicBezTo>
                <a:cubicBezTo>
                  <a:pt x="28171" y="9235"/>
                  <a:pt x="27162" y="9366"/>
                  <a:pt x="26159" y="9366"/>
                </a:cubicBezTo>
                <a:cubicBezTo>
                  <a:pt x="24998" y="9366"/>
                  <a:pt x="23845" y="9190"/>
                  <a:pt x="22619" y="8884"/>
                </a:cubicBezTo>
                <a:cubicBezTo>
                  <a:pt x="22143" y="8763"/>
                  <a:pt x="21680" y="8709"/>
                  <a:pt x="21228" y="8709"/>
                </a:cubicBezTo>
                <a:cubicBezTo>
                  <a:pt x="18660" y="8709"/>
                  <a:pt x="16412" y="10424"/>
                  <a:pt x="13950" y="11228"/>
                </a:cubicBezTo>
                <a:cubicBezTo>
                  <a:pt x="12176" y="11819"/>
                  <a:pt x="10324" y="12174"/>
                  <a:pt x="8433" y="12273"/>
                </a:cubicBezTo>
                <a:lnTo>
                  <a:pt x="7743" y="12312"/>
                </a:lnTo>
                <a:cubicBezTo>
                  <a:pt x="6758" y="11701"/>
                  <a:pt x="6660" y="11130"/>
                  <a:pt x="7448" y="10578"/>
                </a:cubicBezTo>
                <a:cubicBezTo>
                  <a:pt x="7743" y="10401"/>
                  <a:pt x="8058" y="10263"/>
                  <a:pt x="8374" y="10184"/>
                </a:cubicBezTo>
                <a:cubicBezTo>
                  <a:pt x="8886" y="10027"/>
                  <a:pt x="9457" y="9908"/>
                  <a:pt x="9911" y="9593"/>
                </a:cubicBezTo>
                <a:cubicBezTo>
                  <a:pt x="10305" y="9317"/>
                  <a:pt x="11073" y="8509"/>
                  <a:pt x="10600" y="8037"/>
                </a:cubicBezTo>
                <a:cubicBezTo>
                  <a:pt x="10408" y="7854"/>
                  <a:pt x="9980" y="7794"/>
                  <a:pt x="9523" y="7794"/>
                </a:cubicBezTo>
                <a:cubicBezTo>
                  <a:pt x="8992" y="7794"/>
                  <a:pt x="8423" y="7875"/>
                  <a:pt x="8137" y="7938"/>
                </a:cubicBezTo>
                <a:cubicBezTo>
                  <a:pt x="7448" y="8076"/>
                  <a:pt x="6916" y="8450"/>
                  <a:pt x="6305" y="8805"/>
                </a:cubicBezTo>
                <a:cubicBezTo>
                  <a:pt x="5341" y="9339"/>
                  <a:pt x="4241" y="9737"/>
                  <a:pt x="3138" y="9737"/>
                </a:cubicBezTo>
                <a:cubicBezTo>
                  <a:pt x="2978" y="9737"/>
                  <a:pt x="2819" y="9729"/>
                  <a:pt x="2660" y="9711"/>
                </a:cubicBezTo>
                <a:cubicBezTo>
                  <a:pt x="1517" y="9593"/>
                  <a:pt x="630" y="8174"/>
                  <a:pt x="1754" y="7465"/>
                </a:cubicBezTo>
                <a:cubicBezTo>
                  <a:pt x="2207" y="7170"/>
                  <a:pt x="2758" y="6933"/>
                  <a:pt x="3251" y="6677"/>
                </a:cubicBezTo>
                <a:cubicBezTo>
                  <a:pt x="4256" y="6106"/>
                  <a:pt x="5320" y="5613"/>
                  <a:pt x="6403" y="5219"/>
                </a:cubicBezTo>
                <a:cubicBezTo>
                  <a:pt x="8177" y="4687"/>
                  <a:pt x="9970" y="4155"/>
                  <a:pt x="11743" y="3643"/>
                </a:cubicBezTo>
                <a:cubicBezTo>
                  <a:pt x="13634" y="3111"/>
                  <a:pt x="15565" y="2441"/>
                  <a:pt x="17476" y="2008"/>
                </a:cubicBezTo>
                <a:cubicBezTo>
                  <a:pt x="17663" y="1967"/>
                  <a:pt x="17854" y="1947"/>
                  <a:pt x="18045" y="1947"/>
                </a:cubicBezTo>
                <a:cubicBezTo>
                  <a:pt x="18599" y="1947"/>
                  <a:pt x="19155" y="2113"/>
                  <a:pt x="19624" y="2421"/>
                </a:cubicBezTo>
                <a:cubicBezTo>
                  <a:pt x="19900" y="2579"/>
                  <a:pt x="19860" y="2658"/>
                  <a:pt x="20195" y="2796"/>
                </a:cubicBezTo>
                <a:cubicBezTo>
                  <a:pt x="20485" y="2918"/>
                  <a:pt x="20799" y="2993"/>
                  <a:pt x="21118" y="2993"/>
                </a:cubicBezTo>
                <a:cubicBezTo>
                  <a:pt x="21211" y="2993"/>
                  <a:pt x="21304" y="2986"/>
                  <a:pt x="21397" y="2973"/>
                </a:cubicBezTo>
                <a:cubicBezTo>
                  <a:pt x="21969" y="2914"/>
                  <a:pt x="22520" y="2776"/>
                  <a:pt x="23052" y="2599"/>
                </a:cubicBezTo>
                <a:cubicBezTo>
                  <a:pt x="23960" y="2334"/>
                  <a:pt x="25250" y="1669"/>
                  <a:pt x="26224" y="1669"/>
                </a:cubicBezTo>
                <a:cubicBezTo>
                  <a:pt x="26264" y="1669"/>
                  <a:pt x="26304" y="1670"/>
                  <a:pt x="26343" y="1673"/>
                </a:cubicBezTo>
                <a:cubicBezTo>
                  <a:pt x="28096" y="1791"/>
                  <a:pt x="27643" y="2717"/>
                  <a:pt x="28293" y="3584"/>
                </a:cubicBezTo>
                <a:cubicBezTo>
                  <a:pt x="28608" y="3958"/>
                  <a:pt x="29003" y="4234"/>
                  <a:pt x="29456" y="4411"/>
                </a:cubicBezTo>
                <a:cubicBezTo>
                  <a:pt x="29840" y="4552"/>
                  <a:pt x="30230" y="4609"/>
                  <a:pt x="30621" y="4609"/>
                </a:cubicBezTo>
                <a:cubicBezTo>
                  <a:pt x="31654" y="4609"/>
                  <a:pt x="32695" y="4208"/>
                  <a:pt x="33652" y="3879"/>
                </a:cubicBezTo>
                <a:lnTo>
                  <a:pt x="38637" y="2145"/>
                </a:lnTo>
                <a:lnTo>
                  <a:pt x="41337" y="1200"/>
                </a:lnTo>
                <a:cubicBezTo>
                  <a:pt x="41768" y="1044"/>
                  <a:pt x="43018" y="479"/>
                  <a:pt x="43926" y="479"/>
                </a:cubicBezTo>
                <a:close/>
                <a:moveTo>
                  <a:pt x="43950" y="1"/>
                </a:moveTo>
                <a:cubicBezTo>
                  <a:pt x="43632" y="1"/>
                  <a:pt x="43311" y="49"/>
                  <a:pt x="43031" y="116"/>
                </a:cubicBezTo>
                <a:cubicBezTo>
                  <a:pt x="40844" y="609"/>
                  <a:pt x="38677" y="1594"/>
                  <a:pt x="36549" y="2323"/>
                </a:cubicBezTo>
                <a:lnTo>
                  <a:pt x="33377" y="3426"/>
                </a:lnTo>
                <a:cubicBezTo>
                  <a:pt x="32535" y="3720"/>
                  <a:pt x="31560" y="4120"/>
                  <a:pt x="30636" y="4120"/>
                </a:cubicBezTo>
                <a:cubicBezTo>
                  <a:pt x="30132" y="4120"/>
                  <a:pt x="29644" y="4002"/>
                  <a:pt x="29200" y="3682"/>
                </a:cubicBezTo>
                <a:cubicBezTo>
                  <a:pt x="28392" y="3111"/>
                  <a:pt x="28549" y="1948"/>
                  <a:pt x="27722" y="1416"/>
                </a:cubicBezTo>
                <a:cubicBezTo>
                  <a:pt x="27415" y="1230"/>
                  <a:pt x="27065" y="1166"/>
                  <a:pt x="26710" y="1166"/>
                </a:cubicBezTo>
                <a:cubicBezTo>
                  <a:pt x="26427" y="1166"/>
                  <a:pt x="26141" y="1206"/>
                  <a:pt x="25870" y="1259"/>
                </a:cubicBezTo>
                <a:cubicBezTo>
                  <a:pt x="24826" y="1456"/>
                  <a:pt x="23801" y="1850"/>
                  <a:pt x="22776" y="2145"/>
                </a:cubicBezTo>
                <a:cubicBezTo>
                  <a:pt x="22216" y="2304"/>
                  <a:pt x="21729" y="2463"/>
                  <a:pt x="21248" y="2463"/>
                </a:cubicBezTo>
                <a:cubicBezTo>
                  <a:pt x="20834" y="2463"/>
                  <a:pt x="20426" y="2345"/>
                  <a:pt x="19979" y="2008"/>
                </a:cubicBezTo>
                <a:cubicBezTo>
                  <a:pt x="19742" y="1791"/>
                  <a:pt x="19486" y="1594"/>
                  <a:pt x="19210" y="1416"/>
                </a:cubicBezTo>
                <a:cubicBezTo>
                  <a:pt x="18965" y="1314"/>
                  <a:pt x="18729" y="1273"/>
                  <a:pt x="18497" y="1273"/>
                </a:cubicBezTo>
                <a:cubicBezTo>
                  <a:pt x="18060" y="1273"/>
                  <a:pt x="17639" y="1419"/>
                  <a:pt x="17201" y="1574"/>
                </a:cubicBezTo>
                <a:cubicBezTo>
                  <a:pt x="16038" y="1968"/>
                  <a:pt x="14876" y="2264"/>
                  <a:pt x="13693" y="2579"/>
                </a:cubicBezTo>
                <a:cubicBezTo>
                  <a:pt x="11189" y="3239"/>
                  <a:pt x="8723" y="3995"/>
                  <a:pt x="6238" y="4752"/>
                </a:cubicBezTo>
                <a:lnTo>
                  <a:pt x="6238" y="4752"/>
                </a:lnTo>
                <a:cubicBezTo>
                  <a:pt x="6233" y="4752"/>
                  <a:pt x="6228" y="4751"/>
                  <a:pt x="6223" y="4751"/>
                </a:cubicBezTo>
                <a:cubicBezTo>
                  <a:pt x="6191" y="4751"/>
                  <a:pt x="6159" y="4756"/>
                  <a:pt x="6128" y="4766"/>
                </a:cubicBezTo>
                <a:cubicBezTo>
                  <a:pt x="5261" y="5061"/>
                  <a:pt x="4433" y="5436"/>
                  <a:pt x="3625" y="5869"/>
                </a:cubicBezTo>
                <a:cubicBezTo>
                  <a:pt x="2758" y="6303"/>
                  <a:pt x="1714" y="6677"/>
                  <a:pt x="985" y="7288"/>
                </a:cubicBezTo>
                <a:cubicBezTo>
                  <a:pt x="0" y="8115"/>
                  <a:pt x="414" y="9376"/>
                  <a:pt x="1458" y="9908"/>
                </a:cubicBezTo>
                <a:cubicBezTo>
                  <a:pt x="1935" y="10143"/>
                  <a:pt x="2478" y="10239"/>
                  <a:pt x="3038" y="10239"/>
                </a:cubicBezTo>
                <a:cubicBezTo>
                  <a:pt x="4029" y="10239"/>
                  <a:pt x="5073" y="9938"/>
                  <a:pt x="5891" y="9573"/>
                </a:cubicBezTo>
                <a:cubicBezTo>
                  <a:pt x="6837" y="9140"/>
                  <a:pt x="7645" y="8431"/>
                  <a:pt x="8728" y="8332"/>
                </a:cubicBezTo>
                <a:cubicBezTo>
                  <a:pt x="8821" y="8327"/>
                  <a:pt x="8953" y="8323"/>
                  <a:pt x="9098" y="8323"/>
                </a:cubicBezTo>
                <a:cubicBezTo>
                  <a:pt x="9508" y="8323"/>
                  <a:pt x="10024" y="8354"/>
                  <a:pt x="10068" y="8470"/>
                </a:cubicBezTo>
                <a:cubicBezTo>
                  <a:pt x="10364" y="9120"/>
                  <a:pt x="7034" y="10086"/>
                  <a:pt x="6640" y="10559"/>
                </a:cubicBezTo>
                <a:cubicBezTo>
                  <a:pt x="5931" y="11425"/>
                  <a:pt x="6226" y="12489"/>
                  <a:pt x="7329" y="12746"/>
                </a:cubicBezTo>
                <a:cubicBezTo>
                  <a:pt x="7674" y="12824"/>
                  <a:pt x="8046" y="12857"/>
                  <a:pt x="8433" y="12857"/>
                </a:cubicBezTo>
                <a:cubicBezTo>
                  <a:pt x="9797" y="12857"/>
                  <a:pt x="11349" y="12446"/>
                  <a:pt x="12531" y="12154"/>
                </a:cubicBezTo>
                <a:cubicBezTo>
                  <a:pt x="14698" y="11622"/>
                  <a:pt x="16590" y="10696"/>
                  <a:pt x="18599" y="9790"/>
                </a:cubicBezTo>
                <a:cubicBezTo>
                  <a:pt x="19454" y="9403"/>
                  <a:pt x="20273" y="9178"/>
                  <a:pt x="21135" y="9178"/>
                </a:cubicBezTo>
                <a:cubicBezTo>
                  <a:pt x="21545" y="9178"/>
                  <a:pt x="21964" y="9229"/>
                  <a:pt x="22402" y="9337"/>
                </a:cubicBezTo>
                <a:cubicBezTo>
                  <a:pt x="23368" y="9593"/>
                  <a:pt x="24274" y="9849"/>
                  <a:pt x="25259" y="9908"/>
                </a:cubicBezTo>
                <a:cubicBezTo>
                  <a:pt x="25470" y="9922"/>
                  <a:pt x="25681" y="9928"/>
                  <a:pt x="25891" y="9928"/>
                </a:cubicBezTo>
                <a:cubicBezTo>
                  <a:pt x="27567" y="9928"/>
                  <a:pt x="29220" y="9527"/>
                  <a:pt x="30796" y="9002"/>
                </a:cubicBezTo>
                <a:cubicBezTo>
                  <a:pt x="35110" y="7524"/>
                  <a:pt x="39268" y="5357"/>
                  <a:pt x="43425" y="3505"/>
                </a:cubicBezTo>
                <a:cubicBezTo>
                  <a:pt x="44410" y="3052"/>
                  <a:pt x="46144" y="2165"/>
                  <a:pt x="45474" y="786"/>
                </a:cubicBezTo>
                <a:cubicBezTo>
                  <a:pt x="45187" y="186"/>
                  <a:pt x="44573" y="1"/>
                  <a:pt x="4395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92" name="Google Shape;1292;p51"/>
          <p:cNvSpPr/>
          <p:nvPr/>
        </p:nvSpPr>
        <p:spPr>
          <a:xfrm>
            <a:off x="8621250" y="1291876"/>
            <a:ext cx="283484" cy="360430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293" name="Google Shape;1293;p51"/>
          <p:cNvGrpSpPr/>
          <p:nvPr/>
        </p:nvGrpSpPr>
        <p:grpSpPr>
          <a:xfrm rot="3288713">
            <a:off x="7935594" y="62930"/>
            <a:ext cx="876758" cy="1104743"/>
            <a:chOff x="11435300" y="1056650"/>
            <a:chExt cx="568775" cy="716675"/>
          </a:xfrm>
        </p:grpSpPr>
        <p:sp>
          <p:nvSpPr>
            <p:cNvPr id="1294" name="Google Shape;1294;p51"/>
            <p:cNvSpPr/>
            <p:nvPr/>
          </p:nvSpPr>
          <p:spPr>
            <a:xfrm>
              <a:off x="11464475" y="1078600"/>
              <a:ext cx="514575" cy="672500"/>
            </a:xfrm>
            <a:custGeom>
              <a:avLst/>
              <a:gdLst/>
              <a:ahLst/>
              <a:cxnLst/>
              <a:rect l="l" t="t" r="r" b="b"/>
              <a:pathLst>
                <a:path w="20583" h="26900" extrusionOk="0">
                  <a:moveTo>
                    <a:pt x="14711" y="1"/>
                  </a:moveTo>
                  <a:cubicBezTo>
                    <a:pt x="9241" y="5872"/>
                    <a:pt x="1" y="9041"/>
                    <a:pt x="1" y="9041"/>
                  </a:cubicBezTo>
                  <a:cubicBezTo>
                    <a:pt x="368" y="9708"/>
                    <a:pt x="668" y="10375"/>
                    <a:pt x="968" y="11042"/>
                  </a:cubicBezTo>
                  <a:cubicBezTo>
                    <a:pt x="2469" y="14545"/>
                    <a:pt x="3470" y="18214"/>
                    <a:pt x="3970" y="21983"/>
                  </a:cubicBezTo>
                  <a:cubicBezTo>
                    <a:pt x="3970" y="21983"/>
                    <a:pt x="4404" y="24752"/>
                    <a:pt x="4637" y="26787"/>
                  </a:cubicBezTo>
                  <a:cubicBezTo>
                    <a:pt x="4967" y="26831"/>
                    <a:pt x="5589" y="26900"/>
                    <a:pt x="6437" y="26900"/>
                  </a:cubicBezTo>
                  <a:cubicBezTo>
                    <a:pt x="8765" y="26900"/>
                    <a:pt x="12794" y="26385"/>
                    <a:pt x="17146" y="23451"/>
                  </a:cubicBezTo>
                  <a:lnTo>
                    <a:pt x="20582" y="18214"/>
                  </a:lnTo>
                  <a:cubicBezTo>
                    <a:pt x="19815" y="14811"/>
                    <a:pt x="18180" y="9174"/>
                    <a:pt x="16746" y="5071"/>
                  </a:cubicBezTo>
                  <a:cubicBezTo>
                    <a:pt x="15979" y="2936"/>
                    <a:pt x="14711" y="1"/>
                    <a:pt x="14711" y="1"/>
                  </a:cubicBezTo>
                  <a:close/>
                </a:path>
              </a:pathLst>
            </a:custGeom>
            <a:solidFill>
              <a:srgbClr val="302D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5" name="Google Shape;1295;p51"/>
            <p:cNvSpPr/>
            <p:nvPr/>
          </p:nvSpPr>
          <p:spPr>
            <a:xfrm>
              <a:off x="11435300" y="1056650"/>
              <a:ext cx="568775" cy="716675"/>
            </a:xfrm>
            <a:custGeom>
              <a:avLst/>
              <a:gdLst/>
              <a:ahLst/>
              <a:cxnLst/>
              <a:rect l="l" t="t" r="r" b="b"/>
              <a:pathLst>
                <a:path w="22751" h="28667" extrusionOk="0">
                  <a:moveTo>
                    <a:pt x="5871" y="21961"/>
                  </a:moveTo>
                  <a:cubicBezTo>
                    <a:pt x="5871" y="21961"/>
                    <a:pt x="5871" y="21961"/>
                    <a:pt x="5871" y="21961"/>
                  </a:cubicBezTo>
                  <a:cubicBezTo>
                    <a:pt x="5871" y="21962"/>
                    <a:pt x="5871" y="21963"/>
                    <a:pt x="5871" y="21963"/>
                  </a:cubicBezTo>
                  <a:cubicBezTo>
                    <a:pt x="5871" y="21963"/>
                    <a:pt x="5871" y="21962"/>
                    <a:pt x="5871" y="21961"/>
                  </a:cubicBezTo>
                  <a:close/>
                  <a:moveTo>
                    <a:pt x="15452" y="2500"/>
                  </a:moveTo>
                  <a:cubicBezTo>
                    <a:pt x="17666" y="7871"/>
                    <a:pt x="19425" y="13434"/>
                    <a:pt x="20704" y="19111"/>
                  </a:cubicBezTo>
                  <a:lnTo>
                    <a:pt x="20704" y="19111"/>
                  </a:lnTo>
                  <a:lnTo>
                    <a:pt x="17608" y="23801"/>
                  </a:lnTo>
                  <a:lnTo>
                    <a:pt x="17608" y="23801"/>
                  </a:lnTo>
                  <a:cubicBezTo>
                    <a:pt x="14683" y="25633"/>
                    <a:pt x="11307" y="26907"/>
                    <a:pt x="7865" y="26907"/>
                  </a:cubicBezTo>
                  <a:cubicBezTo>
                    <a:pt x="7484" y="26907"/>
                    <a:pt x="7103" y="26892"/>
                    <a:pt x="6721" y="26860"/>
                  </a:cubicBezTo>
                  <a:lnTo>
                    <a:pt x="6721" y="26860"/>
                  </a:lnTo>
                  <a:cubicBezTo>
                    <a:pt x="6587" y="25532"/>
                    <a:pt x="6499" y="24147"/>
                    <a:pt x="6171" y="22895"/>
                  </a:cubicBezTo>
                  <a:cubicBezTo>
                    <a:pt x="6105" y="22694"/>
                    <a:pt x="5971" y="22361"/>
                    <a:pt x="5938" y="22194"/>
                  </a:cubicBezTo>
                  <a:cubicBezTo>
                    <a:pt x="5938" y="22148"/>
                    <a:pt x="5889" y="22004"/>
                    <a:pt x="5871" y="21955"/>
                  </a:cubicBezTo>
                  <a:lnTo>
                    <a:pt x="5871" y="21955"/>
                  </a:lnTo>
                  <a:cubicBezTo>
                    <a:pt x="5871" y="21853"/>
                    <a:pt x="5869" y="20850"/>
                    <a:pt x="5838" y="20726"/>
                  </a:cubicBezTo>
                  <a:cubicBezTo>
                    <a:pt x="5199" y="17138"/>
                    <a:pt x="4089" y="13632"/>
                    <a:pt x="2533" y="10336"/>
                  </a:cubicBezTo>
                  <a:lnTo>
                    <a:pt x="2533" y="10336"/>
                  </a:lnTo>
                  <a:cubicBezTo>
                    <a:pt x="7221" y="8584"/>
                    <a:pt x="11814" y="5939"/>
                    <a:pt x="15452" y="2500"/>
                  </a:cubicBezTo>
                  <a:close/>
                  <a:moveTo>
                    <a:pt x="16170" y="1"/>
                  </a:moveTo>
                  <a:cubicBezTo>
                    <a:pt x="15815" y="1"/>
                    <a:pt x="15406" y="184"/>
                    <a:pt x="15211" y="379"/>
                  </a:cubicBezTo>
                  <a:cubicBezTo>
                    <a:pt x="11408" y="4381"/>
                    <a:pt x="6205" y="7317"/>
                    <a:pt x="1001" y="9118"/>
                  </a:cubicBezTo>
                  <a:cubicBezTo>
                    <a:pt x="434" y="9318"/>
                    <a:pt x="0" y="9919"/>
                    <a:pt x="301" y="10486"/>
                  </a:cubicBezTo>
                  <a:cubicBezTo>
                    <a:pt x="2102" y="14122"/>
                    <a:pt x="3369" y="18024"/>
                    <a:pt x="4003" y="22027"/>
                  </a:cubicBezTo>
                  <a:cubicBezTo>
                    <a:pt x="4060" y="22425"/>
                    <a:pt x="4262" y="22944"/>
                    <a:pt x="4362" y="23357"/>
                  </a:cubicBezTo>
                  <a:lnTo>
                    <a:pt x="4362" y="23357"/>
                  </a:lnTo>
                  <a:cubicBezTo>
                    <a:pt x="4356" y="23348"/>
                    <a:pt x="4350" y="23343"/>
                    <a:pt x="4344" y="23343"/>
                  </a:cubicBezTo>
                  <a:cubicBezTo>
                    <a:pt x="4318" y="23343"/>
                    <a:pt x="4291" y="23436"/>
                    <a:pt x="4270" y="23729"/>
                  </a:cubicBezTo>
                  <a:cubicBezTo>
                    <a:pt x="4170" y="25063"/>
                    <a:pt x="4670" y="26697"/>
                    <a:pt x="4870" y="28032"/>
                  </a:cubicBezTo>
                  <a:cubicBezTo>
                    <a:pt x="4937" y="28332"/>
                    <a:pt x="5204" y="28532"/>
                    <a:pt x="5504" y="28532"/>
                  </a:cubicBezTo>
                  <a:cubicBezTo>
                    <a:pt x="6178" y="28623"/>
                    <a:pt x="6853" y="28667"/>
                    <a:pt x="7526" y="28667"/>
                  </a:cubicBezTo>
                  <a:cubicBezTo>
                    <a:pt x="11514" y="28667"/>
                    <a:pt x="15436" y="27137"/>
                    <a:pt x="18747" y="24996"/>
                  </a:cubicBezTo>
                  <a:lnTo>
                    <a:pt x="18731" y="24987"/>
                  </a:lnTo>
                  <a:lnTo>
                    <a:pt x="18731" y="24987"/>
                  </a:lnTo>
                  <a:cubicBezTo>
                    <a:pt x="18889" y="24906"/>
                    <a:pt x="19025" y="24796"/>
                    <a:pt x="19114" y="24663"/>
                  </a:cubicBezTo>
                  <a:lnTo>
                    <a:pt x="22426" y="19613"/>
                  </a:lnTo>
                  <a:lnTo>
                    <a:pt x="22426" y="19613"/>
                  </a:lnTo>
                  <a:cubicBezTo>
                    <a:pt x="22511" y="19511"/>
                    <a:pt x="22573" y="19410"/>
                    <a:pt x="22616" y="19312"/>
                  </a:cubicBezTo>
                  <a:lnTo>
                    <a:pt x="22616" y="19312"/>
                  </a:lnTo>
                  <a:cubicBezTo>
                    <a:pt x="22738" y="19079"/>
                    <a:pt x="22750" y="18880"/>
                    <a:pt x="22689" y="18723"/>
                  </a:cubicBezTo>
                  <a:lnTo>
                    <a:pt x="22689" y="18723"/>
                  </a:lnTo>
                  <a:lnTo>
                    <a:pt x="22716" y="18725"/>
                  </a:lnTo>
                  <a:cubicBezTo>
                    <a:pt x="21282" y="12420"/>
                    <a:pt x="19314" y="6249"/>
                    <a:pt x="16746" y="345"/>
                  </a:cubicBezTo>
                  <a:cubicBezTo>
                    <a:pt x="16648" y="95"/>
                    <a:pt x="16423" y="1"/>
                    <a:pt x="1617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6" name="Google Shape;1296;p51"/>
            <p:cNvSpPr/>
            <p:nvPr/>
          </p:nvSpPr>
          <p:spPr>
            <a:xfrm>
              <a:off x="11464475" y="1078600"/>
              <a:ext cx="514575" cy="672500"/>
            </a:xfrm>
            <a:custGeom>
              <a:avLst/>
              <a:gdLst/>
              <a:ahLst/>
              <a:cxnLst/>
              <a:rect l="l" t="t" r="r" b="b"/>
              <a:pathLst>
                <a:path w="20583" h="26900" extrusionOk="0">
                  <a:moveTo>
                    <a:pt x="14711" y="1"/>
                  </a:moveTo>
                  <a:cubicBezTo>
                    <a:pt x="9241" y="5872"/>
                    <a:pt x="1" y="9041"/>
                    <a:pt x="1" y="9041"/>
                  </a:cubicBezTo>
                  <a:cubicBezTo>
                    <a:pt x="368" y="9708"/>
                    <a:pt x="668" y="10375"/>
                    <a:pt x="968" y="11042"/>
                  </a:cubicBezTo>
                  <a:cubicBezTo>
                    <a:pt x="2469" y="14545"/>
                    <a:pt x="3470" y="18214"/>
                    <a:pt x="3970" y="21983"/>
                  </a:cubicBezTo>
                  <a:cubicBezTo>
                    <a:pt x="3970" y="21983"/>
                    <a:pt x="4404" y="24752"/>
                    <a:pt x="4637" y="26787"/>
                  </a:cubicBezTo>
                  <a:cubicBezTo>
                    <a:pt x="4967" y="26831"/>
                    <a:pt x="5589" y="26900"/>
                    <a:pt x="6437" y="26900"/>
                  </a:cubicBezTo>
                  <a:cubicBezTo>
                    <a:pt x="8765" y="26900"/>
                    <a:pt x="12794" y="26385"/>
                    <a:pt x="17146" y="23451"/>
                  </a:cubicBezTo>
                  <a:lnTo>
                    <a:pt x="20582" y="18214"/>
                  </a:lnTo>
                  <a:cubicBezTo>
                    <a:pt x="19815" y="14811"/>
                    <a:pt x="18180" y="9174"/>
                    <a:pt x="16746" y="5071"/>
                  </a:cubicBezTo>
                  <a:cubicBezTo>
                    <a:pt x="15979" y="2936"/>
                    <a:pt x="14711" y="1"/>
                    <a:pt x="147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7" name="Google Shape;1297;p51"/>
            <p:cNvSpPr/>
            <p:nvPr/>
          </p:nvSpPr>
          <p:spPr>
            <a:xfrm>
              <a:off x="11892275" y="1533925"/>
              <a:ext cx="86775" cy="130125"/>
            </a:xfrm>
            <a:custGeom>
              <a:avLst/>
              <a:gdLst/>
              <a:ahLst/>
              <a:cxnLst/>
              <a:rect l="l" t="t" r="r" b="b"/>
              <a:pathLst>
                <a:path w="3471" h="5205" extrusionOk="0">
                  <a:moveTo>
                    <a:pt x="3470" y="1"/>
                  </a:moveTo>
                  <a:cubicBezTo>
                    <a:pt x="3470" y="1"/>
                    <a:pt x="2288" y="1269"/>
                    <a:pt x="1045" y="1269"/>
                  </a:cubicBezTo>
                  <a:cubicBezTo>
                    <a:pt x="740" y="1269"/>
                    <a:pt x="431" y="1192"/>
                    <a:pt x="134" y="1002"/>
                  </a:cubicBezTo>
                  <a:lnTo>
                    <a:pt x="134" y="1002"/>
                  </a:lnTo>
                  <a:cubicBezTo>
                    <a:pt x="135" y="1002"/>
                    <a:pt x="1135" y="2670"/>
                    <a:pt x="1" y="5205"/>
                  </a:cubicBezTo>
                  <a:lnTo>
                    <a:pt x="347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8" name="Google Shape;1298;p51"/>
            <p:cNvSpPr/>
            <p:nvPr/>
          </p:nvSpPr>
          <p:spPr>
            <a:xfrm>
              <a:off x="11550225" y="1280600"/>
              <a:ext cx="160600" cy="70500"/>
            </a:xfrm>
            <a:custGeom>
              <a:avLst/>
              <a:gdLst/>
              <a:ahLst/>
              <a:cxnLst/>
              <a:rect l="l" t="t" r="r" b="b"/>
              <a:pathLst>
                <a:path w="6424" h="2820" extrusionOk="0">
                  <a:moveTo>
                    <a:pt x="5583" y="1"/>
                  </a:moveTo>
                  <a:cubicBezTo>
                    <a:pt x="5503" y="1"/>
                    <a:pt x="5421" y="19"/>
                    <a:pt x="5344" y="60"/>
                  </a:cubicBezTo>
                  <a:cubicBezTo>
                    <a:pt x="3809" y="861"/>
                    <a:pt x="2208" y="1528"/>
                    <a:pt x="540" y="2028"/>
                  </a:cubicBezTo>
                  <a:cubicBezTo>
                    <a:pt x="0" y="2208"/>
                    <a:pt x="486" y="2820"/>
                    <a:pt x="953" y="2820"/>
                  </a:cubicBezTo>
                  <a:cubicBezTo>
                    <a:pt x="1005" y="2820"/>
                    <a:pt x="1057" y="2812"/>
                    <a:pt x="1107" y="2795"/>
                  </a:cubicBezTo>
                  <a:cubicBezTo>
                    <a:pt x="2775" y="2262"/>
                    <a:pt x="4376" y="1594"/>
                    <a:pt x="5944" y="794"/>
                  </a:cubicBezTo>
                  <a:cubicBezTo>
                    <a:pt x="6423" y="540"/>
                    <a:pt x="6021" y="1"/>
                    <a:pt x="558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9" name="Google Shape;1299;p51"/>
            <p:cNvSpPr/>
            <p:nvPr/>
          </p:nvSpPr>
          <p:spPr>
            <a:xfrm>
              <a:off x="11729750" y="1227150"/>
              <a:ext cx="72400" cy="47350"/>
            </a:xfrm>
            <a:custGeom>
              <a:avLst/>
              <a:gdLst/>
              <a:ahLst/>
              <a:cxnLst/>
              <a:rect l="l" t="t" r="r" b="b"/>
              <a:pathLst>
                <a:path w="2896" h="1894" extrusionOk="0">
                  <a:moveTo>
                    <a:pt x="2116" y="0"/>
                  </a:moveTo>
                  <a:cubicBezTo>
                    <a:pt x="2076" y="0"/>
                    <a:pt x="2036" y="9"/>
                    <a:pt x="1999" y="30"/>
                  </a:cubicBezTo>
                  <a:lnTo>
                    <a:pt x="331" y="964"/>
                  </a:lnTo>
                  <a:cubicBezTo>
                    <a:pt x="0" y="1144"/>
                    <a:pt x="428" y="1893"/>
                    <a:pt x="784" y="1893"/>
                  </a:cubicBezTo>
                  <a:cubicBezTo>
                    <a:pt x="823" y="1893"/>
                    <a:pt x="862" y="1884"/>
                    <a:pt x="898" y="1864"/>
                  </a:cubicBezTo>
                  <a:lnTo>
                    <a:pt x="2566" y="897"/>
                  </a:lnTo>
                  <a:cubicBezTo>
                    <a:pt x="2895" y="717"/>
                    <a:pt x="2472" y="0"/>
                    <a:pt x="21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0" name="Google Shape;1300;p51"/>
            <p:cNvSpPr/>
            <p:nvPr/>
          </p:nvSpPr>
          <p:spPr>
            <a:xfrm>
              <a:off x="11578800" y="1288050"/>
              <a:ext cx="266275" cy="131700"/>
            </a:xfrm>
            <a:custGeom>
              <a:avLst/>
              <a:gdLst/>
              <a:ahLst/>
              <a:cxnLst/>
              <a:rect l="l" t="t" r="r" b="b"/>
              <a:pathLst>
                <a:path w="10651" h="5268" extrusionOk="0">
                  <a:moveTo>
                    <a:pt x="10531" y="1"/>
                  </a:moveTo>
                  <a:cubicBezTo>
                    <a:pt x="10460" y="1"/>
                    <a:pt x="10325" y="59"/>
                    <a:pt x="10138" y="196"/>
                  </a:cubicBezTo>
                  <a:cubicBezTo>
                    <a:pt x="7336" y="2230"/>
                    <a:pt x="4201" y="3765"/>
                    <a:pt x="832" y="4632"/>
                  </a:cubicBezTo>
                  <a:cubicBezTo>
                    <a:pt x="637" y="4697"/>
                    <a:pt x="0" y="5267"/>
                    <a:pt x="150" y="5267"/>
                  </a:cubicBezTo>
                  <a:cubicBezTo>
                    <a:pt x="154" y="5267"/>
                    <a:pt x="159" y="5267"/>
                    <a:pt x="165" y="5266"/>
                  </a:cubicBezTo>
                  <a:cubicBezTo>
                    <a:pt x="3800" y="4265"/>
                    <a:pt x="7236" y="2631"/>
                    <a:pt x="10272" y="396"/>
                  </a:cubicBezTo>
                  <a:cubicBezTo>
                    <a:pt x="10586" y="166"/>
                    <a:pt x="10650" y="1"/>
                    <a:pt x="1053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1" name="Google Shape;1301;p51"/>
            <p:cNvSpPr/>
            <p:nvPr/>
          </p:nvSpPr>
          <p:spPr>
            <a:xfrm>
              <a:off x="11596200" y="1355600"/>
              <a:ext cx="265550" cy="130950"/>
            </a:xfrm>
            <a:custGeom>
              <a:avLst/>
              <a:gdLst/>
              <a:ahLst/>
              <a:cxnLst/>
              <a:rect l="l" t="t" r="r" b="b"/>
              <a:pathLst>
                <a:path w="10622" h="5238" extrusionOk="0">
                  <a:moveTo>
                    <a:pt x="10502" y="1"/>
                  </a:moveTo>
                  <a:cubicBezTo>
                    <a:pt x="10431" y="1"/>
                    <a:pt x="10296" y="59"/>
                    <a:pt x="10109" y="196"/>
                  </a:cubicBezTo>
                  <a:cubicBezTo>
                    <a:pt x="7307" y="2230"/>
                    <a:pt x="4138" y="3765"/>
                    <a:pt x="803" y="4632"/>
                  </a:cubicBezTo>
                  <a:cubicBezTo>
                    <a:pt x="582" y="4695"/>
                    <a:pt x="1" y="5238"/>
                    <a:pt x="111" y="5238"/>
                  </a:cubicBezTo>
                  <a:cubicBezTo>
                    <a:pt x="117" y="5238"/>
                    <a:pt x="125" y="5236"/>
                    <a:pt x="136" y="5233"/>
                  </a:cubicBezTo>
                  <a:cubicBezTo>
                    <a:pt x="3772" y="4265"/>
                    <a:pt x="7207" y="2631"/>
                    <a:pt x="10243" y="396"/>
                  </a:cubicBezTo>
                  <a:cubicBezTo>
                    <a:pt x="10557" y="166"/>
                    <a:pt x="10621" y="1"/>
                    <a:pt x="105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2" name="Google Shape;1302;p51"/>
            <p:cNvSpPr/>
            <p:nvPr/>
          </p:nvSpPr>
          <p:spPr>
            <a:xfrm>
              <a:off x="11607925" y="1424825"/>
              <a:ext cx="265925" cy="131675"/>
            </a:xfrm>
            <a:custGeom>
              <a:avLst/>
              <a:gdLst/>
              <a:ahLst/>
              <a:cxnLst/>
              <a:rect l="l" t="t" r="r" b="b"/>
              <a:pathLst>
                <a:path w="10637" h="5267" extrusionOk="0">
                  <a:moveTo>
                    <a:pt x="10525" y="1"/>
                  </a:moveTo>
                  <a:cubicBezTo>
                    <a:pt x="10458" y="1"/>
                    <a:pt x="10327" y="59"/>
                    <a:pt x="10141" y="195"/>
                  </a:cubicBezTo>
                  <a:cubicBezTo>
                    <a:pt x="7339" y="2230"/>
                    <a:pt x="4170" y="3764"/>
                    <a:pt x="834" y="4632"/>
                  </a:cubicBezTo>
                  <a:cubicBezTo>
                    <a:pt x="607" y="4697"/>
                    <a:pt x="1" y="5267"/>
                    <a:pt x="153" y="5267"/>
                  </a:cubicBezTo>
                  <a:cubicBezTo>
                    <a:pt x="157" y="5267"/>
                    <a:pt x="162" y="5266"/>
                    <a:pt x="167" y="5266"/>
                  </a:cubicBezTo>
                  <a:cubicBezTo>
                    <a:pt x="3803" y="4265"/>
                    <a:pt x="7239" y="2630"/>
                    <a:pt x="10274" y="395"/>
                  </a:cubicBezTo>
                  <a:cubicBezTo>
                    <a:pt x="10567" y="165"/>
                    <a:pt x="10637" y="1"/>
                    <a:pt x="105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3" name="Google Shape;1303;p51"/>
            <p:cNvSpPr/>
            <p:nvPr/>
          </p:nvSpPr>
          <p:spPr>
            <a:xfrm>
              <a:off x="11617150" y="1496550"/>
              <a:ext cx="266275" cy="131675"/>
            </a:xfrm>
            <a:custGeom>
              <a:avLst/>
              <a:gdLst/>
              <a:ahLst/>
              <a:cxnLst/>
              <a:rect l="l" t="t" r="r" b="b"/>
              <a:pathLst>
                <a:path w="10651" h="5267" extrusionOk="0">
                  <a:moveTo>
                    <a:pt x="10531" y="0"/>
                  </a:moveTo>
                  <a:cubicBezTo>
                    <a:pt x="10461" y="0"/>
                    <a:pt x="10325" y="58"/>
                    <a:pt x="10139" y="195"/>
                  </a:cubicBezTo>
                  <a:cubicBezTo>
                    <a:pt x="7337" y="2230"/>
                    <a:pt x="4201" y="3764"/>
                    <a:pt x="832" y="4631"/>
                  </a:cubicBezTo>
                  <a:cubicBezTo>
                    <a:pt x="637" y="4696"/>
                    <a:pt x="0" y="5267"/>
                    <a:pt x="151" y="5267"/>
                  </a:cubicBezTo>
                  <a:cubicBezTo>
                    <a:pt x="155" y="5267"/>
                    <a:pt x="160" y="5266"/>
                    <a:pt x="165" y="5265"/>
                  </a:cubicBezTo>
                  <a:cubicBezTo>
                    <a:pt x="3801" y="4265"/>
                    <a:pt x="7237" y="2630"/>
                    <a:pt x="10272" y="395"/>
                  </a:cubicBezTo>
                  <a:cubicBezTo>
                    <a:pt x="10586" y="165"/>
                    <a:pt x="10650" y="0"/>
                    <a:pt x="105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304" name="Google Shape;1304;p51"/>
          <p:cNvSpPr/>
          <p:nvPr/>
        </p:nvSpPr>
        <p:spPr>
          <a:xfrm>
            <a:off x="168237" y="3802443"/>
            <a:ext cx="283484" cy="360430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05" name="Google Shape;1305;p51"/>
          <p:cNvSpPr/>
          <p:nvPr/>
        </p:nvSpPr>
        <p:spPr>
          <a:xfrm flipH="1">
            <a:off x="6510076" y="322706"/>
            <a:ext cx="192795" cy="245160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" name="Rounded Rectangle 1">
            <a:extLst>
              <a:ext uri="{FF2B5EF4-FFF2-40B4-BE49-F238E27FC236}">
                <a16:creationId xmlns:a16="http://schemas.microsoft.com/office/drawing/2014/main" id="{E3877D3F-5AF2-65B5-9C6B-590ECD70B845}"/>
              </a:ext>
            </a:extLst>
          </p:cNvPr>
          <p:cNvSpPr/>
          <p:nvPr/>
        </p:nvSpPr>
        <p:spPr>
          <a:xfrm>
            <a:off x="430074" y="644606"/>
            <a:ext cx="1327302" cy="566796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Ví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dụ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lang="en-US" sz="2200" b="1" kern="1200" dirty="0">
                <a:solidFill>
                  <a:srgbClr val="242424"/>
                </a:solidFill>
                <a:latin typeface="Arial"/>
                <a:cs typeface="Arial" panose="020B0604020202020204" pitchFamily="34" charset="0"/>
              </a:rPr>
              <a:t>5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srgbClr val="242424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831123C-DDE2-20A3-A9D9-A906E0008A4A}"/>
              </a:ext>
            </a:extLst>
          </p:cNvPr>
          <p:cNvSpPr/>
          <p:nvPr/>
        </p:nvSpPr>
        <p:spPr>
          <a:xfrm>
            <a:off x="1860471" y="621836"/>
            <a:ext cx="5173599" cy="5455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200" kern="12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Viết</a:t>
            </a:r>
            <a:r>
              <a:rPr lang="en-US" sz="2200" kern="1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mỗi</a:t>
            </a:r>
            <a:r>
              <a:rPr lang="en-US" sz="2200" kern="1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biểu</a:t>
            </a:r>
            <a:r>
              <a:rPr lang="en-US" sz="2200" kern="1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2200" kern="1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en-US" sz="2200" kern="1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dưới</a:t>
            </a:r>
            <a:r>
              <a:rPr lang="en-US" sz="2200" kern="1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dạng</a:t>
            </a:r>
            <a:r>
              <a:rPr lang="en-US" sz="2200" kern="1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tích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: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6223879E-C5EE-126B-3686-B98CD2A98724}"/>
                  </a:ext>
                </a:extLst>
              </p:cNvPr>
              <p:cNvSpPr/>
              <p:nvPr/>
            </p:nvSpPr>
            <p:spPr>
              <a:xfrm>
                <a:off x="2076335" y="1423136"/>
                <a:ext cx="5292797" cy="54579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a)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𝑥</m:t>
                        </m:r>
                      </m:e>
                      <m:sup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2</m:t>
                        </m:r>
                      </m:sup>
                    </m:sSup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  <a:sym typeface="Arial"/>
                      </a:rPr>
                      <m:t>−4</m:t>
                    </m:r>
                  </m:oMath>
                </a14:m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;			b) </a:t>
                </a:r>
                <a14:m>
                  <m:oMath xmlns:m="http://schemas.openxmlformats.org/officeDocument/2006/math"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4</m:t>
                    </m:r>
                    <m:sSup>
                      <m:sSup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𝑦</m:t>
                        </m:r>
                      </m:e>
                      <m:sup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2</m:t>
                        </m:r>
                      </m:sup>
                    </m:sSup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−9</m:t>
                    </m:r>
                  </m:oMath>
                </a14:m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6223879E-C5EE-126B-3686-B98CD2A9872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76335" y="1423136"/>
                <a:ext cx="5292797" cy="545790"/>
              </a:xfrm>
              <a:prstGeom prst="rect">
                <a:avLst/>
              </a:prstGeom>
              <a:blipFill>
                <a:blip r:embed="rId4"/>
                <a:stretch>
                  <a:fillRect l="-1498" b="-2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Rectangle 12">
            <a:extLst>
              <a:ext uri="{FF2B5EF4-FFF2-40B4-BE49-F238E27FC236}">
                <a16:creationId xmlns:a16="http://schemas.microsoft.com/office/drawing/2014/main" id="{0F9D68B9-E725-9B9B-76A3-788C5BBC0808}"/>
              </a:ext>
            </a:extLst>
          </p:cNvPr>
          <p:cNvSpPr/>
          <p:nvPr/>
        </p:nvSpPr>
        <p:spPr>
          <a:xfrm>
            <a:off x="430074" y="2227827"/>
            <a:ext cx="718465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200" b="1" i="1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Giải</a:t>
            </a:r>
            <a:endParaRPr kumimoji="0" lang="en-US" sz="2200" b="1" i="1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0D333707-C1F9-43B5-9110-A414D0479348}"/>
                  </a:ext>
                </a:extLst>
              </p:cNvPr>
              <p:cNvSpPr/>
              <p:nvPr/>
            </p:nvSpPr>
            <p:spPr>
              <a:xfrm>
                <a:off x="1471840" y="2590381"/>
                <a:ext cx="5724526" cy="67563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2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a)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𝑥</m:t>
                        </m:r>
                      </m:e>
                      <m:sup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2</m:t>
                        </m:r>
                      </m:sup>
                    </m:sSup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  <a:sym typeface="Arial"/>
                      </a:rPr>
                      <m:t>−4=</m:t>
                    </m:r>
                    <m:sSup>
                      <m:sSup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𝑥</m:t>
                        </m:r>
                      </m:e>
                      <m:sup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2</m:t>
                        </m:r>
                      </m:sup>
                    </m:sSup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  <a:sym typeface="Arial"/>
                      </a:rPr>
                      <m:t>−</m:t>
                    </m:r>
                    <m:sSup>
                      <m:sSup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2</m:t>
                        </m:r>
                      </m:e>
                      <m:sup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2</m:t>
                        </m:r>
                      </m:sup>
                    </m:sSup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  <a:sym typeface="Arial"/>
                      </a:rPr>
                      <m:t>=(</m:t>
                    </m:r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  <a:sym typeface="Arial"/>
                      </a:rPr>
                      <m:t>𝑥</m:t>
                    </m:r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  <a:sym typeface="Arial"/>
                      </a:rPr>
                      <m:t>−2)(</m:t>
                    </m:r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  <a:sym typeface="Arial"/>
                      </a:rPr>
                      <m:t>𝑥</m:t>
                    </m:r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  <a:sym typeface="Arial"/>
                      </a:rPr>
                      <m:t>+2)</m:t>
                    </m:r>
                  </m:oMath>
                </a14:m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0D333707-C1F9-43B5-9110-A414D047934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1840" y="2590381"/>
                <a:ext cx="5724526" cy="675634"/>
              </a:xfrm>
              <a:prstGeom prst="rect">
                <a:avLst/>
              </a:prstGeom>
              <a:blipFill>
                <a:blip r:embed="rId5"/>
                <a:stretch>
                  <a:fillRect l="-1383" b="-162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0DBD4E5E-B80F-A048-B6D0-605C3B48D070}"/>
                  </a:ext>
                </a:extLst>
              </p:cNvPr>
              <p:cNvSpPr/>
              <p:nvPr/>
            </p:nvSpPr>
            <p:spPr>
              <a:xfrm>
                <a:off x="1860471" y="3447469"/>
                <a:ext cx="5724526" cy="67563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2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b) </a:t>
                </a:r>
                <a14:m>
                  <m:oMath xmlns:m="http://schemas.openxmlformats.org/officeDocument/2006/math"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  <a:sym typeface="Arial"/>
                      </a:rPr>
                      <m:t>4</m:t>
                    </m:r>
                    <m:sSup>
                      <m:sSup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𝑦</m:t>
                        </m:r>
                      </m:e>
                      <m:sup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2</m:t>
                        </m:r>
                      </m:sup>
                    </m:sSup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  <a:sym typeface="Arial"/>
                      </a:rPr>
                      <m:t>−9=</m:t>
                    </m:r>
                    <m:sSup>
                      <m:sSup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</m:ctrlPr>
                      </m:sSupPr>
                      <m:e>
                        <m:d>
                          <m:dPr>
                            <m:ctrlP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  <a:sym typeface="Arial"/>
                              </a:rPr>
                            </m:ctrlPr>
                          </m:dPr>
                          <m:e>
                            <m: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  <a:sym typeface="Arial"/>
                              </a:rPr>
                              <m:t>2</m:t>
                            </m:r>
                            <m: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  <a:sym typeface="Arial"/>
                              </a:rPr>
                              <m:t>𝑦</m:t>
                            </m:r>
                          </m:e>
                        </m:d>
                      </m:e>
                      <m:sup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2</m:t>
                        </m:r>
                      </m:sup>
                    </m:sSup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  <a:sym typeface="Arial"/>
                      </a:rPr>
                      <m:t>−</m:t>
                    </m:r>
                    <m:sSup>
                      <m:sSup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3</m:t>
                        </m:r>
                      </m:e>
                      <m:sup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2</m:t>
                        </m:r>
                      </m:sup>
                    </m:sSup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  <a:sym typeface="Arial"/>
                      </a:rPr>
                      <m:t>=</m:t>
                    </m:r>
                    <m:d>
                      <m:d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</m:ctrlPr>
                      </m:dPr>
                      <m:e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2</m:t>
                        </m:r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𝑦</m:t>
                        </m:r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−3</m:t>
                        </m:r>
                      </m:e>
                    </m:d>
                    <m:d>
                      <m:d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</m:ctrlPr>
                      </m:dPr>
                      <m:e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2</m:t>
                        </m:r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𝑦</m:t>
                        </m:r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+3</m:t>
                        </m:r>
                      </m:e>
                    </m:d>
                  </m:oMath>
                </a14:m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0DBD4E5E-B80F-A048-B6D0-605C3B48D07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60471" y="3447469"/>
                <a:ext cx="5724526" cy="675634"/>
              </a:xfrm>
              <a:prstGeom prst="rect">
                <a:avLst/>
              </a:prstGeom>
              <a:blipFill>
                <a:blip r:embed="rId6"/>
                <a:stretch>
                  <a:fillRect l="-1384" b="-172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79766343"/>
      </p:ext>
    </p:extLst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12" grpId="0"/>
      <p:bldP spid="13" grpId="0"/>
      <p:bldP spid="14" grpId="0"/>
      <p:bldP spid="1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8" name="Google Shape;1438;p53"/>
          <p:cNvSpPr/>
          <p:nvPr/>
        </p:nvSpPr>
        <p:spPr>
          <a:xfrm>
            <a:off x="482950" y="2647688"/>
            <a:ext cx="1153600" cy="321450"/>
          </a:xfrm>
          <a:custGeom>
            <a:avLst/>
            <a:gdLst/>
            <a:ahLst/>
            <a:cxnLst/>
            <a:rect l="l" t="t" r="r" b="b"/>
            <a:pathLst>
              <a:path w="46144" h="12858" extrusionOk="0">
                <a:moveTo>
                  <a:pt x="43926" y="479"/>
                </a:moveTo>
                <a:cubicBezTo>
                  <a:pt x="44509" y="479"/>
                  <a:pt x="44950" y="712"/>
                  <a:pt x="44942" y="1436"/>
                </a:cubicBezTo>
                <a:cubicBezTo>
                  <a:pt x="44942" y="2618"/>
                  <a:pt x="42913" y="3150"/>
                  <a:pt x="42046" y="3525"/>
                </a:cubicBezTo>
                <a:lnTo>
                  <a:pt x="39484" y="4687"/>
                </a:lnTo>
                <a:cubicBezTo>
                  <a:pt x="37613" y="5534"/>
                  <a:pt x="35741" y="6382"/>
                  <a:pt x="33869" y="7209"/>
                </a:cubicBezTo>
                <a:cubicBezTo>
                  <a:pt x="32372" y="7899"/>
                  <a:pt x="30835" y="8490"/>
                  <a:pt x="29239" y="8943"/>
                </a:cubicBezTo>
                <a:cubicBezTo>
                  <a:pt x="28171" y="9235"/>
                  <a:pt x="27162" y="9366"/>
                  <a:pt x="26159" y="9366"/>
                </a:cubicBezTo>
                <a:cubicBezTo>
                  <a:pt x="24998" y="9366"/>
                  <a:pt x="23845" y="9190"/>
                  <a:pt x="22619" y="8884"/>
                </a:cubicBezTo>
                <a:cubicBezTo>
                  <a:pt x="22143" y="8763"/>
                  <a:pt x="21680" y="8709"/>
                  <a:pt x="21228" y="8709"/>
                </a:cubicBezTo>
                <a:cubicBezTo>
                  <a:pt x="18660" y="8709"/>
                  <a:pt x="16412" y="10424"/>
                  <a:pt x="13950" y="11228"/>
                </a:cubicBezTo>
                <a:cubicBezTo>
                  <a:pt x="12176" y="11819"/>
                  <a:pt x="10324" y="12174"/>
                  <a:pt x="8433" y="12273"/>
                </a:cubicBezTo>
                <a:lnTo>
                  <a:pt x="7743" y="12312"/>
                </a:lnTo>
                <a:cubicBezTo>
                  <a:pt x="6758" y="11701"/>
                  <a:pt x="6660" y="11130"/>
                  <a:pt x="7448" y="10578"/>
                </a:cubicBezTo>
                <a:cubicBezTo>
                  <a:pt x="7743" y="10401"/>
                  <a:pt x="8058" y="10263"/>
                  <a:pt x="8374" y="10184"/>
                </a:cubicBezTo>
                <a:cubicBezTo>
                  <a:pt x="8886" y="10027"/>
                  <a:pt x="9457" y="9908"/>
                  <a:pt x="9911" y="9593"/>
                </a:cubicBezTo>
                <a:cubicBezTo>
                  <a:pt x="10305" y="9317"/>
                  <a:pt x="11073" y="8509"/>
                  <a:pt x="10600" y="8037"/>
                </a:cubicBezTo>
                <a:cubicBezTo>
                  <a:pt x="10408" y="7854"/>
                  <a:pt x="9980" y="7794"/>
                  <a:pt x="9523" y="7794"/>
                </a:cubicBezTo>
                <a:cubicBezTo>
                  <a:pt x="8992" y="7794"/>
                  <a:pt x="8423" y="7875"/>
                  <a:pt x="8137" y="7938"/>
                </a:cubicBezTo>
                <a:cubicBezTo>
                  <a:pt x="7448" y="8076"/>
                  <a:pt x="6916" y="8450"/>
                  <a:pt x="6305" y="8805"/>
                </a:cubicBezTo>
                <a:cubicBezTo>
                  <a:pt x="5341" y="9339"/>
                  <a:pt x="4241" y="9737"/>
                  <a:pt x="3138" y="9737"/>
                </a:cubicBezTo>
                <a:cubicBezTo>
                  <a:pt x="2978" y="9737"/>
                  <a:pt x="2819" y="9729"/>
                  <a:pt x="2660" y="9711"/>
                </a:cubicBezTo>
                <a:cubicBezTo>
                  <a:pt x="1517" y="9593"/>
                  <a:pt x="630" y="8174"/>
                  <a:pt x="1754" y="7465"/>
                </a:cubicBezTo>
                <a:cubicBezTo>
                  <a:pt x="2207" y="7170"/>
                  <a:pt x="2758" y="6933"/>
                  <a:pt x="3251" y="6677"/>
                </a:cubicBezTo>
                <a:cubicBezTo>
                  <a:pt x="4256" y="6106"/>
                  <a:pt x="5320" y="5613"/>
                  <a:pt x="6403" y="5219"/>
                </a:cubicBezTo>
                <a:cubicBezTo>
                  <a:pt x="8177" y="4687"/>
                  <a:pt x="9970" y="4155"/>
                  <a:pt x="11743" y="3643"/>
                </a:cubicBezTo>
                <a:cubicBezTo>
                  <a:pt x="13634" y="3111"/>
                  <a:pt x="15565" y="2441"/>
                  <a:pt x="17476" y="2008"/>
                </a:cubicBezTo>
                <a:cubicBezTo>
                  <a:pt x="17663" y="1967"/>
                  <a:pt x="17854" y="1947"/>
                  <a:pt x="18045" y="1947"/>
                </a:cubicBezTo>
                <a:cubicBezTo>
                  <a:pt x="18599" y="1947"/>
                  <a:pt x="19155" y="2113"/>
                  <a:pt x="19624" y="2421"/>
                </a:cubicBezTo>
                <a:cubicBezTo>
                  <a:pt x="19900" y="2579"/>
                  <a:pt x="19860" y="2658"/>
                  <a:pt x="20195" y="2796"/>
                </a:cubicBezTo>
                <a:cubicBezTo>
                  <a:pt x="20485" y="2918"/>
                  <a:pt x="20799" y="2993"/>
                  <a:pt x="21118" y="2993"/>
                </a:cubicBezTo>
                <a:cubicBezTo>
                  <a:pt x="21211" y="2993"/>
                  <a:pt x="21304" y="2986"/>
                  <a:pt x="21397" y="2973"/>
                </a:cubicBezTo>
                <a:cubicBezTo>
                  <a:pt x="21969" y="2914"/>
                  <a:pt x="22520" y="2776"/>
                  <a:pt x="23052" y="2599"/>
                </a:cubicBezTo>
                <a:cubicBezTo>
                  <a:pt x="23960" y="2334"/>
                  <a:pt x="25250" y="1669"/>
                  <a:pt x="26224" y="1669"/>
                </a:cubicBezTo>
                <a:cubicBezTo>
                  <a:pt x="26264" y="1669"/>
                  <a:pt x="26304" y="1670"/>
                  <a:pt x="26343" y="1673"/>
                </a:cubicBezTo>
                <a:cubicBezTo>
                  <a:pt x="28096" y="1791"/>
                  <a:pt x="27643" y="2717"/>
                  <a:pt x="28293" y="3584"/>
                </a:cubicBezTo>
                <a:cubicBezTo>
                  <a:pt x="28608" y="3958"/>
                  <a:pt x="29003" y="4234"/>
                  <a:pt x="29456" y="4411"/>
                </a:cubicBezTo>
                <a:cubicBezTo>
                  <a:pt x="29840" y="4552"/>
                  <a:pt x="30230" y="4609"/>
                  <a:pt x="30621" y="4609"/>
                </a:cubicBezTo>
                <a:cubicBezTo>
                  <a:pt x="31654" y="4609"/>
                  <a:pt x="32695" y="4208"/>
                  <a:pt x="33652" y="3879"/>
                </a:cubicBezTo>
                <a:lnTo>
                  <a:pt x="38637" y="2145"/>
                </a:lnTo>
                <a:lnTo>
                  <a:pt x="41337" y="1200"/>
                </a:lnTo>
                <a:cubicBezTo>
                  <a:pt x="41768" y="1044"/>
                  <a:pt x="43018" y="479"/>
                  <a:pt x="43926" y="479"/>
                </a:cubicBezTo>
                <a:close/>
                <a:moveTo>
                  <a:pt x="43950" y="1"/>
                </a:moveTo>
                <a:cubicBezTo>
                  <a:pt x="43632" y="1"/>
                  <a:pt x="43311" y="49"/>
                  <a:pt x="43031" y="116"/>
                </a:cubicBezTo>
                <a:cubicBezTo>
                  <a:pt x="40844" y="609"/>
                  <a:pt x="38677" y="1594"/>
                  <a:pt x="36549" y="2323"/>
                </a:cubicBezTo>
                <a:lnTo>
                  <a:pt x="33377" y="3426"/>
                </a:lnTo>
                <a:cubicBezTo>
                  <a:pt x="32535" y="3720"/>
                  <a:pt x="31560" y="4120"/>
                  <a:pt x="30636" y="4120"/>
                </a:cubicBezTo>
                <a:cubicBezTo>
                  <a:pt x="30132" y="4120"/>
                  <a:pt x="29644" y="4002"/>
                  <a:pt x="29200" y="3682"/>
                </a:cubicBezTo>
                <a:cubicBezTo>
                  <a:pt x="28392" y="3111"/>
                  <a:pt x="28549" y="1948"/>
                  <a:pt x="27722" y="1416"/>
                </a:cubicBezTo>
                <a:cubicBezTo>
                  <a:pt x="27415" y="1230"/>
                  <a:pt x="27065" y="1166"/>
                  <a:pt x="26710" y="1166"/>
                </a:cubicBezTo>
                <a:cubicBezTo>
                  <a:pt x="26427" y="1166"/>
                  <a:pt x="26141" y="1206"/>
                  <a:pt x="25870" y="1259"/>
                </a:cubicBezTo>
                <a:cubicBezTo>
                  <a:pt x="24826" y="1456"/>
                  <a:pt x="23801" y="1850"/>
                  <a:pt x="22776" y="2145"/>
                </a:cubicBezTo>
                <a:cubicBezTo>
                  <a:pt x="22216" y="2304"/>
                  <a:pt x="21729" y="2463"/>
                  <a:pt x="21248" y="2463"/>
                </a:cubicBezTo>
                <a:cubicBezTo>
                  <a:pt x="20834" y="2463"/>
                  <a:pt x="20426" y="2345"/>
                  <a:pt x="19979" y="2008"/>
                </a:cubicBezTo>
                <a:cubicBezTo>
                  <a:pt x="19742" y="1791"/>
                  <a:pt x="19486" y="1594"/>
                  <a:pt x="19210" y="1416"/>
                </a:cubicBezTo>
                <a:cubicBezTo>
                  <a:pt x="18965" y="1314"/>
                  <a:pt x="18729" y="1273"/>
                  <a:pt x="18497" y="1273"/>
                </a:cubicBezTo>
                <a:cubicBezTo>
                  <a:pt x="18060" y="1273"/>
                  <a:pt x="17639" y="1419"/>
                  <a:pt x="17201" y="1574"/>
                </a:cubicBezTo>
                <a:cubicBezTo>
                  <a:pt x="16038" y="1968"/>
                  <a:pt x="14876" y="2264"/>
                  <a:pt x="13693" y="2579"/>
                </a:cubicBezTo>
                <a:cubicBezTo>
                  <a:pt x="11189" y="3239"/>
                  <a:pt x="8723" y="3995"/>
                  <a:pt x="6238" y="4752"/>
                </a:cubicBezTo>
                <a:lnTo>
                  <a:pt x="6238" y="4752"/>
                </a:lnTo>
                <a:cubicBezTo>
                  <a:pt x="6233" y="4752"/>
                  <a:pt x="6228" y="4751"/>
                  <a:pt x="6223" y="4751"/>
                </a:cubicBezTo>
                <a:cubicBezTo>
                  <a:pt x="6191" y="4751"/>
                  <a:pt x="6159" y="4756"/>
                  <a:pt x="6128" y="4766"/>
                </a:cubicBezTo>
                <a:cubicBezTo>
                  <a:pt x="5261" y="5061"/>
                  <a:pt x="4433" y="5436"/>
                  <a:pt x="3625" y="5869"/>
                </a:cubicBezTo>
                <a:cubicBezTo>
                  <a:pt x="2758" y="6303"/>
                  <a:pt x="1714" y="6677"/>
                  <a:pt x="985" y="7288"/>
                </a:cubicBezTo>
                <a:cubicBezTo>
                  <a:pt x="0" y="8115"/>
                  <a:pt x="414" y="9376"/>
                  <a:pt x="1458" y="9908"/>
                </a:cubicBezTo>
                <a:cubicBezTo>
                  <a:pt x="1935" y="10143"/>
                  <a:pt x="2478" y="10239"/>
                  <a:pt x="3038" y="10239"/>
                </a:cubicBezTo>
                <a:cubicBezTo>
                  <a:pt x="4029" y="10239"/>
                  <a:pt x="5073" y="9938"/>
                  <a:pt x="5891" y="9573"/>
                </a:cubicBezTo>
                <a:cubicBezTo>
                  <a:pt x="6837" y="9140"/>
                  <a:pt x="7645" y="8431"/>
                  <a:pt x="8728" y="8332"/>
                </a:cubicBezTo>
                <a:cubicBezTo>
                  <a:pt x="8821" y="8327"/>
                  <a:pt x="8953" y="8323"/>
                  <a:pt x="9098" y="8323"/>
                </a:cubicBezTo>
                <a:cubicBezTo>
                  <a:pt x="9508" y="8323"/>
                  <a:pt x="10024" y="8354"/>
                  <a:pt x="10068" y="8470"/>
                </a:cubicBezTo>
                <a:cubicBezTo>
                  <a:pt x="10364" y="9120"/>
                  <a:pt x="7034" y="10086"/>
                  <a:pt x="6640" y="10559"/>
                </a:cubicBezTo>
                <a:cubicBezTo>
                  <a:pt x="5931" y="11425"/>
                  <a:pt x="6226" y="12489"/>
                  <a:pt x="7329" y="12746"/>
                </a:cubicBezTo>
                <a:cubicBezTo>
                  <a:pt x="7674" y="12824"/>
                  <a:pt x="8046" y="12857"/>
                  <a:pt x="8433" y="12857"/>
                </a:cubicBezTo>
                <a:cubicBezTo>
                  <a:pt x="9797" y="12857"/>
                  <a:pt x="11349" y="12446"/>
                  <a:pt x="12531" y="12154"/>
                </a:cubicBezTo>
                <a:cubicBezTo>
                  <a:pt x="14698" y="11622"/>
                  <a:pt x="16590" y="10696"/>
                  <a:pt x="18599" y="9790"/>
                </a:cubicBezTo>
                <a:cubicBezTo>
                  <a:pt x="19454" y="9403"/>
                  <a:pt x="20273" y="9178"/>
                  <a:pt x="21135" y="9178"/>
                </a:cubicBezTo>
                <a:cubicBezTo>
                  <a:pt x="21545" y="9178"/>
                  <a:pt x="21964" y="9229"/>
                  <a:pt x="22402" y="9337"/>
                </a:cubicBezTo>
                <a:cubicBezTo>
                  <a:pt x="23368" y="9593"/>
                  <a:pt x="24274" y="9849"/>
                  <a:pt x="25259" y="9908"/>
                </a:cubicBezTo>
                <a:cubicBezTo>
                  <a:pt x="25470" y="9922"/>
                  <a:pt x="25681" y="9928"/>
                  <a:pt x="25891" y="9928"/>
                </a:cubicBezTo>
                <a:cubicBezTo>
                  <a:pt x="27567" y="9928"/>
                  <a:pt x="29220" y="9527"/>
                  <a:pt x="30796" y="9002"/>
                </a:cubicBezTo>
                <a:cubicBezTo>
                  <a:pt x="35110" y="7524"/>
                  <a:pt x="39268" y="5357"/>
                  <a:pt x="43425" y="3505"/>
                </a:cubicBezTo>
                <a:cubicBezTo>
                  <a:pt x="44410" y="3052"/>
                  <a:pt x="46144" y="2165"/>
                  <a:pt x="45474" y="786"/>
                </a:cubicBezTo>
                <a:cubicBezTo>
                  <a:pt x="45187" y="186"/>
                  <a:pt x="44573" y="1"/>
                  <a:pt x="4395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39" name="Google Shape;1439;p53"/>
          <p:cNvSpPr/>
          <p:nvPr/>
        </p:nvSpPr>
        <p:spPr>
          <a:xfrm>
            <a:off x="7165450" y="-830087"/>
            <a:ext cx="3433829" cy="2129557"/>
          </a:xfrm>
          <a:custGeom>
            <a:avLst/>
            <a:gdLst/>
            <a:ahLst/>
            <a:cxnLst/>
            <a:rect l="l" t="t" r="r" b="b"/>
            <a:pathLst>
              <a:path w="106179" h="65849" extrusionOk="0">
                <a:moveTo>
                  <a:pt x="46680" y="1"/>
                </a:moveTo>
                <a:cubicBezTo>
                  <a:pt x="44271" y="1"/>
                  <a:pt x="41889" y="638"/>
                  <a:pt x="39780" y="1855"/>
                </a:cubicBezTo>
                <a:cubicBezTo>
                  <a:pt x="36450" y="3766"/>
                  <a:pt x="35091" y="6564"/>
                  <a:pt x="33790" y="10052"/>
                </a:cubicBezTo>
                <a:cubicBezTo>
                  <a:pt x="31998" y="8232"/>
                  <a:pt x="29497" y="7370"/>
                  <a:pt x="26953" y="7370"/>
                </a:cubicBezTo>
                <a:cubicBezTo>
                  <a:pt x="24099" y="7370"/>
                  <a:pt x="21192" y="8454"/>
                  <a:pt x="19171" y="10485"/>
                </a:cubicBezTo>
                <a:cubicBezTo>
                  <a:pt x="15368" y="14327"/>
                  <a:pt x="14738" y="20671"/>
                  <a:pt x="17004" y="25597"/>
                </a:cubicBezTo>
                <a:cubicBezTo>
                  <a:pt x="8374" y="26641"/>
                  <a:pt x="0" y="33754"/>
                  <a:pt x="2128" y="43192"/>
                </a:cubicBezTo>
                <a:cubicBezTo>
                  <a:pt x="2995" y="47034"/>
                  <a:pt x="6167" y="49950"/>
                  <a:pt x="9576" y="51920"/>
                </a:cubicBezTo>
                <a:cubicBezTo>
                  <a:pt x="13086" y="53959"/>
                  <a:pt x="17103" y="55238"/>
                  <a:pt x="21142" y="55238"/>
                </a:cubicBezTo>
                <a:cubicBezTo>
                  <a:pt x="21319" y="55238"/>
                  <a:pt x="21496" y="55235"/>
                  <a:pt x="21673" y="55230"/>
                </a:cubicBezTo>
                <a:cubicBezTo>
                  <a:pt x="25909" y="55132"/>
                  <a:pt x="30185" y="53516"/>
                  <a:pt x="33140" y="50482"/>
                </a:cubicBezTo>
                <a:cubicBezTo>
                  <a:pt x="34145" y="54422"/>
                  <a:pt x="37692" y="58599"/>
                  <a:pt x="40923" y="61023"/>
                </a:cubicBezTo>
                <a:cubicBezTo>
                  <a:pt x="44410" y="63604"/>
                  <a:pt x="48528" y="65219"/>
                  <a:pt x="52843" y="65712"/>
                </a:cubicBezTo>
                <a:cubicBezTo>
                  <a:pt x="53446" y="65803"/>
                  <a:pt x="54052" y="65848"/>
                  <a:pt x="54657" y="65848"/>
                </a:cubicBezTo>
                <a:cubicBezTo>
                  <a:pt x="56149" y="65848"/>
                  <a:pt x="57634" y="65575"/>
                  <a:pt x="59049" y="65042"/>
                </a:cubicBezTo>
                <a:cubicBezTo>
                  <a:pt x="66064" y="62638"/>
                  <a:pt x="71541" y="57260"/>
                  <a:pt x="72507" y="49694"/>
                </a:cubicBezTo>
                <a:cubicBezTo>
                  <a:pt x="75541" y="53401"/>
                  <a:pt x="80417" y="54654"/>
                  <a:pt x="85358" y="54654"/>
                </a:cubicBezTo>
                <a:cubicBezTo>
                  <a:pt x="87217" y="54654"/>
                  <a:pt x="89086" y="54477"/>
                  <a:pt x="90870" y="54186"/>
                </a:cubicBezTo>
                <a:cubicBezTo>
                  <a:pt x="95066" y="53516"/>
                  <a:pt x="99421" y="52216"/>
                  <a:pt x="102238" y="49083"/>
                </a:cubicBezTo>
                <a:cubicBezTo>
                  <a:pt x="104701" y="46324"/>
                  <a:pt x="105647" y="42522"/>
                  <a:pt x="105942" y="38857"/>
                </a:cubicBezTo>
                <a:cubicBezTo>
                  <a:pt x="106179" y="36197"/>
                  <a:pt x="106100" y="33459"/>
                  <a:pt x="105075" y="30996"/>
                </a:cubicBezTo>
                <a:cubicBezTo>
                  <a:pt x="104189" y="28848"/>
                  <a:pt x="102750" y="27745"/>
                  <a:pt x="100898" y="26503"/>
                </a:cubicBezTo>
                <a:cubicBezTo>
                  <a:pt x="99578" y="25617"/>
                  <a:pt x="99834" y="26405"/>
                  <a:pt x="99421" y="24908"/>
                </a:cubicBezTo>
                <a:cubicBezTo>
                  <a:pt x="99145" y="23982"/>
                  <a:pt x="99401" y="22622"/>
                  <a:pt x="99283" y="21637"/>
                </a:cubicBezTo>
                <a:cubicBezTo>
                  <a:pt x="98711" y="17283"/>
                  <a:pt x="96839" y="13184"/>
                  <a:pt x="93923" y="9894"/>
                </a:cubicBezTo>
                <a:cubicBezTo>
                  <a:pt x="90062" y="5540"/>
                  <a:pt x="84565" y="2762"/>
                  <a:pt x="78792" y="1914"/>
                </a:cubicBezTo>
                <a:cubicBezTo>
                  <a:pt x="77932" y="1796"/>
                  <a:pt x="77061" y="1713"/>
                  <a:pt x="76195" y="1713"/>
                </a:cubicBezTo>
                <a:cubicBezTo>
                  <a:pt x="75471" y="1713"/>
                  <a:pt x="74751" y="1771"/>
                  <a:pt x="74043" y="1914"/>
                </a:cubicBezTo>
                <a:cubicBezTo>
                  <a:pt x="72487" y="2230"/>
                  <a:pt x="70970" y="2998"/>
                  <a:pt x="69590" y="3845"/>
                </a:cubicBezTo>
                <a:cubicBezTo>
                  <a:pt x="66064" y="6013"/>
                  <a:pt x="63029" y="8909"/>
                  <a:pt x="60724" y="12337"/>
                </a:cubicBezTo>
                <a:cubicBezTo>
                  <a:pt x="58872" y="6781"/>
                  <a:pt x="55641" y="1639"/>
                  <a:pt x="49513" y="299"/>
                </a:cubicBezTo>
                <a:cubicBezTo>
                  <a:pt x="48575" y="99"/>
                  <a:pt x="47626" y="1"/>
                  <a:pt x="46680" y="1"/>
                </a:cubicBezTo>
                <a:close/>
              </a:path>
            </a:pathLst>
          </a:custGeom>
          <a:solidFill>
            <a:srgbClr val="FBBC3F">
              <a:alpha val="35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40" name="Google Shape;1440;p53"/>
          <p:cNvSpPr/>
          <p:nvPr/>
        </p:nvSpPr>
        <p:spPr>
          <a:xfrm flipH="1">
            <a:off x="7146445" y="3779763"/>
            <a:ext cx="1272350" cy="347275"/>
          </a:xfrm>
          <a:custGeom>
            <a:avLst/>
            <a:gdLst/>
            <a:ahLst/>
            <a:cxnLst/>
            <a:rect l="l" t="t" r="r" b="b"/>
            <a:pathLst>
              <a:path w="50894" h="13891" extrusionOk="0">
                <a:moveTo>
                  <a:pt x="47961" y="461"/>
                </a:moveTo>
                <a:cubicBezTo>
                  <a:pt x="48959" y="461"/>
                  <a:pt x="50307" y="1231"/>
                  <a:pt x="49593" y="2377"/>
                </a:cubicBezTo>
                <a:cubicBezTo>
                  <a:pt x="49317" y="2752"/>
                  <a:pt x="48923" y="3047"/>
                  <a:pt x="48490" y="3224"/>
                </a:cubicBezTo>
                <a:cubicBezTo>
                  <a:pt x="46756" y="4012"/>
                  <a:pt x="44588" y="4210"/>
                  <a:pt x="42756" y="4623"/>
                </a:cubicBezTo>
                <a:cubicBezTo>
                  <a:pt x="41416" y="4919"/>
                  <a:pt x="38599" y="4998"/>
                  <a:pt x="37909" y="6436"/>
                </a:cubicBezTo>
                <a:cubicBezTo>
                  <a:pt x="37732" y="6771"/>
                  <a:pt x="37712" y="7165"/>
                  <a:pt x="37850" y="7520"/>
                </a:cubicBezTo>
                <a:cubicBezTo>
                  <a:pt x="37909" y="7717"/>
                  <a:pt x="38027" y="7874"/>
                  <a:pt x="38185" y="8012"/>
                </a:cubicBezTo>
                <a:cubicBezTo>
                  <a:pt x="38658" y="8505"/>
                  <a:pt x="38855" y="8308"/>
                  <a:pt x="38894" y="9155"/>
                </a:cubicBezTo>
                <a:cubicBezTo>
                  <a:pt x="38934" y="9982"/>
                  <a:pt x="38658" y="10160"/>
                  <a:pt x="37830" y="10376"/>
                </a:cubicBezTo>
                <a:cubicBezTo>
                  <a:pt x="37377" y="10475"/>
                  <a:pt x="36904" y="10554"/>
                  <a:pt x="36451" y="10613"/>
                </a:cubicBezTo>
                <a:lnTo>
                  <a:pt x="33082" y="11125"/>
                </a:lnTo>
                <a:lnTo>
                  <a:pt x="25378" y="12307"/>
                </a:lnTo>
                <a:lnTo>
                  <a:pt x="21556" y="12898"/>
                </a:lnTo>
                <a:cubicBezTo>
                  <a:pt x="20949" y="12994"/>
                  <a:pt x="19423" y="13377"/>
                  <a:pt x="18141" y="13377"/>
                </a:cubicBezTo>
                <a:cubicBezTo>
                  <a:pt x="17050" y="13377"/>
                  <a:pt x="16136" y="13100"/>
                  <a:pt x="16118" y="12130"/>
                </a:cubicBezTo>
                <a:cubicBezTo>
                  <a:pt x="16118" y="12126"/>
                  <a:pt x="16118" y="12122"/>
                  <a:pt x="16117" y="12117"/>
                </a:cubicBezTo>
                <a:lnTo>
                  <a:pt x="16117" y="12117"/>
                </a:lnTo>
                <a:cubicBezTo>
                  <a:pt x="16433" y="11003"/>
                  <a:pt x="17377" y="11375"/>
                  <a:pt x="18226" y="11086"/>
                </a:cubicBezTo>
                <a:cubicBezTo>
                  <a:pt x="18699" y="10928"/>
                  <a:pt x="18679" y="10830"/>
                  <a:pt x="19014" y="10514"/>
                </a:cubicBezTo>
                <a:cubicBezTo>
                  <a:pt x="19290" y="10239"/>
                  <a:pt x="19625" y="10160"/>
                  <a:pt x="19940" y="9923"/>
                </a:cubicBezTo>
                <a:cubicBezTo>
                  <a:pt x="20689" y="9352"/>
                  <a:pt x="20374" y="8524"/>
                  <a:pt x="19566" y="8229"/>
                </a:cubicBezTo>
                <a:cubicBezTo>
                  <a:pt x="19386" y="8163"/>
                  <a:pt x="19196" y="8136"/>
                  <a:pt x="19001" y="8136"/>
                </a:cubicBezTo>
                <a:cubicBezTo>
                  <a:pt x="18322" y="8136"/>
                  <a:pt x="17582" y="8461"/>
                  <a:pt x="16985" y="8584"/>
                </a:cubicBezTo>
                <a:cubicBezTo>
                  <a:pt x="15822" y="8820"/>
                  <a:pt x="14660" y="9037"/>
                  <a:pt x="13478" y="9194"/>
                </a:cubicBezTo>
                <a:cubicBezTo>
                  <a:pt x="11188" y="9529"/>
                  <a:pt x="8882" y="9689"/>
                  <a:pt x="6574" y="9689"/>
                </a:cubicBezTo>
                <a:cubicBezTo>
                  <a:pt x="6439" y="9689"/>
                  <a:pt x="6303" y="9688"/>
                  <a:pt x="6168" y="9687"/>
                </a:cubicBezTo>
                <a:cubicBezTo>
                  <a:pt x="5776" y="9687"/>
                  <a:pt x="5354" y="9699"/>
                  <a:pt x="4926" y="9699"/>
                </a:cubicBezTo>
                <a:cubicBezTo>
                  <a:pt x="3997" y="9699"/>
                  <a:pt x="3035" y="9643"/>
                  <a:pt x="2267" y="9293"/>
                </a:cubicBezTo>
                <a:cubicBezTo>
                  <a:pt x="533" y="8505"/>
                  <a:pt x="40" y="6574"/>
                  <a:pt x="1656" y="5411"/>
                </a:cubicBezTo>
                <a:cubicBezTo>
                  <a:pt x="2621" y="4702"/>
                  <a:pt x="3882" y="4663"/>
                  <a:pt x="5025" y="4604"/>
                </a:cubicBezTo>
                <a:cubicBezTo>
                  <a:pt x="6286" y="4505"/>
                  <a:pt x="7547" y="4426"/>
                  <a:pt x="8828" y="4328"/>
                </a:cubicBezTo>
                <a:cubicBezTo>
                  <a:pt x="13359" y="3914"/>
                  <a:pt x="17871" y="3264"/>
                  <a:pt x="22324" y="2377"/>
                </a:cubicBezTo>
                <a:cubicBezTo>
                  <a:pt x="23566" y="2141"/>
                  <a:pt x="24807" y="1865"/>
                  <a:pt x="26048" y="1569"/>
                </a:cubicBezTo>
                <a:cubicBezTo>
                  <a:pt x="27113" y="1333"/>
                  <a:pt x="28467" y="835"/>
                  <a:pt x="29627" y="835"/>
                </a:cubicBezTo>
                <a:cubicBezTo>
                  <a:pt x="29819" y="835"/>
                  <a:pt x="30006" y="849"/>
                  <a:pt x="30186" y="880"/>
                </a:cubicBezTo>
                <a:cubicBezTo>
                  <a:pt x="30796" y="998"/>
                  <a:pt x="32274" y="683"/>
                  <a:pt x="31939" y="2062"/>
                </a:cubicBezTo>
                <a:cubicBezTo>
                  <a:pt x="31841" y="2456"/>
                  <a:pt x="31328" y="2811"/>
                  <a:pt x="30993" y="2949"/>
                </a:cubicBezTo>
                <a:cubicBezTo>
                  <a:pt x="30540" y="3086"/>
                  <a:pt x="30087" y="3185"/>
                  <a:pt x="29614" y="3264"/>
                </a:cubicBezTo>
                <a:cubicBezTo>
                  <a:pt x="28885" y="3441"/>
                  <a:pt x="28274" y="3756"/>
                  <a:pt x="27999" y="4485"/>
                </a:cubicBezTo>
                <a:cubicBezTo>
                  <a:pt x="27940" y="4604"/>
                  <a:pt x="28117" y="4761"/>
                  <a:pt x="28196" y="4820"/>
                </a:cubicBezTo>
                <a:cubicBezTo>
                  <a:pt x="28961" y="5354"/>
                  <a:pt x="29784" y="5564"/>
                  <a:pt x="30650" y="5564"/>
                </a:cubicBezTo>
                <a:cubicBezTo>
                  <a:pt x="31032" y="5564"/>
                  <a:pt x="31423" y="5523"/>
                  <a:pt x="31821" y="5451"/>
                </a:cubicBezTo>
                <a:cubicBezTo>
                  <a:pt x="33949" y="5057"/>
                  <a:pt x="36018" y="4170"/>
                  <a:pt x="38067" y="3500"/>
                </a:cubicBezTo>
                <a:lnTo>
                  <a:pt x="44608" y="1372"/>
                </a:lnTo>
                <a:cubicBezTo>
                  <a:pt x="45652" y="1037"/>
                  <a:pt x="46736" y="545"/>
                  <a:pt x="47820" y="466"/>
                </a:cubicBezTo>
                <a:cubicBezTo>
                  <a:pt x="47866" y="462"/>
                  <a:pt x="47913" y="461"/>
                  <a:pt x="47961" y="461"/>
                </a:cubicBezTo>
                <a:close/>
                <a:moveTo>
                  <a:pt x="47887" y="1"/>
                </a:moveTo>
                <a:cubicBezTo>
                  <a:pt x="47346" y="1"/>
                  <a:pt x="46785" y="115"/>
                  <a:pt x="46263" y="269"/>
                </a:cubicBezTo>
                <a:cubicBezTo>
                  <a:pt x="43308" y="1136"/>
                  <a:pt x="40392" y="2180"/>
                  <a:pt x="37456" y="3126"/>
                </a:cubicBezTo>
                <a:cubicBezTo>
                  <a:pt x="35939" y="3618"/>
                  <a:pt x="34422" y="4150"/>
                  <a:pt x="32905" y="4604"/>
                </a:cubicBezTo>
                <a:cubicBezTo>
                  <a:pt x="32057" y="4864"/>
                  <a:pt x="31161" y="5107"/>
                  <a:pt x="30294" y="5107"/>
                </a:cubicBezTo>
                <a:cubicBezTo>
                  <a:pt x="29690" y="5107"/>
                  <a:pt x="29099" y="4990"/>
                  <a:pt x="28548" y="4678"/>
                </a:cubicBezTo>
                <a:lnTo>
                  <a:pt x="28548" y="4678"/>
                </a:lnTo>
                <a:cubicBezTo>
                  <a:pt x="29329" y="3332"/>
                  <a:pt x="32773" y="3918"/>
                  <a:pt x="32412" y="1944"/>
                </a:cubicBezTo>
                <a:cubicBezTo>
                  <a:pt x="32213" y="702"/>
                  <a:pt x="30749" y="420"/>
                  <a:pt x="29620" y="420"/>
                </a:cubicBezTo>
                <a:cubicBezTo>
                  <a:pt x="29405" y="420"/>
                  <a:pt x="29203" y="431"/>
                  <a:pt x="29023" y="446"/>
                </a:cubicBezTo>
                <a:cubicBezTo>
                  <a:pt x="26501" y="663"/>
                  <a:pt x="23960" y="1530"/>
                  <a:pt x="21477" y="2023"/>
                </a:cubicBezTo>
                <a:cubicBezTo>
                  <a:pt x="18738" y="2554"/>
                  <a:pt x="16000" y="2988"/>
                  <a:pt x="13222" y="3343"/>
                </a:cubicBezTo>
                <a:cubicBezTo>
                  <a:pt x="10404" y="3697"/>
                  <a:pt x="7567" y="3953"/>
                  <a:pt x="4730" y="4131"/>
                </a:cubicBezTo>
                <a:cubicBezTo>
                  <a:pt x="2996" y="4229"/>
                  <a:pt x="277" y="4544"/>
                  <a:pt x="99" y="6791"/>
                </a:cubicBezTo>
                <a:cubicBezTo>
                  <a:pt x="1" y="8150"/>
                  <a:pt x="1163" y="9253"/>
                  <a:pt x="2346" y="9726"/>
                </a:cubicBezTo>
                <a:cubicBezTo>
                  <a:pt x="3420" y="10144"/>
                  <a:pt x="4676" y="10266"/>
                  <a:pt x="5943" y="10266"/>
                </a:cubicBezTo>
                <a:cubicBezTo>
                  <a:pt x="7184" y="10266"/>
                  <a:pt x="8435" y="10149"/>
                  <a:pt x="9537" y="10081"/>
                </a:cubicBezTo>
                <a:cubicBezTo>
                  <a:pt x="10897" y="10002"/>
                  <a:pt x="12256" y="9884"/>
                  <a:pt x="13616" y="9687"/>
                </a:cubicBezTo>
                <a:cubicBezTo>
                  <a:pt x="15172" y="9490"/>
                  <a:pt x="16748" y="8958"/>
                  <a:pt x="18285" y="8840"/>
                </a:cubicBezTo>
                <a:lnTo>
                  <a:pt x="18758" y="8721"/>
                </a:lnTo>
                <a:lnTo>
                  <a:pt x="19743" y="9293"/>
                </a:lnTo>
                <a:cubicBezTo>
                  <a:pt x="19763" y="9588"/>
                  <a:pt x="19073" y="9608"/>
                  <a:pt x="18896" y="9746"/>
                </a:cubicBezTo>
                <a:cubicBezTo>
                  <a:pt x="18187" y="10298"/>
                  <a:pt x="18108" y="10554"/>
                  <a:pt x="17142" y="10692"/>
                </a:cubicBezTo>
                <a:cubicBezTo>
                  <a:pt x="16354" y="10810"/>
                  <a:pt x="15822" y="11007"/>
                  <a:pt x="15606" y="11834"/>
                </a:cubicBezTo>
                <a:cubicBezTo>
                  <a:pt x="15599" y="11866"/>
                  <a:pt x="15608" y="11903"/>
                  <a:pt x="15627" y="11942"/>
                </a:cubicBezTo>
                <a:lnTo>
                  <a:pt x="15627" y="11942"/>
                </a:lnTo>
                <a:cubicBezTo>
                  <a:pt x="15687" y="13288"/>
                  <a:pt x="16980" y="13890"/>
                  <a:pt x="18200" y="13890"/>
                </a:cubicBezTo>
                <a:cubicBezTo>
                  <a:pt x="18275" y="13890"/>
                  <a:pt x="18349" y="13888"/>
                  <a:pt x="18423" y="13884"/>
                </a:cubicBezTo>
                <a:cubicBezTo>
                  <a:pt x="21103" y="13726"/>
                  <a:pt x="23841" y="13076"/>
                  <a:pt x="26501" y="12682"/>
                </a:cubicBezTo>
                <a:lnTo>
                  <a:pt x="34678" y="11421"/>
                </a:lnTo>
                <a:cubicBezTo>
                  <a:pt x="35880" y="11224"/>
                  <a:pt x="37200" y="11165"/>
                  <a:pt x="38362" y="10810"/>
                </a:cubicBezTo>
                <a:cubicBezTo>
                  <a:pt x="39032" y="10613"/>
                  <a:pt x="39702" y="10140"/>
                  <a:pt x="39682" y="9372"/>
                </a:cubicBezTo>
                <a:cubicBezTo>
                  <a:pt x="39682" y="8781"/>
                  <a:pt x="39269" y="8603"/>
                  <a:pt x="38934" y="8209"/>
                </a:cubicBezTo>
                <a:cubicBezTo>
                  <a:pt x="38382" y="7579"/>
                  <a:pt x="38047" y="7047"/>
                  <a:pt x="38737" y="6377"/>
                </a:cubicBezTo>
                <a:cubicBezTo>
                  <a:pt x="39269" y="5865"/>
                  <a:pt x="40175" y="5766"/>
                  <a:pt x="40845" y="5608"/>
                </a:cubicBezTo>
                <a:cubicBezTo>
                  <a:pt x="43308" y="5057"/>
                  <a:pt x="45889" y="4663"/>
                  <a:pt x="48293" y="3914"/>
                </a:cubicBezTo>
                <a:cubicBezTo>
                  <a:pt x="49494" y="3520"/>
                  <a:pt x="50893" y="2515"/>
                  <a:pt x="50046" y="1136"/>
                </a:cubicBezTo>
                <a:cubicBezTo>
                  <a:pt x="49529" y="282"/>
                  <a:pt x="48733" y="1"/>
                  <a:pt x="4788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41" name="Google Shape;1441;p53"/>
          <p:cNvSpPr/>
          <p:nvPr/>
        </p:nvSpPr>
        <p:spPr>
          <a:xfrm flipH="1">
            <a:off x="7695869" y="4415017"/>
            <a:ext cx="283484" cy="360463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442" name="Google Shape;1442;p53"/>
          <p:cNvGrpSpPr/>
          <p:nvPr/>
        </p:nvGrpSpPr>
        <p:grpSpPr>
          <a:xfrm flipH="1">
            <a:off x="7934978" y="1714412"/>
            <a:ext cx="782123" cy="985500"/>
            <a:chOff x="11435300" y="1056650"/>
            <a:chExt cx="568775" cy="716675"/>
          </a:xfrm>
        </p:grpSpPr>
        <p:sp>
          <p:nvSpPr>
            <p:cNvPr id="1443" name="Google Shape;1443;p53"/>
            <p:cNvSpPr/>
            <p:nvPr/>
          </p:nvSpPr>
          <p:spPr>
            <a:xfrm>
              <a:off x="11464475" y="1078600"/>
              <a:ext cx="514575" cy="672500"/>
            </a:xfrm>
            <a:custGeom>
              <a:avLst/>
              <a:gdLst/>
              <a:ahLst/>
              <a:cxnLst/>
              <a:rect l="l" t="t" r="r" b="b"/>
              <a:pathLst>
                <a:path w="20583" h="26900" extrusionOk="0">
                  <a:moveTo>
                    <a:pt x="14711" y="1"/>
                  </a:moveTo>
                  <a:cubicBezTo>
                    <a:pt x="9241" y="5872"/>
                    <a:pt x="1" y="9041"/>
                    <a:pt x="1" y="9041"/>
                  </a:cubicBezTo>
                  <a:cubicBezTo>
                    <a:pt x="368" y="9708"/>
                    <a:pt x="668" y="10375"/>
                    <a:pt x="968" y="11042"/>
                  </a:cubicBezTo>
                  <a:cubicBezTo>
                    <a:pt x="2469" y="14545"/>
                    <a:pt x="3470" y="18214"/>
                    <a:pt x="3970" y="21983"/>
                  </a:cubicBezTo>
                  <a:cubicBezTo>
                    <a:pt x="3970" y="21983"/>
                    <a:pt x="4404" y="24752"/>
                    <a:pt x="4637" y="26787"/>
                  </a:cubicBezTo>
                  <a:cubicBezTo>
                    <a:pt x="4967" y="26831"/>
                    <a:pt x="5589" y="26900"/>
                    <a:pt x="6437" y="26900"/>
                  </a:cubicBezTo>
                  <a:cubicBezTo>
                    <a:pt x="8765" y="26900"/>
                    <a:pt x="12794" y="26385"/>
                    <a:pt x="17146" y="23451"/>
                  </a:cubicBezTo>
                  <a:lnTo>
                    <a:pt x="20582" y="18214"/>
                  </a:lnTo>
                  <a:cubicBezTo>
                    <a:pt x="19815" y="14811"/>
                    <a:pt x="18180" y="9174"/>
                    <a:pt x="16746" y="5071"/>
                  </a:cubicBezTo>
                  <a:cubicBezTo>
                    <a:pt x="15979" y="2936"/>
                    <a:pt x="14711" y="1"/>
                    <a:pt x="14711" y="1"/>
                  </a:cubicBezTo>
                  <a:close/>
                </a:path>
              </a:pathLst>
            </a:custGeom>
            <a:solidFill>
              <a:srgbClr val="302D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4" name="Google Shape;1444;p53"/>
            <p:cNvSpPr/>
            <p:nvPr/>
          </p:nvSpPr>
          <p:spPr>
            <a:xfrm>
              <a:off x="11435300" y="1056650"/>
              <a:ext cx="568775" cy="716675"/>
            </a:xfrm>
            <a:custGeom>
              <a:avLst/>
              <a:gdLst/>
              <a:ahLst/>
              <a:cxnLst/>
              <a:rect l="l" t="t" r="r" b="b"/>
              <a:pathLst>
                <a:path w="22751" h="28667" extrusionOk="0">
                  <a:moveTo>
                    <a:pt x="5871" y="21961"/>
                  </a:moveTo>
                  <a:cubicBezTo>
                    <a:pt x="5871" y="21961"/>
                    <a:pt x="5871" y="21961"/>
                    <a:pt x="5871" y="21961"/>
                  </a:cubicBezTo>
                  <a:cubicBezTo>
                    <a:pt x="5871" y="21962"/>
                    <a:pt x="5871" y="21963"/>
                    <a:pt x="5871" y="21963"/>
                  </a:cubicBezTo>
                  <a:cubicBezTo>
                    <a:pt x="5871" y="21963"/>
                    <a:pt x="5871" y="21962"/>
                    <a:pt x="5871" y="21961"/>
                  </a:cubicBezTo>
                  <a:close/>
                  <a:moveTo>
                    <a:pt x="15452" y="2500"/>
                  </a:moveTo>
                  <a:cubicBezTo>
                    <a:pt x="17666" y="7871"/>
                    <a:pt x="19425" y="13434"/>
                    <a:pt x="20704" y="19111"/>
                  </a:cubicBezTo>
                  <a:lnTo>
                    <a:pt x="20704" y="19111"/>
                  </a:lnTo>
                  <a:lnTo>
                    <a:pt x="17608" y="23801"/>
                  </a:lnTo>
                  <a:lnTo>
                    <a:pt x="17608" y="23801"/>
                  </a:lnTo>
                  <a:cubicBezTo>
                    <a:pt x="14683" y="25633"/>
                    <a:pt x="11307" y="26907"/>
                    <a:pt x="7865" y="26907"/>
                  </a:cubicBezTo>
                  <a:cubicBezTo>
                    <a:pt x="7484" y="26907"/>
                    <a:pt x="7103" y="26892"/>
                    <a:pt x="6721" y="26860"/>
                  </a:cubicBezTo>
                  <a:lnTo>
                    <a:pt x="6721" y="26860"/>
                  </a:lnTo>
                  <a:cubicBezTo>
                    <a:pt x="6587" y="25532"/>
                    <a:pt x="6499" y="24147"/>
                    <a:pt x="6171" y="22895"/>
                  </a:cubicBezTo>
                  <a:cubicBezTo>
                    <a:pt x="6105" y="22694"/>
                    <a:pt x="5971" y="22361"/>
                    <a:pt x="5938" y="22194"/>
                  </a:cubicBezTo>
                  <a:cubicBezTo>
                    <a:pt x="5938" y="22148"/>
                    <a:pt x="5889" y="22004"/>
                    <a:pt x="5871" y="21955"/>
                  </a:cubicBezTo>
                  <a:lnTo>
                    <a:pt x="5871" y="21955"/>
                  </a:lnTo>
                  <a:cubicBezTo>
                    <a:pt x="5871" y="21853"/>
                    <a:pt x="5869" y="20850"/>
                    <a:pt x="5838" y="20726"/>
                  </a:cubicBezTo>
                  <a:cubicBezTo>
                    <a:pt x="5199" y="17138"/>
                    <a:pt x="4089" y="13632"/>
                    <a:pt x="2533" y="10336"/>
                  </a:cubicBezTo>
                  <a:lnTo>
                    <a:pt x="2533" y="10336"/>
                  </a:lnTo>
                  <a:cubicBezTo>
                    <a:pt x="7221" y="8584"/>
                    <a:pt x="11814" y="5939"/>
                    <a:pt x="15452" y="2500"/>
                  </a:cubicBezTo>
                  <a:close/>
                  <a:moveTo>
                    <a:pt x="16170" y="1"/>
                  </a:moveTo>
                  <a:cubicBezTo>
                    <a:pt x="15815" y="1"/>
                    <a:pt x="15406" y="184"/>
                    <a:pt x="15211" y="379"/>
                  </a:cubicBezTo>
                  <a:cubicBezTo>
                    <a:pt x="11408" y="4381"/>
                    <a:pt x="6205" y="7317"/>
                    <a:pt x="1001" y="9118"/>
                  </a:cubicBezTo>
                  <a:cubicBezTo>
                    <a:pt x="434" y="9318"/>
                    <a:pt x="0" y="9919"/>
                    <a:pt x="301" y="10486"/>
                  </a:cubicBezTo>
                  <a:cubicBezTo>
                    <a:pt x="2102" y="14122"/>
                    <a:pt x="3369" y="18024"/>
                    <a:pt x="4003" y="22027"/>
                  </a:cubicBezTo>
                  <a:cubicBezTo>
                    <a:pt x="4060" y="22425"/>
                    <a:pt x="4262" y="22944"/>
                    <a:pt x="4362" y="23357"/>
                  </a:cubicBezTo>
                  <a:lnTo>
                    <a:pt x="4362" y="23357"/>
                  </a:lnTo>
                  <a:cubicBezTo>
                    <a:pt x="4356" y="23348"/>
                    <a:pt x="4350" y="23343"/>
                    <a:pt x="4344" y="23343"/>
                  </a:cubicBezTo>
                  <a:cubicBezTo>
                    <a:pt x="4318" y="23343"/>
                    <a:pt x="4291" y="23436"/>
                    <a:pt x="4270" y="23729"/>
                  </a:cubicBezTo>
                  <a:cubicBezTo>
                    <a:pt x="4170" y="25063"/>
                    <a:pt x="4670" y="26697"/>
                    <a:pt x="4870" y="28032"/>
                  </a:cubicBezTo>
                  <a:cubicBezTo>
                    <a:pt x="4937" y="28332"/>
                    <a:pt x="5204" y="28532"/>
                    <a:pt x="5504" y="28532"/>
                  </a:cubicBezTo>
                  <a:cubicBezTo>
                    <a:pt x="6178" y="28623"/>
                    <a:pt x="6853" y="28667"/>
                    <a:pt x="7526" y="28667"/>
                  </a:cubicBezTo>
                  <a:cubicBezTo>
                    <a:pt x="11514" y="28667"/>
                    <a:pt x="15436" y="27137"/>
                    <a:pt x="18747" y="24996"/>
                  </a:cubicBezTo>
                  <a:lnTo>
                    <a:pt x="18731" y="24987"/>
                  </a:lnTo>
                  <a:lnTo>
                    <a:pt x="18731" y="24987"/>
                  </a:lnTo>
                  <a:cubicBezTo>
                    <a:pt x="18889" y="24906"/>
                    <a:pt x="19025" y="24796"/>
                    <a:pt x="19114" y="24663"/>
                  </a:cubicBezTo>
                  <a:lnTo>
                    <a:pt x="22426" y="19613"/>
                  </a:lnTo>
                  <a:lnTo>
                    <a:pt x="22426" y="19613"/>
                  </a:lnTo>
                  <a:cubicBezTo>
                    <a:pt x="22511" y="19511"/>
                    <a:pt x="22573" y="19410"/>
                    <a:pt x="22616" y="19312"/>
                  </a:cubicBezTo>
                  <a:lnTo>
                    <a:pt x="22616" y="19312"/>
                  </a:lnTo>
                  <a:cubicBezTo>
                    <a:pt x="22738" y="19079"/>
                    <a:pt x="22750" y="18880"/>
                    <a:pt x="22689" y="18723"/>
                  </a:cubicBezTo>
                  <a:lnTo>
                    <a:pt x="22689" y="18723"/>
                  </a:lnTo>
                  <a:lnTo>
                    <a:pt x="22716" y="18725"/>
                  </a:lnTo>
                  <a:cubicBezTo>
                    <a:pt x="21282" y="12420"/>
                    <a:pt x="19314" y="6249"/>
                    <a:pt x="16746" y="345"/>
                  </a:cubicBezTo>
                  <a:cubicBezTo>
                    <a:pt x="16648" y="95"/>
                    <a:pt x="16423" y="1"/>
                    <a:pt x="1617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5" name="Google Shape;1445;p53"/>
            <p:cNvSpPr/>
            <p:nvPr/>
          </p:nvSpPr>
          <p:spPr>
            <a:xfrm>
              <a:off x="11464475" y="1078600"/>
              <a:ext cx="514575" cy="672500"/>
            </a:xfrm>
            <a:custGeom>
              <a:avLst/>
              <a:gdLst/>
              <a:ahLst/>
              <a:cxnLst/>
              <a:rect l="l" t="t" r="r" b="b"/>
              <a:pathLst>
                <a:path w="20583" h="26900" extrusionOk="0">
                  <a:moveTo>
                    <a:pt x="14711" y="1"/>
                  </a:moveTo>
                  <a:cubicBezTo>
                    <a:pt x="9241" y="5872"/>
                    <a:pt x="1" y="9041"/>
                    <a:pt x="1" y="9041"/>
                  </a:cubicBezTo>
                  <a:cubicBezTo>
                    <a:pt x="368" y="9708"/>
                    <a:pt x="668" y="10375"/>
                    <a:pt x="968" y="11042"/>
                  </a:cubicBezTo>
                  <a:cubicBezTo>
                    <a:pt x="2469" y="14545"/>
                    <a:pt x="3470" y="18214"/>
                    <a:pt x="3970" y="21983"/>
                  </a:cubicBezTo>
                  <a:cubicBezTo>
                    <a:pt x="3970" y="21983"/>
                    <a:pt x="4404" y="24752"/>
                    <a:pt x="4637" y="26787"/>
                  </a:cubicBezTo>
                  <a:cubicBezTo>
                    <a:pt x="4967" y="26831"/>
                    <a:pt x="5589" y="26900"/>
                    <a:pt x="6437" y="26900"/>
                  </a:cubicBezTo>
                  <a:cubicBezTo>
                    <a:pt x="8765" y="26900"/>
                    <a:pt x="12794" y="26385"/>
                    <a:pt x="17146" y="23451"/>
                  </a:cubicBezTo>
                  <a:lnTo>
                    <a:pt x="20582" y="18214"/>
                  </a:lnTo>
                  <a:cubicBezTo>
                    <a:pt x="19815" y="14811"/>
                    <a:pt x="18180" y="9174"/>
                    <a:pt x="16746" y="5071"/>
                  </a:cubicBezTo>
                  <a:cubicBezTo>
                    <a:pt x="15979" y="2936"/>
                    <a:pt x="14711" y="1"/>
                    <a:pt x="147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6" name="Google Shape;1446;p53"/>
            <p:cNvSpPr/>
            <p:nvPr/>
          </p:nvSpPr>
          <p:spPr>
            <a:xfrm>
              <a:off x="11892275" y="1533925"/>
              <a:ext cx="86775" cy="130125"/>
            </a:xfrm>
            <a:custGeom>
              <a:avLst/>
              <a:gdLst/>
              <a:ahLst/>
              <a:cxnLst/>
              <a:rect l="l" t="t" r="r" b="b"/>
              <a:pathLst>
                <a:path w="3471" h="5205" extrusionOk="0">
                  <a:moveTo>
                    <a:pt x="3470" y="1"/>
                  </a:moveTo>
                  <a:cubicBezTo>
                    <a:pt x="3470" y="1"/>
                    <a:pt x="2288" y="1269"/>
                    <a:pt x="1045" y="1269"/>
                  </a:cubicBezTo>
                  <a:cubicBezTo>
                    <a:pt x="740" y="1269"/>
                    <a:pt x="431" y="1192"/>
                    <a:pt x="134" y="1002"/>
                  </a:cubicBezTo>
                  <a:lnTo>
                    <a:pt x="134" y="1002"/>
                  </a:lnTo>
                  <a:cubicBezTo>
                    <a:pt x="135" y="1002"/>
                    <a:pt x="1135" y="2670"/>
                    <a:pt x="1" y="5205"/>
                  </a:cubicBezTo>
                  <a:lnTo>
                    <a:pt x="347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7" name="Google Shape;1447;p53"/>
            <p:cNvSpPr/>
            <p:nvPr/>
          </p:nvSpPr>
          <p:spPr>
            <a:xfrm>
              <a:off x="11550225" y="1280600"/>
              <a:ext cx="160600" cy="70500"/>
            </a:xfrm>
            <a:custGeom>
              <a:avLst/>
              <a:gdLst/>
              <a:ahLst/>
              <a:cxnLst/>
              <a:rect l="l" t="t" r="r" b="b"/>
              <a:pathLst>
                <a:path w="6424" h="2820" extrusionOk="0">
                  <a:moveTo>
                    <a:pt x="5583" y="1"/>
                  </a:moveTo>
                  <a:cubicBezTo>
                    <a:pt x="5503" y="1"/>
                    <a:pt x="5421" y="19"/>
                    <a:pt x="5344" y="60"/>
                  </a:cubicBezTo>
                  <a:cubicBezTo>
                    <a:pt x="3809" y="861"/>
                    <a:pt x="2208" y="1528"/>
                    <a:pt x="540" y="2028"/>
                  </a:cubicBezTo>
                  <a:cubicBezTo>
                    <a:pt x="0" y="2208"/>
                    <a:pt x="486" y="2820"/>
                    <a:pt x="953" y="2820"/>
                  </a:cubicBezTo>
                  <a:cubicBezTo>
                    <a:pt x="1005" y="2820"/>
                    <a:pt x="1057" y="2812"/>
                    <a:pt x="1107" y="2795"/>
                  </a:cubicBezTo>
                  <a:cubicBezTo>
                    <a:pt x="2775" y="2262"/>
                    <a:pt x="4376" y="1594"/>
                    <a:pt x="5944" y="794"/>
                  </a:cubicBezTo>
                  <a:cubicBezTo>
                    <a:pt x="6423" y="540"/>
                    <a:pt x="6021" y="1"/>
                    <a:pt x="558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8" name="Google Shape;1448;p53"/>
            <p:cNvSpPr/>
            <p:nvPr/>
          </p:nvSpPr>
          <p:spPr>
            <a:xfrm>
              <a:off x="11729750" y="1227150"/>
              <a:ext cx="72400" cy="47350"/>
            </a:xfrm>
            <a:custGeom>
              <a:avLst/>
              <a:gdLst/>
              <a:ahLst/>
              <a:cxnLst/>
              <a:rect l="l" t="t" r="r" b="b"/>
              <a:pathLst>
                <a:path w="2896" h="1894" extrusionOk="0">
                  <a:moveTo>
                    <a:pt x="2116" y="0"/>
                  </a:moveTo>
                  <a:cubicBezTo>
                    <a:pt x="2076" y="0"/>
                    <a:pt x="2036" y="9"/>
                    <a:pt x="1999" y="30"/>
                  </a:cubicBezTo>
                  <a:lnTo>
                    <a:pt x="331" y="964"/>
                  </a:lnTo>
                  <a:cubicBezTo>
                    <a:pt x="0" y="1144"/>
                    <a:pt x="428" y="1893"/>
                    <a:pt x="784" y="1893"/>
                  </a:cubicBezTo>
                  <a:cubicBezTo>
                    <a:pt x="823" y="1893"/>
                    <a:pt x="862" y="1884"/>
                    <a:pt x="898" y="1864"/>
                  </a:cubicBezTo>
                  <a:lnTo>
                    <a:pt x="2566" y="897"/>
                  </a:lnTo>
                  <a:cubicBezTo>
                    <a:pt x="2895" y="717"/>
                    <a:pt x="2472" y="0"/>
                    <a:pt x="21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9" name="Google Shape;1449;p53"/>
            <p:cNvSpPr/>
            <p:nvPr/>
          </p:nvSpPr>
          <p:spPr>
            <a:xfrm>
              <a:off x="11578800" y="1288050"/>
              <a:ext cx="266275" cy="131700"/>
            </a:xfrm>
            <a:custGeom>
              <a:avLst/>
              <a:gdLst/>
              <a:ahLst/>
              <a:cxnLst/>
              <a:rect l="l" t="t" r="r" b="b"/>
              <a:pathLst>
                <a:path w="10651" h="5268" extrusionOk="0">
                  <a:moveTo>
                    <a:pt x="10531" y="1"/>
                  </a:moveTo>
                  <a:cubicBezTo>
                    <a:pt x="10460" y="1"/>
                    <a:pt x="10325" y="59"/>
                    <a:pt x="10138" y="196"/>
                  </a:cubicBezTo>
                  <a:cubicBezTo>
                    <a:pt x="7336" y="2230"/>
                    <a:pt x="4201" y="3765"/>
                    <a:pt x="832" y="4632"/>
                  </a:cubicBezTo>
                  <a:cubicBezTo>
                    <a:pt x="637" y="4697"/>
                    <a:pt x="0" y="5267"/>
                    <a:pt x="150" y="5267"/>
                  </a:cubicBezTo>
                  <a:cubicBezTo>
                    <a:pt x="154" y="5267"/>
                    <a:pt x="159" y="5267"/>
                    <a:pt x="165" y="5266"/>
                  </a:cubicBezTo>
                  <a:cubicBezTo>
                    <a:pt x="3800" y="4265"/>
                    <a:pt x="7236" y="2631"/>
                    <a:pt x="10272" y="396"/>
                  </a:cubicBezTo>
                  <a:cubicBezTo>
                    <a:pt x="10586" y="166"/>
                    <a:pt x="10650" y="1"/>
                    <a:pt x="1053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0" name="Google Shape;1450;p53"/>
            <p:cNvSpPr/>
            <p:nvPr/>
          </p:nvSpPr>
          <p:spPr>
            <a:xfrm>
              <a:off x="11596200" y="1355600"/>
              <a:ext cx="265550" cy="130950"/>
            </a:xfrm>
            <a:custGeom>
              <a:avLst/>
              <a:gdLst/>
              <a:ahLst/>
              <a:cxnLst/>
              <a:rect l="l" t="t" r="r" b="b"/>
              <a:pathLst>
                <a:path w="10622" h="5238" extrusionOk="0">
                  <a:moveTo>
                    <a:pt x="10502" y="1"/>
                  </a:moveTo>
                  <a:cubicBezTo>
                    <a:pt x="10431" y="1"/>
                    <a:pt x="10296" y="59"/>
                    <a:pt x="10109" y="196"/>
                  </a:cubicBezTo>
                  <a:cubicBezTo>
                    <a:pt x="7307" y="2230"/>
                    <a:pt x="4138" y="3765"/>
                    <a:pt x="803" y="4632"/>
                  </a:cubicBezTo>
                  <a:cubicBezTo>
                    <a:pt x="582" y="4695"/>
                    <a:pt x="1" y="5238"/>
                    <a:pt x="111" y="5238"/>
                  </a:cubicBezTo>
                  <a:cubicBezTo>
                    <a:pt x="117" y="5238"/>
                    <a:pt x="125" y="5236"/>
                    <a:pt x="136" y="5233"/>
                  </a:cubicBezTo>
                  <a:cubicBezTo>
                    <a:pt x="3772" y="4265"/>
                    <a:pt x="7207" y="2631"/>
                    <a:pt x="10243" y="396"/>
                  </a:cubicBezTo>
                  <a:cubicBezTo>
                    <a:pt x="10557" y="166"/>
                    <a:pt x="10621" y="1"/>
                    <a:pt x="105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1" name="Google Shape;1451;p53"/>
            <p:cNvSpPr/>
            <p:nvPr/>
          </p:nvSpPr>
          <p:spPr>
            <a:xfrm>
              <a:off x="11607925" y="1424825"/>
              <a:ext cx="265925" cy="131675"/>
            </a:xfrm>
            <a:custGeom>
              <a:avLst/>
              <a:gdLst/>
              <a:ahLst/>
              <a:cxnLst/>
              <a:rect l="l" t="t" r="r" b="b"/>
              <a:pathLst>
                <a:path w="10637" h="5267" extrusionOk="0">
                  <a:moveTo>
                    <a:pt x="10525" y="1"/>
                  </a:moveTo>
                  <a:cubicBezTo>
                    <a:pt x="10458" y="1"/>
                    <a:pt x="10327" y="59"/>
                    <a:pt x="10141" y="195"/>
                  </a:cubicBezTo>
                  <a:cubicBezTo>
                    <a:pt x="7339" y="2230"/>
                    <a:pt x="4170" y="3764"/>
                    <a:pt x="834" y="4632"/>
                  </a:cubicBezTo>
                  <a:cubicBezTo>
                    <a:pt x="607" y="4697"/>
                    <a:pt x="1" y="5267"/>
                    <a:pt x="153" y="5267"/>
                  </a:cubicBezTo>
                  <a:cubicBezTo>
                    <a:pt x="157" y="5267"/>
                    <a:pt x="162" y="5266"/>
                    <a:pt x="167" y="5266"/>
                  </a:cubicBezTo>
                  <a:cubicBezTo>
                    <a:pt x="3803" y="4265"/>
                    <a:pt x="7239" y="2630"/>
                    <a:pt x="10274" y="395"/>
                  </a:cubicBezTo>
                  <a:cubicBezTo>
                    <a:pt x="10567" y="165"/>
                    <a:pt x="10637" y="1"/>
                    <a:pt x="105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2" name="Google Shape;1452;p53"/>
            <p:cNvSpPr/>
            <p:nvPr/>
          </p:nvSpPr>
          <p:spPr>
            <a:xfrm>
              <a:off x="11617150" y="1496550"/>
              <a:ext cx="266275" cy="131675"/>
            </a:xfrm>
            <a:custGeom>
              <a:avLst/>
              <a:gdLst/>
              <a:ahLst/>
              <a:cxnLst/>
              <a:rect l="l" t="t" r="r" b="b"/>
              <a:pathLst>
                <a:path w="10651" h="5267" extrusionOk="0">
                  <a:moveTo>
                    <a:pt x="10531" y="0"/>
                  </a:moveTo>
                  <a:cubicBezTo>
                    <a:pt x="10461" y="0"/>
                    <a:pt x="10325" y="58"/>
                    <a:pt x="10139" y="195"/>
                  </a:cubicBezTo>
                  <a:cubicBezTo>
                    <a:pt x="7337" y="2230"/>
                    <a:pt x="4201" y="3764"/>
                    <a:pt x="832" y="4631"/>
                  </a:cubicBezTo>
                  <a:cubicBezTo>
                    <a:pt x="637" y="4696"/>
                    <a:pt x="0" y="5267"/>
                    <a:pt x="151" y="5267"/>
                  </a:cubicBezTo>
                  <a:cubicBezTo>
                    <a:pt x="155" y="5267"/>
                    <a:pt x="160" y="5266"/>
                    <a:pt x="165" y="5265"/>
                  </a:cubicBezTo>
                  <a:cubicBezTo>
                    <a:pt x="3801" y="4265"/>
                    <a:pt x="7237" y="2630"/>
                    <a:pt x="10272" y="395"/>
                  </a:cubicBezTo>
                  <a:cubicBezTo>
                    <a:pt x="10586" y="165"/>
                    <a:pt x="10650" y="0"/>
                    <a:pt x="105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53" name="Google Shape;1453;p53"/>
          <p:cNvGrpSpPr/>
          <p:nvPr/>
        </p:nvGrpSpPr>
        <p:grpSpPr>
          <a:xfrm rot="-2700000">
            <a:off x="8240197" y="3514914"/>
            <a:ext cx="898707" cy="766293"/>
            <a:chOff x="10024450" y="2274100"/>
            <a:chExt cx="762700" cy="650325"/>
          </a:xfrm>
        </p:grpSpPr>
        <p:sp>
          <p:nvSpPr>
            <p:cNvPr id="1454" name="Google Shape;1454;p53"/>
            <p:cNvSpPr/>
            <p:nvPr/>
          </p:nvSpPr>
          <p:spPr>
            <a:xfrm>
              <a:off x="10051950" y="2294750"/>
              <a:ext cx="706375" cy="609625"/>
            </a:xfrm>
            <a:custGeom>
              <a:avLst/>
              <a:gdLst/>
              <a:ahLst/>
              <a:cxnLst/>
              <a:rect l="l" t="t" r="r" b="b"/>
              <a:pathLst>
                <a:path w="28255" h="24385" extrusionOk="0">
                  <a:moveTo>
                    <a:pt x="8240" y="1"/>
                  </a:moveTo>
                  <a:cubicBezTo>
                    <a:pt x="8107" y="835"/>
                    <a:pt x="7940" y="1602"/>
                    <a:pt x="7706" y="2402"/>
                  </a:cubicBezTo>
                  <a:cubicBezTo>
                    <a:pt x="6639" y="6505"/>
                    <a:pt x="4971" y="10408"/>
                    <a:pt x="2803" y="14044"/>
                  </a:cubicBezTo>
                  <a:cubicBezTo>
                    <a:pt x="2803" y="14044"/>
                    <a:pt x="1235" y="16746"/>
                    <a:pt x="1" y="18714"/>
                  </a:cubicBezTo>
                  <a:cubicBezTo>
                    <a:pt x="1002" y="19715"/>
                    <a:pt x="5605" y="23784"/>
                    <a:pt x="13911" y="24385"/>
                  </a:cubicBezTo>
                  <a:lnTo>
                    <a:pt x="17380" y="23284"/>
                  </a:lnTo>
                  <a:lnTo>
                    <a:pt x="20782" y="22183"/>
                  </a:lnTo>
                  <a:cubicBezTo>
                    <a:pt x="22917" y="17547"/>
                    <a:pt x="24852" y="12810"/>
                    <a:pt x="26520" y="8006"/>
                  </a:cubicBezTo>
                  <a:cubicBezTo>
                    <a:pt x="27354" y="5605"/>
                    <a:pt x="28254" y="2169"/>
                    <a:pt x="28254" y="2169"/>
                  </a:cubicBezTo>
                  <a:lnTo>
                    <a:pt x="28254" y="2169"/>
                  </a:lnTo>
                  <a:cubicBezTo>
                    <a:pt x="26720" y="2407"/>
                    <a:pt x="25144" y="2506"/>
                    <a:pt x="23582" y="2506"/>
                  </a:cubicBezTo>
                  <a:cubicBezTo>
                    <a:pt x="15734" y="2506"/>
                    <a:pt x="8240" y="1"/>
                    <a:pt x="8240" y="1"/>
                  </a:cubicBezTo>
                  <a:close/>
                </a:path>
              </a:pathLst>
            </a:custGeom>
            <a:solidFill>
              <a:srgbClr val="302D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5" name="Google Shape;1455;p53"/>
            <p:cNvSpPr/>
            <p:nvPr/>
          </p:nvSpPr>
          <p:spPr>
            <a:xfrm>
              <a:off x="10024450" y="2274100"/>
              <a:ext cx="762700" cy="650325"/>
            </a:xfrm>
            <a:custGeom>
              <a:avLst/>
              <a:gdLst/>
              <a:ahLst/>
              <a:cxnLst/>
              <a:rect l="l" t="t" r="r" b="b"/>
              <a:pathLst>
                <a:path w="30508" h="26013" extrusionOk="0">
                  <a:moveTo>
                    <a:pt x="2783" y="14640"/>
                  </a:moveTo>
                  <a:cubicBezTo>
                    <a:pt x="2750" y="14640"/>
                    <a:pt x="2723" y="14703"/>
                    <a:pt x="2785" y="14864"/>
                  </a:cubicBezTo>
                  <a:lnTo>
                    <a:pt x="2785" y="14864"/>
                  </a:lnTo>
                  <a:cubicBezTo>
                    <a:pt x="2876" y="14736"/>
                    <a:pt x="2825" y="14640"/>
                    <a:pt x="2783" y="14640"/>
                  </a:cubicBezTo>
                  <a:close/>
                  <a:moveTo>
                    <a:pt x="10200" y="1949"/>
                  </a:moveTo>
                  <a:cubicBezTo>
                    <a:pt x="14694" y="3316"/>
                    <a:pt x="19526" y="4155"/>
                    <a:pt x="24289" y="4155"/>
                  </a:cubicBezTo>
                  <a:cubicBezTo>
                    <a:pt x="25520" y="4155"/>
                    <a:pt x="26746" y="4099"/>
                    <a:pt x="27961" y="3981"/>
                  </a:cubicBezTo>
                  <a:lnTo>
                    <a:pt x="27961" y="3981"/>
                  </a:lnTo>
                  <a:cubicBezTo>
                    <a:pt x="26216" y="10325"/>
                    <a:pt x="23868" y="16492"/>
                    <a:pt x="20999" y="22399"/>
                  </a:cubicBezTo>
                  <a:lnTo>
                    <a:pt x="20999" y="22399"/>
                  </a:lnTo>
                  <a:lnTo>
                    <a:pt x="14854" y="24388"/>
                  </a:lnTo>
                  <a:lnTo>
                    <a:pt x="14854" y="24388"/>
                  </a:lnTo>
                  <a:cubicBezTo>
                    <a:pt x="10361" y="23971"/>
                    <a:pt x="5747" y="22512"/>
                    <a:pt x="2343" y="19482"/>
                  </a:cubicBezTo>
                  <a:lnTo>
                    <a:pt x="2343" y="19482"/>
                  </a:lnTo>
                  <a:cubicBezTo>
                    <a:pt x="3225" y="18045"/>
                    <a:pt x="4078" y="16607"/>
                    <a:pt x="4904" y="15170"/>
                  </a:cubicBezTo>
                  <a:cubicBezTo>
                    <a:pt x="4970" y="14970"/>
                    <a:pt x="4970" y="14737"/>
                    <a:pt x="4837" y="14537"/>
                  </a:cubicBezTo>
                  <a:lnTo>
                    <a:pt x="4837" y="14537"/>
                  </a:lnTo>
                  <a:cubicBezTo>
                    <a:pt x="4866" y="14581"/>
                    <a:pt x="4903" y="14601"/>
                    <a:pt x="4945" y="14601"/>
                  </a:cubicBezTo>
                  <a:cubicBezTo>
                    <a:pt x="5380" y="14601"/>
                    <a:pt x="6422" y="12433"/>
                    <a:pt x="6605" y="12068"/>
                  </a:cubicBezTo>
                  <a:cubicBezTo>
                    <a:pt x="7205" y="10867"/>
                    <a:pt x="7739" y="9633"/>
                    <a:pt x="8273" y="8399"/>
                  </a:cubicBezTo>
                  <a:cubicBezTo>
                    <a:pt x="9078" y="6299"/>
                    <a:pt x="9735" y="4149"/>
                    <a:pt x="10200" y="1949"/>
                  </a:cubicBezTo>
                  <a:close/>
                  <a:moveTo>
                    <a:pt x="9275" y="0"/>
                  </a:moveTo>
                  <a:cubicBezTo>
                    <a:pt x="9006" y="0"/>
                    <a:pt x="8770" y="99"/>
                    <a:pt x="8600" y="248"/>
                  </a:cubicBezTo>
                  <a:lnTo>
                    <a:pt x="8600" y="248"/>
                  </a:lnTo>
                  <a:cubicBezTo>
                    <a:pt x="8452" y="363"/>
                    <a:pt x="8345" y="521"/>
                    <a:pt x="8306" y="727"/>
                  </a:cubicBezTo>
                  <a:cubicBezTo>
                    <a:pt x="7405" y="5630"/>
                    <a:pt x="5437" y="10267"/>
                    <a:pt x="2902" y="14570"/>
                  </a:cubicBezTo>
                  <a:cubicBezTo>
                    <a:pt x="2837" y="14766"/>
                    <a:pt x="2836" y="14994"/>
                    <a:pt x="2961" y="15191"/>
                  </a:cubicBezTo>
                  <a:lnTo>
                    <a:pt x="2961" y="15191"/>
                  </a:lnTo>
                  <a:cubicBezTo>
                    <a:pt x="2872" y="15054"/>
                    <a:pt x="2817" y="14946"/>
                    <a:pt x="2785" y="14864"/>
                  </a:cubicBezTo>
                  <a:lnTo>
                    <a:pt x="2785" y="14864"/>
                  </a:lnTo>
                  <a:cubicBezTo>
                    <a:pt x="2754" y="14908"/>
                    <a:pt x="2706" y="14955"/>
                    <a:pt x="2635" y="15004"/>
                  </a:cubicBezTo>
                  <a:cubicBezTo>
                    <a:pt x="2369" y="15370"/>
                    <a:pt x="2168" y="15771"/>
                    <a:pt x="1968" y="16171"/>
                  </a:cubicBezTo>
                  <a:cubicBezTo>
                    <a:pt x="1368" y="17205"/>
                    <a:pt x="767" y="18239"/>
                    <a:pt x="134" y="19240"/>
                  </a:cubicBezTo>
                  <a:cubicBezTo>
                    <a:pt x="0" y="19540"/>
                    <a:pt x="100" y="19874"/>
                    <a:pt x="334" y="20074"/>
                  </a:cubicBezTo>
                  <a:cubicBezTo>
                    <a:pt x="4170" y="23810"/>
                    <a:pt x="9707" y="25578"/>
                    <a:pt x="14944" y="26011"/>
                  </a:cubicBezTo>
                  <a:lnTo>
                    <a:pt x="14931" y="25979"/>
                  </a:lnTo>
                  <a:lnTo>
                    <a:pt x="14931" y="25979"/>
                  </a:lnTo>
                  <a:cubicBezTo>
                    <a:pt x="15028" y="26001"/>
                    <a:pt x="15125" y="26013"/>
                    <a:pt x="15218" y="26013"/>
                  </a:cubicBezTo>
                  <a:cubicBezTo>
                    <a:pt x="15309" y="26013"/>
                    <a:pt x="15397" y="26002"/>
                    <a:pt x="15478" y="25978"/>
                  </a:cubicBezTo>
                  <a:lnTo>
                    <a:pt x="22349" y="23743"/>
                  </a:lnTo>
                  <a:cubicBezTo>
                    <a:pt x="22474" y="23715"/>
                    <a:pt x="22581" y="23653"/>
                    <a:pt x="22669" y="23568"/>
                  </a:cubicBezTo>
                  <a:lnTo>
                    <a:pt x="22669" y="23568"/>
                  </a:lnTo>
                  <a:cubicBezTo>
                    <a:pt x="22787" y="23475"/>
                    <a:pt x="22854" y="23365"/>
                    <a:pt x="22880" y="23247"/>
                  </a:cubicBezTo>
                  <a:lnTo>
                    <a:pt x="22880" y="23247"/>
                  </a:lnTo>
                  <a:cubicBezTo>
                    <a:pt x="26002" y="16795"/>
                    <a:pt x="28526" y="10044"/>
                    <a:pt x="30355" y="3095"/>
                  </a:cubicBezTo>
                  <a:cubicBezTo>
                    <a:pt x="30508" y="2515"/>
                    <a:pt x="29681" y="2186"/>
                    <a:pt x="29208" y="2186"/>
                  </a:cubicBezTo>
                  <a:cubicBezTo>
                    <a:pt x="29165" y="2186"/>
                    <a:pt x="29124" y="2189"/>
                    <a:pt x="29087" y="2194"/>
                  </a:cubicBezTo>
                  <a:cubicBezTo>
                    <a:pt x="27478" y="2421"/>
                    <a:pt x="25838" y="2527"/>
                    <a:pt x="24186" y="2527"/>
                  </a:cubicBezTo>
                  <a:cubicBezTo>
                    <a:pt x="19411" y="2527"/>
                    <a:pt x="14541" y="1640"/>
                    <a:pt x="10060" y="197"/>
                  </a:cubicBezTo>
                  <a:lnTo>
                    <a:pt x="10060" y="197"/>
                  </a:lnTo>
                  <a:cubicBezTo>
                    <a:pt x="9901" y="100"/>
                    <a:pt x="9703" y="41"/>
                    <a:pt x="9497" y="22"/>
                  </a:cubicBezTo>
                  <a:lnTo>
                    <a:pt x="9497" y="22"/>
                  </a:lnTo>
                  <a:cubicBezTo>
                    <a:pt x="9421" y="7"/>
                    <a:pt x="9347" y="0"/>
                    <a:pt x="927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6" name="Google Shape;1456;p53"/>
            <p:cNvSpPr/>
            <p:nvPr/>
          </p:nvSpPr>
          <p:spPr>
            <a:xfrm>
              <a:off x="10045400" y="2294038"/>
              <a:ext cx="706375" cy="610450"/>
            </a:xfrm>
            <a:custGeom>
              <a:avLst/>
              <a:gdLst/>
              <a:ahLst/>
              <a:cxnLst/>
              <a:rect l="l" t="t" r="r" b="b"/>
              <a:pathLst>
                <a:path w="28255" h="24418" extrusionOk="0">
                  <a:moveTo>
                    <a:pt x="8240" y="0"/>
                  </a:moveTo>
                  <a:cubicBezTo>
                    <a:pt x="8107" y="834"/>
                    <a:pt x="7907" y="1635"/>
                    <a:pt x="7706" y="2435"/>
                  </a:cubicBezTo>
                  <a:cubicBezTo>
                    <a:pt x="6639" y="6505"/>
                    <a:pt x="4971" y="10441"/>
                    <a:pt x="2803" y="14077"/>
                  </a:cubicBezTo>
                  <a:cubicBezTo>
                    <a:pt x="2803" y="14077"/>
                    <a:pt x="1235" y="16779"/>
                    <a:pt x="1" y="18747"/>
                  </a:cubicBezTo>
                  <a:cubicBezTo>
                    <a:pt x="1002" y="19748"/>
                    <a:pt x="5605" y="23851"/>
                    <a:pt x="13911" y="24418"/>
                  </a:cubicBezTo>
                  <a:lnTo>
                    <a:pt x="20782" y="22216"/>
                  </a:lnTo>
                  <a:cubicBezTo>
                    <a:pt x="22917" y="17580"/>
                    <a:pt x="24852" y="12876"/>
                    <a:pt x="26520" y="8039"/>
                  </a:cubicBezTo>
                  <a:cubicBezTo>
                    <a:pt x="27354" y="5671"/>
                    <a:pt x="28254" y="2202"/>
                    <a:pt x="28254" y="2202"/>
                  </a:cubicBezTo>
                  <a:lnTo>
                    <a:pt x="28254" y="2202"/>
                  </a:lnTo>
                  <a:cubicBezTo>
                    <a:pt x="26756" y="2430"/>
                    <a:pt x="25214" y="2526"/>
                    <a:pt x="23684" y="2526"/>
                  </a:cubicBezTo>
                  <a:cubicBezTo>
                    <a:pt x="15815" y="2526"/>
                    <a:pt x="8240" y="0"/>
                    <a:pt x="824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7" name="Google Shape;1457;p53"/>
            <p:cNvSpPr/>
            <p:nvPr/>
          </p:nvSpPr>
          <p:spPr>
            <a:xfrm>
              <a:off x="10399700" y="2814300"/>
              <a:ext cx="171825" cy="90075"/>
            </a:xfrm>
            <a:custGeom>
              <a:avLst/>
              <a:gdLst/>
              <a:ahLst/>
              <a:cxnLst/>
              <a:rect l="l" t="t" r="r" b="b"/>
              <a:pathLst>
                <a:path w="6873" h="3603" extrusionOk="0">
                  <a:moveTo>
                    <a:pt x="3103" y="0"/>
                  </a:moveTo>
                  <a:cubicBezTo>
                    <a:pt x="3103" y="0"/>
                    <a:pt x="2836" y="2135"/>
                    <a:pt x="1" y="3603"/>
                  </a:cubicBezTo>
                  <a:lnTo>
                    <a:pt x="6872" y="1401"/>
                  </a:lnTo>
                  <a:lnTo>
                    <a:pt x="6872" y="1401"/>
                  </a:lnTo>
                  <a:cubicBezTo>
                    <a:pt x="6872" y="1401"/>
                    <a:pt x="6528" y="1453"/>
                    <a:pt x="6043" y="1453"/>
                  </a:cubicBezTo>
                  <a:cubicBezTo>
                    <a:pt x="5075" y="1453"/>
                    <a:pt x="3548" y="1246"/>
                    <a:pt x="31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8" name="Google Shape;1458;p53"/>
            <p:cNvSpPr/>
            <p:nvPr/>
          </p:nvSpPr>
          <p:spPr>
            <a:xfrm>
              <a:off x="10286450" y="2434750"/>
              <a:ext cx="330925" cy="81850"/>
            </a:xfrm>
            <a:custGeom>
              <a:avLst/>
              <a:gdLst/>
              <a:ahLst/>
              <a:cxnLst/>
              <a:rect l="l" t="t" r="r" b="b"/>
              <a:pathLst>
                <a:path w="13237" h="3274" extrusionOk="0">
                  <a:moveTo>
                    <a:pt x="863" y="0"/>
                  </a:moveTo>
                  <a:cubicBezTo>
                    <a:pt x="630" y="0"/>
                    <a:pt x="1" y="607"/>
                    <a:pt x="128" y="639"/>
                  </a:cubicBezTo>
                  <a:cubicBezTo>
                    <a:pt x="4030" y="2240"/>
                    <a:pt x="8167" y="3140"/>
                    <a:pt x="12403" y="3274"/>
                  </a:cubicBezTo>
                  <a:cubicBezTo>
                    <a:pt x="12670" y="3274"/>
                    <a:pt x="13237" y="2640"/>
                    <a:pt x="13204" y="2640"/>
                  </a:cubicBezTo>
                  <a:cubicBezTo>
                    <a:pt x="8967" y="2507"/>
                    <a:pt x="4798" y="1606"/>
                    <a:pt x="895" y="5"/>
                  </a:cubicBezTo>
                  <a:cubicBezTo>
                    <a:pt x="885" y="2"/>
                    <a:pt x="875" y="0"/>
                    <a:pt x="8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9" name="Google Shape;1459;p53"/>
            <p:cNvSpPr/>
            <p:nvPr/>
          </p:nvSpPr>
          <p:spPr>
            <a:xfrm>
              <a:off x="10233150" y="2558850"/>
              <a:ext cx="330875" cy="81175"/>
            </a:xfrm>
            <a:custGeom>
              <a:avLst/>
              <a:gdLst/>
              <a:ahLst/>
              <a:cxnLst/>
              <a:rect l="l" t="t" r="r" b="b"/>
              <a:pathLst>
                <a:path w="13235" h="3247" extrusionOk="0">
                  <a:moveTo>
                    <a:pt x="870" y="1"/>
                  </a:moveTo>
                  <a:cubicBezTo>
                    <a:pt x="599" y="1"/>
                    <a:pt x="1" y="583"/>
                    <a:pt x="125" y="645"/>
                  </a:cubicBezTo>
                  <a:cubicBezTo>
                    <a:pt x="4028" y="2246"/>
                    <a:pt x="8197" y="3113"/>
                    <a:pt x="12400" y="3247"/>
                  </a:cubicBezTo>
                  <a:cubicBezTo>
                    <a:pt x="12700" y="3247"/>
                    <a:pt x="13234" y="2613"/>
                    <a:pt x="13201" y="2613"/>
                  </a:cubicBezTo>
                  <a:cubicBezTo>
                    <a:pt x="8964" y="2479"/>
                    <a:pt x="4828" y="1612"/>
                    <a:pt x="925" y="11"/>
                  </a:cubicBezTo>
                  <a:cubicBezTo>
                    <a:pt x="909" y="4"/>
                    <a:pt x="891" y="1"/>
                    <a:pt x="87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0" name="Google Shape;1460;p53"/>
            <p:cNvSpPr/>
            <p:nvPr/>
          </p:nvSpPr>
          <p:spPr>
            <a:xfrm>
              <a:off x="10174775" y="2676450"/>
              <a:ext cx="330875" cy="81150"/>
            </a:xfrm>
            <a:custGeom>
              <a:avLst/>
              <a:gdLst/>
              <a:ahLst/>
              <a:cxnLst/>
              <a:rect l="l" t="t" r="r" b="b"/>
              <a:pathLst>
                <a:path w="13235" h="3246" extrusionOk="0">
                  <a:moveTo>
                    <a:pt x="843" y="0"/>
                  </a:moveTo>
                  <a:cubicBezTo>
                    <a:pt x="599" y="0"/>
                    <a:pt x="1" y="582"/>
                    <a:pt x="125" y="644"/>
                  </a:cubicBezTo>
                  <a:cubicBezTo>
                    <a:pt x="4028" y="2245"/>
                    <a:pt x="8197" y="3113"/>
                    <a:pt x="12400" y="3246"/>
                  </a:cubicBezTo>
                  <a:cubicBezTo>
                    <a:pt x="12700" y="3246"/>
                    <a:pt x="13234" y="2612"/>
                    <a:pt x="13201" y="2612"/>
                  </a:cubicBezTo>
                  <a:cubicBezTo>
                    <a:pt x="8964" y="2479"/>
                    <a:pt x="4795" y="1611"/>
                    <a:pt x="892" y="10"/>
                  </a:cubicBezTo>
                  <a:cubicBezTo>
                    <a:pt x="878" y="3"/>
                    <a:pt x="862" y="0"/>
                    <a:pt x="8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61" name="Google Shape;1461;p53"/>
          <p:cNvGrpSpPr/>
          <p:nvPr/>
        </p:nvGrpSpPr>
        <p:grpSpPr>
          <a:xfrm rot="-2700000" flipH="1">
            <a:off x="304285" y="2850750"/>
            <a:ext cx="817896" cy="813580"/>
            <a:chOff x="10440625" y="1291025"/>
            <a:chExt cx="630000" cy="626675"/>
          </a:xfrm>
        </p:grpSpPr>
        <p:sp>
          <p:nvSpPr>
            <p:cNvPr id="1462" name="Google Shape;1462;p53"/>
            <p:cNvSpPr/>
            <p:nvPr/>
          </p:nvSpPr>
          <p:spPr>
            <a:xfrm>
              <a:off x="10465650" y="1310625"/>
              <a:ext cx="580450" cy="589725"/>
            </a:xfrm>
            <a:custGeom>
              <a:avLst/>
              <a:gdLst/>
              <a:ahLst/>
              <a:cxnLst/>
              <a:rect l="l" t="t" r="r" b="b"/>
              <a:pathLst>
                <a:path w="23218" h="23589" extrusionOk="0">
                  <a:moveTo>
                    <a:pt x="12610" y="0"/>
                  </a:moveTo>
                  <a:cubicBezTo>
                    <a:pt x="6906" y="4003"/>
                    <a:pt x="1" y="6138"/>
                    <a:pt x="1" y="6138"/>
                  </a:cubicBezTo>
                  <a:cubicBezTo>
                    <a:pt x="434" y="6772"/>
                    <a:pt x="768" y="7439"/>
                    <a:pt x="1135" y="8073"/>
                  </a:cubicBezTo>
                  <a:cubicBezTo>
                    <a:pt x="2803" y="11442"/>
                    <a:pt x="4003" y="15044"/>
                    <a:pt x="4671" y="18747"/>
                  </a:cubicBezTo>
                  <a:cubicBezTo>
                    <a:pt x="4671" y="18747"/>
                    <a:pt x="5171" y="21482"/>
                    <a:pt x="5505" y="23484"/>
                  </a:cubicBezTo>
                  <a:cubicBezTo>
                    <a:pt x="5841" y="23527"/>
                    <a:pt x="6482" y="23588"/>
                    <a:pt x="7358" y="23588"/>
                  </a:cubicBezTo>
                  <a:cubicBezTo>
                    <a:pt x="10563" y="23588"/>
                    <a:pt x="16913" y="22766"/>
                    <a:pt x="23017" y="17213"/>
                  </a:cubicBezTo>
                  <a:lnTo>
                    <a:pt x="23217" y="17012"/>
                  </a:lnTo>
                  <a:cubicBezTo>
                    <a:pt x="22817" y="14511"/>
                    <a:pt x="20348" y="7172"/>
                    <a:pt x="18280" y="2168"/>
                  </a:cubicBezTo>
                  <a:cubicBezTo>
                    <a:pt x="18113" y="1735"/>
                    <a:pt x="17913" y="1301"/>
                    <a:pt x="17713" y="868"/>
                  </a:cubicBezTo>
                  <a:lnTo>
                    <a:pt x="17680" y="734"/>
                  </a:lnTo>
                  <a:cubicBezTo>
                    <a:pt x="17546" y="501"/>
                    <a:pt x="17446" y="234"/>
                    <a:pt x="17313" y="0"/>
                  </a:cubicBezTo>
                  <a:close/>
                </a:path>
              </a:pathLst>
            </a:custGeom>
            <a:solidFill>
              <a:srgbClr val="302D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3" name="Google Shape;1463;p53"/>
            <p:cNvSpPr/>
            <p:nvPr/>
          </p:nvSpPr>
          <p:spPr>
            <a:xfrm>
              <a:off x="10440625" y="1291025"/>
              <a:ext cx="630000" cy="626675"/>
            </a:xfrm>
            <a:custGeom>
              <a:avLst/>
              <a:gdLst/>
              <a:ahLst/>
              <a:cxnLst/>
              <a:rect l="l" t="t" r="r" b="b"/>
              <a:pathLst>
                <a:path w="25200" h="25067" extrusionOk="0">
                  <a:moveTo>
                    <a:pt x="17914" y="1485"/>
                  </a:moveTo>
                  <a:cubicBezTo>
                    <a:pt x="20117" y="6418"/>
                    <a:pt x="22353" y="11902"/>
                    <a:pt x="23310" y="17266"/>
                  </a:cubicBezTo>
                  <a:lnTo>
                    <a:pt x="23310" y="17266"/>
                  </a:lnTo>
                  <a:cubicBezTo>
                    <a:pt x="19197" y="20977"/>
                    <a:pt x="13681" y="23649"/>
                    <a:pt x="8065" y="23649"/>
                  </a:cubicBezTo>
                  <a:cubicBezTo>
                    <a:pt x="7800" y="23649"/>
                    <a:pt x="7535" y="23643"/>
                    <a:pt x="7270" y="23631"/>
                  </a:cubicBezTo>
                  <a:lnTo>
                    <a:pt x="7270" y="23631"/>
                  </a:lnTo>
                  <a:cubicBezTo>
                    <a:pt x="7158" y="22363"/>
                    <a:pt x="7069" y="20721"/>
                    <a:pt x="6420" y="19697"/>
                  </a:cubicBezTo>
                  <a:lnTo>
                    <a:pt x="6420" y="19697"/>
                  </a:lnTo>
                  <a:lnTo>
                    <a:pt x="6539" y="19798"/>
                  </a:lnTo>
                  <a:cubicBezTo>
                    <a:pt x="5769" y="15469"/>
                    <a:pt x="4260" y="11294"/>
                    <a:pt x="2099" y="7451"/>
                  </a:cubicBezTo>
                  <a:lnTo>
                    <a:pt x="2099" y="7451"/>
                  </a:lnTo>
                  <a:cubicBezTo>
                    <a:pt x="6410" y="6064"/>
                    <a:pt x="10500" y="4055"/>
                    <a:pt x="14247" y="1485"/>
                  </a:cubicBezTo>
                  <a:close/>
                  <a:moveTo>
                    <a:pt x="13099" y="1"/>
                  </a:moveTo>
                  <a:cubicBezTo>
                    <a:pt x="12993" y="1"/>
                    <a:pt x="12894" y="26"/>
                    <a:pt x="12810" y="84"/>
                  </a:cubicBezTo>
                  <a:cubicBezTo>
                    <a:pt x="8941" y="2752"/>
                    <a:pt x="4704" y="4820"/>
                    <a:pt x="268" y="6221"/>
                  </a:cubicBezTo>
                  <a:cubicBezTo>
                    <a:pt x="1" y="6288"/>
                    <a:pt x="101" y="6622"/>
                    <a:pt x="201" y="6789"/>
                  </a:cubicBezTo>
                  <a:cubicBezTo>
                    <a:pt x="1902" y="9624"/>
                    <a:pt x="3170" y="12693"/>
                    <a:pt x="4004" y="15895"/>
                  </a:cubicBezTo>
                  <a:cubicBezTo>
                    <a:pt x="4287" y="16911"/>
                    <a:pt x="4286" y="18329"/>
                    <a:pt x="4831" y="19283"/>
                  </a:cubicBezTo>
                  <a:lnTo>
                    <a:pt x="4831" y="19283"/>
                  </a:lnTo>
                  <a:lnTo>
                    <a:pt x="4771" y="19231"/>
                  </a:lnTo>
                  <a:lnTo>
                    <a:pt x="4771" y="19231"/>
                  </a:lnTo>
                  <a:cubicBezTo>
                    <a:pt x="5071" y="20799"/>
                    <a:pt x="5338" y="22366"/>
                    <a:pt x="5605" y="23968"/>
                  </a:cubicBezTo>
                  <a:cubicBezTo>
                    <a:pt x="5672" y="24468"/>
                    <a:pt x="6439" y="24902"/>
                    <a:pt x="6906" y="24935"/>
                  </a:cubicBezTo>
                  <a:cubicBezTo>
                    <a:pt x="7646" y="25024"/>
                    <a:pt x="8385" y="25066"/>
                    <a:pt x="9121" y="25066"/>
                  </a:cubicBezTo>
                  <a:cubicBezTo>
                    <a:pt x="15027" y="25066"/>
                    <a:pt x="20755" y="22312"/>
                    <a:pt x="25085" y="18397"/>
                  </a:cubicBezTo>
                  <a:cubicBezTo>
                    <a:pt x="25200" y="18291"/>
                    <a:pt x="25188" y="18136"/>
                    <a:pt x="25097" y="17971"/>
                  </a:cubicBezTo>
                  <a:lnTo>
                    <a:pt x="25097" y="17971"/>
                  </a:lnTo>
                  <a:cubicBezTo>
                    <a:pt x="24116" y="12473"/>
                    <a:pt x="21799" y="6817"/>
                    <a:pt x="19548" y="1752"/>
                  </a:cubicBezTo>
                  <a:lnTo>
                    <a:pt x="19114" y="884"/>
                  </a:lnTo>
                  <a:cubicBezTo>
                    <a:pt x="18814" y="351"/>
                    <a:pt x="18281" y="50"/>
                    <a:pt x="17680" y="50"/>
                  </a:cubicBezTo>
                  <a:lnTo>
                    <a:pt x="13381" y="50"/>
                  </a:lnTo>
                  <a:cubicBezTo>
                    <a:pt x="13284" y="18"/>
                    <a:pt x="13189" y="1"/>
                    <a:pt x="13099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4" name="Google Shape;1464;p53"/>
            <p:cNvSpPr/>
            <p:nvPr/>
          </p:nvSpPr>
          <p:spPr>
            <a:xfrm>
              <a:off x="10465650" y="1310625"/>
              <a:ext cx="580450" cy="589725"/>
            </a:xfrm>
            <a:custGeom>
              <a:avLst/>
              <a:gdLst/>
              <a:ahLst/>
              <a:cxnLst/>
              <a:rect l="l" t="t" r="r" b="b"/>
              <a:pathLst>
                <a:path w="23218" h="23589" extrusionOk="0">
                  <a:moveTo>
                    <a:pt x="12576" y="0"/>
                  </a:moveTo>
                  <a:cubicBezTo>
                    <a:pt x="6906" y="4003"/>
                    <a:pt x="1" y="6138"/>
                    <a:pt x="1" y="6138"/>
                  </a:cubicBezTo>
                  <a:cubicBezTo>
                    <a:pt x="434" y="6772"/>
                    <a:pt x="768" y="7406"/>
                    <a:pt x="1135" y="8073"/>
                  </a:cubicBezTo>
                  <a:cubicBezTo>
                    <a:pt x="2803" y="11442"/>
                    <a:pt x="4003" y="15044"/>
                    <a:pt x="4637" y="18747"/>
                  </a:cubicBezTo>
                  <a:cubicBezTo>
                    <a:pt x="4637" y="18747"/>
                    <a:pt x="5171" y="21482"/>
                    <a:pt x="5471" y="23484"/>
                  </a:cubicBezTo>
                  <a:cubicBezTo>
                    <a:pt x="5815" y="23527"/>
                    <a:pt x="6460" y="23588"/>
                    <a:pt x="7338" y="23588"/>
                  </a:cubicBezTo>
                  <a:cubicBezTo>
                    <a:pt x="10550" y="23588"/>
                    <a:pt x="16880" y="22766"/>
                    <a:pt x="22984" y="17213"/>
                  </a:cubicBezTo>
                  <a:lnTo>
                    <a:pt x="23217" y="17046"/>
                  </a:lnTo>
                  <a:cubicBezTo>
                    <a:pt x="22817" y="14511"/>
                    <a:pt x="20348" y="7172"/>
                    <a:pt x="18280" y="2168"/>
                  </a:cubicBezTo>
                  <a:cubicBezTo>
                    <a:pt x="18013" y="1468"/>
                    <a:pt x="17646" y="701"/>
                    <a:pt x="1731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5" name="Google Shape;1465;p53"/>
            <p:cNvSpPr/>
            <p:nvPr/>
          </p:nvSpPr>
          <p:spPr>
            <a:xfrm>
              <a:off x="10780050" y="1309775"/>
              <a:ext cx="118425" cy="69250"/>
            </a:xfrm>
            <a:custGeom>
              <a:avLst/>
              <a:gdLst/>
              <a:ahLst/>
              <a:cxnLst/>
              <a:rect l="l" t="t" r="r" b="b"/>
              <a:pathLst>
                <a:path w="4737" h="2770" extrusionOk="0">
                  <a:moveTo>
                    <a:pt x="0" y="1"/>
                  </a:moveTo>
                  <a:cubicBezTo>
                    <a:pt x="1868" y="368"/>
                    <a:pt x="3569" y="2770"/>
                    <a:pt x="3569" y="2770"/>
                  </a:cubicBezTo>
                  <a:lnTo>
                    <a:pt x="473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6" name="Google Shape;1466;p53"/>
            <p:cNvSpPr/>
            <p:nvPr/>
          </p:nvSpPr>
          <p:spPr>
            <a:xfrm>
              <a:off x="10585125" y="1404925"/>
              <a:ext cx="291075" cy="135350"/>
            </a:xfrm>
            <a:custGeom>
              <a:avLst/>
              <a:gdLst/>
              <a:ahLst/>
              <a:cxnLst/>
              <a:rect l="l" t="t" r="r" b="b"/>
              <a:pathLst>
                <a:path w="11643" h="5414" extrusionOk="0">
                  <a:moveTo>
                    <a:pt x="10959" y="0"/>
                  </a:moveTo>
                  <a:cubicBezTo>
                    <a:pt x="10848" y="0"/>
                    <a:pt x="10733" y="48"/>
                    <a:pt x="10633" y="164"/>
                  </a:cubicBezTo>
                  <a:cubicBezTo>
                    <a:pt x="7831" y="2633"/>
                    <a:pt x="4328" y="4167"/>
                    <a:pt x="625" y="4534"/>
                  </a:cubicBezTo>
                  <a:cubicBezTo>
                    <a:pt x="0" y="4534"/>
                    <a:pt x="49" y="5414"/>
                    <a:pt x="607" y="5414"/>
                  </a:cubicBezTo>
                  <a:cubicBezTo>
                    <a:pt x="644" y="5414"/>
                    <a:pt x="684" y="5410"/>
                    <a:pt x="726" y="5401"/>
                  </a:cubicBezTo>
                  <a:lnTo>
                    <a:pt x="692" y="5401"/>
                  </a:lnTo>
                  <a:cubicBezTo>
                    <a:pt x="4595" y="5035"/>
                    <a:pt x="8298" y="3433"/>
                    <a:pt x="11233" y="832"/>
                  </a:cubicBezTo>
                  <a:cubicBezTo>
                    <a:pt x="11643" y="524"/>
                    <a:pt x="11325" y="0"/>
                    <a:pt x="109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7" name="Google Shape;1467;p53"/>
            <p:cNvSpPr/>
            <p:nvPr/>
          </p:nvSpPr>
          <p:spPr>
            <a:xfrm>
              <a:off x="10610050" y="1479250"/>
              <a:ext cx="291050" cy="136075"/>
            </a:xfrm>
            <a:custGeom>
              <a:avLst/>
              <a:gdLst/>
              <a:ahLst/>
              <a:cxnLst/>
              <a:rect l="l" t="t" r="r" b="b"/>
              <a:pathLst>
                <a:path w="11642" h="5443" extrusionOk="0">
                  <a:moveTo>
                    <a:pt x="10939" y="0"/>
                  </a:moveTo>
                  <a:cubicBezTo>
                    <a:pt x="10826" y="0"/>
                    <a:pt x="10709" y="47"/>
                    <a:pt x="10603" y="160"/>
                  </a:cubicBezTo>
                  <a:cubicBezTo>
                    <a:pt x="7834" y="2662"/>
                    <a:pt x="4332" y="4196"/>
                    <a:pt x="596" y="4530"/>
                  </a:cubicBezTo>
                  <a:cubicBezTo>
                    <a:pt x="0" y="4530"/>
                    <a:pt x="53" y="5443"/>
                    <a:pt x="587" y="5443"/>
                  </a:cubicBezTo>
                  <a:cubicBezTo>
                    <a:pt x="621" y="5443"/>
                    <a:pt x="657" y="5439"/>
                    <a:pt x="696" y="5431"/>
                  </a:cubicBezTo>
                  <a:cubicBezTo>
                    <a:pt x="4599" y="5064"/>
                    <a:pt x="8268" y="3429"/>
                    <a:pt x="11203" y="827"/>
                  </a:cubicBezTo>
                  <a:cubicBezTo>
                    <a:pt x="11642" y="544"/>
                    <a:pt x="11322" y="0"/>
                    <a:pt x="1093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8" name="Google Shape;1468;p53"/>
            <p:cNvSpPr/>
            <p:nvPr/>
          </p:nvSpPr>
          <p:spPr>
            <a:xfrm>
              <a:off x="10634075" y="1554200"/>
              <a:ext cx="291325" cy="136050"/>
            </a:xfrm>
            <a:custGeom>
              <a:avLst/>
              <a:gdLst/>
              <a:ahLst/>
              <a:cxnLst/>
              <a:rect l="l" t="t" r="r" b="b"/>
              <a:pathLst>
                <a:path w="11653" h="5442" extrusionOk="0">
                  <a:moveTo>
                    <a:pt x="10969" y="0"/>
                  </a:moveTo>
                  <a:cubicBezTo>
                    <a:pt x="10858" y="0"/>
                    <a:pt x="10743" y="48"/>
                    <a:pt x="10643" y="164"/>
                  </a:cubicBezTo>
                  <a:cubicBezTo>
                    <a:pt x="7841" y="2666"/>
                    <a:pt x="4338" y="4167"/>
                    <a:pt x="636" y="4534"/>
                  </a:cubicBezTo>
                  <a:cubicBezTo>
                    <a:pt x="0" y="4534"/>
                    <a:pt x="61" y="5442"/>
                    <a:pt x="644" y="5442"/>
                  </a:cubicBezTo>
                  <a:cubicBezTo>
                    <a:pt x="673" y="5442"/>
                    <a:pt x="704" y="5440"/>
                    <a:pt x="736" y="5435"/>
                  </a:cubicBezTo>
                  <a:lnTo>
                    <a:pt x="702" y="5401"/>
                  </a:lnTo>
                  <a:cubicBezTo>
                    <a:pt x="4605" y="5035"/>
                    <a:pt x="8308" y="3433"/>
                    <a:pt x="11243" y="832"/>
                  </a:cubicBezTo>
                  <a:cubicBezTo>
                    <a:pt x="11653" y="524"/>
                    <a:pt x="11335" y="0"/>
                    <a:pt x="109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9" name="Google Shape;1469;p53"/>
            <p:cNvSpPr/>
            <p:nvPr/>
          </p:nvSpPr>
          <p:spPr>
            <a:xfrm>
              <a:off x="10659325" y="1628900"/>
              <a:ext cx="291050" cy="135700"/>
            </a:xfrm>
            <a:custGeom>
              <a:avLst/>
              <a:gdLst/>
              <a:ahLst/>
              <a:cxnLst/>
              <a:rect l="l" t="t" r="r" b="b"/>
              <a:pathLst>
                <a:path w="11642" h="5428" extrusionOk="0">
                  <a:moveTo>
                    <a:pt x="10966" y="1"/>
                  </a:moveTo>
                  <a:cubicBezTo>
                    <a:pt x="10853" y="1"/>
                    <a:pt x="10736" y="52"/>
                    <a:pt x="10633" y="179"/>
                  </a:cubicBezTo>
                  <a:cubicBezTo>
                    <a:pt x="7831" y="2647"/>
                    <a:pt x="4329" y="4181"/>
                    <a:pt x="626" y="4548"/>
                  </a:cubicBezTo>
                  <a:cubicBezTo>
                    <a:pt x="1" y="4548"/>
                    <a:pt x="50" y="5428"/>
                    <a:pt x="608" y="5428"/>
                  </a:cubicBezTo>
                  <a:cubicBezTo>
                    <a:pt x="645" y="5428"/>
                    <a:pt x="685" y="5424"/>
                    <a:pt x="726" y="5416"/>
                  </a:cubicBezTo>
                  <a:lnTo>
                    <a:pt x="693" y="5416"/>
                  </a:lnTo>
                  <a:cubicBezTo>
                    <a:pt x="4596" y="5049"/>
                    <a:pt x="8298" y="3448"/>
                    <a:pt x="11234" y="846"/>
                  </a:cubicBezTo>
                  <a:cubicBezTo>
                    <a:pt x="11641" y="540"/>
                    <a:pt x="11329" y="1"/>
                    <a:pt x="1096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470" name="Google Shape;1470;p53"/>
          <p:cNvSpPr/>
          <p:nvPr/>
        </p:nvSpPr>
        <p:spPr>
          <a:xfrm rot="3313477" flipH="1">
            <a:off x="-1054508" y="4068791"/>
            <a:ext cx="2312077" cy="1920959"/>
          </a:xfrm>
          <a:custGeom>
            <a:avLst/>
            <a:gdLst/>
            <a:ahLst/>
            <a:cxnLst/>
            <a:rect l="l" t="t" r="r" b="b"/>
            <a:pathLst>
              <a:path w="41120" h="34164" extrusionOk="0">
                <a:moveTo>
                  <a:pt x="14866" y="0"/>
                </a:moveTo>
                <a:cubicBezTo>
                  <a:pt x="13670" y="0"/>
                  <a:pt x="12502" y="620"/>
                  <a:pt x="11920" y="1757"/>
                </a:cubicBezTo>
                <a:cubicBezTo>
                  <a:pt x="11000" y="1086"/>
                  <a:pt x="9879" y="778"/>
                  <a:pt x="8738" y="778"/>
                </a:cubicBezTo>
                <a:cubicBezTo>
                  <a:pt x="7536" y="778"/>
                  <a:pt x="6312" y="1120"/>
                  <a:pt x="5280" y="1737"/>
                </a:cubicBezTo>
                <a:cubicBezTo>
                  <a:pt x="3271" y="2939"/>
                  <a:pt x="1911" y="5027"/>
                  <a:pt x="1123" y="7234"/>
                </a:cubicBezTo>
                <a:cubicBezTo>
                  <a:pt x="177" y="9835"/>
                  <a:pt x="0" y="12948"/>
                  <a:pt x="1675" y="15135"/>
                </a:cubicBezTo>
                <a:cubicBezTo>
                  <a:pt x="2761" y="16515"/>
                  <a:pt x="4407" y="17291"/>
                  <a:pt x="6135" y="17291"/>
                </a:cubicBezTo>
                <a:cubicBezTo>
                  <a:pt x="6381" y="17291"/>
                  <a:pt x="6628" y="17275"/>
                  <a:pt x="6876" y="17243"/>
                </a:cubicBezTo>
                <a:lnTo>
                  <a:pt x="6876" y="17243"/>
                </a:lnTo>
                <a:cubicBezTo>
                  <a:pt x="4827" y="18701"/>
                  <a:pt x="3763" y="21341"/>
                  <a:pt x="4000" y="23844"/>
                </a:cubicBezTo>
                <a:cubicBezTo>
                  <a:pt x="4157" y="25282"/>
                  <a:pt x="4709" y="26661"/>
                  <a:pt x="5576" y="27824"/>
                </a:cubicBezTo>
                <a:cubicBezTo>
                  <a:pt x="6226" y="28730"/>
                  <a:pt x="7054" y="29814"/>
                  <a:pt x="8118" y="30227"/>
                </a:cubicBezTo>
                <a:cubicBezTo>
                  <a:pt x="8981" y="30545"/>
                  <a:pt x="9881" y="30701"/>
                  <a:pt x="10776" y="30701"/>
                </a:cubicBezTo>
                <a:cubicBezTo>
                  <a:pt x="12432" y="30701"/>
                  <a:pt x="14071" y="30167"/>
                  <a:pt x="15427" y="29144"/>
                </a:cubicBezTo>
                <a:lnTo>
                  <a:pt x="15427" y="29144"/>
                </a:lnTo>
                <a:cubicBezTo>
                  <a:pt x="15309" y="30917"/>
                  <a:pt x="16412" y="32651"/>
                  <a:pt x="17989" y="33478"/>
                </a:cubicBezTo>
                <a:cubicBezTo>
                  <a:pt x="18895" y="33954"/>
                  <a:pt x="19844" y="34163"/>
                  <a:pt x="20801" y="34163"/>
                </a:cubicBezTo>
                <a:cubicBezTo>
                  <a:pt x="24757" y="34163"/>
                  <a:pt x="28861" y="30597"/>
                  <a:pt x="30717" y="27567"/>
                </a:cubicBezTo>
                <a:cubicBezTo>
                  <a:pt x="31584" y="28828"/>
                  <a:pt x="32923" y="29676"/>
                  <a:pt x="34441" y="29912"/>
                </a:cubicBezTo>
                <a:cubicBezTo>
                  <a:pt x="34667" y="29947"/>
                  <a:pt x="34894" y="29965"/>
                  <a:pt x="35120" y="29965"/>
                </a:cubicBezTo>
                <a:cubicBezTo>
                  <a:pt x="36405" y="29965"/>
                  <a:pt x="37647" y="29403"/>
                  <a:pt x="38519" y="28415"/>
                </a:cubicBezTo>
                <a:cubicBezTo>
                  <a:pt x="39012" y="27784"/>
                  <a:pt x="39366" y="27016"/>
                  <a:pt x="39544" y="26228"/>
                </a:cubicBezTo>
                <a:cubicBezTo>
                  <a:pt x="40135" y="23587"/>
                  <a:pt x="38874" y="20435"/>
                  <a:pt x="36312" y="19647"/>
                </a:cubicBezTo>
                <a:cubicBezTo>
                  <a:pt x="41120" y="17086"/>
                  <a:pt x="37199" y="10741"/>
                  <a:pt x="33790" y="8948"/>
                </a:cubicBezTo>
                <a:cubicBezTo>
                  <a:pt x="32750" y="8399"/>
                  <a:pt x="31464" y="8092"/>
                  <a:pt x="30181" y="8092"/>
                </a:cubicBezTo>
                <a:cubicBezTo>
                  <a:pt x="28378" y="8092"/>
                  <a:pt x="26581" y="8698"/>
                  <a:pt x="25476" y="10091"/>
                </a:cubicBezTo>
                <a:cubicBezTo>
                  <a:pt x="25890" y="8653"/>
                  <a:pt x="25752" y="7116"/>
                  <a:pt x="25062" y="5776"/>
                </a:cubicBezTo>
                <a:cubicBezTo>
                  <a:pt x="24392" y="4495"/>
                  <a:pt x="23368" y="3451"/>
                  <a:pt x="22087" y="2762"/>
                </a:cubicBezTo>
                <a:cubicBezTo>
                  <a:pt x="21456" y="2407"/>
                  <a:pt x="20767" y="2131"/>
                  <a:pt x="20057" y="1973"/>
                </a:cubicBezTo>
                <a:cubicBezTo>
                  <a:pt x="19703" y="1895"/>
                  <a:pt x="19348" y="1855"/>
                  <a:pt x="18994" y="1836"/>
                </a:cubicBezTo>
                <a:cubicBezTo>
                  <a:pt x="18974" y="1832"/>
                  <a:pt x="18920" y="1830"/>
                  <a:pt x="18847" y="1830"/>
                </a:cubicBezTo>
                <a:cubicBezTo>
                  <a:pt x="18555" y="1830"/>
                  <a:pt x="17949" y="1855"/>
                  <a:pt x="17949" y="1855"/>
                </a:cubicBezTo>
                <a:cubicBezTo>
                  <a:pt x="17595" y="1205"/>
                  <a:pt x="17043" y="673"/>
                  <a:pt x="16353" y="338"/>
                </a:cubicBezTo>
                <a:cubicBezTo>
                  <a:pt x="15880" y="110"/>
                  <a:pt x="15371" y="0"/>
                  <a:pt x="14866" y="0"/>
                </a:cubicBezTo>
                <a:close/>
              </a:path>
            </a:pathLst>
          </a:custGeom>
          <a:solidFill>
            <a:srgbClr val="FE8F86">
              <a:alpha val="6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458C6C42-F27B-EA71-629F-D578AA2F5532}"/>
                  </a:ext>
                </a:extLst>
              </p:cNvPr>
              <p:cNvSpPr/>
              <p:nvPr/>
            </p:nvSpPr>
            <p:spPr>
              <a:xfrm>
                <a:off x="1745680" y="1435970"/>
                <a:ext cx="5652638" cy="54579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a) </a:t>
                </a:r>
                <a14:m>
                  <m:oMath xmlns:m="http://schemas.openxmlformats.org/officeDocument/2006/math"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  <a:sym typeface="Arial"/>
                      </a:rPr>
                      <m:t>9</m:t>
                    </m:r>
                    <m:sSup>
                      <m:sSup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𝑥</m:t>
                        </m:r>
                      </m:e>
                      <m:sup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2</m:t>
                        </m:r>
                      </m:sup>
                    </m:sSup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  <a:sym typeface="Arial"/>
                      </a:rPr>
                      <m:t>−16</m:t>
                    </m:r>
                  </m:oMath>
                </a14:m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;			b) </a:t>
                </a:r>
                <a14:m>
                  <m:oMath xmlns:m="http://schemas.openxmlformats.org/officeDocument/2006/math"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  <a:sym typeface="Arial"/>
                      </a:rPr>
                      <m:t>25 −16</m:t>
                    </m:r>
                    <m:sSup>
                      <m:sSup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𝑦</m:t>
                        </m:r>
                      </m:e>
                      <m:sup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2</m:t>
                        </m:r>
                      </m:sup>
                    </m:sSup>
                  </m:oMath>
                </a14:m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;</a:t>
                </a:r>
              </a:p>
            </p:txBody>
          </p:sp>
        </mc:Choice>
        <mc:Fallback xmlns="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458C6C42-F27B-EA71-629F-D578AA2F553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45680" y="1435970"/>
                <a:ext cx="5652638" cy="545790"/>
              </a:xfrm>
              <a:prstGeom prst="rect">
                <a:avLst/>
              </a:prstGeom>
              <a:blipFill>
                <a:blip r:embed="rId3"/>
                <a:stretch>
                  <a:fillRect l="-1401" b="-213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1" name="Group 20">
            <a:extLst>
              <a:ext uri="{FF2B5EF4-FFF2-40B4-BE49-F238E27FC236}">
                <a16:creationId xmlns:a16="http://schemas.microsoft.com/office/drawing/2014/main" id="{D3782849-0B14-AE7A-E928-375701ACFDFE}"/>
              </a:ext>
            </a:extLst>
          </p:cNvPr>
          <p:cNvGrpSpPr/>
          <p:nvPr/>
        </p:nvGrpSpPr>
        <p:grpSpPr>
          <a:xfrm>
            <a:off x="469280" y="437497"/>
            <a:ext cx="2114343" cy="739140"/>
            <a:chOff x="1624734" y="1360680"/>
            <a:chExt cx="5309466" cy="1569778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8B225F67-6B35-E89D-37B3-56A31322A760}"/>
                </a:ext>
              </a:extLst>
            </p:cNvPr>
            <p:cNvSpPr/>
            <p:nvPr/>
          </p:nvSpPr>
          <p:spPr>
            <a:xfrm>
              <a:off x="1624734" y="1360680"/>
              <a:ext cx="5309466" cy="1569778"/>
            </a:xfrm>
            <a:prstGeom prst="rect">
              <a:avLst/>
            </a:prstGeom>
            <a:solidFill>
              <a:sysClr val="window" lastClr="FFFFFF"/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9A3DAB7C-38C3-39AD-DF37-80DB6120A6C4}"/>
                </a:ext>
              </a:extLst>
            </p:cNvPr>
            <p:cNvSpPr/>
            <p:nvPr/>
          </p:nvSpPr>
          <p:spPr>
            <a:xfrm>
              <a:off x="1882801" y="1549559"/>
              <a:ext cx="4793328" cy="1192020"/>
            </a:xfrm>
            <a:prstGeom prst="rect">
              <a:avLst/>
            </a:prstGeom>
            <a:solidFill>
              <a:srgbClr val="CEEB99"/>
            </a:solidFill>
            <a:ln w="9525" cap="flat" cmpd="sng" algn="ctr">
              <a:noFill/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  <a:sym typeface="Arial"/>
                </a:rPr>
                <a:t>Luyện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  <a:sym typeface="Arial"/>
                </a:rPr>
                <a:t>tập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sz="2200" b="1" kern="1200" dirty="0">
                  <a:solidFill>
                    <a:prstClr val="black"/>
                  </a:solidFill>
                  <a:ea typeface="+mn-ea"/>
                  <a:cs typeface="Arial" panose="020B0604020202020204" pitchFamily="34" charset="0"/>
                </a:rPr>
                <a:t>5</a:t>
              </a:r>
              <a:endPara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id="{EAE284A1-2B7E-B330-DCA3-F6FC998CCC51}"/>
              </a:ext>
            </a:extLst>
          </p:cNvPr>
          <p:cNvSpPr/>
          <p:nvPr/>
        </p:nvSpPr>
        <p:spPr>
          <a:xfrm>
            <a:off x="4182586" y="2014223"/>
            <a:ext cx="778826" cy="496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60963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Giải</a:t>
            </a:r>
            <a:endParaRPr kumimoji="0" lang="en-US" sz="20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FE8E9F99-EF6F-23FC-6FDC-5CB055E5536D}"/>
                  </a:ext>
                </a:extLst>
              </p:cNvPr>
              <p:cNvSpPr txBox="1"/>
              <p:nvPr/>
            </p:nvSpPr>
            <p:spPr>
              <a:xfrm>
                <a:off x="1620293" y="2808413"/>
                <a:ext cx="6217318" cy="53739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2200" b="0" i="0" u="none" strike="noStrike" kern="1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 panose="020B0604020202020204" pitchFamily="34" charset="0"/>
                    <a:cs typeface="Times New Roman" panose="02020603050405020304" pitchFamily="18" charset="0"/>
                    <a:sym typeface="Arial"/>
                  </a:rPr>
                  <a:t>a) </a:t>
                </a:r>
                <a14:m>
                  <m:oMath xmlns:m="http://schemas.openxmlformats.org/officeDocument/2006/math">
                    <m:r>
                      <a:rPr kumimoji="0" lang="en-US" sz="2200" b="0" i="1" u="none" strike="noStrike" kern="1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  <a:sym typeface="Arial"/>
                      </a:rPr>
                      <m:t>9</m:t>
                    </m:r>
                    <m:sSup>
                      <m:sSupPr>
                        <m:ctrlPr>
                          <a:rPr kumimoji="0" lang="en-US" sz="2200" b="0" i="1" u="none" strike="noStrike" kern="1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200" b="0" i="1" u="none" strike="noStrike" kern="1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  <a:sym typeface="Arial"/>
                          </a:rPr>
                          <m:t>𝑥</m:t>
                        </m:r>
                      </m:e>
                      <m:sup>
                        <m:r>
                          <a:rPr kumimoji="0" lang="en-US" sz="2200" b="0" i="1" u="none" strike="noStrike" kern="1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  <a:sym typeface="Arial"/>
                          </a:rPr>
                          <m:t>2</m:t>
                        </m:r>
                      </m:sup>
                    </m:sSup>
                    <m:r>
                      <a:rPr kumimoji="0" lang="en-US" sz="2200" b="0" i="1" u="none" strike="noStrike" kern="1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  <a:sym typeface="Arial"/>
                      </a:rPr>
                      <m:t>−16=</m:t>
                    </m:r>
                    <m:sSup>
                      <m:sSupPr>
                        <m:ctrlPr>
                          <a:rPr kumimoji="0" lang="en-US" sz="2200" b="0" i="1" u="none" strike="noStrike" kern="1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  <a:sym typeface="Arial"/>
                          </a:rPr>
                        </m:ctrlPr>
                      </m:sSupPr>
                      <m:e>
                        <m:d>
                          <m:dPr>
                            <m:ctrlPr>
                              <a:rPr kumimoji="0" lang="en-US" sz="2200" b="0" i="1" u="none" strike="noStrike" kern="1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  <a:sym typeface="Arial"/>
                              </a:rPr>
                            </m:ctrlPr>
                          </m:dPr>
                          <m:e>
                            <m:r>
                              <a:rPr kumimoji="0" lang="en-US" sz="2200" b="0" i="1" u="none" strike="noStrike" kern="1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  <a:sym typeface="Arial"/>
                              </a:rPr>
                              <m:t>3</m:t>
                            </m:r>
                            <m:r>
                              <a:rPr kumimoji="0" lang="en-US" sz="2200" b="0" i="1" u="none" strike="noStrike" kern="1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  <a:sym typeface="Arial"/>
                              </a:rPr>
                              <m:t>𝑥</m:t>
                            </m:r>
                          </m:e>
                        </m:d>
                      </m:e>
                      <m:sup>
                        <m:r>
                          <a:rPr kumimoji="0" lang="en-US" sz="2200" b="0" i="1" u="none" strike="noStrike" kern="1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  <a:sym typeface="Arial"/>
                          </a:rPr>
                          <m:t>2</m:t>
                        </m:r>
                      </m:sup>
                    </m:sSup>
                    <m:r>
                      <a:rPr kumimoji="0" lang="en-US" sz="2200" b="0" i="1" u="none" strike="noStrike" kern="1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  <a:sym typeface="Arial"/>
                      </a:rPr>
                      <m:t>−</m:t>
                    </m:r>
                    <m:sSup>
                      <m:sSupPr>
                        <m:ctrlPr>
                          <a:rPr kumimoji="0" lang="en-US" sz="2200" b="0" i="1" u="none" strike="noStrike" kern="1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200" b="0" i="1" u="none" strike="noStrike" kern="1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  <a:sym typeface="Arial"/>
                          </a:rPr>
                          <m:t>4</m:t>
                        </m:r>
                      </m:e>
                      <m:sup>
                        <m:r>
                          <a:rPr kumimoji="0" lang="en-US" sz="2200" b="0" i="1" u="none" strike="noStrike" kern="1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  <a:sym typeface="Arial"/>
                          </a:rPr>
                          <m:t>2</m:t>
                        </m:r>
                      </m:sup>
                    </m:sSup>
                    <m:r>
                      <a:rPr kumimoji="0" lang="en-US" sz="2200" b="0" i="1" u="none" strike="noStrike" kern="1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  <a:sym typeface="Arial"/>
                      </a:rPr>
                      <m:t>=(3</m:t>
                    </m:r>
                    <m:r>
                      <a:rPr kumimoji="0" lang="en-US" sz="2200" b="0" i="1" u="none" strike="noStrike" kern="1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  <a:sym typeface="Arial"/>
                      </a:rPr>
                      <m:t>𝑥</m:t>
                    </m:r>
                    <m:r>
                      <a:rPr kumimoji="0" lang="en-US" sz="2200" b="0" i="1" u="none" strike="noStrike" kern="1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  <a:sym typeface="Arial"/>
                      </a:rPr>
                      <m:t>−4)(3</m:t>
                    </m:r>
                    <m:r>
                      <a:rPr kumimoji="0" lang="en-US" sz="2200" b="0" i="1" u="none" strike="noStrike" kern="1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  <a:sym typeface="Arial"/>
                      </a:rPr>
                      <m:t>𝑥</m:t>
                    </m:r>
                    <m:r>
                      <a:rPr kumimoji="0" lang="en-US" sz="2200" b="0" i="1" u="none" strike="noStrike" kern="1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  <a:sym typeface="Arial"/>
                      </a:rPr>
                      <m:t>+4)</m:t>
                    </m:r>
                  </m:oMath>
                </a14:m>
                <a:endParaRPr kumimoji="0" lang="en-US" sz="2200" b="0" i="0" u="none" strike="noStrike" kern="1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endParaRP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FE8E9F99-EF6F-23FC-6FDC-5CB055E553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20293" y="2808413"/>
                <a:ext cx="6217318" cy="537391"/>
              </a:xfrm>
              <a:prstGeom prst="rect">
                <a:avLst/>
              </a:prstGeom>
              <a:blipFill>
                <a:blip r:embed="rId4"/>
                <a:stretch>
                  <a:fillRect l="-1275" b="-227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984DAE95-DD82-7E07-D168-E4F8637A7F14}"/>
                  </a:ext>
                </a:extLst>
              </p:cNvPr>
              <p:cNvSpPr txBox="1"/>
              <p:nvPr/>
            </p:nvSpPr>
            <p:spPr>
              <a:xfrm>
                <a:off x="703745" y="3774653"/>
                <a:ext cx="7699966" cy="53739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2200" b="0" i="0" u="none" strike="noStrike" kern="1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 panose="020B0604020202020204" pitchFamily="34" charset="0"/>
                    <a:cs typeface="Times New Roman" panose="02020603050405020304" pitchFamily="18" charset="0"/>
                    <a:sym typeface="Arial"/>
                  </a:rPr>
                  <a:t>b) </a:t>
                </a:r>
                <a14:m>
                  <m:oMath xmlns:m="http://schemas.openxmlformats.org/officeDocument/2006/math">
                    <m:r>
                      <a:rPr kumimoji="0" lang="en-US" sz="2200" b="0" i="1" u="none" strike="noStrike" kern="1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  <a:sym typeface="Arial"/>
                      </a:rPr>
                      <m:t>25−16</m:t>
                    </m:r>
                    <m:sSup>
                      <m:sSupPr>
                        <m:ctrlPr>
                          <a:rPr kumimoji="0" lang="en-US" sz="2200" b="0" i="1" u="none" strike="noStrike" kern="1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200" b="0" i="1" u="none" strike="noStrike" kern="1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  <a:sym typeface="Arial"/>
                          </a:rPr>
                          <m:t>𝑦</m:t>
                        </m:r>
                      </m:e>
                      <m:sup>
                        <m:r>
                          <a:rPr kumimoji="0" lang="en-US" sz="2200" b="0" i="1" u="none" strike="noStrike" kern="1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  <a:sym typeface="Arial"/>
                          </a:rPr>
                          <m:t>2</m:t>
                        </m:r>
                      </m:sup>
                    </m:sSup>
                    <m:r>
                      <a:rPr kumimoji="0" lang="en-US" sz="2200" b="0" i="1" u="none" strike="noStrike" kern="1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  <a:sym typeface="Arial"/>
                      </a:rPr>
                      <m:t>=</m:t>
                    </m:r>
                    <m:sSup>
                      <m:sSupPr>
                        <m:ctrlPr>
                          <a:rPr kumimoji="0" lang="en-US" sz="2200" b="0" i="1" u="none" strike="noStrike" kern="1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200" b="0" i="1" u="none" strike="noStrike" kern="1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  <a:sym typeface="Arial"/>
                          </a:rPr>
                          <m:t>5</m:t>
                        </m:r>
                      </m:e>
                      <m:sup>
                        <m:r>
                          <a:rPr kumimoji="0" lang="en-US" sz="2200" b="0" i="1" u="none" strike="noStrike" kern="1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  <a:sym typeface="Arial"/>
                          </a:rPr>
                          <m:t>2</m:t>
                        </m:r>
                      </m:sup>
                    </m:sSup>
                    <m:r>
                      <a:rPr kumimoji="0" lang="en-US" sz="2200" b="0" i="1" u="none" strike="noStrike" kern="1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  <a:sym typeface="Arial"/>
                      </a:rPr>
                      <m:t>−</m:t>
                    </m:r>
                    <m:sSup>
                      <m:sSupPr>
                        <m:ctrlPr>
                          <a:rPr kumimoji="0" lang="en-US" sz="2200" b="0" i="1" u="none" strike="noStrike" kern="1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  <a:sym typeface="Arial"/>
                          </a:rPr>
                        </m:ctrlPr>
                      </m:sSupPr>
                      <m:e>
                        <m:d>
                          <m:dPr>
                            <m:ctrlPr>
                              <a:rPr kumimoji="0" lang="en-US" sz="2200" b="0" i="1" u="none" strike="noStrike" kern="1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  <a:sym typeface="Arial"/>
                              </a:rPr>
                            </m:ctrlPr>
                          </m:dPr>
                          <m:e>
                            <m:r>
                              <a:rPr kumimoji="0" lang="en-US" sz="2200" b="0" i="1" u="none" strike="noStrike" kern="1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  <a:sym typeface="Arial"/>
                              </a:rPr>
                              <m:t>4</m:t>
                            </m:r>
                            <m:r>
                              <a:rPr kumimoji="0" lang="en-US" sz="2200" b="0" i="1" u="none" strike="noStrike" kern="1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  <a:sym typeface="Arial"/>
                              </a:rPr>
                              <m:t>𝑦</m:t>
                            </m:r>
                          </m:e>
                        </m:d>
                      </m:e>
                      <m:sup>
                        <m:r>
                          <a:rPr kumimoji="0" lang="en-US" sz="2200" b="0" i="1" u="none" strike="noStrike" kern="1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  <a:sym typeface="Arial"/>
                          </a:rPr>
                          <m:t>2</m:t>
                        </m:r>
                      </m:sup>
                    </m:sSup>
                    <m:r>
                      <a:rPr kumimoji="0" lang="en-US" sz="2200" b="0" i="1" u="none" strike="noStrike" kern="1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  <a:sym typeface="Arial"/>
                      </a:rPr>
                      <m:t>=(5−4</m:t>
                    </m:r>
                    <m:r>
                      <a:rPr kumimoji="0" lang="en-US" sz="2200" b="0" i="1" u="none" strike="noStrike" kern="1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  <a:sym typeface="Arial"/>
                      </a:rPr>
                      <m:t>𝑦</m:t>
                    </m:r>
                    <m:r>
                      <a:rPr kumimoji="0" lang="en-US" sz="2200" b="0" i="1" u="none" strike="noStrike" kern="1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  <a:sym typeface="Arial"/>
                      </a:rPr>
                      <m:t>)(5+4</m:t>
                    </m:r>
                    <m:r>
                      <a:rPr kumimoji="0" lang="en-US" sz="2200" b="0" i="1" u="none" strike="noStrike" kern="1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  <a:sym typeface="Arial"/>
                      </a:rPr>
                      <m:t>𝑦</m:t>
                    </m:r>
                    <m:r>
                      <a:rPr kumimoji="0" lang="en-US" sz="2200" b="0" i="1" u="none" strike="noStrike" kern="1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  <a:sym typeface="Arial"/>
                      </a:rPr>
                      <m:t>)</m:t>
                    </m:r>
                  </m:oMath>
                </a14:m>
                <a:endParaRPr kumimoji="0" lang="en-US" sz="2200" b="0" i="0" u="none" strike="noStrike" kern="1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endParaRP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984DAE95-DD82-7E07-D168-E4F8637A7F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3745" y="3774653"/>
                <a:ext cx="7699966" cy="537391"/>
              </a:xfrm>
              <a:prstGeom prst="rect">
                <a:avLst/>
              </a:prstGeom>
              <a:blipFill>
                <a:blip r:embed="rId5"/>
                <a:stretch>
                  <a:fillRect l="-1028" b="-238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ctangle 1">
            <a:extLst>
              <a:ext uri="{FF2B5EF4-FFF2-40B4-BE49-F238E27FC236}">
                <a16:creationId xmlns:a16="http://schemas.microsoft.com/office/drawing/2014/main" id="{3FCBD552-0B57-BC64-DB44-4FB7812ED995}"/>
              </a:ext>
            </a:extLst>
          </p:cNvPr>
          <p:cNvSpPr/>
          <p:nvPr/>
        </p:nvSpPr>
        <p:spPr>
          <a:xfrm>
            <a:off x="2761379" y="528196"/>
            <a:ext cx="5173599" cy="5455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200" kern="12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Viết</a:t>
            </a:r>
            <a:r>
              <a:rPr lang="en-US" sz="2200" kern="1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mỗi</a:t>
            </a:r>
            <a:r>
              <a:rPr lang="en-US" sz="2200" kern="1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biểu</a:t>
            </a:r>
            <a:r>
              <a:rPr lang="en-US" sz="2200" kern="1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2200" kern="1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en-US" sz="2200" kern="1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dưới</a:t>
            </a:r>
            <a:r>
              <a:rPr lang="en-US" sz="2200" kern="1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dạng</a:t>
            </a:r>
            <a:r>
              <a:rPr lang="en-US" sz="2200" kern="1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tích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: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44225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4" grpId="0"/>
      <p:bldP spid="26" grpId="0"/>
      <p:bldP spid="28" grpId="0"/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B361FBF9-A02A-C1E2-10D8-63C6A4809B36}"/>
              </a:ext>
            </a:extLst>
          </p:cNvPr>
          <p:cNvSpPr/>
          <p:nvPr/>
        </p:nvSpPr>
        <p:spPr>
          <a:xfrm>
            <a:off x="517619" y="1223570"/>
            <a:ext cx="798455" cy="6724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Tính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grpSp>
        <p:nvGrpSpPr>
          <p:cNvPr id="1492" name="Google Shape;1492;p54"/>
          <p:cNvGrpSpPr/>
          <p:nvPr/>
        </p:nvGrpSpPr>
        <p:grpSpPr>
          <a:xfrm rot="-2700000">
            <a:off x="75192" y="2653589"/>
            <a:ext cx="898707" cy="766293"/>
            <a:chOff x="10024450" y="2274100"/>
            <a:chExt cx="762700" cy="650325"/>
          </a:xfrm>
        </p:grpSpPr>
        <p:sp>
          <p:nvSpPr>
            <p:cNvPr id="1493" name="Google Shape;1493;p54"/>
            <p:cNvSpPr/>
            <p:nvPr/>
          </p:nvSpPr>
          <p:spPr>
            <a:xfrm>
              <a:off x="10051950" y="2294750"/>
              <a:ext cx="706375" cy="609625"/>
            </a:xfrm>
            <a:custGeom>
              <a:avLst/>
              <a:gdLst/>
              <a:ahLst/>
              <a:cxnLst/>
              <a:rect l="l" t="t" r="r" b="b"/>
              <a:pathLst>
                <a:path w="28255" h="24385" extrusionOk="0">
                  <a:moveTo>
                    <a:pt x="8240" y="1"/>
                  </a:moveTo>
                  <a:cubicBezTo>
                    <a:pt x="8107" y="835"/>
                    <a:pt x="7940" y="1602"/>
                    <a:pt x="7706" y="2402"/>
                  </a:cubicBezTo>
                  <a:cubicBezTo>
                    <a:pt x="6639" y="6505"/>
                    <a:pt x="4971" y="10408"/>
                    <a:pt x="2803" y="14044"/>
                  </a:cubicBezTo>
                  <a:cubicBezTo>
                    <a:pt x="2803" y="14044"/>
                    <a:pt x="1235" y="16746"/>
                    <a:pt x="1" y="18714"/>
                  </a:cubicBezTo>
                  <a:cubicBezTo>
                    <a:pt x="1002" y="19715"/>
                    <a:pt x="5605" y="23784"/>
                    <a:pt x="13911" y="24385"/>
                  </a:cubicBezTo>
                  <a:lnTo>
                    <a:pt x="17380" y="23284"/>
                  </a:lnTo>
                  <a:lnTo>
                    <a:pt x="20782" y="22183"/>
                  </a:lnTo>
                  <a:cubicBezTo>
                    <a:pt x="22917" y="17547"/>
                    <a:pt x="24852" y="12810"/>
                    <a:pt x="26520" y="8006"/>
                  </a:cubicBezTo>
                  <a:cubicBezTo>
                    <a:pt x="27354" y="5605"/>
                    <a:pt x="28254" y="2169"/>
                    <a:pt x="28254" y="2169"/>
                  </a:cubicBezTo>
                  <a:lnTo>
                    <a:pt x="28254" y="2169"/>
                  </a:lnTo>
                  <a:cubicBezTo>
                    <a:pt x="26720" y="2407"/>
                    <a:pt x="25144" y="2506"/>
                    <a:pt x="23582" y="2506"/>
                  </a:cubicBezTo>
                  <a:cubicBezTo>
                    <a:pt x="15734" y="2506"/>
                    <a:pt x="8240" y="1"/>
                    <a:pt x="8240" y="1"/>
                  </a:cubicBezTo>
                  <a:close/>
                </a:path>
              </a:pathLst>
            </a:custGeom>
            <a:solidFill>
              <a:srgbClr val="302D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4" name="Google Shape;1494;p54"/>
            <p:cNvSpPr/>
            <p:nvPr/>
          </p:nvSpPr>
          <p:spPr>
            <a:xfrm>
              <a:off x="10024450" y="2274100"/>
              <a:ext cx="762700" cy="650325"/>
            </a:xfrm>
            <a:custGeom>
              <a:avLst/>
              <a:gdLst/>
              <a:ahLst/>
              <a:cxnLst/>
              <a:rect l="l" t="t" r="r" b="b"/>
              <a:pathLst>
                <a:path w="30508" h="26013" extrusionOk="0">
                  <a:moveTo>
                    <a:pt x="2783" y="14640"/>
                  </a:moveTo>
                  <a:cubicBezTo>
                    <a:pt x="2750" y="14640"/>
                    <a:pt x="2723" y="14703"/>
                    <a:pt x="2785" y="14864"/>
                  </a:cubicBezTo>
                  <a:lnTo>
                    <a:pt x="2785" y="14864"/>
                  </a:lnTo>
                  <a:cubicBezTo>
                    <a:pt x="2876" y="14736"/>
                    <a:pt x="2825" y="14640"/>
                    <a:pt x="2783" y="14640"/>
                  </a:cubicBezTo>
                  <a:close/>
                  <a:moveTo>
                    <a:pt x="10200" y="1949"/>
                  </a:moveTo>
                  <a:cubicBezTo>
                    <a:pt x="14694" y="3316"/>
                    <a:pt x="19526" y="4155"/>
                    <a:pt x="24289" y="4155"/>
                  </a:cubicBezTo>
                  <a:cubicBezTo>
                    <a:pt x="25520" y="4155"/>
                    <a:pt x="26746" y="4099"/>
                    <a:pt x="27961" y="3981"/>
                  </a:cubicBezTo>
                  <a:lnTo>
                    <a:pt x="27961" y="3981"/>
                  </a:lnTo>
                  <a:cubicBezTo>
                    <a:pt x="26216" y="10325"/>
                    <a:pt x="23868" y="16492"/>
                    <a:pt x="20999" y="22399"/>
                  </a:cubicBezTo>
                  <a:lnTo>
                    <a:pt x="20999" y="22399"/>
                  </a:lnTo>
                  <a:lnTo>
                    <a:pt x="14854" y="24388"/>
                  </a:lnTo>
                  <a:lnTo>
                    <a:pt x="14854" y="24388"/>
                  </a:lnTo>
                  <a:cubicBezTo>
                    <a:pt x="10361" y="23971"/>
                    <a:pt x="5747" y="22512"/>
                    <a:pt x="2343" y="19482"/>
                  </a:cubicBezTo>
                  <a:lnTo>
                    <a:pt x="2343" y="19482"/>
                  </a:lnTo>
                  <a:cubicBezTo>
                    <a:pt x="3225" y="18045"/>
                    <a:pt x="4078" y="16607"/>
                    <a:pt x="4904" y="15170"/>
                  </a:cubicBezTo>
                  <a:cubicBezTo>
                    <a:pt x="4970" y="14970"/>
                    <a:pt x="4970" y="14737"/>
                    <a:pt x="4837" y="14537"/>
                  </a:cubicBezTo>
                  <a:lnTo>
                    <a:pt x="4837" y="14537"/>
                  </a:lnTo>
                  <a:cubicBezTo>
                    <a:pt x="4866" y="14581"/>
                    <a:pt x="4903" y="14601"/>
                    <a:pt x="4945" y="14601"/>
                  </a:cubicBezTo>
                  <a:cubicBezTo>
                    <a:pt x="5380" y="14601"/>
                    <a:pt x="6422" y="12433"/>
                    <a:pt x="6605" y="12068"/>
                  </a:cubicBezTo>
                  <a:cubicBezTo>
                    <a:pt x="7205" y="10867"/>
                    <a:pt x="7739" y="9633"/>
                    <a:pt x="8273" y="8399"/>
                  </a:cubicBezTo>
                  <a:cubicBezTo>
                    <a:pt x="9078" y="6299"/>
                    <a:pt x="9735" y="4149"/>
                    <a:pt x="10200" y="1949"/>
                  </a:cubicBezTo>
                  <a:close/>
                  <a:moveTo>
                    <a:pt x="9275" y="0"/>
                  </a:moveTo>
                  <a:cubicBezTo>
                    <a:pt x="9006" y="0"/>
                    <a:pt x="8770" y="99"/>
                    <a:pt x="8600" y="248"/>
                  </a:cubicBezTo>
                  <a:lnTo>
                    <a:pt x="8600" y="248"/>
                  </a:lnTo>
                  <a:cubicBezTo>
                    <a:pt x="8452" y="363"/>
                    <a:pt x="8345" y="521"/>
                    <a:pt x="8306" y="727"/>
                  </a:cubicBezTo>
                  <a:cubicBezTo>
                    <a:pt x="7405" y="5630"/>
                    <a:pt x="5437" y="10267"/>
                    <a:pt x="2902" y="14570"/>
                  </a:cubicBezTo>
                  <a:cubicBezTo>
                    <a:pt x="2837" y="14766"/>
                    <a:pt x="2836" y="14994"/>
                    <a:pt x="2961" y="15191"/>
                  </a:cubicBezTo>
                  <a:lnTo>
                    <a:pt x="2961" y="15191"/>
                  </a:lnTo>
                  <a:cubicBezTo>
                    <a:pt x="2872" y="15054"/>
                    <a:pt x="2817" y="14946"/>
                    <a:pt x="2785" y="14864"/>
                  </a:cubicBezTo>
                  <a:lnTo>
                    <a:pt x="2785" y="14864"/>
                  </a:lnTo>
                  <a:cubicBezTo>
                    <a:pt x="2754" y="14908"/>
                    <a:pt x="2706" y="14955"/>
                    <a:pt x="2635" y="15004"/>
                  </a:cubicBezTo>
                  <a:cubicBezTo>
                    <a:pt x="2369" y="15370"/>
                    <a:pt x="2168" y="15771"/>
                    <a:pt x="1968" y="16171"/>
                  </a:cubicBezTo>
                  <a:cubicBezTo>
                    <a:pt x="1368" y="17205"/>
                    <a:pt x="767" y="18239"/>
                    <a:pt x="134" y="19240"/>
                  </a:cubicBezTo>
                  <a:cubicBezTo>
                    <a:pt x="0" y="19540"/>
                    <a:pt x="100" y="19874"/>
                    <a:pt x="334" y="20074"/>
                  </a:cubicBezTo>
                  <a:cubicBezTo>
                    <a:pt x="4170" y="23810"/>
                    <a:pt x="9707" y="25578"/>
                    <a:pt x="14944" y="26011"/>
                  </a:cubicBezTo>
                  <a:lnTo>
                    <a:pt x="14931" y="25979"/>
                  </a:lnTo>
                  <a:lnTo>
                    <a:pt x="14931" y="25979"/>
                  </a:lnTo>
                  <a:cubicBezTo>
                    <a:pt x="15028" y="26001"/>
                    <a:pt x="15125" y="26013"/>
                    <a:pt x="15218" y="26013"/>
                  </a:cubicBezTo>
                  <a:cubicBezTo>
                    <a:pt x="15309" y="26013"/>
                    <a:pt x="15397" y="26002"/>
                    <a:pt x="15478" y="25978"/>
                  </a:cubicBezTo>
                  <a:lnTo>
                    <a:pt x="22349" y="23743"/>
                  </a:lnTo>
                  <a:cubicBezTo>
                    <a:pt x="22474" y="23715"/>
                    <a:pt x="22581" y="23653"/>
                    <a:pt x="22669" y="23568"/>
                  </a:cubicBezTo>
                  <a:lnTo>
                    <a:pt x="22669" y="23568"/>
                  </a:lnTo>
                  <a:cubicBezTo>
                    <a:pt x="22787" y="23475"/>
                    <a:pt x="22854" y="23365"/>
                    <a:pt x="22880" y="23247"/>
                  </a:cubicBezTo>
                  <a:lnTo>
                    <a:pt x="22880" y="23247"/>
                  </a:lnTo>
                  <a:cubicBezTo>
                    <a:pt x="26002" y="16795"/>
                    <a:pt x="28526" y="10044"/>
                    <a:pt x="30355" y="3095"/>
                  </a:cubicBezTo>
                  <a:cubicBezTo>
                    <a:pt x="30508" y="2515"/>
                    <a:pt x="29681" y="2186"/>
                    <a:pt x="29208" y="2186"/>
                  </a:cubicBezTo>
                  <a:cubicBezTo>
                    <a:pt x="29165" y="2186"/>
                    <a:pt x="29124" y="2189"/>
                    <a:pt x="29087" y="2194"/>
                  </a:cubicBezTo>
                  <a:cubicBezTo>
                    <a:pt x="27478" y="2421"/>
                    <a:pt x="25838" y="2527"/>
                    <a:pt x="24186" y="2527"/>
                  </a:cubicBezTo>
                  <a:cubicBezTo>
                    <a:pt x="19411" y="2527"/>
                    <a:pt x="14541" y="1640"/>
                    <a:pt x="10060" y="197"/>
                  </a:cubicBezTo>
                  <a:lnTo>
                    <a:pt x="10060" y="197"/>
                  </a:lnTo>
                  <a:cubicBezTo>
                    <a:pt x="9901" y="100"/>
                    <a:pt x="9703" y="41"/>
                    <a:pt x="9497" y="22"/>
                  </a:cubicBezTo>
                  <a:lnTo>
                    <a:pt x="9497" y="22"/>
                  </a:lnTo>
                  <a:cubicBezTo>
                    <a:pt x="9421" y="7"/>
                    <a:pt x="9347" y="0"/>
                    <a:pt x="927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5" name="Google Shape;1495;p54"/>
            <p:cNvSpPr/>
            <p:nvPr/>
          </p:nvSpPr>
          <p:spPr>
            <a:xfrm>
              <a:off x="10045400" y="2294038"/>
              <a:ext cx="706375" cy="610450"/>
            </a:xfrm>
            <a:custGeom>
              <a:avLst/>
              <a:gdLst/>
              <a:ahLst/>
              <a:cxnLst/>
              <a:rect l="l" t="t" r="r" b="b"/>
              <a:pathLst>
                <a:path w="28255" h="24418" extrusionOk="0">
                  <a:moveTo>
                    <a:pt x="8240" y="0"/>
                  </a:moveTo>
                  <a:cubicBezTo>
                    <a:pt x="8107" y="834"/>
                    <a:pt x="7907" y="1635"/>
                    <a:pt x="7706" y="2435"/>
                  </a:cubicBezTo>
                  <a:cubicBezTo>
                    <a:pt x="6639" y="6505"/>
                    <a:pt x="4971" y="10441"/>
                    <a:pt x="2803" y="14077"/>
                  </a:cubicBezTo>
                  <a:cubicBezTo>
                    <a:pt x="2803" y="14077"/>
                    <a:pt x="1235" y="16779"/>
                    <a:pt x="1" y="18747"/>
                  </a:cubicBezTo>
                  <a:cubicBezTo>
                    <a:pt x="1002" y="19748"/>
                    <a:pt x="5605" y="23851"/>
                    <a:pt x="13911" y="24418"/>
                  </a:cubicBezTo>
                  <a:lnTo>
                    <a:pt x="20782" y="22216"/>
                  </a:lnTo>
                  <a:cubicBezTo>
                    <a:pt x="22917" y="17580"/>
                    <a:pt x="24852" y="12876"/>
                    <a:pt x="26520" y="8039"/>
                  </a:cubicBezTo>
                  <a:cubicBezTo>
                    <a:pt x="27354" y="5671"/>
                    <a:pt x="28254" y="2202"/>
                    <a:pt x="28254" y="2202"/>
                  </a:cubicBezTo>
                  <a:lnTo>
                    <a:pt x="28254" y="2202"/>
                  </a:lnTo>
                  <a:cubicBezTo>
                    <a:pt x="26756" y="2430"/>
                    <a:pt x="25214" y="2526"/>
                    <a:pt x="23684" y="2526"/>
                  </a:cubicBezTo>
                  <a:cubicBezTo>
                    <a:pt x="15815" y="2526"/>
                    <a:pt x="8240" y="0"/>
                    <a:pt x="824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6" name="Google Shape;1496;p54"/>
            <p:cNvSpPr/>
            <p:nvPr/>
          </p:nvSpPr>
          <p:spPr>
            <a:xfrm>
              <a:off x="10399700" y="2814300"/>
              <a:ext cx="171825" cy="90075"/>
            </a:xfrm>
            <a:custGeom>
              <a:avLst/>
              <a:gdLst/>
              <a:ahLst/>
              <a:cxnLst/>
              <a:rect l="l" t="t" r="r" b="b"/>
              <a:pathLst>
                <a:path w="6873" h="3603" extrusionOk="0">
                  <a:moveTo>
                    <a:pt x="3103" y="0"/>
                  </a:moveTo>
                  <a:cubicBezTo>
                    <a:pt x="3103" y="0"/>
                    <a:pt x="2836" y="2135"/>
                    <a:pt x="1" y="3603"/>
                  </a:cubicBezTo>
                  <a:lnTo>
                    <a:pt x="6872" y="1401"/>
                  </a:lnTo>
                  <a:lnTo>
                    <a:pt x="6872" y="1401"/>
                  </a:lnTo>
                  <a:cubicBezTo>
                    <a:pt x="6872" y="1401"/>
                    <a:pt x="6528" y="1453"/>
                    <a:pt x="6043" y="1453"/>
                  </a:cubicBezTo>
                  <a:cubicBezTo>
                    <a:pt x="5075" y="1453"/>
                    <a:pt x="3548" y="1246"/>
                    <a:pt x="31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7" name="Google Shape;1497;p54"/>
            <p:cNvSpPr/>
            <p:nvPr/>
          </p:nvSpPr>
          <p:spPr>
            <a:xfrm>
              <a:off x="10286450" y="2434750"/>
              <a:ext cx="330925" cy="81850"/>
            </a:xfrm>
            <a:custGeom>
              <a:avLst/>
              <a:gdLst/>
              <a:ahLst/>
              <a:cxnLst/>
              <a:rect l="l" t="t" r="r" b="b"/>
              <a:pathLst>
                <a:path w="13237" h="3274" extrusionOk="0">
                  <a:moveTo>
                    <a:pt x="863" y="0"/>
                  </a:moveTo>
                  <a:cubicBezTo>
                    <a:pt x="630" y="0"/>
                    <a:pt x="1" y="607"/>
                    <a:pt x="128" y="639"/>
                  </a:cubicBezTo>
                  <a:cubicBezTo>
                    <a:pt x="4030" y="2240"/>
                    <a:pt x="8167" y="3140"/>
                    <a:pt x="12403" y="3274"/>
                  </a:cubicBezTo>
                  <a:cubicBezTo>
                    <a:pt x="12670" y="3274"/>
                    <a:pt x="13237" y="2640"/>
                    <a:pt x="13204" y="2640"/>
                  </a:cubicBezTo>
                  <a:cubicBezTo>
                    <a:pt x="8967" y="2507"/>
                    <a:pt x="4798" y="1606"/>
                    <a:pt x="895" y="5"/>
                  </a:cubicBezTo>
                  <a:cubicBezTo>
                    <a:pt x="885" y="2"/>
                    <a:pt x="875" y="0"/>
                    <a:pt x="8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8" name="Google Shape;1498;p54"/>
            <p:cNvSpPr/>
            <p:nvPr/>
          </p:nvSpPr>
          <p:spPr>
            <a:xfrm>
              <a:off x="10233150" y="2558850"/>
              <a:ext cx="330875" cy="81175"/>
            </a:xfrm>
            <a:custGeom>
              <a:avLst/>
              <a:gdLst/>
              <a:ahLst/>
              <a:cxnLst/>
              <a:rect l="l" t="t" r="r" b="b"/>
              <a:pathLst>
                <a:path w="13235" h="3247" extrusionOk="0">
                  <a:moveTo>
                    <a:pt x="870" y="1"/>
                  </a:moveTo>
                  <a:cubicBezTo>
                    <a:pt x="599" y="1"/>
                    <a:pt x="1" y="583"/>
                    <a:pt x="125" y="645"/>
                  </a:cubicBezTo>
                  <a:cubicBezTo>
                    <a:pt x="4028" y="2246"/>
                    <a:pt x="8197" y="3113"/>
                    <a:pt x="12400" y="3247"/>
                  </a:cubicBezTo>
                  <a:cubicBezTo>
                    <a:pt x="12700" y="3247"/>
                    <a:pt x="13234" y="2613"/>
                    <a:pt x="13201" y="2613"/>
                  </a:cubicBezTo>
                  <a:cubicBezTo>
                    <a:pt x="8964" y="2479"/>
                    <a:pt x="4828" y="1612"/>
                    <a:pt x="925" y="11"/>
                  </a:cubicBezTo>
                  <a:cubicBezTo>
                    <a:pt x="909" y="4"/>
                    <a:pt x="891" y="1"/>
                    <a:pt x="87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9" name="Google Shape;1499;p54"/>
            <p:cNvSpPr/>
            <p:nvPr/>
          </p:nvSpPr>
          <p:spPr>
            <a:xfrm>
              <a:off x="10174775" y="2676450"/>
              <a:ext cx="330875" cy="81150"/>
            </a:xfrm>
            <a:custGeom>
              <a:avLst/>
              <a:gdLst/>
              <a:ahLst/>
              <a:cxnLst/>
              <a:rect l="l" t="t" r="r" b="b"/>
              <a:pathLst>
                <a:path w="13235" h="3246" extrusionOk="0">
                  <a:moveTo>
                    <a:pt x="843" y="0"/>
                  </a:moveTo>
                  <a:cubicBezTo>
                    <a:pt x="599" y="0"/>
                    <a:pt x="1" y="582"/>
                    <a:pt x="125" y="644"/>
                  </a:cubicBezTo>
                  <a:cubicBezTo>
                    <a:pt x="4028" y="2245"/>
                    <a:pt x="8197" y="3113"/>
                    <a:pt x="12400" y="3246"/>
                  </a:cubicBezTo>
                  <a:cubicBezTo>
                    <a:pt x="12700" y="3246"/>
                    <a:pt x="13234" y="2612"/>
                    <a:pt x="13201" y="2612"/>
                  </a:cubicBezTo>
                  <a:cubicBezTo>
                    <a:pt x="8964" y="2479"/>
                    <a:pt x="4795" y="1611"/>
                    <a:pt x="892" y="10"/>
                  </a:cubicBezTo>
                  <a:cubicBezTo>
                    <a:pt x="878" y="3"/>
                    <a:pt x="862" y="0"/>
                    <a:pt x="8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500" name="Google Shape;1500;p54"/>
          <p:cNvSpPr/>
          <p:nvPr/>
        </p:nvSpPr>
        <p:spPr>
          <a:xfrm>
            <a:off x="7853975" y="1576563"/>
            <a:ext cx="1153600" cy="321450"/>
          </a:xfrm>
          <a:custGeom>
            <a:avLst/>
            <a:gdLst/>
            <a:ahLst/>
            <a:cxnLst/>
            <a:rect l="l" t="t" r="r" b="b"/>
            <a:pathLst>
              <a:path w="46144" h="12858" extrusionOk="0">
                <a:moveTo>
                  <a:pt x="43926" y="479"/>
                </a:moveTo>
                <a:cubicBezTo>
                  <a:pt x="44509" y="479"/>
                  <a:pt x="44950" y="712"/>
                  <a:pt x="44942" y="1436"/>
                </a:cubicBezTo>
                <a:cubicBezTo>
                  <a:pt x="44942" y="2618"/>
                  <a:pt x="42913" y="3150"/>
                  <a:pt x="42046" y="3525"/>
                </a:cubicBezTo>
                <a:lnTo>
                  <a:pt x="39484" y="4687"/>
                </a:lnTo>
                <a:cubicBezTo>
                  <a:pt x="37613" y="5534"/>
                  <a:pt x="35741" y="6382"/>
                  <a:pt x="33869" y="7209"/>
                </a:cubicBezTo>
                <a:cubicBezTo>
                  <a:pt x="32372" y="7899"/>
                  <a:pt x="30835" y="8490"/>
                  <a:pt x="29239" y="8943"/>
                </a:cubicBezTo>
                <a:cubicBezTo>
                  <a:pt x="28171" y="9235"/>
                  <a:pt x="27162" y="9366"/>
                  <a:pt x="26159" y="9366"/>
                </a:cubicBezTo>
                <a:cubicBezTo>
                  <a:pt x="24998" y="9366"/>
                  <a:pt x="23845" y="9190"/>
                  <a:pt x="22619" y="8884"/>
                </a:cubicBezTo>
                <a:cubicBezTo>
                  <a:pt x="22143" y="8763"/>
                  <a:pt x="21680" y="8709"/>
                  <a:pt x="21228" y="8709"/>
                </a:cubicBezTo>
                <a:cubicBezTo>
                  <a:pt x="18660" y="8709"/>
                  <a:pt x="16412" y="10424"/>
                  <a:pt x="13950" y="11228"/>
                </a:cubicBezTo>
                <a:cubicBezTo>
                  <a:pt x="12176" y="11819"/>
                  <a:pt x="10324" y="12174"/>
                  <a:pt x="8433" y="12273"/>
                </a:cubicBezTo>
                <a:lnTo>
                  <a:pt x="7743" y="12312"/>
                </a:lnTo>
                <a:cubicBezTo>
                  <a:pt x="6758" y="11701"/>
                  <a:pt x="6660" y="11130"/>
                  <a:pt x="7448" y="10578"/>
                </a:cubicBezTo>
                <a:cubicBezTo>
                  <a:pt x="7743" y="10401"/>
                  <a:pt x="8058" y="10263"/>
                  <a:pt x="8374" y="10184"/>
                </a:cubicBezTo>
                <a:cubicBezTo>
                  <a:pt x="8886" y="10027"/>
                  <a:pt x="9457" y="9908"/>
                  <a:pt x="9911" y="9593"/>
                </a:cubicBezTo>
                <a:cubicBezTo>
                  <a:pt x="10305" y="9317"/>
                  <a:pt x="11073" y="8509"/>
                  <a:pt x="10600" y="8037"/>
                </a:cubicBezTo>
                <a:cubicBezTo>
                  <a:pt x="10408" y="7854"/>
                  <a:pt x="9980" y="7794"/>
                  <a:pt x="9523" y="7794"/>
                </a:cubicBezTo>
                <a:cubicBezTo>
                  <a:pt x="8992" y="7794"/>
                  <a:pt x="8423" y="7875"/>
                  <a:pt x="8137" y="7938"/>
                </a:cubicBezTo>
                <a:cubicBezTo>
                  <a:pt x="7448" y="8076"/>
                  <a:pt x="6916" y="8450"/>
                  <a:pt x="6305" y="8805"/>
                </a:cubicBezTo>
                <a:cubicBezTo>
                  <a:pt x="5341" y="9339"/>
                  <a:pt x="4241" y="9737"/>
                  <a:pt x="3138" y="9737"/>
                </a:cubicBezTo>
                <a:cubicBezTo>
                  <a:pt x="2978" y="9737"/>
                  <a:pt x="2819" y="9729"/>
                  <a:pt x="2660" y="9711"/>
                </a:cubicBezTo>
                <a:cubicBezTo>
                  <a:pt x="1517" y="9593"/>
                  <a:pt x="630" y="8174"/>
                  <a:pt x="1754" y="7465"/>
                </a:cubicBezTo>
                <a:cubicBezTo>
                  <a:pt x="2207" y="7170"/>
                  <a:pt x="2758" y="6933"/>
                  <a:pt x="3251" y="6677"/>
                </a:cubicBezTo>
                <a:cubicBezTo>
                  <a:pt x="4256" y="6106"/>
                  <a:pt x="5320" y="5613"/>
                  <a:pt x="6403" y="5219"/>
                </a:cubicBezTo>
                <a:cubicBezTo>
                  <a:pt x="8177" y="4687"/>
                  <a:pt x="9970" y="4155"/>
                  <a:pt x="11743" y="3643"/>
                </a:cubicBezTo>
                <a:cubicBezTo>
                  <a:pt x="13634" y="3111"/>
                  <a:pt x="15565" y="2441"/>
                  <a:pt x="17476" y="2008"/>
                </a:cubicBezTo>
                <a:cubicBezTo>
                  <a:pt x="17663" y="1967"/>
                  <a:pt x="17854" y="1947"/>
                  <a:pt x="18045" y="1947"/>
                </a:cubicBezTo>
                <a:cubicBezTo>
                  <a:pt x="18599" y="1947"/>
                  <a:pt x="19155" y="2113"/>
                  <a:pt x="19624" y="2421"/>
                </a:cubicBezTo>
                <a:cubicBezTo>
                  <a:pt x="19900" y="2579"/>
                  <a:pt x="19860" y="2658"/>
                  <a:pt x="20195" y="2796"/>
                </a:cubicBezTo>
                <a:cubicBezTo>
                  <a:pt x="20485" y="2918"/>
                  <a:pt x="20799" y="2993"/>
                  <a:pt x="21118" y="2993"/>
                </a:cubicBezTo>
                <a:cubicBezTo>
                  <a:pt x="21211" y="2993"/>
                  <a:pt x="21304" y="2986"/>
                  <a:pt x="21397" y="2973"/>
                </a:cubicBezTo>
                <a:cubicBezTo>
                  <a:pt x="21969" y="2914"/>
                  <a:pt x="22520" y="2776"/>
                  <a:pt x="23052" y="2599"/>
                </a:cubicBezTo>
                <a:cubicBezTo>
                  <a:pt x="23960" y="2334"/>
                  <a:pt x="25250" y="1669"/>
                  <a:pt x="26224" y="1669"/>
                </a:cubicBezTo>
                <a:cubicBezTo>
                  <a:pt x="26264" y="1669"/>
                  <a:pt x="26304" y="1670"/>
                  <a:pt x="26343" y="1673"/>
                </a:cubicBezTo>
                <a:cubicBezTo>
                  <a:pt x="28096" y="1791"/>
                  <a:pt x="27643" y="2717"/>
                  <a:pt x="28293" y="3584"/>
                </a:cubicBezTo>
                <a:cubicBezTo>
                  <a:pt x="28608" y="3958"/>
                  <a:pt x="29003" y="4234"/>
                  <a:pt x="29456" y="4411"/>
                </a:cubicBezTo>
                <a:cubicBezTo>
                  <a:pt x="29840" y="4552"/>
                  <a:pt x="30230" y="4609"/>
                  <a:pt x="30621" y="4609"/>
                </a:cubicBezTo>
                <a:cubicBezTo>
                  <a:pt x="31654" y="4609"/>
                  <a:pt x="32695" y="4208"/>
                  <a:pt x="33652" y="3879"/>
                </a:cubicBezTo>
                <a:lnTo>
                  <a:pt x="38637" y="2145"/>
                </a:lnTo>
                <a:lnTo>
                  <a:pt x="41337" y="1200"/>
                </a:lnTo>
                <a:cubicBezTo>
                  <a:pt x="41768" y="1044"/>
                  <a:pt x="43018" y="479"/>
                  <a:pt x="43926" y="479"/>
                </a:cubicBezTo>
                <a:close/>
                <a:moveTo>
                  <a:pt x="43950" y="1"/>
                </a:moveTo>
                <a:cubicBezTo>
                  <a:pt x="43632" y="1"/>
                  <a:pt x="43311" y="49"/>
                  <a:pt x="43031" y="116"/>
                </a:cubicBezTo>
                <a:cubicBezTo>
                  <a:pt x="40844" y="609"/>
                  <a:pt x="38677" y="1594"/>
                  <a:pt x="36549" y="2323"/>
                </a:cubicBezTo>
                <a:lnTo>
                  <a:pt x="33377" y="3426"/>
                </a:lnTo>
                <a:cubicBezTo>
                  <a:pt x="32535" y="3720"/>
                  <a:pt x="31560" y="4120"/>
                  <a:pt x="30636" y="4120"/>
                </a:cubicBezTo>
                <a:cubicBezTo>
                  <a:pt x="30132" y="4120"/>
                  <a:pt x="29644" y="4002"/>
                  <a:pt x="29200" y="3682"/>
                </a:cubicBezTo>
                <a:cubicBezTo>
                  <a:pt x="28392" y="3111"/>
                  <a:pt x="28549" y="1948"/>
                  <a:pt x="27722" y="1416"/>
                </a:cubicBezTo>
                <a:cubicBezTo>
                  <a:pt x="27415" y="1230"/>
                  <a:pt x="27065" y="1166"/>
                  <a:pt x="26710" y="1166"/>
                </a:cubicBezTo>
                <a:cubicBezTo>
                  <a:pt x="26427" y="1166"/>
                  <a:pt x="26141" y="1206"/>
                  <a:pt x="25870" y="1259"/>
                </a:cubicBezTo>
                <a:cubicBezTo>
                  <a:pt x="24826" y="1456"/>
                  <a:pt x="23801" y="1850"/>
                  <a:pt x="22776" y="2145"/>
                </a:cubicBezTo>
                <a:cubicBezTo>
                  <a:pt x="22216" y="2304"/>
                  <a:pt x="21729" y="2463"/>
                  <a:pt x="21248" y="2463"/>
                </a:cubicBezTo>
                <a:cubicBezTo>
                  <a:pt x="20834" y="2463"/>
                  <a:pt x="20426" y="2345"/>
                  <a:pt x="19979" y="2008"/>
                </a:cubicBezTo>
                <a:cubicBezTo>
                  <a:pt x="19742" y="1791"/>
                  <a:pt x="19486" y="1594"/>
                  <a:pt x="19210" y="1416"/>
                </a:cubicBezTo>
                <a:cubicBezTo>
                  <a:pt x="18965" y="1314"/>
                  <a:pt x="18729" y="1273"/>
                  <a:pt x="18497" y="1273"/>
                </a:cubicBezTo>
                <a:cubicBezTo>
                  <a:pt x="18060" y="1273"/>
                  <a:pt x="17639" y="1419"/>
                  <a:pt x="17201" y="1574"/>
                </a:cubicBezTo>
                <a:cubicBezTo>
                  <a:pt x="16038" y="1968"/>
                  <a:pt x="14876" y="2264"/>
                  <a:pt x="13693" y="2579"/>
                </a:cubicBezTo>
                <a:cubicBezTo>
                  <a:pt x="11189" y="3239"/>
                  <a:pt x="8723" y="3995"/>
                  <a:pt x="6238" y="4752"/>
                </a:cubicBezTo>
                <a:lnTo>
                  <a:pt x="6238" y="4752"/>
                </a:lnTo>
                <a:cubicBezTo>
                  <a:pt x="6233" y="4752"/>
                  <a:pt x="6228" y="4751"/>
                  <a:pt x="6223" y="4751"/>
                </a:cubicBezTo>
                <a:cubicBezTo>
                  <a:pt x="6191" y="4751"/>
                  <a:pt x="6159" y="4756"/>
                  <a:pt x="6128" y="4766"/>
                </a:cubicBezTo>
                <a:cubicBezTo>
                  <a:pt x="5261" y="5061"/>
                  <a:pt x="4433" y="5436"/>
                  <a:pt x="3625" y="5869"/>
                </a:cubicBezTo>
                <a:cubicBezTo>
                  <a:pt x="2758" y="6303"/>
                  <a:pt x="1714" y="6677"/>
                  <a:pt x="985" y="7288"/>
                </a:cubicBezTo>
                <a:cubicBezTo>
                  <a:pt x="0" y="8115"/>
                  <a:pt x="414" y="9376"/>
                  <a:pt x="1458" y="9908"/>
                </a:cubicBezTo>
                <a:cubicBezTo>
                  <a:pt x="1935" y="10143"/>
                  <a:pt x="2478" y="10239"/>
                  <a:pt x="3038" y="10239"/>
                </a:cubicBezTo>
                <a:cubicBezTo>
                  <a:pt x="4029" y="10239"/>
                  <a:pt x="5073" y="9938"/>
                  <a:pt x="5891" y="9573"/>
                </a:cubicBezTo>
                <a:cubicBezTo>
                  <a:pt x="6837" y="9140"/>
                  <a:pt x="7645" y="8431"/>
                  <a:pt x="8728" y="8332"/>
                </a:cubicBezTo>
                <a:cubicBezTo>
                  <a:pt x="8821" y="8327"/>
                  <a:pt x="8953" y="8323"/>
                  <a:pt x="9098" y="8323"/>
                </a:cubicBezTo>
                <a:cubicBezTo>
                  <a:pt x="9508" y="8323"/>
                  <a:pt x="10024" y="8354"/>
                  <a:pt x="10068" y="8470"/>
                </a:cubicBezTo>
                <a:cubicBezTo>
                  <a:pt x="10364" y="9120"/>
                  <a:pt x="7034" y="10086"/>
                  <a:pt x="6640" y="10559"/>
                </a:cubicBezTo>
                <a:cubicBezTo>
                  <a:pt x="5931" y="11425"/>
                  <a:pt x="6226" y="12489"/>
                  <a:pt x="7329" y="12746"/>
                </a:cubicBezTo>
                <a:cubicBezTo>
                  <a:pt x="7674" y="12824"/>
                  <a:pt x="8046" y="12857"/>
                  <a:pt x="8433" y="12857"/>
                </a:cubicBezTo>
                <a:cubicBezTo>
                  <a:pt x="9797" y="12857"/>
                  <a:pt x="11349" y="12446"/>
                  <a:pt x="12531" y="12154"/>
                </a:cubicBezTo>
                <a:cubicBezTo>
                  <a:pt x="14698" y="11622"/>
                  <a:pt x="16590" y="10696"/>
                  <a:pt x="18599" y="9790"/>
                </a:cubicBezTo>
                <a:cubicBezTo>
                  <a:pt x="19454" y="9403"/>
                  <a:pt x="20273" y="9178"/>
                  <a:pt x="21135" y="9178"/>
                </a:cubicBezTo>
                <a:cubicBezTo>
                  <a:pt x="21545" y="9178"/>
                  <a:pt x="21964" y="9229"/>
                  <a:pt x="22402" y="9337"/>
                </a:cubicBezTo>
                <a:cubicBezTo>
                  <a:pt x="23368" y="9593"/>
                  <a:pt x="24274" y="9849"/>
                  <a:pt x="25259" y="9908"/>
                </a:cubicBezTo>
                <a:cubicBezTo>
                  <a:pt x="25470" y="9922"/>
                  <a:pt x="25681" y="9928"/>
                  <a:pt x="25891" y="9928"/>
                </a:cubicBezTo>
                <a:cubicBezTo>
                  <a:pt x="27567" y="9928"/>
                  <a:pt x="29220" y="9527"/>
                  <a:pt x="30796" y="9002"/>
                </a:cubicBezTo>
                <a:cubicBezTo>
                  <a:pt x="35110" y="7524"/>
                  <a:pt x="39268" y="5357"/>
                  <a:pt x="43425" y="3505"/>
                </a:cubicBezTo>
                <a:cubicBezTo>
                  <a:pt x="44410" y="3052"/>
                  <a:pt x="46144" y="2165"/>
                  <a:pt x="45474" y="786"/>
                </a:cubicBezTo>
                <a:cubicBezTo>
                  <a:pt x="45187" y="186"/>
                  <a:pt x="44573" y="1"/>
                  <a:pt x="4395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01" name="Google Shape;1501;p54"/>
          <p:cNvSpPr/>
          <p:nvPr/>
        </p:nvSpPr>
        <p:spPr>
          <a:xfrm flipH="1">
            <a:off x="8265528" y="2324975"/>
            <a:ext cx="252772" cy="321437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" name="Rounded Rectangle 1">
            <a:extLst>
              <a:ext uri="{FF2B5EF4-FFF2-40B4-BE49-F238E27FC236}">
                <a16:creationId xmlns:a16="http://schemas.microsoft.com/office/drawing/2014/main" id="{6A998BEC-E3DC-7E39-5474-5102A71CAB1B}"/>
              </a:ext>
            </a:extLst>
          </p:cNvPr>
          <p:cNvSpPr/>
          <p:nvPr/>
        </p:nvSpPr>
        <p:spPr>
          <a:xfrm>
            <a:off x="3908348" y="514572"/>
            <a:ext cx="1327302" cy="566796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Ví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dụ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lang="en-US" sz="2200" b="1" kern="1200" dirty="0">
                <a:solidFill>
                  <a:srgbClr val="242424"/>
                </a:solidFill>
                <a:latin typeface="Arial"/>
                <a:cs typeface="Arial" panose="020B0604020202020204" pitchFamily="34" charset="0"/>
              </a:rPr>
              <a:t>6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srgbClr val="242424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66D9FC61-7DC4-2892-10A4-70D00ACE2CDB}"/>
                  </a:ext>
                </a:extLst>
              </p:cNvPr>
              <p:cNvSpPr/>
              <p:nvPr/>
            </p:nvSpPr>
            <p:spPr>
              <a:xfrm>
                <a:off x="1501970" y="1349079"/>
                <a:ext cx="6681909" cy="53739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a) </a:t>
                </a:r>
                <a14:m>
                  <m:oMath xmlns:m="http://schemas.openxmlformats.org/officeDocument/2006/math"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  <a:sym typeface="Arial"/>
                      </a:rPr>
                      <m:t>(</m:t>
                    </m:r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  <a:sym typeface="Arial"/>
                      </a:rPr>
                      <m:t>𝑥</m:t>
                    </m:r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  <a:sym typeface="Arial"/>
                      </a:rPr>
                      <m:t>+1)(</m:t>
                    </m:r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  <a:sym typeface="Arial"/>
                      </a:rPr>
                      <m:t>𝑥</m:t>
                    </m:r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  <a:sym typeface="Arial"/>
                      </a:rPr>
                      <m:t>−1)</m:t>
                    </m:r>
                  </m:oMath>
                </a14:m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;		b) </a:t>
                </a:r>
                <a14:m>
                  <m:oMath xmlns:m="http://schemas.openxmlformats.org/officeDocument/2006/math">
                    <m:d>
                      <m:d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</m:ctrlPr>
                      </m:dPr>
                      <m:e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2</m:t>
                        </m:r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𝑎</m:t>
                        </m:r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−3</m:t>
                        </m:r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𝑏</m:t>
                        </m:r>
                      </m:e>
                    </m:d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(2</m:t>
                    </m:r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𝑎</m:t>
                    </m:r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+3</m:t>
                    </m:r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𝑏</m:t>
                    </m:r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)</m:t>
                    </m:r>
                  </m:oMath>
                </a14:m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66D9FC61-7DC4-2892-10A4-70D00ACE2CD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01970" y="1349079"/>
                <a:ext cx="6681909" cy="537391"/>
              </a:xfrm>
              <a:prstGeom prst="rect">
                <a:avLst/>
              </a:prstGeom>
              <a:blipFill>
                <a:blip r:embed="rId3"/>
                <a:stretch>
                  <a:fillRect l="-1186" b="-238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Rectangle 24">
            <a:extLst>
              <a:ext uri="{FF2B5EF4-FFF2-40B4-BE49-F238E27FC236}">
                <a16:creationId xmlns:a16="http://schemas.microsoft.com/office/drawing/2014/main" id="{5E900725-DCBE-C568-D8F8-AFD0E618B628}"/>
              </a:ext>
            </a:extLst>
          </p:cNvPr>
          <p:cNvSpPr/>
          <p:nvPr/>
        </p:nvSpPr>
        <p:spPr>
          <a:xfrm>
            <a:off x="4212766" y="2276900"/>
            <a:ext cx="718465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200" b="1" i="1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Giải</a:t>
            </a:r>
            <a:endParaRPr kumimoji="0" lang="en-US" sz="2200" b="1" i="1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71DB34D9-5036-9961-9B03-1015323703BE}"/>
                  </a:ext>
                </a:extLst>
              </p:cNvPr>
              <p:cNvSpPr/>
              <p:nvPr/>
            </p:nvSpPr>
            <p:spPr>
              <a:xfrm>
                <a:off x="1061367" y="2807780"/>
                <a:ext cx="5724526" cy="66422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2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a)</a:t>
                </a:r>
                <a:r>
                  <a:rPr kumimoji="0" lang="en-US" sz="2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kumimoji="0" lang="en-US" sz="22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</m:ctrlPr>
                      </m:dPr>
                      <m:e>
                        <m:r>
                          <a:rPr kumimoji="0" lang="en-US" sz="22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𝑥</m:t>
                        </m:r>
                        <m:r>
                          <a:rPr kumimoji="0" lang="en-US" sz="22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+1</m:t>
                        </m:r>
                      </m:e>
                    </m:d>
                    <m:d>
                      <m:dPr>
                        <m:ctrlPr>
                          <a:rPr kumimoji="0" lang="en-US" sz="22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</m:ctrlPr>
                      </m:dPr>
                      <m:e>
                        <m:r>
                          <a:rPr kumimoji="0" lang="en-US" sz="22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𝑥</m:t>
                        </m:r>
                        <m:r>
                          <a:rPr kumimoji="0" lang="en-US" sz="22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−1</m:t>
                        </m:r>
                      </m:e>
                    </m:d>
                    <m:r>
                      <a:rPr kumimoji="0" lang="en-US" sz="22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=</m:t>
                    </m:r>
                    <m:sSup>
                      <m:sSupPr>
                        <m:ctrlPr>
                          <a:rPr kumimoji="0" lang="en-US" sz="22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2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𝑥</m:t>
                        </m:r>
                      </m:e>
                      <m:sup>
                        <m:r>
                          <a:rPr kumimoji="0" lang="en-US" sz="22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2</m:t>
                        </m:r>
                      </m:sup>
                    </m:sSup>
                    <m:r>
                      <a:rPr kumimoji="0" lang="en-US" sz="22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−</m:t>
                    </m:r>
                    <m:sSup>
                      <m:sSupPr>
                        <m:ctrlPr>
                          <a:rPr kumimoji="0" lang="en-US" sz="22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2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1</m:t>
                        </m:r>
                      </m:e>
                      <m:sup>
                        <m:r>
                          <a:rPr kumimoji="0" lang="en-US" sz="22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2</m:t>
                        </m:r>
                      </m:sup>
                    </m:sSup>
                    <m:r>
                      <a:rPr kumimoji="0" lang="en-US" sz="22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=</m:t>
                    </m:r>
                    <m:sSup>
                      <m:sSupPr>
                        <m:ctrlPr>
                          <a:rPr kumimoji="0" lang="en-US" sz="22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2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𝑥</m:t>
                        </m:r>
                      </m:e>
                      <m:sup>
                        <m:r>
                          <a:rPr kumimoji="0" lang="en-US" sz="22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2</m:t>
                        </m:r>
                      </m:sup>
                    </m:sSup>
                    <m:r>
                      <a:rPr kumimoji="0" lang="en-US" sz="22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−1</m:t>
                    </m:r>
                  </m:oMath>
                </a14:m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71DB34D9-5036-9961-9B03-1015323703B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1367" y="2807780"/>
                <a:ext cx="5724526" cy="664221"/>
              </a:xfrm>
              <a:prstGeom prst="rect">
                <a:avLst/>
              </a:prstGeom>
              <a:blipFill>
                <a:blip r:embed="rId4"/>
                <a:stretch>
                  <a:fillRect l="-1384" b="-183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93BEAF80-D9E2-5082-4F12-59638CBB99D3}"/>
                  </a:ext>
                </a:extLst>
              </p:cNvPr>
              <p:cNvSpPr/>
              <p:nvPr/>
            </p:nvSpPr>
            <p:spPr>
              <a:xfrm>
                <a:off x="900743" y="3837340"/>
                <a:ext cx="6953232" cy="66422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2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b) </a:t>
                </a:r>
                <a14:m>
                  <m:oMath xmlns:m="http://schemas.openxmlformats.org/officeDocument/2006/math">
                    <m:d>
                      <m:d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</m:ctrlPr>
                      </m:dPr>
                      <m:e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2</m:t>
                        </m:r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𝑎</m:t>
                        </m:r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−3</m:t>
                        </m:r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𝑏</m:t>
                        </m:r>
                      </m:e>
                    </m:d>
                    <m:d>
                      <m:d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</m:ctrlPr>
                      </m:dPr>
                      <m:e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2</m:t>
                        </m:r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𝑎</m:t>
                        </m:r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+3</m:t>
                        </m:r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𝑏</m:t>
                        </m:r>
                      </m:e>
                    </m:d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=</m:t>
                    </m:r>
                    <m:sSup>
                      <m:sSup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</m:ctrlPr>
                      </m:sSupPr>
                      <m:e>
                        <m:d>
                          <m:dPr>
                            <m:ctrlP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/>
                                <a:sym typeface="Arial"/>
                              </a:rPr>
                            </m:ctrlPr>
                          </m:dPr>
                          <m:e>
                            <m: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/>
                                <a:sym typeface="Arial"/>
                              </a:rPr>
                              <m:t>2</m:t>
                            </m:r>
                            <m: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/>
                                <a:sym typeface="Arial"/>
                              </a:rPr>
                              <m:t>𝑎</m:t>
                            </m:r>
                          </m:e>
                        </m:d>
                      </m:e>
                      <m:sup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2</m:t>
                        </m:r>
                      </m:sup>
                    </m:sSup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−</m:t>
                    </m:r>
                    <m:sSup>
                      <m:sSup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</m:ctrlPr>
                      </m:sSupPr>
                      <m:e>
                        <m:d>
                          <m:dPr>
                            <m:ctrlP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/>
                                <a:sym typeface="Arial"/>
                              </a:rPr>
                            </m:ctrlPr>
                          </m:dPr>
                          <m:e>
                            <m: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/>
                                <a:sym typeface="Arial"/>
                              </a:rPr>
                              <m:t>3</m:t>
                            </m:r>
                            <m: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/>
                                <a:sym typeface="Arial"/>
                              </a:rPr>
                              <m:t>𝑏</m:t>
                            </m:r>
                          </m:e>
                        </m:d>
                      </m:e>
                      <m:sup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2</m:t>
                        </m:r>
                      </m:sup>
                    </m:sSup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=4</m:t>
                    </m:r>
                    <m:sSup>
                      <m:sSup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𝑎</m:t>
                        </m:r>
                      </m:e>
                      <m:sup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2</m:t>
                        </m:r>
                      </m:sup>
                    </m:sSup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−9</m:t>
                    </m:r>
                    <m:sSup>
                      <m:sSup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𝑏</m:t>
                        </m:r>
                      </m:e>
                      <m:sup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2</m:t>
                        </m:r>
                      </m:sup>
                    </m:sSup>
                  </m:oMath>
                </a14:m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93BEAF80-D9E2-5082-4F12-59638CBB99D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0743" y="3837340"/>
                <a:ext cx="6953232" cy="664221"/>
              </a:xfrm>
              <a:prstGeom prst="rect">
                <a:avLst/>
              </a:prstGeom>
              <a:blipFill>
                <a:blip r:embed="rId5"/>
                <a:stretch>
                  <a:fillRect l="-1140" b="-192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497AA965-DC9D-E98B-2AE2-ED3C6281943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98318" y="2426364"/>
            <a:ext cx="2802445" cy="1576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041215"/>
      </p:ext>
    </p:extLst>
  </p:cSld>
  <p:clrMapOvr>
    <a:masterClrMapping/>
  </p:clrMapOvr>
  <p:transition spd="med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2" grpId="0" animBg="1"/>
      <p:bldP spid="24" grpId="0"/>
      <p:bldP spid="25" grpId="0"/>
      <p:bldP spid="26" grpId="0"/>
      <p:bldP spid="2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6" name="Google Shape;1506;p55"/>
          <p:cNvSpPr/>
          <p:nvPr/>
        </p:nvSpPr>
        <p:spPr>
          <a:xfrm rot="10800000">
            <a:off x="7782620" y="1203217"/>
            <a:ext cx="3065558" cy="3559652"/>
          </a:xfrm>
          <a:custGeom>
            <a:avLst/>
            <a:gdLst/>
            <a:ahLst/>
            <a:cxnLst/>
            <a:rect l="l" t="t" r="r" b="b"/>
            <a:pathLst>
              <a:path w="82413" h="95696" extrusionOk="0">
                <a:moveTo>
                  <a:pt x="0" y="0"/>
                </a:moveTo>
                <a:lnTo>
                  <a:pt x="0" y="70492"/>
                </a:lnTo>
                <a:cubicBezTo>
                  <a:pt x="10133" y="86005"/>
                  <a:pt x="25239" y="95695"/>
                  <a:pt x="40079" y="95695"/>
                </a:cubicBezTo>
                <a:cubicBezTo>
                  <a:pt x="43020" y="95695"/>
                  <a:pt x="45950" y="95315"/>
                  <a:pt x="48829" y="94524"/>
                </a:cubicBezTo>
                <a:cubicBezTo>
                  <a:pt x="71478" y="88299"/>
                  <a:pt x="82412" y="59013"/>
                  <a:pt x="73244" y="29109"/>
                </a:cubicBezTo>
                <a:cubicBezTo>
                  <a:pt x="69683" y="17513"/>
                  <a:pt x="63619" y="7520"/>
                  <a:pt x="56217" y="0"/>
                </a:cubicBezTo>
                <a:close/>
              </a:path>
            </a:pathLst>
          </a:custGeom>
          <a:solidFill>
            <a:srgbClr val="8DCED4">
              <a:alpha val="6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12" name="Google Shape;1512;p55"/>
          <p:cNvSpPr/>
          <p:nvPr/>
        </p:nvSpPr>
        <p:spPr>
          <a:xfrm flipH="1">
            <a:off x="7146445" y="4118863"/>
            <a:ext cx="1272350" cy="347275"/>
          </a:xfrm>
          <a:custGeom>
            <a:avLst/>
            <a:gdLst/>
            <a:ahLst/>
            <a:cxnLst/>
            <a:rect l="l" t="t" r="r" b="b"/>
            <a:pathLst>
              <a:path w="50894" h="13891" extrusionOk="0">
                <a:moveTo>
                  <a:pt x="47961" y="461"/>
                </a:moveTo>
                <a:cubicBezTo>
                  <a:pt x="48959" y="461"/>
                  <a:pt x="50307" y="1231"/>
                  <a:pt x="49593" y="2377"/>
                </a:cubicBezTo>
                <a:cubicBezTo>
                  <a:pt x="49317" y="2752"/>
                  <a:pt x="48923" y="3047"/>
                  <a:pt x="48490" y="3224"/>
                </a:cubicBezTo>
                <a:cubicBezTo>
                  <a:pt x="46756" y="4012"/>
                  <a:pt x="44588" y="4210"/>
                  <a:pt x="42756" y="4623"/>
                </a:cubicBezTo>
                <a:cubicBezTo>
                  <a:pt x="41416" y="4919"/>
                  <a:pt x="38599" y="4998"/>
                  <a:pt x="37909" y="6436"/>
                </a:cubicBezTo>
                <a:cubicBezTo>
                  <a:pt x="37732" y="6771"/>
                  <a:pt x="37712" y="7165"/>
                  <a:pt x="37850" y="7520"/>
                </a:cubicBezTo>
                <a:cubicBezTo>
                  <a:pt x="37909" y="7717"/>
                  <a:pt x="38027" y="7874"/>
                  <a:pt x="38185" y="8012"/>
                </a:cubicBezTo>
                <a:cubicBezTo>
                  <a:pt x="38658" y="8505"/>
                  <a:pt x="38855" y="8308"/>
                  <a:pt x="38894" y="9155"/>
                </a:cubicBezTo>
                <a:cubicBezTo>
                  <a:pt x="38934" y="9982"/>
                  <a:pt x="38658" y="10160"/>
                  <a:pt x="37830" y="10376"/>
                </a:cubicBezTo>
                <a:cubicBezTo>
                  <a:pt x="37377" y="10475"/>
                  <a:pt x="36904" y="10554"/>
                  <a:pt x="36451" y="10613"/>
                </a:cubicBezTo>
                <a:lnTo>
                  <a:pt x="33082" y="11125"/>
                </a:lnTo>
                <a:lnTo>
                  <a:pt x="25378" y="12307"/>
                </a:lnTo>
                <a:lnTo>
                  <a:pt x="21556" y="12898"/>
                </a:lnTo>
                <a:cubicBezTo>
                  <a:pt x="20949" y="12994"/>
                  <a:pt x="19423" y="13377"/>
                  <a:pt x="18141" y="13377"/>
                </a:cubicBezTo>
                <a:cubicBezTo>
                  <a:pt x="17050" y="13377"/>
                  <a:pt x="16136" y="13100"/>
                  <a:pt x="16118" y="12130"/>
                </a:cubicBezTo>
                <a:cubicBezTo>
                  <a:pt x="16118" y="12126"/>
                  <a:pt x="16118" y="12122"/>
                  <a:pt x="16117" y="12117"/>
                </a:cubicBezTo>
                <a:lnTo>
                  <a:pt x="16117" y="12117"/>
                </a:lnTo>
                <a:cubicBezTo>
                  <a:pt x="16433" y="11003"/>
                  <a:pt x="17377" y="11375"/>
                  <a:pt x="18226" y="11086"/>
                </a:cubicBezTo>
                <a:cubicBezTo>
                  <a:pt x="18699" y="10928"/>
                  <a:pt x="18679" y="10830"/>
                  <a:pt x="19014" y="10514"/>
                </a:cubicBezTo>
                <a:cubicBezTo>
                  <a:pt x="19290" y="10239"/>
                  <a:pt x="19625" y="10160"/>
                  <a:pt x="19940" y="9923"/>
                </a:cubicBezTo>
                <a:cubicBezTo>
                  <a:pt x="20689" y="9352"/>
                  <a:pt x="20374" y="8524"/>
                  <a:pt x="19566" y="8229"/>
                </a:cubicBezTo>
                <a:cubicBezTo>
                  <a:pt x="19386" y="8163"/>
                  <a:pt x="19196" y="8136"/>
                  <a:pt x="19001" y="8136"/>
                </a:cubicBezTo>
                <a:cubicBezTo>
                  <a:pt x="18322" y="8136"/>
                  <a:pt x="17582" y="8461"/>
                  <a:pt x="16985" y="8584"/>
                </a:cubicBezTo>
                <a:cubicBezTo>
                  <a:pt x="15822" y="8820"/>
                  <a:pt x="14660" y="9037"/>
                  <a:pt x="13478" y="9194"/>
                </a:cubicBezTo>
                <a:cubicBezTo>
                  <a:pt x="11188" y="9529"/>
                  <a:pt x="8882" y="9689"/>
                  <a:pt x="6574" y="9689"/>
                </a:cubicBezTo>
                <a:cubicBezTo>
                  <a:pt x="6439" y="9689"/>
                  <a:pt x="6303" y="9688"/>
                  <a:pt x="6168" y="9687"/>
                </a:cubicBezTo>
                <a:cubicBezTo>
                  <a:pt x="5776" y="9687"/>
                  <a:pt x="5354" y="9699"/>
                  <a:pt x="4926" y="9699"/>
                </a:cubicBezTo>
                <a:cubicBezTo>
                  <a:pt x="3997" y="9699"/>
                  <a:pt x="3035" y="9643"/>
                  <a:pt x="2267" y="9293"/>
                </a:cubicBezTo>
                <a:cubicBezTo>
                  <a:pt x="533" y="8505"/>
                  <a:pt x="40" y="6574"/>
                  <a:pt x="1656" y="5411"/>
                </a:cubicBezTo>
                <a:cubicBezTo>
                  <a:pt x="2621" y="4702"/>
                  <a:pt x="3882" y="4663"/>
                  <a:pt x="5025" y="4604"/>
                </a:cubicBezTo>
                <a:cubicBezTo>
                  <a:pt x="6286" y="4505"/>
                  <a:pt x="7547" y="4426"/>
                  <a:pt x="8828" y="4328"/>
                </a:cubicBezTo>
                <a:cubicBezTo>
                  <a:pt x="13359" y="3914"/>
                  <a:pt x="17871" y="3264"/>
                  <a:pt x="22324" y="2377"/>
                </a:cubicBezTo>
                <a:cubicBezTo>
                  <a:pt x="23566" y="2141"/>
                  <a:pt x="24807" y="1865"/>
                  <a:pt x="26048" y="1569"/>
                </a:cubicBezTo>
                <a:cubicBezTo>
                  <a:pt x="27113" y="1333"/>
                  <a:pt x="28467" y="835"/>
                  <a:pt x="29627" y="835"/>
                </a:cubicBezTo>
                <a:cubicBezTo>
                  <a:pt x="29819" y="835"/>
                  <a:pt x="30006" y="849"/>
                  <a:pt x="30186" y="880"/>
                </a:cubicBezTo>
                <a:cubicBezTo>
                  <a:pt x="30796" y="998"/>
                  <a:pt x="32274" y="683"/>
                  <a:pt x="31939" y="2062"/>
                </a:cubicBezTo>
                <a:cubicBezTo>
                  <a:pt x="31841" y="2456"/>
                  <a:pt x="31328" y="2811"/>
                  <a:pt x="30993" y="2949"/>
                </a:cubicBezTo>
                <a:cubicBezTo>
                  <a:pt x="30540" y="3086"/>
                  <a:pt x="30087" y="3185"/>
                  <a:pt x="29614" y="3264"/>
                </a:cubicBezTo>
                <a:cubicBezTo>
                  <a:pt x="28885" y="3441"/>
                  <a:pt x="28274" y="3756"/>
                  <a:pt x="27999" y="4485"/>
                </a:cubicBezTo>
                <a:cubicBezTo>
                  <a:pt x="27940" y="4604"/>
                  <a:pt x="28117" y="4761"/>
                  <a:pt x="28196" y="4820"/>
                </a:cubicBezTo>
                <a:cubicBezTo>
                  <a:pt x="28961" y="5354"/>
                  <a:pt x="29784" y="5564"/>
                  <a:pt x="30650" y="5564"/>
                </a:cubicBezTo>
                <a:cubicBezTo>
                  <a:pt x="31032" y="5564"/>
                  <a:pt x="31423" y="5523"/>
                  <a:pt x="31821" y="5451"/>
                </a:cubicBezTo>
                <a:cubicBezTo>
                  <a:pt x="33949" y="5057"/>
                  <a:pt x="36018" y="4170"/>
                  <a:pt x="38067" y="3500"/>
                </a:cubicBezTo>
                <a:lnTo>
                  <a:pt x="44608" y="1372"/>
                </a:lnTo>
                <a:cubicBezTo>
                  <a:pt x="45652" y="1037"/>
                  <a:pt x="46736" y="545"/>
                  <a:pt x="47820" y="466"/>
                </a:cubicBezTo>
                <a:cubicBezTo>
                  <a:pt x="47866" y="462"/>
                  <a:pt x="47913" y="461"/>
                  <a:pt x="47961" y="461"/>
                </a:cubicBezTo>
                <a:close/>
                <a:moveTo>
                  <a:pt x="47887" y="1"/>
                </a:moveTo>
                <a:cubicBezTo>
                  <a:pt x="47346" y="1"/>
                  <a:pt x="46785" y="115"/>
                  <a:pt x="46263" y="269"/>
                </a:cubicBezTo>
                <a:cubicBezTo>
                  <a:pt x="43308" y="1136"/>
                  <a:pt x="40392" y="2180"/>
                  <a:pt x="37456" y="3126"/>
                </a:cubicBezTo>
                <a:cubicBezTo>
                  <a:pt x="35939" y="3618"/>
                  <a:pt x="34422" y="4150"/>
                  <a:pt x="32905" y="4604"/>
                </a:cubicBezTo>
                <a:cubicBezTo>
                  <a:pt x="32057" y="4864"/>
                  <a:pt x="31161" y="5107"/>
                  <a:pt x="30294" y="5107"/>
                </a:cubicBezTo>
                <a:cubicBezTo>
                  <a:pt x="29690" y="5107"/>
                  <a:pt x="29099" y="4990"/>
                  <a:pt x="28548" y="4678"/>
                </a:cubicBezTo>
                <a:lnTo>
                  <a:pt x="28548" y="4678"/>
                </a:lnTo>
                <a:cubicBezTo>
                  <a:pt x="29329" y="3332"/>
                  <a:pt x="32773" y="3918"/>
                  <a:pt x="32412" y="1944"/>
                </a:cubicBezTo>
                <a:cubicBezTo>
                  <a:pt x="32213" y="702"/>
                  <a:pt x="30749" y="420"/>
                  <a:pt x="29620" y="420"/>
                </a:cubicBezTo>
                <a:cubicBezTo>
                  <a:pt x="29405" y="420"/>
                  <a:pt x="29203" y="431"/>
                  <a:pt x="29023" y="446"/>
                </a:cubicBezTo>
                <a:cubicBezTo>
                  <a:pt x="26501" y="663"/>
                  <a:pt x="23960" y="1530"/>
                  <a:pt x="21477" y="2023"/>
                </a:cubicBezTo>
                <a:cubicBezTo>
                  <a:pt x="18738" y="2554"/>
                  <a:pt x="16000" y="2988"/>
                  <a:pt x="13222" y="3343"/>
                </a:cubicBezTo>
                <a:cubicBezTo>
                  <a:pt x="10404" y="3697"/>
                  <a:pt x="7567" y="3953"/>
                  <a:pt x="4730" y="4131"/>
                </a:cubicBezTo>
                <a:cubicBezTo>
                  <a:pt x="2996" y="4229"/>
                  <a:pt x="277" y="4544"/>
                  <a:pt x="99" y="6791"/>
                </a:cubicBezTo>
                <a:cubicBezTo>
                  <a:pt x="1" y="8150"/>
                  <a:pt x="1163" y="9253"/>
                  <a:pt x="2346" y="9726"/>
                </a:cubicBezTo>
                <a:cubicBezTo>
                  <a:pt x="3420" y="10144"/>
                  <a:pt x="4676" y="10266"/>
                  <a:pt x="5943" y="10266"/>
                </a:cubicBezTo>
                <a:cubicBezTo>
                  <a:pt x="7184" y="10266"/>
                  <a:pt x="8435" y="10149"/>
                  <a:pt x="9537" y="10081"/>
                </a:cubicBezTo>
                <a:cubicBezTo>
                  <a:pt x="10897" y="10002"/>
                  <a:pt x="12256" y="9884"/>
                  <a:pt x="13616" y="9687"/>
                </a:cubicBezTo>
                <a:cubicBezTo>
                  <a:pt x="15172" y="9490"/>
                  <a:pt x="16748" y="8958"/>
                  <a:pt x="18285" y="8840"/>
                </a:cubicBezTo>
                <a:lnTo>
                  <a:pt x="18758" y="8721"/>
                </a:lnTo>
                <a:lnTo>
                  <a:pt x="19743" y="9293"/>
                </a:lnTo>
                <a:cubicBezTo>
                  <a:pt x="19763" y="9588"/>
                  <a:pt x="19073" y="9608"/>
                  <a:pt x="18896" y="9746"/>
                </a:cubicBezTo>
                <a:cubicBezTo>
                  <a:pt x="18187" y="10298"/>
                  <a:pt x="18108" y="10554"/>
                  <a:pt x="17142" y="10692"/>
                </a:cubicBezTo>
                <a:cubicBezTo>
                  <a:pt x="16354" y="10810"/>
                  <a:pt x="15822" y="11007"/>
                  <a:pt x="15606" y="11834"/>
                </a:cubicBezTo>
                <a:cubicBezTo>
                  <a:pt x="15599" y="11866"/>
                  <a:pt x="15608" y="11903"/>
                  <a:pt x="15627" y="11942"/>
                </a:cubicBezTo>
                <a:lnTo>
                  <a:pt x="15627" y="11942"/>
                </a:lnTo>
                <a:cubicBezTo>
                  <a:pt x="15687" y="13288"/>
                  <a:pt x="16980" y="13890"/>
                  <a:pt x="18200" y="13890"/>
                </a:cubicBezTo>
                <a:cubicBezTo>
                  <a:pt x="18275" y="13890"/>
                  <a:pt x="18349" y="13888"/>
                  <a:pt x="18423" y="13884"/>
                </a:cubicBezTo>
                <a:cubicBezTo>
                  <a:pt x="21103" y="13726"/>
                  <a:pt x="23841" y="13076"/>
                  <a:pt x="26501" y="12682"/>
                </a:cubicBezTo>
                <a:lnTo>
                  <a:pt x="34678" y="11421"/>
                </a:lnTo>
                <a:cubicBezTo>
                  <a:pt x="35880" y="11224"/>
                  <a:pt x="37200" y="11165"/>
                  <a:pt x="38362" y="10810"/>
                </a:cubicBezTo>
                <a:cubicBezTo>
                  <a:pt x="39032" y="10613"/>
                  <a:pt x="39702" y="10140"/>
                  <a:pt x="39682" y="9372"/>
                </a:cubicBezTo>
                <a:cubicBezTo>
                  <a:pt x="39682" y="8781"/>
                  <a:pt x="39269" y="8603"/>
                  <a:pt x="38934" y="8209"/>
                </a:cubicBezTo>
                <a:cubicBezTo>
                  <a:pt x="38382" y="7579"/>
                  <a:pt x="38047" y="7047"/>
                  <a:pt x="38737" y="6377"/>
                </a:cubicBezTo>
                <a:cubicBezTo>
                  <a:pt x="39269" y="5865"/>
                  <a:pt x="40175" y="5766"/>
                  <a:pt x="40845" y="5608"/>
                </a:cubicBezTo>
                <a:cubicBezTo>
                  <a:pt x="43308" y="5057"/>
                  <a:pt x="45889" y="4663"/>
                  <a:pt x="48293" y="3914"/>
                </a:cubicBezTo>
                <a:cubicBezTo>
                  <a:pt x="49494" y="3520"/>
                  <a:pt x="50893" y="2515"/>
                  <a:pt x="50046" y="1136"/>
                </a:cubicBezTo>
                <a:cubicBezTo>
                  <a:pt x="49529" y="282"/>
                  <a:pt x="48733" y="1"/>
                  <a:pt x="4788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13" name="Google Shape;1513;p55"/>
          <p:cNvSpPr/>
          <p:nvPr/>
        </p:nvSpPr>
        <p:spPr>
          <a:xfrm flipH="1">
            <a:off x="7688398" y="4582638"/>
            <a:ext cx="283484" cy="360463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514" name="Google Shape;1514;p55"/>
          <p:cNvGrpSpPr/>
          <p:nvPr/>
        </p:nvGrpSpPr>
        <p:grpSpPr>
          <a:xfrm rot="-2700000">
            <a:off x="8026909" y="3935377"/>
            <a:ext cx="898707" cy="766293"/>
            <a:chOff x="10024450" y="2274100"/>
            <a:chExt cx="762700" cy="650325"/>
          </a:xfrm>
        </p:grpSpPr>
        <p:sp>
          <p:nvSpPr>
            <p:cNvPr id="1515" name="Google Shape;1515;p55"/>
            <p:cNvSpPr/>
            <p:nvPr/>
          </p:nvSpPr>
          <p:spPr>
            <a:xfrm>
              <a:off x="10051950" y="2294750"/>
              <a:ext cx="706375" cy="609625"/>
            </a:xfrm>
            <a:custGeom>
              <a:avLst/>
              <a:gdLst/>
              <a:ahLst/>
              <a:cxnLst/>
              <a:rect l="l" t="t" r="r" b="b"/>
              <a:pathLst>
                <a:path w="28255" h="24385" extrusionOk="0">
                  <a:moveTo>
                    <a:pt x="8240" y="1"/>
                  </a:moveTo>
                  <a:cubicBezTo>
                    <a:pt x="8107" y="835"/>
                    <a:pt x="7940" y="1602"/>
                    <a:pt x="7706" y="2402"/>
                  </a:cubicBezTo>
                  <a:cubicBezTo>
                    <a:pt x="6639" y="6505"/>
                    <a:pt x="4971" y="10408"/>
                    <a:pt x="2803" y="14044"/>
                  </a:cubicBezTo>
                  <a:cubicBezTo>
                    <a:pt x="2803" y="14044"/>
                    <a:pt x="1235" y="16746"/>
                    <a:pt x="1" y="18714"/>
                  </a:cubicBezTo>
                  <a:cubicBezTo>
                    <a:pt x="1002" y="19715"/>
                    <a:pt x="5605" y="23784"/>
                    <a:pt x="13911" y="24385"/>
                  </a:cubicBezTo>
                  <a:lnTo>
                    <a:pt x="17380" y="23284"/>
                  </a:lnTo>
                  <a:lnTo>
                    <a:pt x="20782" y="22183"/>
                  </a:lnTo>
                  <a:cubicBezTo>
                    <a:pt x="22917" y="17547"/>
                    <a:pt x="24852" y="12810"/>
                    <a:pt x="26520" y="8006"/>
                  </a:cubicBezTo>
                  <a:cubicBezTo>
                    <a:pt x="27354" y="5605"/>
                    <a:pt x="28254" y="2169"/>
                    <a:pt x="28254" y="2169"/>
                  </a:cubicBezTo>
                  <a:lnTo>
                    <a:pt x="28254" y="2169"/>
                  </a:lnTo>
                  <a:cubicBezTo>
                    <a:pt x="26720" y="2407"/>
                    <a:pt x="25144" y="2506"/>
                    <a:pt x="23582" y="2506"/>
                  </a:cubicBezTo>
                  <a:cubicBezTo>
                    <a:pt x="15734" y="2506"/>
                    <a:pt x="8240" y="1"/>
                    <a:pt x="8240" y="1"/>
                  </a:cubicBezTo>
                  <a:close/>
                </a:path>
              </a:pathLst>
            </a:custGeom>
            <a:solidFill>
              <a:srgbClr val="302D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6" name="Google Shape;1516;p55"/>
            <p:cNvSpPr/>
            <p:nvPr/>
          </p:nvSpPr>
          <p:spPr>
            <a:xfrm>
              <a:off x="10024450" y="2274100"/>
              <a:ext cx="762700" cy="650325"/>
            </a:xfrm>
            <a:custGeom>
              <a:avLst/>
              <a:gdLst/>
              <a:ahLst/>
              <a:cxnLst/>
              <a:rect l="l" t="t" r="r" b="b"/>
              <a:pathLst>
                <a:path w="30508" h="26013" extrusionOk="0">
                  <a:moveTo>
                    <a:pt x="2783" y="14640"/>
                  </a:moveTo>
                  <a:cubicBezTo>
                    <a:pt x="2750" y="14640"/>
                    <a:pt x="2723" y="14703"/>
                    <a:pt x="2785" y="14864"/>
                  </a:cubicBezTo>
                  <a:lnTo>
                    <a:pt x="2785" y="14864"/>
                  </a:lnTo>
                  <a:cubicBezTo>
                    <a:pt x="2876" y="14736"/>
                    <a:pt x="2825" y="14640"/>
                    <a:pt x="2783" y="14640"/>
                  </a:cubicBezTo>
                  <a:close/>
                  <a:moveTo>
                    <a:pt x="10200" y="1949"/>
                  </a:moveTo>
                  <a:cubicBezTo>
                    <a:pt x="14694" y="3316"/>
                    <a:pt x="19526" y="4155"/>
                    <a:pt x="24289" y="4155"/>
                  </a:cubicBezTo>
                  <a:cubicBezTo>
                    <a:pt x="25520" y="4155"/>
                    <a:pt x="26746" y="4099"/>
                    <a:pt x="27961" y="3981"/>
                  </a:cubicBezTo>
                  <a:lnTo>
                    <a:pt x="27961" y="3981"/>
                  </a:lnTo>
                  <a:cubicBezTo>
                    <a:pt x="26216" y="10325"/>
                    <a:pt x="23868" y="16492"/>
                    <a:pt x="20999" y="22399"/>
                  </a:cubicBezTo>
                  <a:lnTo>
                    <a:pt x="20999" y="22399"/>
                  </a:lnTo>
                  <a:lnTo>
                    <a:pt x="14854" y="24388"/>
                  </a:lnTo>
                  <a:lnTo>
                    <a:pt x="14854" y="24388"/>
                  </a:lnTo>
                  <a:cubicBezTo>
                    <a:pt x="10361" y="23971"/>
                    <a:pt x="5747" y="22512"/>
                    <a:pt x="2343" y="19482"/>
                  </a:cubicBezTo>
                  <a:lnTo>
                    <a:pt x="2343" y="19482"/>
                  </a:lnTo>
                  <a:cubicBezTo>
                    <a:pt x="3225" y="18045"/>
                    <a:pt x="4078" y="16607"/>
                    <a:pt x="4904" y="15170"/>
                  </a:cubicBezTo>
                  <a:cubicBezTo>
                    <a:pt x="4970" y="14970"/>
                    <a:pt x="4970" y="14737"/>
                    <a:pt x="4837" y="14537"/>
                  </a:cubicBezTo>
                  <a:lnTo>
                    <a:pt x="4837" y="14537"/>
                  </a:lnTo>
                  <a:cubicBezTo>
                    <a:pt x="4866" y="14581"/>
                    <a:pt x="4903" y="14601"/>
                    <a:pt x="4945" y="14601"/>
                  </a:cubicBezTo>
                  <a:cubicBezTo>
                    <a:pt x="5380" y="14601"/>
                    <a:pt x="6422" y="12433"/>
                    <a:pt x="6605" y="12068"/>
                  </a:cubicBezTo>
                  <a:cubicBezTo>
                    <a:pt x="7205" y="10867"/>
                    <a:pt x="7739" y="9633"/>
                    <a:pt x="8273" y="8399"/>
                  </a:cubicBezTo>
                  <a:cubicBezTo>
                    <a:pt x="9078" y="6299"/>
                    <a:pt x="9735" y="4149"/>
                    <a:pt x="10200" y="1949"/>
                  </a:cubicBezTo>
                  <a:close/>
                  <a:moveTo>
                    <a:pt x="9275" y="0"/>
                  </a:moveTo>
                  <a:cubicBezTo>
                    <a:pt x="9006" y="0"/>
                    <a:pt x="8770" y="99"/>
                    <a:pt x="8600" y="248"/>
                  </a:cubicBezTo>
                  <a:lnTo>
                    <a:pt x="8600" y="248"/>
                  </a:lnTo>
                  <a:cubicBezTo>
                    <a:pt x="8452" y="363"/>
                    <a:pt x="8345" y="521"/>
                    <a:pt x="8306" y="727"/>
                  </a:cubicBezTo>
                  <a:cubicBezTo>
                    <a:pt x="7405" y="5630"/>
                    <a:pt x="5437" y="10267"/>
                    <a:pt x="2902" y="14570"/>
                  </a:cubicBezTo>
                  <a:cubicBezTo>
                    <a:pt x="2837" y="14766"/>
                    <a:pt x="2836" y="14994"/>
                    <a:pt x="2961" y="15191"/>
                  </a:cubicBezTo>
                  <a:lnTo>
                    <a:pt x="2961" y="15191"/>
                  </a:lnTo>
                  <a:cubicBezTo>
                    <a:pt x="2872" y="15054"/>
                    <a:pt x="2817" y="14946"/>
                    <a:pt x="2785" y="14864"/>
                  </a:cubicBezTo>
                  <a:lnTo>
                    <a:pt x="2785" y="14864"/>
                  </a:lnTo>
                  <a:cubicBezTo>
                    <a:pt x="2754" y="14908"/>
                    <a:pt x="2706" y="14955"/>
                    <a:pt x="2635" y="15004"/>
                  </a:cubicBezTo>
                  <a:cubicBezTo>
                    <a:pt x="2369" y="15370"/>
                    <a:pt x="2168" y="15771"/>
                    <a:pt x="1968" y="16171"/>
                  </a:cubicBezTo>
                  <a:cubicBezTo>
                    <a:pt x="1368" y="17205"/>
                    <a:pt x="767" y="18239"/>
                    <a:pt x="134" y="19240"/>
                  </a:cubicBezTo>
                  <a:cubicBezTo>
                    <a:pt x="0" y="19540"/>
                    <a:pt x="100" y="19874"/>
                    <a:pt x="334" y="20074"/>
                  </a:cubicBezTo>
                  <a:cubicBezTo>
                    <a:pt x="4170" y="23810"/>
                    <a:pt x="9707" y="25578"/>
                    <a:pt x="14944" y="26011"/>
                  </a:cubicBezTo>
                  <a:lnTo>
                    <a:pt x="14931" y="25979"/>
                  </a:lnTo>
                  <a:lnTo>
                    <a:pt x="14931" y="25979"/>
                  </a:lnTo>
                  <a:cubicBezTo>
                    <a:pt x="15028" y="26001"/>
                    <a:pt x="15125" y="26013"/>
                    <a:pt x="15218" y="26013"/>
                  </a:cubicBezTo>
                  <a:cubicBezTo>
                    <a:pt x="15309" y="26013"/>
                    <a:pt x="15397" y="26002"/>
                    <a:pt x="15478" y="25978"/>
                  </a:cubicBezTo>
                  <a:lnTo>
                    <a:pt x="22349" y="23743"/>
                  </a:lnTo>
                  <a:cubicBezTo>
                    <a:pt x="22474" y="23715"/>
                    <a:pt x="22581" y="23653"/>
                    <a:pt x="22669" y="23568"/>
                  </a:cubicBezTo>
                  <a:lnTo>
                    <a:pt x="22669" y="23568"/>
                  </a:lnTo>
                  <a:cubicBezTo>
                    <a:pt x="22787" y="23475"/>
                    <a:pt x="22854" y="23365"/>
                    <a:pt x="22880" y="23247"/>
                  </a:cubicBezTo>
                  <a:lnTo>
                    <a:pt x="22880" y="23247"/>
                  </a:lnTo>
                  <a:cubicBezTo>
                    <a:pt x="26002" y="16795"/>
                    <a:pt x="28526" y="10044"/>
                    <a:pt x="30355" y="3095"/>
                  </a:cubicBezTo>
                  <a:cubicBezTo>
                    <a:pt x="30508" y="2515"/>
                    <a:pt x="29681" y="2186"/>
                    <a:pt x="29208" y="2186"/>
                  </a:cubicBezTo>
                  <a:cubicBezTo>
                    <a:pt x="29165" y="2186"/>
                    <a:pt x="29124" y="2189"/>
                    <a:pt x="29087" y="2194"/>
                  </a:cubicBezTo>
                  <a:cubicBezTo>
                    <a:pt x="27478" y="2421"/>
                    <a:pt x="25838" y="2527"/>
                    <a:pt x="24186" y="2527"/>
                  </a:cubicBezTo>
                  <a:cubicBezTo>
                    <a:pt x="19411" y="2527"/>
                    <a:pt x="14541" y="1640"/>
                    <a:pt x="10060" y="197"/>
                  </a:cubicBezTo>
                  <a:lnTo>
                    <a:pt x="10060" y="197"/>
                  </a:lnTo>
                  <a:cubicBezTo>
                    <a:pt x="9901" y="100"/>
                    <a:pt x="9703" y="41"/>
                    <a:pt x="9497" y="22"/>
                  </a:cubicBezTo>
                  <a:lnTo>
                    <a:pt x="9497" y="22"/>
                  </a:lnTo>
                  <a:cubicBezTo>
                    <a:pt x="9421" y="7"/>
                    <a:pt x="9347" y="0"/>
                    <a:pt x="927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7" name="Google Shape;1517;p55"/>
            <p:cNvSpPr/>
            <p:nvPr/>
          </p:nvSpPr>
          <p:spPr>
            <a:xfrm>
              <a:off x="10045400" y="2294038"/>
              <a:ext cx="706375" cy="610450"/>
            </a:xfrm>
            <a:custGeom>
              <a:avLst/>
              <a:gdLst/>
              <a:ahLst/>
              <a:cxnLst/>
              <a:rect l="l" t="t" r="r" b="b"/>
              <a:pathLst>
                <a:path w="28255" h="24418" extrusionOk="0">
                  <a:moveTo>
                    <a:pt x="8240" y="0"/>
                  </a:moveTo>
                  <a:cubicBezTo>
                    <a:pt x="8107" y="834"/>
                    <a:pt x="7907" y="1635"/>
                    <a:pt x="7706" y="2435"/>
                  </a:cubicBezTo>
                  <a:cubicBezTo>
                    <a:pt x="6639" y="6505"/>
                    <a:pt x="4971" y="10441"/>
                    <a:pt x="2803" y="14077"/>
                  </a:cubicBezTo>
                  <a:cubicBezTo>
                    <a:pt x="2803" y="14077"/>
                    <a:pt x="1235" y="16779"/>
                    <a:pt x="1" y="18747"/>
                  </a:cubicBezTo>
                  <a:cubicBezTo>
                    <a:pt x="1002" y="19748"/>
                    <a:pt x="5605" y="23851"/>
                    <a:pt x="13911" y="24418"/>
                  </a:cubicBezTo>
                  <a:lnTo>
                    <a:pt x="20782" y="22216"/>
                  </a:lnTo>
                  <a:cubicBezTo>
                    <a:pt x="22917" y="17580"/>
                    <a:pt x="24852" y="12876"/>
                    <a:pt x="26520" y="8039"/>
                  </a:cubicBezTo>
                  <a:cubicBezTo>
                    <a:pt x="27354" y="5671"/>
                    <a:pt x="28254" y="2202"/>
                    <a:pt x="28254" y="2202"/>
                  </a:cubicBezTo>
                  <a:lnTo>
                    <a:pt x="28254" y="2202"/>
                  </a:lnTo>
                  <a:cubicBezTo>
                    <a:pt x="26756" y="2430"/>
                    <a:pt x="25214" y="2526"/>
                    <a:pt x="23684" y="2526"/>
                  </a:cubicBezTo>
                  <a:cubicBezTo>
                    <a:pt x="15815" y="2526"/>
                    <a:pt x="8240" y="0"/>
                    <a:pt x="82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8" name="Google Shape;1518;p55"/>
            <p:cNvSpPr/>
            <p:nvPr/>
          </p:nvSpPr>
          <p:spPr>
            <a:xfrm>
              <a:off x="10399700" y="2814300"/>
              <a:ext cx="171825" cy="90075"/>
            </a:xfrm>
            <a:custGeom>
              <a:avLst/>
              <a:gdLst/>
              <a:ahLst/>
              <a:cxnLst/>
              <a:rect l="l" t="t" r="r" b="b"/>
              <a:pathLst>
                <a:path w="6873" h="3603" extrusionOk="0">
                  <a:moveTo>
                    <a:pt x="3103" y="0"/>
                  </a:moveTo>
                  <a:cubicBezTo>
                    <a:pt x="3103" y="0"/>
                    <a:pt x="2836" y="2135"/>
                    <a:pt x="1" y="3603"/>
                  </a:cubicBezTo>
                  <a:lnTo>
                    <a:pt x="6872" y="1401"/>
                  </a:lnTo>
                  <a:lnTo>
                    <a:pt x="6872" y="1401"/>
                  </a:lnTo>
                  <a:cubicBezTo>
                    <a:pt x="6872" y="1401"/>
                    <a:pt x="6528" y="1453"/>
                    <a:pt x="6043" y="1453"/>
                  </a:cubicBezTo>
                  <a:cubicBezTo>
                    <a:pt x="5075" y="1453"/>
                    <a:pt x="3548" y="1246"/>
                    <a:pt x="31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9" name="Google Shape;1519;p55"/>
            <p:cNvSpPr/>
            <p:nvPr/>
          </p:nvSpPr>
          <p:spPr>
            <a:xfrm>
              <a:off x="10286450" y="2434750"/>
              <a:ext cx="330925" cy="81850"/>
            </a:xfrm>
            <a:custGeom>
              <a:avLst/>
              <a:gdLst/>
              <a:ahLst/>
              <a:cxnLst/>
              <a:rect l="l" t="t" r="r" b="b"/>
              <a:pathLst>
                <a:path w="13237" h="3274" extrusionOk="0">
                  <a:moveTo>
                    <a:pt x="863" y="0"/>
                  </a:moveTo>
                  <a:cubicBezTo>
                    <a:pt x="630" y="0"/>
                    <a:pt x="1" y="607"/>
                    <a:pt x="128" y="639"/>
                  </a:cubicBezTo>
                  <a:cubicBezTo>
                    <a:pt x="4030" y="2240"/>
                    <a:pt x="8167" y="3140"/>
                    <a:pt x="12403" y="3274"/>
                  </a:cubicBezTo>
                  <a:cubicBezTo>
                    <a:pt x="12670" y="3274"/>
                    <a:pt x="13237" y="2640"/>
                    <a:pt x="13204" y="2640"/>
                  </a:cubicBezTo>
                  <a:cubicBezTo>
                    <a:pt x="8967" y="2507"/>
                    <a:pt x="4798" y="1606"/>
                    <a:pt x="895" y="5"/>
                  </a:cubicBezTo>
                  <a:cubicBezTo>
                    <a:pt x="885" y="2"/>
                    <a:pt x="875" y="0"/>
                    <a:pt x="8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0" name="Google Shape;1520;p55"/>
            <p:cNvSpPr/>
            <p:nvPr/>
          </p:nvSpPr>
          <p:spPr>
            <a:xfrm>
              <a:off x="10233150" y="2558850"/>
              <a:ext cx="330875" cy="81175"/>
            </a:xfrm>
            <a:custGeom>
              <a:avLst/>
              <a:gdLst/>
              <a:ahLst/>
              <a:cxnLst/>
              <a:rect l="l" t="t" r="r" b="b"/>
              <a:pathLst>
                <a:path w="13235" h="3247" extrusionOk="0">
                  <a:moveTo>
                    <a:pt x="870" y="1"/>
                  </a:moveTo>
                  <a:cubicBezTo>
                    <a:pt x="599" y="1"/>
                    <a:pt x="1" y="583"/>
                    <a:pt x="125" y="645"/>
                  </a:cubicBezTo>
                  <a:cubicBezTo>
                    <a:pt x="4028" y="2246"/>
                    <a:pt x="8197" y="3113"/>
                    <a:pt x="12400" y="3247"/>
                  </a:cubicBezTo>
                  <a:cubicBezTo>
                    <a:pt x="12700" y="3247"/>
                    <a:pt x="13234" y="2613"/>
                    <a:pt x="13201" y="2613"/>
                  </a:cubicBezTo>
                  <a:cubicBezTo>
                    <a:pt x="8964" y="2479"/>
                    <a:pt x="4828" y="1612"/>
                    <a:pt x="925" y="11"/>
                  </a:cubicBezTo>
                  <a:cubicBezTo>
                    <a:pt x="909" y="4"/>
                    <a:pt x="891" y="1"/>
                    <a:pt x="87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1" name="Google Shape;1521;p55"/>
            <p:cNvSpPr/>
            <p:nvPr/>
          </p:nvSpPr>
          <p:spPr>
            <a:xfrm>
              <a:off x="10174775" y="2676450"/>
              <a:ext cx="330875" cy="81150"/>
            </a:xfrm>
            <a:custGeom>
              <a:avLst/>
              <a:gdLst/>
              <a:ahLst/>
              <a:cxnLst/>
              <a:rect l="l" t="t" r="r" b="b"/>
              <a:pathLst>
                <a:path w="13235" h="3246" extrusionOk="0">
                  <a:moveTo>
                    <a:pt x="843" y="0"/>
                  </a:moveTo>
                  <a:cubicBezTo>
                    <a:pt x="599" y="0"/>
                    <a:pt x="1" y="582"/>
                    <a:pt x="125" y="644"/>
                  </a:cubicBezTo>
                  <a:cubicBezTo>
                    <a:pt x="4028" y="2245"/>
                    <a:pt x="8197" y="3113"/>
                    <a:pt x="12400" y="3246"/>
                  </a:cubicBezTo>
                  <a:cubicBezTo>
                    <a:pt x="12700" y="3246"/>
                    <a:pt x="13234" y="2612"/>
                    <a:pt x="13201" y="2612"/>
                  </a:cubicBezTo>
                  <a:cubicBezTo>
                    <a:pt x="8964" y="2479"/>
                    <a:pt x="4795" y="1611"/>
                    <a:pt x="892" y="10"/>
                  </a:cubicBezTo>
                  <a:cubicBezTo>
                    <a:pt x="878" y="3"/>
                    <a:pt x="862" y="0"/>
                    <a:pt x="8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522" name="Google Shape;1522;p55"/>
          <p:cNvSpPr/>
          <p:nvPr/>
        </p:nvSpPr>
        <p:spPr>
          <a:xfrm>
            <a:off x="225250" y="447438"/>
            <a:ext cx="1153600" cy="321450"/>
          </a:xfrm>
          <a:custGeom>
            <a:avLst/>
            <a:gdLst/>
            <a:ahLst/>
            <a:cxnLst/>
            <a:rect l="l" t="t" r="r" b="b"/>
            <a:pathLst>
              <a:path w="46144" h="12858" extrusionOk="0">
                <a:moveTo>
                  <a:pt x="43926" y="479"/>
                </a:moveTo>
                <a:cubicBezTo>
                  <a:pt x="44509" y="479"/>
                  <a:pt x="44950" y="712"/>
                  <a:pt x="44942" y="1436"/>
                </a:cubicBezTo>
                <a:cubicBezTo>
                  <a:pt x="44942" y="2618"/>
                  <a:pt x="42913" y="3150"/>
                  <a:pt x="42046" y="3525"/>
                </a:cubicBezTo>
                <a:lnTo>
                  <a:pt x="39484" y="4687"/>
                </a:lnTo>
                <a:cubicBezTo>
                  <a:pt x="37613" y="5534"/>
                  <a:pt x="35741" y="6382"/>
                  <a:pt x="33869" y="7209"/>
                </a:cubicBezTo>
                <a:cubicBezTo>
                  <a:pt x="32372" y="7899"/>
                  <a:pt x="30835" y="8490"/>
                  <a:pt x="29239" y="8943"/>
                </a:cubicBezTo>
                <a:cubicBezTo>
                  <a:pt x="28171" y="9235"/>
                  <a:pt x="27162" y="9366"/>
                  <a:pt x="26159" y="9366"/>
                </a:cubicBezTo>
                <a:cubicBezTo>
                  <a:pt x="24998" y="9366"/>
                  <a:pt x="23845" y="9190"/>
                  <a:pt x="22619" y="8884"/>
                </a:cubicBezTo>
                <a:cubicBezTo>
                  <a:pt x="22143" y="8763"/>
                  <a:pt x="21680" y="8709"/>
                  <a:pt x="21228" y="8709"/>
                </a:cubicBezTo>
                <a:cubicBezTo>
                  <a:pt x="18660" y="8709"/>
                  <a:pt x="16412" y="10424"/>
                  <a:pt x="13950" y="11228"/>
                </a:cubicBezTo>
                <a:cubicBezTo>
                  <a:pt x="12176" y="11819"/>
                  <a:pt x="10324" y="12174"/>
                  <a:pt x="8433" y="12273"/>
                </a:cubicBezTo>
                <a:lnTo>
                  <a:pt x="7743" y="12312"/>
                </a:lnTo>
                <a:cubicBezTo>
                  <a:pt x="6758" y="11701"/>
                  <a:pt x="6660" y="11130"/>
                  <a:pt x="7448" y="10578"/>
                </a:cubicBezTo>
                <a:cubicBezTo>
                  <a:pt x="7743" y="10401"/>
                  <a:pt x="8058" y="10263"/>
                  <a:pt x="8374" y="10184"/>
                </a:cubicBezTo>
                <a:cubicBezTo>
                  <a:pt x="8886" y="10027"/>
                  <a:pt x="9457" y="9908"/>
                  <a:pt x="9911" y="9593"/>
                </a:cubicBezTo>
                <a:cubicBezTo>
                  <a:pt x="10305" y="9317"/>
                  <a:pt x="11073" y="8509"/>
                  <a:pt x="10600" y="8037"/>
                </a:cubicBezTo>
                <a:cubicBezTo>
                  <a:pt x="10408" y="7854"/>
                  <a:pt x="9980" y="7794"/>
                  <a:pt x="9523" y="7794"/>
                </a:cubicBezTo>
                <a:cubicBezTo>
                  <a:pt x="8992" y="7794"/>
                  <a:pt x="8423" y="7875"/>
                  <a:pt x="8137" y="7938"/>
                </a:cubicBezTo>
                <a:cubicBezTo>
                  <a:pt x="7448" y="8076"/>
                  <a:pt x="6916" y="8450"/>
                  <a:pt x="6305" y="8805"/>
                </a:cubicBezTo>
                <a:cubicBezTo>
                  <a:pt x="5341" y="9339"/>
                  <a:pt x="4241" y="9737"/>
                  <a:pt x="3138" y="9737"/>
                </a:cubicBezTo>
                <a:cubicBezTo>
                  <a:pt x="2978" y="9737"/>
                  <a:pt x="2819" y="9729"/>
                  <a:pt x="2660" y="9711"/>
                </a:cubicBezTo>
                <a:cubicBezTo>
                  <a:pt x="1517" y="9593"/>
                  <a:pt x="630" y="8174"/>
                  <a:pt x="1754" y="7465"/>
                </a:cubicBezTo>
                <a:cubicBezTo>
                  <a:pt x="2207" y="7170"/>
                  <a:pt x="2758" y="6933"/>
                  <a:pt x="3251" y="6677"/>
                </a:cubicBezTo>
                <a:cubicBezTo>
                  <a:pt x="4256" y="6106"/>
                  <a:pt x="5320" y="5613"/>
                  <a:pt x="6403" y="5219"/>
                </a:cubicBezTo>
                <a:cubicBezTo>
                  <a:pt x="8177" y="4687"/>
                  <a:pt x="9970" y="4155"/>
                  <a:pt x="11743" y="3643"/>
                </a:cubicBezTo>
                <a:cubicBezTo>
                  <a:pt x="13634" y="3111"/>
                  <a:pt x="15565" y="2441"/>
                  <a:pt x="17476" y="2008"/>
                </a:cubicBezTo>
                <a:cubicBezTo>
                  <a:pt x="17663" y="1967"/>
                  <a:pt x="17854" y="1947"/>
                  <a:pt x="18045" y="1947"/>
                </a:cubicBezTo>
                <a:cubicBezTo>
                  <a:pt x="18599" y="1947"/>
                  <a:pt x="19155" y="2113"/>
                  <a:pt x="19624" y="2421"/>
                </a:cubicBezTo>
                <a:cubicBezTo>
                  <a:pt x="19900" y="2579"/>
                  <a:pt x="19860" y="2658"/>
                  <a:pt x="20195" y="2796"/>
                </a:cubicBezTo>
                <a:cubicBezTo>
                  <a:pt x="20485" y="2918"/>
                  <a:pt x="20799" y="2993"/>
                  <a:pt x="21118" y="2993"/>
                </a:cubicBezTo>
                <a:cubicBezTo>
                  <a:pt x="21211" y="2993"/>
                  <a:pt x="21304" y="2986"/>
                  <a:pt x="21397" y="2973"/>
                </a:cubicBezTo>
                <a:cubicBezTo>
                  <a:pt x="21969" y="2914"/>
                  <a:pt x="22520" y="2776"/>
                  <a:pt x="23052" y="2599"/>
                </a:cubicBezTo>
                <a:cubicBezTo>
                  <a:pt x="23960" y="2334"/>
                  <a:pt x="25250" y="1669"/>
                  <a:pt x="26224" y="1669"/>
                </a:cubicBezTo>
                <a:cubicBezTo>
                  <a:pt x="26264" y="1669"/>
                  <a:pt x="26304" y="1670"/>
                  <a:pt x="26343" y="1673"/>
                </a:cubicBezTo>
                <a:cubicBezTo>
                  <a:pt x="28096" y="1791"/>
                  <a:pt x="27643" y="2717"/>
                  <a:pt x="28293" y="3584"/>
                </a:cubicBezTo>
                <a:cubicBezTo>
                  <a:pt x="28608" y="3958"/>
                  <a:pt x="29003" y="4234"/>
                  <a:pt x="29456" y="4411"/>
                </a:cubicBezTo>
                <a:cubicBezTo>
                  <a:pt x="29840" y="4552"/>
                  <a:pt x="30230" y="4609"/>
                  <a:pt x="30621" y="4609"/>
                </a:cubicBezTo>
                <a:cubicBezTo>
                  <a:pt x="31654" y="4609"/>
                  <a:pt x="32695" y="4208"/>
                  <a:pt x="33652" y="3879"/>
                </a:cubicBezTo>
                <a:lnTo>
                  <a:pt x="38637" y="2145"/>
                </a:lnTo>
                <a:lnTo>
                  <a:pt x="41337" y="1200"/>
                </a:lnTo>
                <a:cubicBezTo>
                  <a:pt x="41768" y="1044"/>
                  <a:pt x="43018" y="479"/>
                  <a:pt x="43926" y="479"/>
                </a:cubicBezTo>
                <a:close/>
                <a:moveTo>
                  <a:pt x="43950" y="1"/>
                </a:moveTo>
                <a:cubicBezTo>
                  <a:pt x="43632" y="1"/>
                  <a:pt x="43311" y="49"/>
                  <a:pt x="43031" y="116"/>
                </a:cubicBezTo>
                <a:cubicBezTo>
                  <a:pt x="40844" y="609"/>
                  <a:pt x="38677" y="1594"/>
                  <a:pt x="36549" y="2323"/>
                </a:cubicBezTo>
                <a:lnTo>
                  <a:pt x="33377" y="3426"/>
                </a:lnTo>
                <a:cubicBezTo>
                  <a:pt x="32535" y="3720"/>
                  <a:pt x="31560" y="4120"/>
                  <a:pt x="30636" y="4120"/>
                </a:cubicBezTo>
                <a:cubicBezTo>
                  <a:pt x="30132" y="4120"/>
                  <a:pt x="29644" y="4002"/>
                  <a:pt x="29200" y="3682"/>
                </a:cubicBezTo>
                <a:cubicBezTo>
                  <a:pt x="28392" y="3111"/>
                  <a:pt x="28549" y="1948"/>
                  <a:pt x="27722" y="1416"/>
                </a:cubicBezTo>
                <a:cubicBezTo>
                  <a:pt x="27415" y="1230"/>
                  <a:pt x="27065" y="1166"/>
                  <a:pt x="26710" y="1166"/>
                </a:cubicBezTo>
                <a:cubicBezTo>
                  <a:pt x="26427" y="1166"/>
                  <a:pt x="26141" y="1206"/>
                  <a:pt x="25870" y="1259"/>
                </a:cubicBezTo>
                <a:cubicBezTo>
                  <a:pt x="24826" y="1456"/>
                  <a:pt x="23801" y="1850"/>
                  <a:pt x="22776" y="2145"/>
                </a:cubicBezTo>
                <a:cubicBezTo>
                  <a:pt x="22216" y="2304"/>
                  <a:pt x="21729" y="2463"/>
                  <a:pt x="21248" y="2463"/>
                </a:cubicBezTo>
                <a:cubicBezTo>
                  <a:pt x="20834" y="2463"/>
                  <a:pt x="20426" y="2345"/>
                  <a:pt x="19979" y="2008"/>
                </a:cubicBezTo>
                <a:cubicBezTo>
                  <a:pt x="19742" y="1791"/>
                  <a:pt x="19486" y="1594"/>
                  <a:pt x="19210" y="1416"/>
                </a:cubicBezTo>
                <a:cubicBezTo>
                  <a:pt x="18965" y="1314"/>
                  <a:pt x="18729" y="1273"/>
                  <a:pt x="18497" y="1273"/>
                </a:cubicBezTo>
                <a:cubicBezTo>
                  <a:pt x="18060" y="1273"/>
                  <a:pt x="17639" y="1419"/>
                  <a:pt x="17201" y="1574"/>
                </a:cubicBezTo>
                <a:cubicBezTo>
                  <a:pt x="16038" y="1968"/>
                  <a:pt x="14876" y="2264"/>
                  <a:pt x="13693" y="2579"/>
                </a:cubicBezTo>
                <a:cubicBezTo>
                  <a:pt x="11189" y="3239"/>
                  <a:pt x="8723" y="3995"/>
                  <a:pt x="6238" y="4752"/>
                </a:cubicBezTo>
                <a:lnTo>
                  <a:pt x="6238" y="4752"/>
                </a:lnTo>
                <a:cubicBezTo>
                  <a:pt x="6233" y="4752"/>
                  <a:pt x="6228" y="4751"/>
                  <a:pt x="6223" y="4751"/>
                </a:cubicBezTo>
                <a:cubicBezTo>
                  <a:pt x="6191" y="4751"/>
                  <a:pt x="6159" y="4756"/>
                  <a:pt x="6128" y="4766"/>
                </a:cubicBezTo>
                <a:cubicBezTo>
                  <a:pt x="5261" y="5061"/>
                  <a:pt x="4433" y="5436"/>
                  <a:pt x="3625" y="5869"/>
                </a:cubicBezTo>
                <a:cubicBezTo>
                  <a:pt x="2758" y="6303"/>
                  <a:pt x="1714" y="6677"/>
                  <a:pt x="985" y="7288"/>
                </a:cubicBezTo>
                <a:cubicBezTo>
                  <a:pt x="0" y="8115"/>
                  <a:pt x="414" y="9376"/>
                  <a:pt x="1458" y="9908"/>
                </a:cubicBezTo>
                <a:cubicBezTo>
                  <a:pt x="1935" y="10143"/>
                  <a:pt x="2478" y="10239"/>
                  <a:pt x="3038" y="10239"/>
                </a:cubicBezTo>
                <a:cubicBezTo>
                  <a:pt x="4029" y="10239"/>
                  <a:pt x="5073" y="9938"/>
                  <a:pt x="5891" y="9573"/>
                </a:cubicBezTo>
                <a:cubicBezTo>
                  <a:pt x="6837" y="9140"/>
                  <a:pt x="7645" y="8431"/>
                  <a:pt x="8728" y="8332"/>
                </a:cubicBezTo>
                <a:cubicBezTo>
                  <a:pt x="8821" y="8327"/>
                  <a:pt x="8953" y="8323"/>
                  <a:pt x="9098" y="8323"/>
                </a:cubicBezTo>
                <a:cubicBezTo>
                  <a:pt x="9508" y="8323"/>
                  <a:pt x="10024" y="8354"/>
                  <a:pt x="10068" y="8470"/>
                </a:cubicBezTo>
                <a:cubicBezTo>
                  <a:pt x="10364" y="9120"/>
                  <a:pt x="7034" y="10086"/>
                  <a:pt x="6640" y="10559"/>
                </a:cubicBezTo>
                <a:cubicBezTo>
                  <a:pt x="5931" y="11425"/>
                  <a:pt x="6226" y="12489"/>
                  <a:pt x="7329" y="12746"/>
                </a:cubicBezTo>
                <a:cubicBezTo>
                  <a:pt x="7674" y="12824"/>
                  <a:pt x="8046" y="12857"/>
                  <a:pt x="8433" y="12857"/>
                </a:cubicBezTo>
                <a:cubicBezTo>
                  <a:pt x="9797" y="12857"/>
                  <a:pt x="11349" y="12446"/>
                  <a:pt x="12531" y="12154"/>
                </a:cubicBezTo>
                <a:cubicBezTo>
                  <a:pt x="14698" y="11622"/>
                  <a:pt x="16590" y="10696"/>
                  <a:pt x="18599" y="9790"/>
                </a:cubicBezTo>
                <a:cubicBezTo>
                  <a:pt x="19454" y="9403"/>
                  <a:pt x="20273" y="9178"/>
                  <a:pt x="21135" y="9178"/>
                </a:cubicBezTo>
                <a:cubicBezTo>
                  <a:pt x="21545" y="9178"/>
                  <a:pt x="21964" y="9229"/>
                  <a:pt x="22402" y="9337"/>
                </a:cubicBezTo>
                <a:cubicBezTo>
                  <a:pt x="23368" y="9593"/>
                  <a:pt x="24274" y="9849"/>
                  <a:pt x="25259" y="9908"/>
                </a:cubicBezTo>
                <a:cubicBezTo>
                  <a:pt x="25470" y="9922"/>
                  <a:pt x="25681" y="9928"/>
                  <a:pt x="25891" y="9928"/>
                </a:cubicBezTo>
                <a:cubicBezTo>
                  <a:pt x="27567" y="9928"/>
                  <a:pt x="29220" y="9527"/>
                  <a:pt x="30796" y="9002"/>
                </a:cubicBezTo>
                <a:cubicBezTo>
                  <a:pt x="35110" y="7524"/>
                  <a:pt x="39268" y="5357"/>
                  <a:pt x="43425" y="3505"/>
                </a:cubicBezTo>
                <a:cubicBezTo>
                  <a:pt x="44410" y="3052"/>
                  <a:pt x="46144" y="2165"/>
                  <a:pt x="45474" y="786"/>
                </a:cubicBezTo>
                <a:cubicBezTo>
                  <a:pt x="45187" y="186"/>
                  <a:pt x="44573" y="1"/>
                  <a:pt x="4395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523" name="Google Shape;1523;p55"/>
          <p:cNvGrpSpPr/>
          <p:nvPr/>
        </p:nvGrpSpPr>
        <p:grpSpPr>
          <a:xfrm>
            <a:off x="8060860" y="202699"/>
            <a:ext cx="917750" cy="492447"/>
            <a:chOff x="6798725" y="2381225"/>
            <a:chExt cx="560350" cy="336200"/>
          </a:xfrm>
        </p:grpSpPr>
        <p:sp>
          <p:nvSpPr>
            <p:cNvPr id="1524" name="Google Shape;1524;p55"/>
            <p:cNvSpPr/>
            <p:nvPr/>
          </p:nvSpPr>
          <p:spPr>
            <a:xfrm>
              <a:off x="6900275" y="2381225"/>
              <a:ext cx="356900" cy="336200"/>
            </a:xfrm>
            <a:custGeom>
              <a:avLst/>
              <a:gdLst/>
              <a:ahLst/>
              <a:cxnLst/>
              <a:rect l="l" t="t" r="r" b="b"/>
              <a:pathLst>
                <a:path w="14276" h="13448" extrusionOk="0">
                  <a:moveTo>
                    <a:pt x="7153" y="1"/>
                  </a:moveTo>
                  <a:cubicBezTo>
                    <a:pt x="6861" y="1"/>
                    <a:pt x="6566" y="20"/>
                    <a:pt x="6269" y="59"/>
                  </a:cubicBezTo>
                  <a:cubicBezTo>
                    <a:pt x="2590" y="530"/>
                    <a:pt x="0" y="3900"/>
                    <a:pt x="471" y="7594"/>
                  </a:cubicBezTo>
                  <a:cubicBezTo>
                    <a:pt x="918" y="10982"/>
                    <a:pt x="3813" y="13447"/>
                    <a:pt x="7142" y="13447"/>
                  </a:cubicBezTo>
                  <a:cubicBezTo>
                    <a:pt x="7427" y="13447"/>
                    <a:pt x="7716" y="13429"/>
                    <a:pt x="8006" y="13392"/>
                  </a:cubicBezTo>
                  <a:cubicBezTo>
                    <a:pt x="11685" y="12906"/>
                    <a:pt x="14275" y="9536"/>
                    <a:pt x="13804" y="5857"/>
                  </a:cubicBezTo>
                  <a:cubicBezTo>
                    <a:pt x="13358" y="2475"/>
                    <a:pt x="10474" y="1"/>
                    <a:pt x="715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5" name="Google Shape;1525;p55"/>
            <p:cNvSpPr/>
            <p:nvPr/>
          </p:nvSpPr>
          <p:spPr>
            <a:xfrm>
              <a:off x="6798725" y="2421125"/>
              <a:ext cx="560350" cy="258375"/>
            </a:xfrm>
            <a:custGeom>
              <a:avLst/>
              <a:gdLst/>
              <a:ahLst/>
              <a:cxnLst/>
              <a:rect l="l" t="t" r="r" b="b"/>
              <a:pathLst>
                <a:path w="22414" h="10335" extrusionOk="0">
                  <a:moveTo>
                    <a:pt x="18578" y="0"/>
                  </a:moveTo>
                  <a:cubicBezTo>
                    <a:pt x="17765" y="0"/>
                    <a:pt x="16829" y="87"/>
                    <a:pt x="15806" y="258"/>
                  </a:cubicBezTo>
                  <a:cubicBezTo>
                    <a:pt x="15865" y="303"/>
                    <a:pt x="15909" y="361"/>
                    <a:pt x="15968" y="406"/>
                  </a:cubicBezTo>
                  <a:cubicBezTo>
                    <a:pt x="16298" y="377"/>
                    <a:pt x="16612" y="363"/>
                    <a:pt x="16906" y="363"/>
                  </a:cubicBezTo>
                  <a:cubicBezTo>
                    <a:pt x="18273" y="363"/>
                    <a:pt x="19211" y="673"/>
                    <a:pt x="19441" y="1303"/>
                  </a:cubicBezTo>
                  <a:cubicBezTo>
                    <a:pt x="20000" y="2760"/>
                    <a:pt x="16586" y="5380"/>
                    <a:pt x="11847" y="7175"/>
                  </a:cubicBezTo>
                  <a:cubicBezTo>
                    <a:pt x="9156" y="8186"/>
                    <a:pt x="6608" y="8713"/>
                    <a:pt x="4808" y="8713"/>
                  </a:cubicBezTo>
                  <a:cubicBezTo>
                    <a:pt x="3438" y="8713"/>
                    <a:pt x="2502" y="8408"/>
                    <a:pt x="2267" y="7778"/>
                  </a:cubicBezTo>
                  <a:cubicBezTo>
                    <a:pt x="1958" y="6984"/>
                    <a:pt x="2855" y="5821"/>
                    <a:pt x="4504" y="4644"/>
                  </a:cubicBezTo>
                  <a:cubicBezTo>
                    <a:pt x="4504" y="4585"/>
                    <a:pt x="4518" y="4511"/>
                    <a:pt x="4518" y="4453"/>
                  </a:cubicBezTo>
                  <a:lnTo>
                    <a:pt x="4518" y="4453"/>
                  </a:lnTo>
                  <a:cubicBezTo>
                    <a:pt x="1663" y="6174"/>
                    <a:pt x="0" y="7984"/>
                    <a:pt x="442" y="9177"/>
                  </a:cubicBezTo>
                  <a:cubicBezTo>
                    <a:pt x="742" y="9955"/>
                    <a:pt x="1909" y="10335"/>
                    <a:pt x="3614" y="10335"/>
                  </a:cubicBezTo>
                  <a:cubicBezTo>
                    <a:pt x="5844" y="10335"/>
                    <a:pt x="8991" y="9685"/>
                    <a:pt x="12318" y="8426"/>
                  </a:cubicBezTo>
                  <a:cubicBezTo>
                    <a:pt x="18205" y="6204"/>
                    <a:pt x="22414" y="2951"/>
                    <a:pt x="21737" y="1156"/>
                  </a:cubicBezTo>
                  <a:cubicBezTo>
                    <a:pt x="21438" y="379"/>
                    <a:pt x="20277" y="0"/>
                    <a:pt x="1857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526" name="Google Shape;1526;p55"/>
          <p:cNvSpPr/>
          <p:nvPr/>
        </p:nvSpPr>
        <p:spPr>
          <a:xfrm>
            <a:off x="299725" y="108121"/>
            <a:ext cx="192795" cy="245160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27" name="Google Shape;1527;p55"/>
          <p:cNvSpPr/>
          <p:nvPr/>
        </p:nvSpPr>
        <p:spPr>
          <a:xfrm rot="3313477" flipH="1">
            <a:off x="-911572" y="4174364"/>
            <a:ext cx="2312077" cy="1920959"/>
          </a:xfrm>
          <a:custGeom>
            <a:avLst/>
            <a:gdLst/>
            <a:ahLst/>
            <a:cxnLst/>
            <a:rect l="l" t="t" r="r" b="b"/>
            <a:pathLst>
              <a:path w="41120" h="34164" extrusionOk="0">
                <a:moveTo>
                  <a:pt x="14866" y="0"/>
                </a:moveTo>
                <a:cubicBezTo>
                  <a:pt x="13670" y="0"/>
                  <a:pt x="12502" y="620"/>
                  <a:pt x="11920" y="1757"/>
                </a:cubicBezTo>
                <a:cubicBezTo>
                  <a:pt x="11000" y="1086"/>
                  <a:pt x="9879" y="778"/>
                  <a:pt x="8738" y="778"/>
                </a:cubicBezTo>
                <a:cubicBezTo>
                  <a:pt x="7536" y="778"/>
                  <a:pt x="6312" y="1120"/>
                  <a:pt x="5280" y="1737"/>
                </a:cubicBezTo>
                <a:cubicBezTo>
                  <a:pt x="3271" y="2939"/>
                  <a:pt x="1911" y="5027"/>
                  <a:pt x="1123" y="7234"/>
                </a:cubicBezTo>
                <a:cubicBezTo>
                  <a:pt x="177" y="9835"/>
                  <a:pt x="0" y="12948"/>
                  <a:pt x="1675" y="15135"/>
                </a:cubicBezTo>
                <a:cubicBezTo>
                  <a:pt x="2761" y="16515"/>
                  <a:pt x="4407" y="17291"/>
                  <a:pt x="6135" y="17291"/>
                </a:cubicBezTo>
                <a:cubicBezTo>
                  <a:pt x="6381" y="17291"/>
                  <a:pt x="6628" y="17275"/>
                  <a:pt x="6876" y="17243"/>
                </a:cubicBezTo>
                <a:lnTo>
                  <a:pt x="6876" y="17243"/>
                </a:lnTo>
                <a:cubicBezTo>
                  <a:pt x="4827" y="18701"/>
                  <a:pt x="3763" y="21341"/>
                  <a:pt x="4000" y="23844"/>
                </a:cubicBezTo>
                <a:cubicBezTo>
                  <a:pt x="4157" y="25282"/>
                  <a:pt x="4709" y="26661"/>
                  <a:pt x="5576" y="27824"/>
                </a:cubicBezTo>
                <a:cubicBezTo>
                  <a:pt x="6226" y="28730"/>
                  <a:pt x="7054" y="29814"/>
                  <a:pt x="8118" y="30227"/>
                </a:cubicBezTo>
                <a:cubicBezTo>
                  <a:pt x="8981" y="30545"/>
                  <a:pt x="9881" y="30701"/>
                  <a:pt x="10776" y="30701"/>
                </a:cubicBezTo>
                <a:cubicBezTo>
                  <a:pt x="12432" y="30701"/>
                  <a:pt x="14071" y="30167"/>
                  <a:pt x="15427" y="29144"/>
                </a:cubicBezTo>
                <a:lnTo>
                  <a:pt x="15427" y="29144"/>
                </a:lnTo>
                <a:cubicBezTo>
                  <a:pt x="15309" y="30917"/>
                  <a:pt x="16412" y="32651"/>
                  <a:pt x="17989" y="33478"/>
                </a:cubicBezTo>
                <a:cubicBezTo>
                  <a:pt x="18895" y="33954"/>
                  <a:pt x="19844" y="34163"/>
                  <a:pt x="20801" y="34163"/>
                </a:cubicBezTo>
                <a:cubicBezTo>
                  <a:pt x="24757" y="34163"/>
                  <a:pt x="28861" y="30597"/>
                  <a:pt x="30717" y="27567"/>
                </a:cubicBezTo>
                <a:cubicBezTo>
                  <a:pt x="31584" y="28828"/>
                  <a:pt x="32923" y="29676"/>
                  <a:pt x="34441" y="29912"/>
                </a:cubicBezTo>
                <a:cubicBezTo>
                  <a:pt x="34667" y="29947"/>
                  <a:pt x="34894" y="29965"/>
                  <a:pt x="35120" y="29965"/>
                </a:cubicBezTo>
                <a:cubicBezTo>
                  <a:pt x="36405" y="29965"/>
                  <a:pt x="37647" y="29403"/>
                  <a:pt x="38519" y="28415"/>
                </a:cubicBezTo>
                <a:cubicBezTo>
                  <a:pt x="39012" y="27784"/>
                  <a:pt x="39366" y="27016"/>
                  <a:pt x="39544" y="26228"/>
                </a:cubicBezTo>
                <a:cubicBezTo>
                  <a:pt x="40135" y="23587"/>
                  <a:pt x="38874" y="20435"/>
                  <a:pt x="36312" y="19647"/>
                </a:cubicBezTo>
                <a:cubicBezTo>
                  <a:pt x="41120" y="17086"/>
                  <a:pt x="37199" y="10741"/>
                  <a:pt x="33790" y="8948"/>
                </a:cubicBezTo>
                <a:cubicBezTo>
                  <a:pt x="32750" y="8399"/>
                  <a:pt x="31464" y="8092"/>
                  <a:pt x="30181" y="8092"/>
                </a:cubicBezTo>
                <a:cubicBezTo>
                  <a:pt x="28378" y="8092"/>
                  <a:pt x="26581" y="8698"/>
                  <a:pt x="25476" y="10091"/>
                </a:cubicBezTo>
                <a:cubicBezTo>
                  <a:pt x="25890" y="8653"/>
                  <a:pt x="25752" y="7116"/>
                  <a:pt x="25062" y="5776"/>
                </a:cubicBezTo>
                <a:cubicBezTo>
                  <a:pt x="24392" y="4495"/>
                  <a:pt x="23368" y="3451"/>
                  <a:pt x="22087" y="2762"/>
                </a:cubicBezTo>
                <a:cubicBezTo>
                  <a:pt x="21456" y="2407"/>
                  <a:pt x="20767" y="2131"/>
                  <a:pt x="20057" y="1973"/>
                </a:cubicBezTo>
                <a:cubicBezTo>
                  <a:pt x="19703" y="1895"/>
                  <a:pt x="19348" y="1855"/>
                  <a:pt x="18994" y="1836"/>
                </a:cubicBezTo>
                <a:cubicBezTo>
                  <a:pt x="18974" y="1832"/>
                  <a:pt x="18920" y="1830"/>
                  <a:pt x="18847" y="1830"/>
                </a:cubicBezTo>
                <a:cubicBezTo>
                  <a:pt x="18555" y="1830"/>
                  <a:pt x="17949" y="1855"/>
                  <a:pt x="17949" y="1855"/>
                </a:cubicBezTo>
                <a:cubicBezTo>
                  <a:pt x="17595" y="1205"/>
                  <a:pt x="17043" y="673"/>
                  <a:pt x="16353" y="338"/>
                </a:cubicBezTo>
                <a:cubicBezTo>
                  <a:pt x="15880" y="110"/>
                  <a:pt x="15371" y="0"/>
                  <a:pt x="14866" y="0"/>
                </a:cubicBezTo>
                <a:close/>
              </a:path>
            </a:pathLst>
          </a:custGeom>
          <a:solidFill>
            <a:srgbClr val="FE8F86">
              <a:alpha val="6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9893AABB-FE38-E712-12C3-5DF0DBB497D6}"/>
                  </a:ext>
                </a:extLst>
              </p:cNvPr>
              <p:cNvSpPr/>
              <p:nvPr/>
            </p:nvSpPr>
            <p:spPr>
              <a:xfrm>
                <a:off x="410139" y="1441996"/>
                <a:ext cx="8323719" cy="53739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a) </a:t>
                </a:r>
                <a14:m>
                  <m:oMath xmlns:m="http://schemas.openxmlformats.org/officeDocument/2006/math"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  <a:sym typeface="Arial"/>
                      </a:rPr>
                      <m:t>(</m:t>
                    </m:r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  <a:sym typeface="Arial"/>
                      </a:rPr>
                      <m:t>𝑎</m:t>
                    </m:r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  <a:sym typeface="Arial"/>
                      </a:rPr>
                      <m:t>−3</m:t>
                    </m:r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  <a:sym typeface="Arial"/>
                      </a:rPr>
                      <m:t>𝑏</m:t>
                    </m:r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  <a:sym typeface="Arial"/>
                      </a:rPr>
                      <m:t>)(</m:t>
                    </m:r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  <a:sym typeface="Arial"/>
                      </a:rPr>
                      <m:t>𝑎</m:t>
                    </m:r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  <a:sym typeface="Arial"/>
                      </a:rPr>
                      <m:t>+3</m:t>
                    </m:r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  <a:sym typeface="Arial"/>
                      </a:rPr>
                      <m:t>𝑏</m:t>
                    </m:r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  <a:sym typeface="Arial"/>
                      </a:rPr>
                      <m:t>)</m:t>
                    </m:r>
                  </m:oMath>
                </a14:m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;	  b) </a:t>
                </a:r>
                <a14:m>
                  <m:oMath xmlns:m="http://schemas.openxmlformats.org/officeDocument/2006/math"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  <a:sym typeface="Arial"/>
                      </a:rPr>
                      <m:t>(2</m:t>
                    </m:r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  <a:sym typeface="Arial"/>
                      </a:rPr>
                      <m:t>𝑥</m:t>
                    </m:r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  <a:sym typeface="Arial"/>
                      </a:rPr>
                      <m:t>+5)(2</m:t>
                    </m:r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  <a:sym typeface="Arial"/>
                      </a:rPr>
                      <m:t>𝑥</m:t>
                    </m:r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  <a:sym typeface="Arial"/>
                      </a:rPr>
                      <m:t>−5)</m:t>
                    </m:r>
                  </m:oMath>
                </a14:m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;	   c) </a:t>
                </a:r>
                <a14:m>
                  <m:oMath xmlns:m="http://schemas.openxmlformats.org/officeDocument/2006/math"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(4</m:t>
                    </m:r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𝑦</m:t>
                    </m:r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−1)(4</m:t>
                    </m:r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𝑦</m:t>
                    </m:r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+1)</m:t>
                    </m:r>
                  </m:oMath>
                </a14:m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9893AABB-FE38-E712-12C3-5DF0DBB497D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0139" y="1441996"/>
                <a:ext cx="8323719" cy="537391"/>
              </a:xfrm>
              <a:prstGeom prst="rect">
                <a:avLst/>
              </a:prstGeom>
              <a:blipFill>
                <a:blip r:embed="rId3"/>
                <a:stretch>
                  <a:fillRect l="-952" b="-227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" name="Group 7">
            <a:extLst>
              <a:ext uri="{FF2B5EF4-FFF2-40B4-BE49-F238E27FC236}">
                <a16:creationId xmlns:a16="http://schemas.microsoft.com/office/drawing/2014/main" id="{F0BC08F7-4EA7-3E99-BAB8-1CF509B16A46}"/>
              </a:ext>
            </a:extLst>
          </p:cNvPr>
          <p:cNvGrpSpPr/>
          <p:nvPr/>
        </p:nvGrpSpPr>
        <p:grpSpPr>
          <a:xfrm>
            <a:off x="487998" y="476820"/>
            <a:ext cx="2114343" cy="739140"/>
            <a:chOff x="1624734" y="1360680"/>
            <a:chExt cx="5309466" cy="1569778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738E5FB-38B9-9DBE-677B-3B277C45D7DE}"/>
                </a:ext>
              </a:extLst>
            </p:cNvPr>
            <p:cNvSpPr/>
            <p:nvPr/>
          </p:nvSpPr>
          <p:spPr>
            <a:xfrm>
              <a:off x="1624734" y="1360680"/>
              <a:ext cx="5309466" cy="1569778"/>
            </a:xfrm>
            <a:prstGeom prst="rect">
              <a:avLst/>
            </a:prstGeom>
            <a:solidFill>
              <a:sysClr val="window" lastClr="FFFFFF"/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C2211185-2CF6-4D3E-4004-F41FFB2440AA}"/>
                </a:ext>
              </a:extLst>
            </p:cNvPr>
            <p:cNvSpPr/>
            <p:nvPr/>
          </p:nvSpPr>
          <p:spPr>
            <a:xfrm>
              <a:off x="1882801" y="1549559"/>
              <a:ext cx="4793328" cy="1192020"/>
            </a:xfrm>
            <a:prstGeom prst="rect">
              <a:avLst/>
            </a:prstGeom>
            <a:solidFill>
              <a:srgbClr val="CEEB99"/>
            </a:solidFill>
            <a:ln w="9525" cap="flat" cmpd="sng" algn="ctr">
              <a:noFill/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  <a:sym typeface="Arial"/>
                </a:rPr>
                <a:t>Luyện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  <a:sym typeface="Arial"/>
                </a:rPr>
                <a:t>tập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sz="2200" b="1" kern="1200" dirty="0">
                  <a:solidFill>
                    <a:prstClr val="black"/>
                  </a:solidFill>
                  <a:ea typeface="+mn-ea"/>
                  <a:cs typeface="Arial" panose="020B0604020202020204" pitchFamily="34" charset="0"/>
                </a:rPr>
                <a:t>6</a:t>
              </a:r>
              <a:endPara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9D30D30C-FEC9-E6BE-AFD0-AE3458E7EE4B}"/>
              </a:ext>
            </a:extLst>
          </p:cNvPr>
          <p:cNvSpPr/>
          <p:nvPr/>
        </p:nvSpPr>
        <p:spPr>
          <a:xfrm>
            <a:off x="4182585" y="2074754"/>
            <a:ext cx="778826" cy="496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60963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Giải</a:t>
            </a:r>
            <a:endParaRPr kumimoji="0" lang="en-US" sz="20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4CB83AB-5F02-E040-35FA-3C220530B656}"/>
              </a:ext>
            </a:extLst>
          </p:cNvPr>
          <p:cNvSpPr/>
          <p:nvPr/>
        </p:nvSpPr>
        <p:spPr>
          <a:xfrm>
            <a:off x="2665892" y="577694"/>
            <a:ext cx="917750" cy="5373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200" kern="1200" dirty="0" err="1">
                <a:solidFill>
                  <a:prstClr val="black"/>
                </a:solidFill>
                <a:ea typeface="+mn-ea"/>
              </a:rPr>
              <a:t>Tính</a:t>
            </a:r>
            <a:r>
              <a:rPr lang="en-US" sz="2200" kern="1200" dirty="0">
                <a:solidFill>
                  <a:prstClr val="black"/>
                </a:solidFill>
                <a:ea typeface="+mn-ea"/>
              </a:rPr>
              <a:t>: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5A8D4962-34EB-7C2E-8975-6FA2122EE8F4}"/>
                  </a:ext>
                </a:extLst>
              </p:cNvPr>
              <p:cNvSpPr txBox="1"/>
              <p:nvPr/>
            </p:nvSpPr>
            <p:spPr>
              <a:xfrm>
                <a:off x="1141303" y="2813002"/>
                <a:ext cx="5910154" cy="43088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200" dirty="0" smtClean="0">
                    <a:effectLst/>
                    <a:latin typeface="+mj-lt"/>
                    <a:ea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(</m:t>
                    </m:r>
                    <m:r>
                      <a:rPr lang="en-US" sz="2200" i="1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𝑎</m:t>
                    </m:r>
                    <m:r>
                      <a:rPr lang="en-US" sz="2200" i="1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 – 3</m:t>
                    </m:r>
                    <m:r>
                      <a:rPr lang="en-US" sz="2200" i="1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𝑏</m:t>
                    </m:r>
                    <m:r>
                      <a:rPr lang="en-US" sz="2200" i="1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)(</m:t>
                    </m:r>
                    <m:r>
                      <a:rPr lang="en-US" sz="2200" i="1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𝑎</m:t>
                    </m:r>
                    <m:r>
                      <a:rPr lang="en-US" sz="2200" i="1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 + 3</m:t>
                    </m:r>
                    <m:r>
                      <a:rPr lang="en-US" sz="2200" i="1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𝑏</m:t>
                    </m:r>
                    <m:r>
                      <a:rPr lang="en-US" sz="2200" i="1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) = </m:t>
                    </m:r>
                    <m:r>
                      <a:rPr lang="en-US" sz="2200" i="1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𝑎</m:t>
                    </m:r>
                    <m:r>
                      <a:rPr lang="en-US" sz="2200" i="1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2</m:t>
                    </m:r>
                    <m:r>
                      <a:rPr lang="en-US" sz="2200" i="1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 – </m:t>
                    </m:r>
                    <m:sSup>
                      <m:sSupPr>
                        <m:ctrlPr>
                          <a:rPr lang="en-US" sz="2200" i="1" dirty="0" smtClean="0">
                            <a:effectLst/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200" i="1" dirty="0" smtClean="0"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200" b="0" i="1" dirty="0" smtClean="0">
                                <a:effectLst/>
                                <a:latin typeface="Cambria Math" panose="02040503050406030204" pitchFamily="18" charset="0"/>
                              </a:rPr>
                              <m:t>3</m:t>
                            </m:r>
                            <m:r>
                              <a:rPr lang="en-US" sz="2200" b="0" i="1" dirty="0" smtClean="0">
                                <a:effectLst/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</m:d>
                      </m:e>
                      <m:sup>
                        <m:r>
                          <a:rPr lang="en-US" sz="2200" b="0" i="1" dirty="0" smtClean="0">
                            <a:effectLst/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200" i="1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= </m:t>
                    </m:r>
                    <m:r>
                      <a:rPr lang="en-US" sz="2200" i="1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𝑎</m:t>
                    </m:r>
                    <m:r>
                      <a:rPr lang="en-US" sz="2200" i="1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2</m:t>
                    </m:r>
                    <m:r>
                      <a:rPr lang="en-US" sz="2200" i="1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 – 9</m:t>
                    </m:r>
                    <m:r>
                      <a:rPr lang="en-US" sz="2200" i="1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𝑏</m:t>
                    </m:r>
                    <m:r>
                      <a:rPr lang="en-US" sz="2200" i="1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2</m:t>
                    </m:r>
                  </m:oMath>
                </a14:m>
                <a:endParaRPr lang="en-US" sz="2200" dirty="0">
                  <a:latin typeface="+mj-lt"/>
                </a:endParaRPr>
              </a:p>
            </p:txBody>
          </p:sp>
        </mc:Choice>
        <mc:Fallback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5A8D4962-34EB-7C2E-8975-6FA2122EE8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1303" y="2813002"/>
                <a:ext cx="5910154" cy="430887"/>
              </a:xfrm>
              <a:prstGeom prst="rect">
                <a:avLst/>
              </a:prstGeom>
              <a:blipFill>
                <a:blip r:embed="rId4"/>
                <a:stretch>
                  <a:fillRect l="-1340" t="-7042" b="-295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5C1226A-EC53-6D4E-D2EF-C5B1966A21B1}"/>
                  </a:ext>
                </a:extLst>
              </p:cNvPr>
              <p:cNvSpPr txBox="1"/>
              <p:nvPr/>
            </p:nvSpPr>
            <p:spPr>
              <a:xfrm>
                <a:off x="768589" y="3612287"/>
                <a:ext cx="6282868" cy="43088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200" dirty="0" smtClean="0">
                    <a:effectLst/>
                    <a:latin typeface="+mj-lt"/>
                    <a:ea typeface="Arial" panose="020B0604020202020204" pitchFamily="34" charset="0"/>
                  </a:rPr>
                  <a:t>b)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(2</m:t>
                    </m:r>
                    <m:r>
                      <a:rPr lang="en-US" sz="2200" i="1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𝑥</m:t>
                    </m:r>
                    <m:r>
                      <a:rPr lang="en-US" sz="2200" i="1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 + 5)(2</m:t>
                    </m:r>
                    <m:r>
                      <a:rPr lang="en-US" sz="2200" i="1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𝑥</m:t>
                    </m:r>
                    <m:r>
                      <a:rPr lang="en-US" sz="2200" i="1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 – 5) =</m:t>
                    </m:r>
                    <m:sSup>
                      <m:sSupPr>
                        <m:ctrlPr>
                          <a:rPr lang="en-US" sz="2200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200" i="1" dirty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200" b="0" i="1" dirty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sz="2200" b="0" i="1" dirty="0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e>
                      <m:sup>
                        <m:r>
                          <a:rPr lang="en-US" sz="2200" i="1" dirty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200" i="1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 –</m:t>
                    </m:r>
                    <m:r>
                      <a:rPr lang="en-US" sz="2200" b="0" i="1" dirty="0" smtClean="0"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5</m:t>
                    </m:r>
                    <m:r>
                      <a:rPr lang="en-US" sz="2200" i="1" baseline="30000" dirty="0"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2</m:t>
                    </m:r>
                    <m:r>
                      <a:rPr lang="en-US" sz="2200" i="1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 = 4</m:t>
                    </m:r>
                    <m:r>
                      <a:rPr lang="en-US" sz="2200" i="1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𝑥</m:t>
                    </m:r>
                    <m:r>
                      <a:rPr lang="en-US" sz="2200" i="1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2</m:t>
                    </m:r>
                    <m:r>
                      <a:rPr lang="en-US" sz="2200" i="1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 – 25</m:t>
                    </m:r>
                  </m:oMath>
                </a14:m>
                <a:endParaRPr lang="en-US" sz="2200" dirty="0">
                  <a:latin typeface="+mj-lt"/>
                </a:endParaRPr>
              </a:p>
            </p:txBody>
          </p:sp>
        </mc:Choice>
        <mc:Fallback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5C1226A-EC53-6D4E-D2EF-C5B1966A21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8589" y="3612287"/>
                <a:ext cx="6282868" cy="430887"/>
              </a:xfrm>
              <a:prstGeom prst="rect">
                <a:avLst/>
              </a:prstGeom>
              <a:blipFill>
                <a:blip r:embed="rId5"/>
                <a:stretch>
                  <a:fillRect l="-1261" t="-8571" b="-3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68D6FAF-6CAB-F46B-2064-1FE43164E958}"/>
                  </a:ext>
                </a:extLst>
              </p:cNvPr>
              <p:cNvSpPr txBox="1"/>
              <p:nvPr/>
            </p:nvSpPr>
            <p:spPr>
              <a:xfrm>
                <a:off x="1820313" y="4355218"/>
                <a:ext cx="5857874" cy="43088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200" dirty="0" smtClean="0">
                    <a:effectLst/>
                    <a:latin typeface="+mj-lt"/>
                    <a:ea typeface="Arial" panose="020B0604020202020204" pitchFamily="34" charset="0"/>
                  </a:rPr>
                  <a:t>c)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(4</m:t>
                    </m:r>
                    <m:r>
                      <a:rPr lang="en-US" sz="2200" i="1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𝑦</m:t>
                    </m:r>
                    <m:r>
                      <a:rPr lang="en-US" sz="2200" i="1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 – 1)(4</m:t>
                    </m:r>
                    <m:r>
                      <a:rPr lang="en-US" sz="2200" i="1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𝑦</m:t>
                    </m:r>
                    <m:r>
                      <a:rPr lang="en-US" sz="2200" i="1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 + 1) =</m:t>
                    </m:r>
                    <m:sSup>
                      <m:sSupPr>
                        <m:ctrlPr>
                          <a:rPr lang="en-US" sz="2200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200" i="1" dirty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200" b="0" i="1" dirty="0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  <m:r>
                              <a:rPr lang="en-US" sz="2200" b="0" i="1" dirty="0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</m:d>
                      </m:e>
                      <m:sup>
                        <m:r>
                          <a:rPr lang="en-US" sz="2200" i="1" dirty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200" i="1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– 1 = 16</m:t>
                    </m:r>
                    <m:r>
                      <a:rPr lang="en-US" sz="2200" i="1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𝑦</m:t>
                    </m:r>
                    <m:r>
                      <a:rPr lang="en-US" sz="2200" i="1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2</m:t>
                    </m:r>
                    <m:r>
                      <a:rPr lang="en-US" sz="2200" i="1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 – 1</m:t>
                    </m:r>
                  </m:oMath>
                </a14:m>
                <a:endParaRPr lang="en-US" sz="2200" dirty="0">
                  <a:latin typeface="+mj-lt"/>
                </a:endParaRPr>
              </a:p>
            </p:txBody>
          </p:sp>
        </mc:Choice>
        <mc:Fallback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68D6FAF-6CAB-F46B-2064-1FE43164E9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0313" y="4355218"/>
                <a:ext cx="5857874" cy="430887"/>
              </a:xfrm>
              <a:prstGeom prst="rect">
                <a:avLst/>
              </a:prstGeom>
              <a:blipFill>
                <a:blip r:embed="rId6"/>
                <a:stretch>
                  <a:fillRect l="-1353" t="-7042" b="-295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00092096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  <p:bldP spid="2" grpId="0"/>
      <p:bldP spid="4" grpId="0"/>
      <p:bldP spid="6" grpId="0"/>
      <p:bldP spid="1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5" name="Google Shape;1285;p51"/>
          <p:cNvSpPr/>
          <p:nvPr/>
        </p:nvSpPr>
        <p:spPr>
          <a:xfrm rot="10800000" flipH="1">
            <a:off x="0" y="2922874"/>
            <a:ext cx="1912394" cy="2220626"/>
          </a:xfrm>
          <a:custGeom>
            <a:avLst/>
            <a:gdLst/>
            <a:ahLst/>
            <a:cxnLst/>
            <a:rect l="l" t="t" r="r" b="b"/>
            <a:pathLst>
              <a:path w="82413" h="95696" extrusionOk="0">
                <a:moveTo>
                  <a:pt x="0" y="0"/>
                </a:moveTo>
                <a:lnTo>
                  <a:pt x="0" y="70492"/>
                </a:lnTo>
                <a:cubicBezTo>
                  <a:pt x="10133" y="86005"/>
                  <a:pt x="25239" y="95695"/>
                  <a:pt x="40079" y="95695"/>
                </a:cubicBezTo>
                <a:cubicBezTo>
                  <a:pt x="43020" y="95695"/>
                  <a:pt x="45950" y="95315"/>
                  <a:pt x="48829" y="94524"/>
                </a:cubicBezTo>
                <a:cubicBezTo>
                  <a:pt x="71478" y="88299"/>
                  <a:pt x="82412" y="59013"/>
                  <a:pt x="73244" y="29109"/>
                </a:cubicBezTo>
                <a:cubicBezTo>
                  <a:pt x="69683" y="17513"/>
                  <a:pt x="63619" y="7520"/>
                  <a:pt x="56217" y="0"/>
                </a:cubicBezTo>
                <a:close/>
              </a:path>
            </a:pathLst>
          </a:custGeom>
          <a:solidFill>
            <a:srgbClr val="FBBC3F">
              <a:alpha val="35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86" name="Google Shape;1286;p51"/>
          <p:cNvSpPr/>
          <p:nvPr/>
        </p:nvSpPr>
        <p:spPr>
          <a:xfrm rot="10800000">
            <a:off x="6559564" y="-2630296"/>
            <a:ext cx="4892612" cy="6835417"/>
          </a:xfrm>
          <a:custGeom>
            <a:avLst/>
            <a:gdLst/>
            <a:ahLst/>
            <a:cxnLst/>
            <a:rect l="l" t="t" r="r" b="b"/>
            <a:pathLst>
              <a:path w="149256" h="208524" extrusionOk="0">
                <a:moveTo>
                  <a:pt x="0" y="0"/>
                </a:moveTo>
                <a:lnTo>
                  <a:pt x="0" y="186163"/>
                </a:lnTo>
                <a:lnTo>
                  <a:pt x="121493" y="208524"/>
                </a:lnTo>
                <a:cubicBezTo>
                  <a:pt x="115578" y="203183"/>
                  <a:pt x="112289" y="194974"/>
                  <a:pt x="113194" y="187913"/>
                </a:cubicBezTo>
                <a:cubicBezTo>
                  <a:pt x="113979" y="181998"/>
                  <a:pt x="117419" y="177200"/>
                  <a:pt x="121493" y="173368"/>
                </a:cubicBezTo>
                <a:cubicBezTo>
                  <a:pt x="125567" y="169565"/>
                  <a:pt x="130305" y="166487"/>
                  <a:pt x="134379" y="162685"/>
                </a:cubicBezTo>
                <a:cubicBezTo>
                  <a:pt x="141863" y="155744"/>
                  <a:pt x="147113" y="146178"/>
                  <a:pt x="148200" y="135224"/>
                </a:cubicBezTo>
                <a:cubicBezTo>
                  <a:pt x="149256" y="124269"/>
                  <a:pt x="145876" y="111957"/>
                  <a:pt x="138241" y="102331"/>
                </a:cubicBezTo>
                <a:cubicBezTo>
                  <a:pt x="128645" y="90260"/>
                  <a:pt x="113919" y="83892"/>
                  <a:pt x="99916" y="79456"/>
                </a:cubicBezTo>
                <a:cubicBezTo>
                  <a:pt x="81237" y="73542"/>
                  <a:pt x="61622" y="65333"/>
                  <a:pt x="47951" y="48646"/>
                </a:cubicBezTo>
                <a:cubicBezTo>
                  <a:pt x="38144" y="36665"/>
                  <a:pt x="33074" y="20158"/>
                  <a:pt x="38234" y="7967"/>
                </a:cubicBezTo>
                <a:lnTo>
                  <a:pt x="0" y="0"/>
                </a:lnTo>
                <a:close/>
              </a:path>
            </a:pathLst>
          </a:custGeom>
          <a:solidFill>
            <a:srgbClr val="8DCED4">
              <a:alpha val="6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88" name="Google Shape;1288;p51"/>
          <p:cNvSpPr/>
          <p:nvPr/>
        </p:nvSpPr>
        <p:spPr>
          <a:xfrm>
            <a:off x="640038" y="4704863"/>
            <a:ext cx="1272350" cy="347275"/>
          </a:xfrm>
          <a:custGeom>
            <a:avLst/>
            <a:gdLst/>
            <a:ahLst/>
            <a:cxnLst/>
            <a:rect l="l" t="t" r="r" b="b"/>
            <a:pathLst>
              <a:path w="50894" h="13891" extrusionOk="0">
                <a:moveTo>
                  <a:pt x="47961" y="461"/>
                </a:moveTo>
                <a:cubicBezTo>
                  <a:pt x="48959" y="461"/>
                  <a:pt x="50307" y="1231"/>
                  <a:pt x="49593" y="2377"/>
                </a:cubicBezTo>
                <a:cubicBezTo>
                  <a:pt x="49317" y="2752"/>
                  <a:pt x="48923" y="3047"/>
                  <a:pt x="48490" y="3224"/>
                </a:cubicBezTo>
                <a:cubicBezTo>
                  <a:pt x="46756" y="4012"/>
                  <a:pt x="44588" y="4210"/>
                  <a:pt x="42756" y="4623"/>
                </a:cubicBezTo>
                <a:cubicBezTo>
                  <a:pt x="41416" y="4919"/>
                  <a:pt x="38599" y="4998"/>
                  <a:pt x="37909" y="6436"/>
                </a:cubicBezTo>
                <a:cubicBezTo>
                  <a:pt x="37732" y="6771"/>
                  <a:pt x="37712" y="7165"/>
                  <a:pt x="37850" y="7520"/>
                </a:cubicBezTo>
                <a:cubicBezTo>
                  <a:pt x="37909" y="7717"/>
                  <a:pt x="38027" y="7874"/>
                  <a:pt x="38185" y="8012"/>
                </a:cubicBezTo>
                <a:cubicBezTo>
                  <a:pt x="38658" y="8505"/>
                  <a:pt x="38855" y="8308"/>
                  <a:pt x="38894" y="9155"/>
                </a:cubicBezTo>
                <a:cubicBezTo>
                  <a:pt x="38934" y="9982"/>
                  <a:pt x="38658" y="10160"/>
                  <a:pt x="37830" y="10376"/>
                </a:cubicBezTo>
                <a:cubicBezTo>
                  <a:pt x="37377" y="10475"/>
                  <a:pt x="36904" y="10554"/>
                  <a:pt x="36451" y="10613"/>
                </a:cubicBezTo>
                <a:lnTo>
                  <a:pt x="33082" y="11125"/>
                </a:lnTo>
                <a:lnTo>
                  <a:pt x="25378" y="12307"/>
                </a:lnTo>
                <a:lnTo>
                  <a:pt x="21556" y="12898"/>
                </a:lnTo>
                <a:cubicBezTo>
                  <a:pt x="20949" y="12994"/>
                  <a:pt x="19423" y="13377"/>
                  <a:pt x="18141" y="13377"/>
                </a:cubicBezTo>
                <a:cubicBezTo>
                  <a:pt x="17050" y="13377"/>
                  <a:pt x="16136" y="13100"/>
                  <a:pt x="16118" y="12130"/>
                </a:cubicBezTo>
                <a:cubicBezTo>
                  <a:pt x="16118" y="12126"/>
                  <a:pt x="16118" y="12122"/>
                  <a:pt x="16117" y="12117"/>
                </a:cubicBezTo>
                <a:lnTo>
                  <a:pt x="16117" y="12117"/>
                </a:lnTo>
                <a:cubicBezTo>
                  <a:pt x="16433" y="11003"/>
                  <a:pt x="17377" y="11375"/>
                  <a:pt x="18226" y="11086"/>
                </a:cubicBezTo>
                <a:cubicBezTo>
                  <a:pt x="18699" y="10928"/>
                  <a:pt x="18679" y="10830"/>
                  <a:pt x="19014" y="10514"/>
                </a:cubicBezTo>
                <a:cubicBezTo>
                  <a:pt x="19290" y="10239"/>
                  <a:pt x="19625" y="10160"/>
                  <a:pt x="19940" y="9923"/>
                </a:cubicBezTo>
                <a:cubicBezTo>
                  <a:pt x="20689" y="9352"/>
                  <a:pt x="20374" y="8524"/>
                  <a:pt x="19566" y="8229"/>
                </a:cubicBezTo>
                <a:cubicBezTo>
                  <a:pt x="19386" y="8163"/>
                  <a:pt x="19196" y="8136"/>
                  <a:pt x="19001" y="8136"/>
                </a:cubicBezTo>
                <a:cubicBezTo>
                  <a:pt x="18322" y="8136"/>
                  <a:pt x="17582" y="8461"/>
                  <a:pt x="16985" y="8584"/>
                </a:cubicBezTo>
                <a:cubicBezTo>
                  <a:pt x="15822" y="8820"/>
                  <a:pt x="14660" y="9037"/>
                  <a:pt x="13478" y="9194"/>
                </a:cubicBezTo>
                <a:cubicBezTo>
                  <a:pt x="11188" y="9529"/>
                  <a:pt x="8882" y="9689"/>
                  <a:pt x="6574" y="9689"/>
                </a:cubicBezTo>
                <a:cubicBezTo>
                  <a:pt x="6439" y="9689"/>
                  <a:pt x="6303" y="9688"/>
                  <a:pt x="6168" y="9687"/>
                </a:cubicBezTo>
                <a:cubicBezTo>
                  <a:pt x="5776" y="9687"/>
                  <a:pt x="5354" y="9699"/>
                  <a:pt x="4926" y="9699"/>
                </a:cubicBezTo>
                <a:cubicBezTo>
                  <a:pt x="3997" y="9699"/>
                  <a:pt x="3035" y="9643"/>
                  <a:pt x="2267" y="9293"/>
                </a:cubicBezTo>
                <a:cubicBezTo>
                  <a:pt x="533" y="8505"/>
                  <a:pt x="40" y="6574"/>
                  <a:pt x="1656" y="5411"/>
                </a:cubicBezTo>
                <a:cubicBezTo>
                  <a:pt x="2621" y="4702"/>
                  <a:pt x="3882" y="4663"/>
                  <a:pt x="5025" y="4604"/>
                </a:cubicBezTo>
                <a:cubicBezTo>
                  <a:pt x="6286" y="4505"/>
                  <a:pt x="7547" y="4426"/>
                  <a:pt x="8828" y="4328"/>
                </a:cubicBezTo>
                <a:cubicBezTo>
                  <a:pt x="13359" y="3914"/>
                  <a:pt x="17871" y="3264"/>
                  <a:pt x="22324" y="2377"/>
                </a:cubicBezTo>
                <a:cubicBezTo>
                  <a:pt x="23566" y="2141"/>
                  <a:pt x="24807" y="1865"/>
                  <a:pt x="26048" y="1569"/>
                </a:cubicBezTo>
                <a:cubicBezTo>
                  <a:pt x="27113" y="1333"/>
                  <a:pt x="28467" y="835"/>
                  <a:pt x="29627" y="835"/>
                </a:cubicBezTo>
                <a:cubicBezTo>
                  <a:pt x="29819" y="835"/>
                  <a:pt x="30006" y="849"/>
                  <a:pt x="30186" y="880"/>
                </a:cubicBezTo>
                <a:cubicBezTo>
                  <a:pt x="30796" y="998"/>
                  <a:pt x="32274" y="683"/>
                  <a:pt x="31939" y="2062"/>
                </a:cubicBezTo>
                <a:cubicBezTo>
                  <a:pt x="31841" y="2456"/>
                  <a:pt x="31328" y="2811"/>
                  <a:pt x="30993" y="2949"/>
                </a:cubicBezTo>
                <a:cubicBezTo>
                  <a:pt x="30540" y="3086"/>
                  <a:pt x="30087" y="3185"/>
                  <a:pt x="29614" y="3264"/>
                </a:cubicBezTo>
                <a:cubicBezTo>
                  <a:pt x="28885" y="3441"/>
                  <a:pt x="28274" y="3756"/>
                  <a:pt x="27999" y="4485"/>
                </a:cubicBezTo>
                <a:cubicBezTo>
                  <a:pt x="27940" y="4604"/>
                  <a:pt x="28117" y="4761"/>
                  <a:pt x="28196" y="4820"/>
                </a:cubicBezTo>
                <a:cubicBezTo>
                  <a:pt x="28961" y="5354"/>
                  <a:pt x="29784" y="5564"/>
                  <a:pt x="30650" y="5564"/>
                </a:cubicBezTo>
                <a:cubicBezTo>
                  <a:pt x="31032" y="5564"/>
                  <a:pt x="31423" y="5523"/>
                  <a:pt x="31821" y="5451"/>
                </a:cubicBezTo>
                <a:cubicBezTo>
                  <a:pt x="33949" y="5057"/>
                  <a:pt x="36018" y="4170"/>
                  <a:pt x="38067" y="3500"/>
                </a:cubicBezTo>
                <a:lnTo>
                  <a:pt x="44608" y="1372"/>
                </a:lnTo>
                <a:cubicBezTo>
                  <a:pt x="45652" y="1037"/>
                  <a:pt x="46736" y="545"/>
                  <a:pt x="47820" y="466"/>
                </a:cubicBezTo>
                <a:cubicBezTo>
                  <a:pt x="47866" y="462"/>
                  <a:pt x="47913" y="461"/>
                  <a:pt x="47961" y="461"/>
                </a:cubicBezTo>
                <a:close/>
                <a:moveTo>
                  <a:pt x="47887" y="1"/>
                </a:moveTo>
                <a:cubicBezTo>
                  <a:pt x="47346" y="1"/>
                  <a:pt x="46785" y="115"/>
                  <a:pt x="46263" y="269"/>
                </a:cubicBezTo>
                <a:cubicBezTo>
                  <a:pt x="43308" y="1136"/>
                  <a:pt x="40392" y="2180"/>
                  <a:pt x="37456" y="3126"/>
                </a:cubicBezTo>
                <a:cubicBezTo>
                  <a:pt x="35939" y="3618"/>
                  <a:pt x="34422" y="4150"/>
                  <a:pt x="32905" y="4604"/>
                </a:cubicBezTo>
                <a:cubicBezTo>
                  <a:pt x="32057" y="4864"/>
                  <a:pt x="31161" y="5107"/>
                  <a:pt x="30294" y="5107"/>
                </a:cubicBezTo>
                <a:cubicBezTo>
                  <a:pt x="29690" y="5107"/>
                  <a:pt x="29099" y="4990"/>
                  <a:pt x="28548" y="4678"/>
                </a:cubicBezTo>
                <a:lnTo>
                  <a:pt x="28548" y="4678"/>
                </a:lnTo>
                <a:cubicBezTo>
                  <a:pt x="29329" y="3332"/>
                  <a:pt x="32773" y="3918"/>
                  <a:pt x="32412" y="1944"/>
                </a:cubicBezTo>
                <a:cubicBezTo>
                  <a:pt x="32213" y="702"/>
                  <a:pt x="30749" y="420"/>
                  <a:pt x="29620" y="420"/>
                </a:cubicBezTo>
                <a:cubicBezTo>
                  <a:pt x="29405" y="420"/>
                  <a:pt x="29203" y="431"/>
                  <a:pt x="29023" y="446"/>
                </a:cubicBezTo>
                <a:cubicBezTo>
                  <a:pt x="26501" y="663"/>
                  <a:pt x="23960" y="1530"/>
                  <a:pt x="21477" y="2023"/>
                </a:cubicBezTo>
                <a:cubicBezTo>
                  <a:pt x="18738" y="2554"/>
                  <a:pt x="16000" y="2988"/>
                  <a:pt x="13222" y="3343"/>
                </a:cubicBezTo>
                <a:cubicBezTo>
                  <a:pt x="10404" y="3697"/>
                  <a:pt x="7567" y="3953"/>
                  <a:pt x="4730" y="4131"/>
                </a:cubicBezTo>
                <a:cubicBezTo>
                  <a:pt x="2996" y="4229"/>
                  <a:pt x="277" y="4544"/>
                  <a:pt x="99" y="6791"/>
                </a:cubicBezTo>
                <a:cubicBezTo>
                  <a:pt x="1" y="8150"/>
                  <a:pt x="1163" y="9253"/>
                  <a:pt x="2346" y="9726"/>
                </a:cubicBezTo>
                <a:cubicBezTo>
                  <a:pt x="3420" y="10144"/>
                  <a:pt x="4676" y="10266"/>
                  <a:pt x="5943" y="10266"/>
                </a:cubicBezTo>
                <a:cubicBezTo>
                  <a:pt x="7184" y="10266"/>
                  <a:pt x="8435" y="10149"/>
                  <a:pt x="9537" y="10081"/>
                </a:cubicBezTo>
                <a:cubicBezTo>
                  <a:pt x="10897" y="10002"/>
                  <a:pt x="12256" y="9884"/>
                  <a:pt x="13616" y="9687"/>
                </a:cubicBezTo>
                <a:cubicBezTo>
                  <a:pt x="15172" y="9490"/>
                  <a:pt x="16748" y="8958"/>
                  <a:pt x="18285" y="8840"/>
                </a:cubicBezTo>
                <a:lnTo>
                  <a:pt x="18758" y="8721"/>
                </a:lnTo>
                <a:lnTo>
                  <a:pt x="19743" y="9293"/>
                </a:lnTo>
                <a:cubicBezTo>
                  <a:pt x="19763" y="9588"/>
                  <a:pt x="19073" y="9608"/>
                  <a:pt x="18896" y="9746"/>
                </a:cubicBezTo>
                <a:cubicBezTo>
                  <a:pt x="18187" y="10298"/>
                  <a:pt x="18108" y="10554"/>
                  <a:pt x="17142" y="10692"/>
                </a:cubicBezTo>
                <a:cubicBezTo>
                  <a:pt x="16354" y="10810"/>
                  <a:pt x="15822" y="11007"/>
                  <a:pt x="15606" y="11834"/>
                </a:cubicBezTo>
                <a:cubicBezTo>
                  <a:pt x="15599" y="11866"/>
                  <a:pt x="15608" y="11903"/>
                  <a:pt x="15627" y="11942"/>
                </a:cubicBezTo>
                <a:lnTo>
                  <a:pt x="15627" y="11942"/>
                </a:lnTo>
                <a:cubicBezTo>
                  <a:pt x="15687" y="13288"/>
                  <a:pt x="16980" y="13890"/>
                  <a:pt x="18200" y="13890"/>
                </a:cubicBezTo>
                <a:cubicBezTo>
                  <a:pt x="18275" y="13890"/>
                  <a:pt x="18349" y="13888"/>
                  <a:pt x="18423" y="13884"/>
                </a:cubicBezTo>
                <a:cubicBezTo>
                  <a:pt x="21103" y="13726"/>
                  <a:pt x="23841" y="13076"/>
                  <a:pt x="26501" y="12682"/>
                </a:cubicBezTo>
                <a:lnTo>
                  <a:pt x="34678" y="11421"/>
                </a:lnTo>
                <a:cubicBezTo>
                  <a:pt x="35880" y="11224"/>
                  <a:pt x="37200" y="11165"/>
                  <a:pt x="38362" y="10810"/>
                </a:cubicBezTo>
                <a:cubicBezTo>
                  <a:pt x="39032" y="10613"/>
                  <a:pt x="39702" y="10140"/>
                  <a:pt x="39682" y="9372"/>
                </a:cubicBezTo>
                <a:cubicBezTo>
                  <a:pt x="39682" y="8781"/>
                  <a:pt x="39269" y="8603"/>
                  <a:pt x="38934" y="8209"/>
                </a:cubicBezTo>
                <a:cubicBezTo>
                  <a:pt x="38382" y="7579"/>
                  <a:pt x="38047" y="7047"/>
                  <a:pt x="38737" y="6377"/>
                </a:cubicBezTo>
                <a:cubicBezTo>
                  <a:pt x="39269" y="5865"/>
                  <a:pt x="40175" y="5766"/>
                  <a:pt x="40845" y="5608"/>
                </a:cubicBezTo>
                <a:cubicBezTo>
                  <a:pt x="43308" y="5057"/>
                  <a:pt x="45889" y="4663"/>
                  <a:pt x="48293" y="3914"/>
                </a:cubicBezTo>
                <a:cubicBezTo>
                  <a:pt x="49494" y="3520"/>
                  <a:pt x="50893" y="2515"/>
                  <a:pt x="50046" y="1136"/>
                </a:cubicBezTo>
                <a:cubicBezTo>
                  <a:pt x="49529" y="282"/>
                  <a:pt x="48733" y="1"/>
                  <a:pt x="4788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91" name="Google Shape;1291;p51"/>
          <p:cNvSpPr/>
          <p:nvPr/>
        </p:nvSpPr>
        <p:spPr>
          <a:xfrm>
            <a:off x="7099650" y="378763"/>
            <a:ext cx="1153600" cy="321450"/>
          </a:xfrm>
          <a:custGeom>
            <a:avLst/>
            <a:gdLst/>
            <a:ahLst/>
            <a:cxnLst/>
            <a:rect l="l" t="t" r="r" b="b"/>
            <a:pathLst>
              <a:path w="46144" h="12858" extrusionOk="0">
                <a:moveTo>
                  <a:pt x="43926" y="479"/>
                </a:moveTo>
                <a:cubicBezTo>
                  <a:pt x="44509" y="479"/>
                  <a:pt x="44950" y="712"/>
                  <a:pt x="44942" y="1436"/>
                </a:cubicBezTo>
                <a:cubicBezTo>
                  <a:pt x="44942" y="2618"/>
                  <a:pt x="42913" y="3150"/>
                  <a:pt x="42046" y="3525"/>
                </a:cubicBezTo>
                <a:lnTo>
                  <a:pt x="39484" y="4687"/>
                </a:lnTo>
                <a:cubicBezTo>
                  <a:pt x="37613" y="5534"/>
                  <a:pt x="35741" y="6382"/>
                  <a:pt x="33869" y="7209"/>
                </a:cubicBezTo>
                <a:cubicBezTo>
                  <a:pt x="32372" y="7899"/>
                  <a:pt x="30835" y="8490"/>
                  <a:pt x="29239" y="8943"/>
                </a:cubicBezTo>
                <a:cubicBezTo>
                  <a:pt x="28171" y="9235"/>
                  <a:pt x="27162" y="9366"/>
                  <a:pt x="26159" y="9366"/>
                </a:cubicBezTo>
                <a:cubicBezTo>
                  <a:pt x="24998" y="9366"/>
                  <a:pt x="23845" y="9190"/>
                  <a:pt x="22619" y="8884"/>
                </a:cubicBezTo>
                <a:cubicBezTo>
                  <a:pt x="22143" y="8763"/>
                  <a:pt x="21680" y="8709"/>
                  <a:pt x="21228" y="8709"/>
                </a:cubicBezTo>
                <a:cubicBezTo>
                  <a:pt x="18660" y="8709"/>
                  <a:pt x="16412" y="10424"/>
                  <a:pt x="13950" y="11228"/>
                </a:cubicBezTo>
                <a:cubicBezTo>
                  <a:pt x="12176" y="11819"/>
                  <a:pt x="10324" y="12174"/>
                  <a:pt x="8433" y="12273"/>
                </a:cubicBezTo>
                <a:lnTo>
                  <a:pt x="7743" y="12312"/>
                </a:lnTo>
                <a:cubicBezTo>
                  <a:pt x="6758" y="11701"/>
                  <a:pt x="6660" y="11130"/>
                  <a:pt x="7448" y="10578"/>
                </a:cubicBezTo>
                <a:cubicBezTo>
                  <a:pt x="7743" y="10401"/>
                  <a:pt x="8058" y="10263"/>
                  <a:pt x="8374" y="10184"/>
                </a:cubicBezTo>
                <a:cubicBezTo>
                  <a:pt x="8886" y="10027"/>
                  <a:pt x="9457" y="9908"/>
                  <a:pt x="9911" y="9593"/>
                </a:cubicBezTo>
                <a:cubicBezTo>
                  <a:pt x="10305" y="9317"/>
                  <a:pt x="11073" y="8509"/>
                  <a:pt x="10600" y="8037"/>
                </a:cubicBezTo>
                <a:cubicBezTo>
                  <a:pt x="10408" y="7854"/>
                  <a:pt x="9980" y="7794"/>
                  <a:pt x="9523" y="7794"/>
                </a:cubicBezTo>
                <a:cubicBezTo>
                  <a:pt x="8992" y="7794"/>
                  <a:pt x="8423" y="7875"/>
                  <a:pt x="8137" y="7938"/>
                </a:cubicBezTo>
                <a:cubicBezTo>
                  <a:pt x="7448" y="8076"/>
                  <a:pt x="6916" y="8450"/>
                  <a:pt x="6305" y="8805"/>
                </a:cubicBezTo>
                <a:cubicBezTo>
                  <a:pt x="5341" y="9339"/>
                  <a:pt x="4241" y="9737"/>
                  <a:pt x="3138" y="9737"/>
                </a:cubicBezTo>
                <a:cubicBezTo>
                  <a:pt x="2978" y="9737"/>
                  <a:pt x="2819" y="9729"/>
                  <a:pt x="2660" y="9711"/>
                </a:cubicBezTo>
                <a:cubicBezTo>
                  <a:pt x="1517" y="9593"/>
                  <a:pt x="630" y="8174"/>
                  <a:pt x="1754" y="7465"/>
                </a:cubicBezTo>
                <a:cubicBezTo>
                  <a:pt x="2207" y="7170"/>
                  <a:pt x="2758" y="6933"/>
                  <a:pt x="3251" y="6677"/>
                </a:cubicBezTo>
                <a:cubicBezTo>
                  <a:pt x="4256" y="6106"/>
                  <a:pt x="5320" y="5613"/>
                  <a:pt x="6403" y="5219"/>
                </a:cubicBezTo>
                <a:cubicBezTo>
                  <a:pt x="8177" y="4687"/>
                  <a:pt x="9970" y="4155"/>
                  <a:pt x="11743" y="3643"/>
                </a:cubicBezTo>
                <a:cubicBezTo>
                  <a:pt x="13634" y="3111"/>
                  <a:pt x="15565" y="2441"/>
                  <a:pt x="17476" y="2008"/>
                </a:cubicBezTo>
                <a:cubicBezTo>
                  <a:pt x="17663" y="1967"/>
                  <a:pt x="17854" y="1947"/>
                  <a:pt x="18045" y="1947"/>
                </a:cubicBezTo>
                <a:cubicBezTo>
                  <a:pt x="18599" y="1947"/>
                  <a:pt x="19155" y="2113"/>
                  <a:pt x="19624" y="2421"/>
                </a:cubicBezTo>
                <a:cubicBezTo>
                  <a:pt x="19900" y="2579"/>
                  <a:pt x="19860" y="2658"/>
                  <a:pt x="20195" y="2796"/>
                </a:cubicBezTo>
                <a:cubicBezTo>
                  <a:pt x="20485" y="2918"/>
                  <a:pt x="20799" y="2993"/>
                  <a:pt x="21118" y="2993"/>
                </a:cubicBezTo>
                <a:cubicBezTo>
                  <a:pt x="21211" y="2993"/>
                  <a:pt x="21304" y="2986"/>
                  <a:pt x="21397" y="2973"/>
                </a:cubicBezTo>
                <a:cubicBezTo>
                  <a:pt x="21969" y="2914"/>
                  <a:pt x="22520" y="2776"/>
                  <a:pt x="23052" y="2599"/>
                </a:cubicBezTo>
                <a:cubicBezTo>
                  <a:pt x="23960" y="2334"/>
                  <a:pt x="25250" y="1669"/>
                  <a:pt x="26224" y="1669"/>
                </a:cubicBezTo>
                <a:cubicBezTo>
                  <a:pt x="26264" y="1669"/>
                  <a:pt x="26304" y="1670"/>
                  <a:pt x="26343" y="1673"/>
                </a:cubicBezTo>
                <a:cubicBezTo>
                  <a:pt x="28096" y="1791"/>
                  <a:pt x="27643" y="2717"/>
                  <a:pt x="28293" y="3584"/>
                </a:cubicBezTo>
                <a:cubicBezTo>
                  <a:pt x="28608" y="3958"/>
                  <a:pt x="29003" y="4234"/>
                  <a:pt x="29456" y="4411"/>
                </a:cubicBezTo>
                <a:cubicBezTo>
                  <a:pt x="29840" y="4552"/>
                  <a:pt x="30230" y="4609"/>
                  <a:pt x="30621" y="4609"/>
                </a:cubicBezTo>
                <a:cubicBezTo>
                  <a:pt x="31654" y="4609"/>
                  <a:pt x="32695" y="4208"/>
                  <a:pt x="33652" y="3879"/>
                </a:cubicBezTo>
                <a:lnTo>
                  <a:pt x="38637" y="2145"/>
                </a:lnTo>
                <a:lnTo>
                  <a:pt x="41337" y="1200"/>
                </a:lnTo>
                <a:cubicBezTo>
                  <a:pt x="41768" y="1044"/>
                  <a:pt x="43018" y="479"/>
                  <a:pt x="43926" y="479"/>
                </a:cubicBezTo>
                <a:close/>
                <a:moveTo>
                  <a:pt x="43950" y="1"/>
                </a:moveTo>
                <a:cubicBezTo>
                  <a:pt x="43632" y="1"/>
                  <a:pt x="43311" y="49"/>
                  <a:pt x="43031" y="116"/>
                </a:cubicBezTo>
                <a:cubicBezTo>
                  <a:pt x="40844" y="609"/>
                  <a:pt x="38677" y="1594"/>
                  <a:pt x="36549" y="2323"/>
                </a:cubicBezTo>
                <a:lnTo>
                  <a:pt x="33377" y="3426"/>
                </a:lnTo>
                <a:cubicBezTo>
                  <a:pt x="32535" y="3720"/>
                  <a:pt x="31560" y="4120"/>
                  <a:pt x="30636" y="4120"/>
                </a:cubicBezTo>
                <a:cubicBezTo>
                  <a:pt x="30132" y="4120"/>
                  <a:pt x="29644" y="4002"/>
                  <a:pt x="29200" y="3682"/>
                </a:cubicBezTo>
                <a:cubicBezTo>
                  <a:pt x="28392" y="3111"/>
                  <a:pt x="28549" y="1948"/>
                  <a:pt x="27722" y="1416"/>
                </a:cubicBezTo>
                <a:cubicBezTo>
                  <a:pt x="27415" y="1230"/>
                  <a:pt x="27065" y="1166"/>
                  <a:pt x="26710" y="1166"/>
                </a:cubicBezTo>
                <a:cubicBezTo>
                  <a:pt x="26427" y="1166"/>
                  <a:pt x="26141" y="1206"/>
                  <a:pt x="25870" y="1259"/>
                </a:cubicBezTo>
                <a:cubicBezTo>
                  <a:pt x="24826" y="1456"/>
                  <a:pt x="23801" y="1850"/>
                  <a:pt x="22776" y="2145"/>
                </a:cubicBezTo>
                <a:cubicBezTo>
                  <a:pt x="22216" y="2304"/>
                  <a:pt x="21729" y="2463"/>
                  <a:pt x="21248" y="2463"/>
                </a:cubicBezTo>
                <a:cubicBezTo>
                  <a:pt x="20834" y="2463"/>
                  <a:pt x="20426" y="2345"/>
                  <a:pt x="19979" y="2008"/>
                </a:cubicBezTo>
                <a:cubicBezTo>
                  <a:pt x="19742" y="1791"/>
                  <a:pt x="19486" y="1594"/>
                  <a:pt x="19210" y="1416"/>
                </a:cubicBezTo>
                <a:cubicBezTo>
                  <a:pt x="18965" y="1314"/>
                  <a:pt x="18729" y="1273"/>
                  <a:pt x="18497" y="1273"/>
                </a:cubicBezTo>
                <a:cubicBezTo>
                  <a:pt x="18060" y="1273"/>
                  <a:pt x="17639" y="1419"/>
                  <a:pt x="17201" y="1574"/>
                </a:cubicBezTo>
                <a:cubicBezTo>
                  <a:pt x="16038" y="1968"/>
                  <a:pt x="14876" y="2264"/>
                  <a:pt x="13693" y="2579"/>
                </a:cubicBezTo>
                <a:cubicBezTo>
                  <a:pt x="11189" y="3239"/>
                  <a:pt x="8723" y="3995"/>
                  <a:pt x="6238" y="4752"/>
                </a:cubicBezTo>
                <a:lnTo>
                  <a:pt x="6238" y="4752"/>
                </a:lnTo>
                <a:cubicBezTo>
                  <a:pt x="6233" y="4752"/>
                  <a:pt x="6228" y="4751"/>
                  <a:pt x="6223" y="4751"/>
                </a:cubicBezTo>
                <a:cubicBezTo>
                  <a:pt x="6191" y="4751"/>
                  <a:pt x="6159" y="4756"/>
                  <a:pt x="6128" y="4766"/>
                </a:cubicBezTo>
                <a:cubicBezTo>
                  <a:pt x="5261" y="5061"/>
                  <a:pt x="4433" y="5436"/>
                  <a:pt x="3625" y="5869"/>
                </a:cubicBezTo>
                <a:cubicBezTo>
                  <a:pt x="2758" y="6303"/>
                  <a:pt x="1714" y="6677"/>
                  <a:pt x="985" y="7288"/>
                </a:cubicBezTo>
                <a:cubicBezTo>
                  <a:pt x="0" y="8115"/>
                  <a:pt x="414" y="9376"/>
                  <a:pt x="1458" y="9908"/>
                </a:cubicBezTo>
                <a:cubicBezTo>
                  <a:pt x="1935" y="10143"/>
                  <a:pt x="2478" y="10239"/>
                  <a:pt x="3038" y="10239"/>
                </a:cubicBezTo>
                <a:cubicBezTo>
                  <a:pt x="4029" y="10239"/>
                  <a:pt x="5073" y="9938"/>
                  <a:pt x="5891" y="9573"/>
                </a:cubicBezTo>
                <a:cubicBezTo>
                  <a:pt x="6837" y="9140"/>
                  <a:pt x="7645" y="8431"/>
                  <a:pt x="8728" y="8332"/>
                </a:cubicBezTo>
                <a:cubicBezTo>
                  <a:pt x="8821" y="8327"/>
                  <a:pt x="8953" y="8323"/>
                  <a:pt x="9098" y="8323"/>
                </a:cubicBezTo>
                <a:cubicBezTo>
                  <a:pt x="9508" y="8323"/>
                  <a:pt x="10024" y="8354"/>
                  <a:pt x="10068" y="8470"/>
                </a:cubicBezTo>
                <a:cubicBezTo>
                  <a:pt x="10364" y="9120"/>
                  <a:pt x="7034" y="10086"/>
                  <a:pt x="6640" y="10559"/>
                </a:cubicBezTo>
                <a:cubicBezTo>
                  <a:pt x="5931" y="11425"/>
                  <a:pt x="6226" y="12489"/>
                  <a:pt x="7329" y="12746"/>
                </a:cubicBezTo>
                <a:cubicBezTo>
                  <a:pt x="7674" y="12824"/>
                  <a:pt x="8046" y="12857"/>
                  <a:pt x="8433" y="12857"/>
                </a:cubicBezTo>
                <a:cubicBezTo>
                  <a:pt x="9797" y="12857"/>
                  <a:pt x="11349" y="12446"/>
                  <a:pt x="12531" y="12154"/>
                </a:cubicBezTo>
                <a:cubicBezTo>
                  <a:pt x="14698" y="11622"/>
                  <a:pt x="16590" y="10696"/>
                  <a:pt x="18599" y="9790"/>
                </a:cubicBezTo>
                <a:cubicBezTo>
                  <a:pt x="19454" y="9403"/>
                  <a:pt x="20273" y="9178"/>
                  <a:pt x="21135" y="9178"/>
                </a:cubicBezTo>
                <a:cubicBezTo>
                  <a:pt x="21545" y="9178"/>
                  <a:pt x="21964" y="9229"/>
                  <a:pt x="22402" y="9337"/>
                </a:cubicBezTo>
                <a:cubicBezTo>
                  <a:pt x="23368" y="9593"/>
                  <a:pt x="24274" y="9849"/>
                  <a:pt x="25259" y="9908"/>
                </a:cubicBezTo>
                <a:cubicBezTo>
                  <a:pt x="25470" y="9922"/>
                  <a:pt x="25681" y="9928"/>
                  <a:pt x="25891" y="9928"/>
                </a:cubicBezTo>
                <a:cubicBezTo>
                  <a:pt x="27567" y="9928"/>
                  <a:pt x="29220" y="9527"/>
                  <a:pt x="30796" y="9002"/>
                </a:cubicBezTo>
                <a:cubicBezTo>
                  <a:pt x="35110" y="7524"/>
                  <a:pt x="39268" y="5357"/>
                  <a:pt x="43425" y="3505"/>
                </a:cubicBezTo>
                <a:cubicBezTo>
                  <a:pt x="44410" y="3052"/>
                  <a:pt x="46144" y="2165"/>
                  <a:pt x="45474" y="786"/>
                </a:cubicBezTo>
                <a:cubicBezTo>
                  <a:pt x="45187" y="186"/>
                  <a:pt x="44573" y="1"/>
                  <a:pt x="4395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92" name="Google Shape;1292;p51"/>
          <p:cNvSpPr/>
          <p:nvPr/>
        </p:nvSpPr>
        <p:spPr>
          <a:xfrm>
            <a:off x="8621250" y="1291876"/>
            <a:ext cx="283484" cy="360430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293" name="Google Shape;1293;p51"/>
          <p:cNvGrpSpPr/>
          <p:nvPr/>
        </p:nvGrpSpPr>
        <p:grpSpPr>
          <a:xfrm rot="3288713">
            <a:off x="7935594" y="62930"/>
            <a:ext cx="876758" cy="1104743"/>
            <a:chOff x="11435300" y="1056650"/>
            <a:chExt cx="568775" cy="716675"/>
          </a:xfrm>
        </p:grpSpPr>
        <p:sp>
          <p:nvSpPr>
            <p:cNvPr id="1294" name="Google Shape;1294;p51"/>
            <p:cNvSpPr/>
            <p:nvPr/>
          </p:nvSpPr>
          <p:spPr>
            <a:xfrm>
              <a:off x="11464475" y="1078600"/>
              <a:ext cx="514575" cy="672500"/>
            </a:xfrm>
            <a:custGeom>
              <a:avLst/>
              <a:gdLst/>
              <a:ahLst/>
              <a:cxnLst/>
              <a:rect l="l" t="t" r="r" b="b"/>
              <a:pathLst>
                <a:path w="20583" h="26900" extrusionOk="0">
                  <a:moveTo>
                    <a:pt x="14711" y="1"/>
                  </a:moveTo>
                  <a:cubicBezTo>
                    <a:pt x="9241" y="5872"/>
                    <a:pt x="1" y="9041"/>
                    <a:pt x="1" y="9041"/>
                  </a:cubicBezTo>
                  <a:cubicBezTo>
                    <a:pt x="368" y="9708"/>
                    <a:pt x="668" y="10375"/>
                    <a:pt x="968" y="11042"/>
                  </a:cubicBezTo>
                  <a:cubicBezTo>
                    <a:pt x="2469" y="14545"/>
                    <a:pt x="3470" y="18214"/>
                    <a:pt x="3970" y="21983"/>
                  </a:cubicBezTo>
                  <a:cubicBezTo>
                    <a:pt x="3970" y="21983"/>
                    <a:pt x="4404" y="24752"/>
                    <a:pt x="4637" y="26787"/>
                  </a:cubicBezTo>
                  <a:cubicBezTo>
                    <a:pt x="4967" y="26831"/>
                    <a:pt x="5589" y="26900"/>
                    <a:pt x="6437" y="26900"/>
                  </a:cubicBezTo>
                  <a:cubicBezTo>
                    <a:pt x="8765" y="26900"/>
                    <a:pt x="12794" y="26385"/>
                    <a:pt x="17146" y="23451"/>
                  </a:cubicBezTo>
                  <a:lnTo>
                    <a:pt x="20582" y="18214"/>
                  </a:lnTo>
                  <a:cubicBezTo>
                    <a:pt x="19815" y="14811"/>
                    <a:pt x="18180" y="9174"/>
                    <a:pt x="16746" y="5071"/>
                  </a:cubicBezTo>
                  <a:cubicBezTo>
                    <a:pt x="15979" y="2936"/>
                    <a:pt x="14711" y="1"/>
                    <a:pt x="14711" y="1"/>
                  </a:cubicBezTo>
                  <a:close/>
                </a:path>
              </a:pathLst>
            </a:custGeom>
            <a:solidFill>
              <a:srgbClr val="302D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5" name="Google Shape;1295;p51"/>
            <p:cNvSpPr/>
            <p:nvPr/>
          </p:nvSpPr>
          <p:spPr>
            <a:xfrm>
              <a:off x="11435300" y="1056650"/>
              <a:ext cx="568775" cy="716675"/>
            </a:xfrm>
            <a:custGeom>
              <a:avLst/>
              <a:gdLst/>
              <a:ahLst/>
              <a:cxnLst/>
              <a:rect l="l" t="t" r="r" b="b"/>
              <a:pathLst>
                <a:path w="22751" h="28667" extrusionOk="0">
                  <a:moveTo>
                    <a:pt x="5871" y="21961"/>
                  </a:moveTo>
                  <a:cubicBezTo>
                    <a:pt x="5871" y="21961"/>
                    <a:pt x="5871" y="21961"/>
                    <a:pt x="5871" y="21961"/>
                  </a:cubicBezTo>
                  <a:cubicBezTo>
                    <a:pt x="5871" y="21962"/>
                    <a:pt x="5871" y="21963"/>
                    <a:pt x="5871" y="21963"/>
                  </a:cubicBezTo>
                  <a:cubicBezTo>
                    <a:pt x="5871" y="21963"/>
                    <a:pt x="5871" y="21962"/>
                    <a:pt x="5871" y="21961"/>
                  </a:cubicBezTo>
                  <a:close/>
                  <a:moveTo>
                    <a:pt x="15452" y="2500"/>
                  </a:moveTo>
                  <a:cubicBezTo>
                    <a:pt x="17666" y="7871"/>
                    <a:pt x="19425" y="13434"/>
                    <a:pt x="20704" y="19111"/>
                  </a:cubicBezTo>
                  <a:lnTo>
                    <a:pt x="20704" y="19111"/>
                  </a:lnTo>
                  <a:lnTo>
                    <a:pt x="17608" y="23801"/>
                  </a:lnTo>
                  <a:lnTo>
                    <a:pt x="17608" y="23801"/>
                  </a:lnTo>
                  <a:cubicBezTo>
                    <a:pt x="14683" y="25633"/>
                    <a:pt x="11307" y="26907"/>
                    <a:pt x="7865" y="26907"/>
                  </a:cubicBezTo>
                  <a:cubicBezTo>
                    <a:pt x="7484" y="26907"/>
                    <a:pt x="7103" y="26892"/>
                    <a:pt x="6721" y="26860"/>
                  </a:cubicBezTo>
                  <a:lnTo>
                    <a:pt x="6721" y="26860"/>
                  </a:lnTo>
                  <a:cubicBezTo>
                    <a:pt x="6587" y="25532"/>
                    <a:pt x="6499" y="24147"/>
                    <a:pt x="6171" y="22895"/>
                  </a:cubicBezTo>
                  <a:cubicBezTo>
                    <a:pt x="6105" y="22694"/>
                    <a:pt x="5971" y="22361"/>
                    <a:pt x="5938" y="22194"/>
                  </a:cubicBezTo>
                  <a:cubicBezTo>
                    <a:pt x="5938" y="22148"/>
                    <a:pt x="5889" y="22004"/>
                    <a:pt x="5871" y="21955"/>
                  </a:cubicBezTo>
                  <a:lnTo>
                    <a:pt x="5871" y="21955"/>
                  </a:lnTo>
                  <a:cubicBezTo>
                    <a:pt x="5871" y="21853"/>
                    <a:pt x="5869" y="20850"/>
                    <a:pt x="5838" y="20726"/>
                  </a:cubicBezTo>
                  <a:cubicBezTo>
                    <a:pt x="5199" y="17138"/>
                    <a:pt x="4089" y="13632"/>
                    <a:pt x="2533" y="10336"/>
                  </a:cubicBezTo>
                  <a:lnTo>
                    <a:pt x="2533" y="10336"/>
                  </a:lnTo>
                  <a:cubicBezTo>
                    <a:pt x="7221" y="8584"/>
                    <a:pt x="11814" y="5939"/>
                    <a:pt x="15452" y="2500"/>
                  </a:cubicBezTo>
                  <a:close/>
                  <a:moveTo>
                    <a:pt x="16170" y="1"/>
                  </a:moveTo>
                  <a:cubicBezTo>
                    <a:pt x="15815" y="1"/>
                    <a:pt x="15406" y="184"/>
                    <a:pt x="15211" y="379"/>
                  </a:cubicBezTo>
                  <a:cubicBezTo>
                    <a:pt x="11408" y="4381"/>
                    <a:pt x="6205" y="7317"/>
                    <a:pt x="1001" y="9118"/>
                  </a:cubicBezTo>
                  <a:cubicBezTo>
                    <a:pt x="434" y="9318"/>
                    <a:pt x="0" y="9919"/>
                    <a:pt x="301" y="10486"/>
                  </a:cubicBezTo>
                  <a:cubicBezTo>
                    <a:pt x="2102" y="14122"/>
                    <a:pt x="3369" y="18024"/>
                    <a:pt x="4003" y="22027"/>
                  </a:cubicBezTo>
                  <a:cubicBezTo>
                    <a:pt x="4060" y="22425"/>
                    <a:pt x="4262" y="22944"/>
                    <a:pt x="4362" y="23357"/>
                  </a:cubicBezTo>
                  <a:lnTo>
                    <a:pt x="4362" y="23357"/>
                  </a:lnTo>
                  <a:cubicBezTo>
                    <a:pt x="4356" y="23348"/>
                    <a:pt x="4350" y="23343"/>
                    <a:pt x="4344" y="23343"/>
                  </a:cubicBezTo>
                  <a:cubicBezTo>
                    <a:pt x="4318" y="23343"/>
                    <a:pt x="4291" y="23436"/>
                    <a:pt x="4270" y="23729"/>
                  </a:cubicBezTo>
                  <a:cubicBezTo>
                    <a:pt x="4170" y="25063"/>
                    <a:pt x="4670" y="26697"/>
                    <a:pt x="4870" y="28032"/>
                  </a:cubicBezTo>
                  <a:cubicBezTo>
                    <a:pt x="4937" y="28332"/>
                    <a:pt x="5204" y="28532"/>
                    <a:pt x="5504" y="28532"/>
                  </a:cubicBezTo>
                  <a:cubicBezTo>
                    <a:pt x="6178" y="28623"/>
                    <a:pt x="6853" y="28667"/>
                    <a:pt x="7526" y="28667"/>
                  </a:cubicBezTo>
                  <a:cubicBezTo>
                    <a:pt x="11514" y="28667"/>
                    <a:pt x="15436" y="27137"/>
                    <a:pt x="18747" y="24996"/>
                  </a:cubicBezTo>
                  <a:lnTo>
                    <a:pt x="18731" y="24987"/>
                  </a:lnTo>
                  <a:lnTo>
                    <a:pt x="18731" y="24987"/>
                  </a:lnTo>
                  <a:cubicBezTo>
                    <a:pt x="18889" y="24906"/>
                    <a:pt x="19025" y="24796"/>
                    <a:pt x="19114" y="24663"/>
                  </a:cubicBezTo>
                  <a:lnTo>
                    <a:pt x="22426" y="19613"/>
                  </a:lnTo>
                  <a:lnTo>
                    <a:pt x="22426" y="19613"/>
                  </a:lnTo>
                  <a:cubicBezTo>
                    <a:pt x="22511" y="19511"/>
                    <a:pt x="22573" y="19410"/>
                    <a:pt x="22616" y="19312"/>
                  </a:cubicBezTo>
                  <a:lnTo>
                    <a:pt x="22616" y="19312"/>
                  </a:lnTo>
                  <a:cubicBezTo>
                    <a:pt x="22738" y="19079"/>
                    <a:pt x="22750" y="18880"/>
                    <a:pt x="22689" y="18723"/>
                  </a:cubicBezTo>
                  <a:lnTo>
                    <a:pt x="22689" y="18723"/>
                  </a:lnTo>
                  <a:lnTo>
                    <a:pt x="22716" y="18725"/>
                  </a:lnTo>
                  <a:cubicBezTo>
                    <a:pt x="21282" y="12420"/>
                    <a:pt x="19314" y="6249"/>
                    <a:pt x="16746" y="345"/>
                  </a:cubicBezTo>
                  <a:cubicBezTo>
                    <a:pt x="16648" y="95"/>
                    <a:pt x="16423" y="1"/>
                    <a:pt x="1617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6" name="Google Shape;1296;p51"/>
            <p:cNvSpPr/>
            <p:nvPr/>
          </p:nvSpPr>
          <p:spPr>
            <a:xfrm>
              <a:off x="11464475" y="1078600"/>
              <a:ext cx="514575" cy="672500"/>
            </a:xfrm>
            <a:custGeom>
              <a:avLst/>
              <a:gdLst/>
              <a:ahLst/>
              <a:cxnLst/>
              <a:rect l="l" t="t" r="r" b="b"/>
              <a:pathLst>
                <a:path w="20583" h="26900" extrusionOk="0">
                  <a:moveTo>
                    <a:pt x="14711" y="1"/>
                  </a:moveTo>
                  <a:cubicBezTo>
                    <a:pt x="9241" y="5872"/>
                    <a:pt x="1" y="9041"/>
                    <a:pt x="1" y="9041"/>
                  </a:cubicBezTo>
                  <a:cubicBezTo>
                    <a:pt x="368" y="9708"/>
                    <a:pt x="668" y="10375"/>
                    <a:pt x="968" y="11042"/>
                  </a:cubicBezTo>
                  <a:cubicBezTo>
                    <a:pt x="2469" y="14545"/>
                    <a:pt x="3470" y="18214"/>
                    <a:pt x="3970" y="21983"/>
                  </a:cubicBezTo>
                  <a:cubicBezTo>
                    <a:pt x="3970" y="21983"/>
                    <a:pt x="4404" y="24752"/>
                    <a:pt x="4637" y="26787"/>
                  </a:cubicBezTo>
                  <a:cubicBezTo>
                    <a:pt x="4967" y="26831"/>
                    <a:pt x="5589" y="26900"/>
                    <a:pt x="6437" y="26900"/>
                  </a:cubicBezTo>
                  <a:cubicBezTo>
                    <a:pt x="8765" y="26900"/>
                    <a:pt x="12794" y="26385"/>
                    <a:pt x="17146" y="23451"/>
                  </a:cubicBezTo>
                  <a:lnTo>
                    <a:pt x="20582" y="18214"/>
                  </a:lnTo>
                  <a:cubicBezTo>
                    <a:pt x="19815" y="14811"/>
                    <a:pt x="18180" y="9174"/>
                    <a:pt x="16746" y="5071"/>
                  </a:cubicBezTo>
                  <a:cubicBezTo>
                    <a:pt x="15979" y="2936"/>
                    <a:pt x="14711" y="1"/>
                    <a:pt x="147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7" name="Google Shape;1297;p51"/>
            <p:cNvSpPr/>
            <p:nvPr/>
          </p:nvSpPr>
          <p:spPr>
            <a:xfrm>
              <a:off x="11892275" y="1533925"/>
              <a:ext cx="86775" cy="130125"/>
            </a:xfrm>
            <a:custGeom>
              <a:avLst/>
              <a:gdLst/>
              <a:ahLst/>
              <a:cxnLst/>
              <a:rect l="l" t="t" r="r" b="b"/>
              <a:pathLst>
                <a:path w="3471" h="5205" extrusionOk="0">
                  <a:moveTo>
                    <a:pt x="3470" y="1"/>
                  </a:moveTo>
                  <a:cubicBezTo>
                    <a:pt x="3470" y="1"/>
                    <a:pt x="2288" y="1269"/>
                    <a:pt x="1045" y="1269"/>
                  </a:cubicBezTo>
                  <a:cubicBezTo>
                    <a:pt x="740" y="1269"/>
                    <a:pt x="431" y="1192"/>
                    <a:pt x="134" y="1002"/>
                  </a:cubicBezTo>
                  <a:lnTo>
                    <a:pt x="134" y="1002"/>
                  </a:lnTo>
                  <a:cubicBezTo>
                    <a:pt x="135" y="1002"/>
                    <a:pt x="1135" y="2670"/>
                    <a:pt x="1" y="5205"/>
                  </a:cubicBezTo>
                  <a:lnTo>
                    <a:pt x="347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8" name="Google Shape;1298;p51"/>
            <p:cNvSpPr/>
            <p:nvPr/>
          </p:nvSpPr>
          <p:spPr>
            <a:xfrm>
              <a:off x="11550225" y="1280600"/>
              <a:ext cx="160600" cy="70500"/>
            </a:xfrm>
            <a:custGeom>
              <a:avLst/>
              <a:gdLst/>
              <a:ahLst/>
              <a:cxnLst/>
              <a:rect l="l" t="t" r="r" b="b"/>
              <a:pathLst>
                <a:path w="6424" h="2820" extrusionOk="0">
                  <a:moveTo>
                    <a:pt x="5583" y="1"/>
                  </a:moveTo>
                  <a:cubicBezTo>
                    <a:pt x="5503" y="1"/>
                    <a:pt x="5421" y="19"/>
                    <a:pt x="5344" y="60"/>
                  </a:cubicBezTo>
                  <a:cubicBezTo>
                    <a:pt x="3809" y="861"/>
                    <a:pt x="2208" y="1528"/>
                    <a:pt x="540" y="2028"/>
                  </a:cubicBezTo>
                  <a:cubicBezTo>
                    <a:pt x="0" y="2208"/>
                    <a:pt x="486" y="2820"/>
                    <a:pt x="953" y="2820"/>
                  </a:cubicBezTo>
                  <a:cubicBezTo>
                    <a:pt x="1005" y="2820"/>
                    <a:pt x="1057" y="2812"/>
                    <a:pt x="1107" y="2795"/>
                  </a:cubicBezTo>
                  <a:cubicBezTo>
                    <a:pt x="2775" y="2262"/>
                    <a:pt x="4376" y="1594"/>
                    <a:pt x="5944" y="794"/>
                  </a:cubicBezTo>
                  <a:cubicBezTo>
                    <a:pt x="6423" y="540"/>
                    <a:pt x="6021" y="1"/>
                    <a:pt x="558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9" name="Google Shape;1299;p51"/>
            <p:cNvSpPr/>
            <p:nvPr/>
          </p:nvSpPr>
          <p:spPr>
            <a:xfrm>
              <a:off x="11729750" y="1227150"/>
              <a:ext cx="72400" cy="47350"/>
            </a:xfrm>
            <a:custGeom>
              <a:avLst/>
              <a:gdLst/>
              <a:ahLst/>
              <a:cxnLst/>
              <a:rect l="l" t="t" r="r" b="b"/>
              <a:pathLst>
                <a:path w="2896" h="1894" extrusionOk="0">
                  <a:moveTo>
                    <a:pt x="2116" y="0"/>
                  </a:moveTo>
                  <a:cubicBezTo>
                    <a:pt x="2076" y="0"/>
                    <a:pt x="2036" y="9"/>
                    <a:pt x="1999" y="30"/>
                  </a:cubicBezTo>
                  <a:lnTo>
                    <a:pt x="331" y="964"/>
                  </a:lnTo>
                  <a:cubicBezTo>
                    <a:pt x="0" y="1144"/>
                    <a:pt x="428" y="1893"/>
                    <a:pt x="784" y="1893"/>
                  </a:cubicBezTo>
                  <a:cubicBezTo>
                    <a:pt x="823" y="1893"/>
                    <a:pt x="862" y="1884"/>
                    <a:pt x="898" y="1864"/>
                  </a:cubicBezTo>
                  <a:lnTo>
                    <a:pt x="2566" y="897"/>
                  </a:lnTo>
                  <a:cubicBezTo>
                    <a:pt x="2895" y="717"/>
                    <a:pt x="2472" y="0"/>
                    <a:pt x="21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0" name="Google Shape;1300;p51"/>
            <p:cNvSpPr/>
            <p:nvPr/>
          </p:nvSpPr>
          <p:spPr>
            <a:xfrm>
              <a:off x="11578800" y="1288050"/>
              <a:ext cx="266275" cy="131700"/>
            </a:xfrm>
            <a:custGeom>
              <a:avLst/>
              <a:gdLst/>
              <a:ahLst/>
              <a:cxnLst/>
              <a:rect l="l" t="t" r="r" b="b"/>
              <a:pathLst>
                <a:path w="10651" h="5268" extrusionOk="0">
                  <a:moveTo>
                    <a:pt x="10531" y="1"/>
                  </a:moveTo>
                  <a:cubicBezTo>
                    <a:pt x="10460" y="1"/>
                    <a:pt x="10325" y="59"/>
                    <a:pt x="10138" y="196"/>
                  </a:cubicBezTo>
                  <a:cubicBezTo>
                    <a:pt x="7336" y="2230"/>
                    <a:pt x="4201" y="3765"/>
                    <a:pt x="832" y="4632"/>
                  </a:cubicBezTo>
                  <a:cubicBezTo>
                    <a:pt x="637" y="4697"/>
                    <a:pt x="0" y="5267"/>
                    <a:pt x="150" y="5267"/>
                  </a:cubicBezTo>
                  <a:cubicBezTo>
                    <a:pt x="154" y="5267"/>
                    <a:pt x="159" y="5267"/>
                    <a:pt x="165" y="5266"/>
                  </a:cubicBezTo>
                  <a:cubicBezTo>
                    <a:pt x="3800" y="4265"/>
                    <a:pt x="7236" y="2631"/>
                    <a:pt x="10272" y="396"/>
                  </a:cubicBezTo>
                  <a:cubicBezTo>
                    <a:pt x="10586" y="166"/>
                    <a:pt x="10650" y="1"/>
                    <a:pt x="1053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1" name="Google Shape;1301;p51"/>
            <p:cNvSpPr/>
            <p:nvPr/>
          </p:nvSpPr>
          <p:spPr>
            <a:xfrm>
              <a:off x="11596200" y="1355600"/>
              <a:ext cx="265550" cy="130950"/>
            </a:xfrm>
            <a:custGeom>
              <a:avLst/>
              <a:gdLst/>
              <a:ahLst/>
              <a:cxnLst/>
              <a:rect l="l" t="t" r="r" b="b"/>
              <a:pathLst>
                <a:path w="10622" h="5238" extrusionOk="0">
                  <a:moveTo>
                    <a:pt x="10502" y="1"/>
                  </a:moveTo>
                  <a:cubicBezTo>
                    <a:pt x="10431" y="1"/>
                    <a:pt x="10296" y="59"/>
                    <a:pt x="10109" y="196"/>
                  </a:cubicBezTo>
                  <a:cubicBezTo>
                    <a:pt x="7307" y="2230"/>
                    <a:pt x="4138" y="3765"/>
                    <a:pt x="803" y="4632"/>
                  </a:cubicBezTo>
                  <a:cubicBezTo>
                    <a:pt x="582" y="4695"/>
                    <a:pt x="1" y="5238"/>
                    <a:pt x="111" y="5238"/>
                  </a:cubicBezTo>
                  <a:cubicBezTo>
                    <a:pt x="117" y="5238"/>
                    <a:pt x="125" y="5236"/>
                    <a:pt x="136" y="5233"/>
                  </a:cubicBezTo>
                  <a:cubicBezTo>
                    <a:pt x="3772" y="4265"/>
                    <a:pt x="7207" y="2631"/>
                    <a:pt x="10243" y="396"/>
                  </a:cubicBezTo>
                  <a:cubicBezTo>
                    <a:pt x="10557" y="166"/>
                    <a:pt x="10621" y="1"/>
                    <a:pt x="105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2" name="Google Shape;1302;p51"/>
            <p:cNvSpPr/>
            <p:nvPr/>
          </p:nvSpPr>
          <p:spPr>
            <a:xfrm>
              <a:off x="11607925" y="1424825"/>
              <a:ext cx="265925" cy="131675"/>
            </a:xfrm>
            <a:custGeom>
              <a:avLst/>
              <a:gdLst/>
              <a:ahLst/>
              <a:cxnLst/>
              <a:rect l="l" t="t" r="r" b="b"/>
              <a:pathLst>
                <a:path w="10637" h="5267" extrusionOk="0">
                  <a:moveTo>
                    <a:pt x="10525" y="1"/>
                  </a:moveTo>
                  <a:cubicBezTo>
                    <a:pt x="10458" y="1"/>
                    <a:pt x="10327" y="59"/>
                    <a:pt x="10141" y="195"/>
                  </a:cubicBezTo>
                  <a:cubicBezTo>
                    <a:pt x="7339" y="2230"/>
                    <a:pt x="4170" y="3764"/>
                    <a:pt x="834" y="4632"/>
                  </a:cubicBezTo>
                  <a:cubicBezTo>
                    <a:pt x="607" y="4697"/>
                    <a:pt x="1" y="5267"/>
                    <a:pt x="153" y="5267"/>
                  </a:cubicBezTo>
                  <a:cubicBezTo>
                    <a:pt x="157" y="5267"/>
                    <a:pt x="162" y="5266"/>
                    <a:pt x="167" y="5266"/>
                  </a:cubicBezTo>
                  <a:cubicBezTo>
                    <a:pt x="3803" y="4265"/>
                    <a:pt x="7239" y="2630"/>
                    <a:pt x="10274" y="395"/>
                  </a:cubicBezTo>
                  <a:cubicBezTo>
                    <a:pt x="10567" y="165"/>
                    <a:pt x="10637" y="1"/>
                    <a:pt x="105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3" name="Google Shape;1303;p51"/>
            <p:cNvSpPr/>
            <p:nvPr/>
          </p:nvSpPr>
          <p:spPr>
            <a:xfrm>
              <a:off x="11617150" y="1496550"/>
              <a:ext cx="266275" cy="131675"/>
            </a:xfrm>
            <a:custGeom>
              <a:avLst/>
              <a:gdLst/>
              <a:ahLst/>
              <a:cxnLst/>
              <a:rect l="l" t="t" r="r" b="b"/>
              <a:pathLst>
                <a:path w="10651" h="5267" extrusionOk="0">
                  <a:moveTo>
                    <a:pt x="10531" y="0"/>
                  </a:moveTo>
                  <a:cubicBezTo>
                    <a:pt x="10461" y="0"/>
                    <a:pt x="10325" y="58"/>
                    <a:pt x="10139" y="195"/>
                  </a:cubicBezTo>
                  <a:cubicBezTo>
                    <a:pt x="7337" y="2230"/>
                    <a:pt x="4201" y="3764"/>
                    <a:pt x="832" y="4631"/>
                  </a:cubicBezTo>
                  <a:cubicBezTo>
                    <a:pt x="637" y="4696"/>
                    <a:pt x="0" y="5267"/>
                    <a:pt x="151" y="5267"/>
                  </a:cubicBezTo>
                  <a:cubicBezTo>
                    <a:pt x="155" y="5267"/>
                    <a:pt x="160" y="5266"/>
                    <a:pt x="165" y="5265"/>
                  </a:cubicBezTo>
                  <a:cubicBezTo>
                    <a:pt x="3801" y="4265"/>
                    <a:pt x="7237" y="2630"/>
                    <a:pt x="10272" y="395"/>
                  </a:cubicBezTo>
                  <a:cubicBezTo>
                    <a:pt x="10586" y="165"/>
                    <a:pt x="10650" y="0"/>
                    <a:pt x="105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304" name="Google Shape;1304;p51"/>
          <p:cNvSpPr/>
          <p:nvPr/>
        </p:nvSpPr>
        <p:spPr>
          <a:xfrm>
            <a:off x="168237" y="3802443"/>
            <a:ext cx="283484" cy="360430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05" name="Google Shape;1305;p51"/>
          <p:cNvSpPr/>
          <p:nvPr/>
        </p:nvSpPr>
        <p:spPr>
          <a:xfrm flipH="1">
            <a:off x="6401687" y="0"/>
            <a:ext cx="192795" cy="245160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" name="Rounded Rectangle 1">
            <a:extLst>
              <a:ext uri="{FF2B5EF4-FFF2-40B4-BE49-F238E27FC236}">
                <a16:creationId xmlns:a16="http://schemas.microsoft.com/office/drawing/2014/main" id="{E3877D3F-5AF2-65B5-9C6B-590ECD70B845}"/>
              </a:ext>
            </a:extLst>
          </p:cNvPr>
          <p:cNvSpPr/>
          <p:nvPr/>
        </p:nvSpPr>
        <p:spPr>
          <a:xfrm>
            <a:off x="695104" y="446253"/>
            <a:ext cx="1327302" cy="566796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Ví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dụ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 7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9831123C-DDE2-20A3-A9D9-A906E0008A4A}"/>
                  </a:ext>
                </a:extLst>
              </p:cNvPr>
              <p:cNvSpPr/>
              <p:nvPr/>
            </p:nvSpPr>
            <p:spPr>
              <a:xfrm>
                <a:off x="2125502" y="423483"/>
                <a:ext cx="2732248" cy="54553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Tính </a:t>
                </a:r>
                <a:r>
                  <a:rPr kumimoji="0" lang="en-US" sz="2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nhanh</a:t>
                </a:r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: </a:t>
                </a:r>
                <a14:m>
                  <m:oMath xmlns:m="http://schemas.openxmlformats.org/officeDocument/2006/math"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98 . 102</m:t>
                    </m:r>
                  </m:oMath>
                </a14:m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9831123C-DDE2-20A3-A9D9-A906E0008A4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25502" y="423483"/>
                <a:ext cx="2732248" cy="545534"/>
              </a:xfrm>
              <a:prstGeom prst="rect">
                <a:avLst/>
              </a:prstGeom>
              <a:blipFill>
                <a:blip r:embed="rId3"/>
                <a:stretch>
                  <a:fillRect l="-2902" b="-2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0D333707-C1F9-43B5-9110-A414D0479348}"/>
                  </a:ext>
                </a:extLst>
              </p:cNvPr>
              <p:cNvSpPr/>
              <p:nvPr/>
            </p:nvSpPr>
            <p:spPr>
              <a:xfrm>
                <a:off x="640038" y="1060379"/>
                <a:ext cx="7854569" cy="134145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2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Ta </a:t>
                </a:r>
                <a:r>
                  <a:rPr kumimoji="0" lang="en-US" sz="2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có</a:t>
                </a:r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: </a:t>
                </a:r>
                <a14:m>
                  <m:oMath xmlns:m="http://schemas.openxmlformats.org/officeDocument/2006/math"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98 . 102=(100 −2)(100+2)=</m:t>
                    </m:r>
                    <m:sSup>
                      <m:sSup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100</m:t>
                        </m:r>
                      </m:e>
                      <m:sup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2</m:t>
                        </m:r>
                      </m:sup>
                    </m:sSup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−</m:t>
                    </m:r>
                    <m:sSup>
                      <m:sSup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2</m:t>
                        </m:r>
                      </m:e>
                      <m:sup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2</m:t>
                        </m:r>
                      </m:sup>
                    </m:sSup>
                  </m:oMath>
                </a14:m>
                <a:endParaRPr kumimoji="0" lang="en-US" sz="2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+mn-ea"/>
                  <a:cs typeface="Arial"/>
                  <a:sym typeface="Arial"/>
                </a:endParaRPr>
              </a:p>
              <a:p>
                <a:pPr marL="0" marR="0" lvl="0" indent="0" algn="just" defTabSz="914400" rtl="0" eaLnBrk="1" fontAlgn="auto" latinLnBrk="0" hangingPunct="1">
                  <a:lnSpc>
                    <a:spcPct val="2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	     </a:t>
                </a:r>
                <a14:m>
                  <m:oMath xmlns:m="http://schemas.openxmlformats.org/officeDocument/2006/math"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=10 000 −4</m:t>
                    </m:r>
                  </m:oMath>
                </a14:m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sym typeface="Arial"/>
                      </a:rPr>
                      <m:t>=9 996</m:t>
                    </m:r>
                  </m:oMath>
                </a14:m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			</a:t>
                </a:r>
              </a:p>
            </p:txBody>
          </p:sp>
        </mc:Choice>
        <mc:Fallback xmlns="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0D333707-C1F9-43B5-9110-A414D047934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0038" y="1060379"/>
                <a:ext cx="7854569" cy="1341457"/>
              </a:xfrm>
              <a:prstGeom prst="rect">
                <a:avLst/>
              </a:prstGeom>
              <a:blipFill>
                <a:blip r:embed="rId4"/>
                <a:stretch>
                  <a:fillRect l="-10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496E4609-5712-73EE-073E-B7530D6A3320}"/>
                  </a:ext>
                </a:extLst>
              </p:cNvPr>
              <p:cNvSpPr/>
              <p:nvPr/>
            </p:nvSpPr>
            <p:spPr>
              <a:xfrm>
                <a:off x="2847159" y="2671521"/>
                <a:ext cx="2547801" cy="54553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Tính </a:t>
                </a:r>
                <a:r>
                  <a:rPr kumimoji="0" lang="en-US" sz="2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nhanh</a:t>
                </a:r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: </a:t>
                </a:r>
                <a14:m>
                  <m:oMath xmlns:m="http://schemas.openxmlformats.org/officeDocument/2006/math"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48 . 52</m:t>
                    </m:r>
                  </m:oMath>
                </a14:m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496E4609-5712-73EE-073E-B7530D6A332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47159" y="2671521"/>
                <a:ext cx="2547801" cy="545534"/>
              </a:xfrm>
              <a:prstGeom prst="rect">
                <a:avLst/>
              </a:prstGeom>
              <a:blipFill>
                <a:blip r:embed="rId5"/>
                <a:stretch>
                  <a:fillRect l="-3110" b="-2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" name="Group 2">
            <a:extLst>
              <a:ext uri="{FF2B5EF4-FFF2-40B4-BE49-F238E27FC236}">
                <a16:creationId xmlns:a16="http://schemas.microsoft.com/office/drawing/2014/main" id="{DC775A6E-BE37-80FE-77AC-969538940D62}"/>
              </a:ext>
            </a:extLst>
          </p:cNvPr>
          <p:cNvGrpSpPr/>
          <p:nvPr/>
        </p:nvGrpSpPr>
        <p:grpSpPr>
          <a:xfrm>
            <a:off x="630049" y="2571750"/>
            <a:ext cx="2114343" cy="739140"/>
            <a:chOff x="1624734" y="1360680"/>
            <a:chExt cx="5309466" cy="1569778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C1F42E5E-F766-1DA6-8D5D-685F33906AC5}"/>
                </a:ext>
              </a:extLst>
            </p:cNvPr>
            <p:cNvSpPr/>
            <p:nvPr/>
          </p:nvSpPr>
          <p:spPr>
            <a:xfrm>
              <a:off x="1624734" y="1360680"/>
              <a:ext cx="5309466" cy="1569778"/>
            </a:xfrm>
            <a:prstGeom prst="rect">
              <a:avLst/>
            </a:prstGeom>
            <a:solidFill>
              <a:sysClr val="window" lastClr="FFFFFF"/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D23978BB-0755-2884-7B1F-8FCCCF955491}"/>
                </a:ext>
              </a:extLst>
            </p:cNvPr>
            <p:cNvSpPr/>
            <p:nvPr/>
          </p:nvSpPr>
          <p:spPr>
            <a:xfrm>
              <a:off x="1882801" y="1549559"/>
              <a:ext cx="4793328" cy="1192020"/>
            </a:xfrm>
            <a:prstGeom prst="rect">
              <a:avLst/>
            </a:prstGeom>
            <a:solidFill>
              <a:srgbClr val="CEEB99"/>
            </a:solidFill>
            <a:ln w="9525" cap="flat" cmpd="sng" algn="ctr">
              <a:noFill/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  <a:sym typeface="Arial"/>
                </a:rPr>
                <a:t>Luyện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  <a:sym typeface="Arial"/>
                </a:rPr>
                <a:t>tập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  <a:sym typeface="Arial"/>
                </a:rPr>
                <a:t> 7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67FCFC39-4C9F-F56E-FCD0-B3AEEB6E515C}"/>
                  </a:ext>
                </a:extLst>
              </p:cNvPr>
              <p:cNvSpPr/>
              <p:nvPr/>
            </p:nvSpPr>
            <p:spPr>
              <a:xfrm>
                <a:off x="1645920" y="3509010"/>
                <a:ext cx="5852159" cy="134145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2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Ta </a:t>
                </a:r>
                <a:r>
                  <a:rPr kumimoji="0" lang="en-US" sz="2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có</a:t>
                </a:r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: </a:t>
                </a:r>
                <a14:m>
                  <m:oMath xmlns:m="http://schemas.openxmlformats.org/officeDocument/2006/math"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48 . 52=(50−2)(50+2)=</m:t>
                    </m:r>
                    <m:sSup>
                      <m:sSup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50</m:t>
                        </m:r>
                      </m:e>
                      <m:sup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2</m:t>
                        </m:r>
                      </m:sup>
                    </m:sSup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−</m:t>
                    </m:r>
                    <m:sSup>
                      <m:sSup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2</m:t>
                        </m:r>
                      </m:e>
                      <m:sup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2</m:t>
                        </m:r>
                      </m:sup>
                    </m:sSup>
                  </m:oMath>
                </a14:m>
                <a:endParaRPr kumimoji="0" lang="en-US" sz="2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+mn-ea"/>
                  <a:cs typeface="Arial"/>
                  <a:sym typeface="Arial"/>
                </a:endParaRPr>
              </a:p>
              <a:p>
                <a:pPr marL="0" marR="0" lvl="0" indent="0" algn="just" defTabSz="914400" rtl="0" eaLnBrk="1" fontAlgn="auto" latinLnBrk="0" hangingPunct="1">
                  <a:lnSpc>
                    <a:spcPct val="2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       	      </a:t>
                </a:r>
                <a14:m>
                  <m:oMath xmlns:m="http://schemas.openxmlformats.org/officeDocument/2006/math"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=2 500 −4</m:t>
                    </m:r>
                  </m:oMath>
                </a14:m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sym typeface="Arial"/>
                      </a:rPr>
                      <m:t>=2 496</m:t>
                    </m:r>
                  </m:oMath>
                </a14:m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67FCFC39-4C9F-F56E-FCD0-B3AEEB6E515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45920" y="3509010"/>
                <a:ext cx="5852159" cy="1341457"/>
              </a:xfrm>
              <a:prstGeom prst="rect">
                <a:avLst/>
              </a:prstGeom>
              <a:blipFill>
                <a:blip r:embed="rId6"/>
                <a:stretch>
                  <a:fillRect l="-13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13">
            <a:extLst>
              <a:ext uri="{FF2B5EF4-FFF2-40B4-BE49-F238E27FC236}">
                <a16:creationId xmlns:a16="http://schemas.microsoft.com/office/drawing/2014/main" id="{6319DA3F-D512-8C6B-0E31-2E1A9320239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7178780" y="2948310"/>
            <a:ext cx="1505082" cy="1902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38709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14" grpId="0"/>
      <p:bldP spid="2" grpId="0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p40"/>
          <p:cNvSpPr/>
          <p:nvPr/>
        </p:nvSpPr>
        <p:spPr>
          <a:xfrm>
            <a:off x="482950" y="1961888"/>
            <a:ext cx="1153600" cy="321450"/>
          </a:xfrm>
          <a:custGeom>
            <a:avLst/>
            <a:gdLst/>
            <a:ahLst/>
            <a:cxnLst/>
            <a:rect l="l" t="t" r="r" b="b"/>
            <a:pathLst>
              <a:path w="46144" h="12858" extrusionOk="0">
                <a:moveTo>
                  <a:pt x="43926" y="479"/>
                </a:moveTo>
                <a:cubicBezTo>
                  <a:pt x="44509" y="479"/>
                  <a:pt x="44950" y="712"/>
                  <a:pt x="44942" y="1436"/>
                </a:cubicBezTo>
                <a:cubicBezTo>
                  <a:pt x="44942" y="2618"/>
                  <a:pt x="42913" y="3150"/>
                  <a:pt x="42046" y="3525"/>
                </a:cubicBezTo>
                <a:lnTo>
                  <a:pt x="39484" y="4687"/>
                </a:lnTo>
                <a:cubicBezTo>
                  <a:pt x="37613" y="5534"/>
                  <a:pt x="35741" y="6382"/>
                  <a:pt x="33869" y="7209"/>
                </a:cubicBezTo>
                <a:cubicBezTo>
                  <a:pt x="32372" y="7899"/>
                  <a:pt x="30835" y="8490"/>
                  <a:pt x="29239" y="8943"/>
                </a:cubicBezTo>
                <a:cubicBezTo>
                  <a:pt x="28171" y="9235"/>
                  <a:pt x="27162" y="9366"/>
                  <a:pt x="26159" y="9366"/>
                </a:cubicBezTo>
                <a:cubicBezTo>
                  <a:pt x="24998" y="9366"/>
                  <a:pt x="23845" y="9190"/>
                  <a:pt x="22619" y="8884"/>
                </a:cubicBezTo>
                <a:cubicBezTo>
                  <a:pt x="22143" y="8763"/>
                  <a:pt x="21680" y="8709"/>
                  <a:pt x="21228" y="8709"/>
                </a:cubicBezTo>
                <a:cubicBezTo>
                  <a:pt x="18660" y="8709"/>
                  <a:pt x="16412" y="10424"/>
                  <a:pt x="13950" y="11228"/>
                </a:cubicBezTo>
                <a:cubicBezTo>
                  <a:pt x="12176" y="11819"/>
                  <a:pt x="10324" y="12174"/>
                  <a:pt x="8433" y="12273"/>
                </a:cubicBezTo>
                <a:lnTo>
                  <a:pt x="7743" y="12312"/>
                </a:lnTo>
                <a:cubicBezTo>
                  <a:pt x="6758" y="11701"/>
                  <a:pt x="6660" y="11130"/>
                  <a:pt x="7448" y="10578"/>
                </a:cubicBezTo>
                <a:cubicBezTo>
                  <a:pt x="7743" y="10401"/>
                  <a:pt x="8058" y="10263"/>
                  <a:pt x="8374" y="10184"/>
                </a:cubicBezTo>
                <a:cubicBezTo>
                  <a:pt x="8886" y="10027"/>
                  <a:pt x="9457" y="9908"/>
                  <a:pt x="9911" y="9593"/>
                </a:cubicBezTo>
                <a:cubicBezTo>
                  <a:pt x="10305" y="9317"/>
                  <a:pt x="11073" y="8509"/>
                  <a:pt x="10600" y="8037"/>
                </a:cubicBezTo>
                <a:cubicBezTo>
                  <a:pt x="10408" y="7854"/>
                  <a:pt x="9980" y="7794"/>
                  <a:pt x="9523" y="7794"/>
                </a:cubicBezTo>
                <a:cubicBezTo>
                  <a:pt x="8992" y="7794"/>
                  <a:pt x="8423" y="7875"/>
                  <a:pt x="8137" y="7938"/>
                </a:cubicBezTo>
                <a:cubicBezTo>
                  <a:pt x="7448" y="8076"/>
                  <a:pt x="6916" y="8450"/>
                  <a:pt x="6305" y="8805"/>
                </a:cubicBezTo>
                <a:cubicBezTo>
                  <a:pt x="5341" y="9339"/>
                  <a:pt x="4241" y="9737"/>
                  <a:pt x="3138" y="9737"/>
                </a:cubicBezTo>
                <a:cubicBezTo>
                  <a:pt x="2978" y="9737"/>
                  <a:pt x="2819" y="9729"/>
                  <a:pt x="2660" y="9711"/>
                </a:cubicBezTo>
                <a:cubicBezTo>
                  <a:pt x="1517" y="9593"/>
                  <a:pt x="630" y="8174"/>
                  <a:pt x="1754" y="7465"/>
                </a:cubicBezTo>
                <a:cubicBezTo>
                  <a:pt x="2207" y="7170"/>
                  <a:pt x="2758" y="6933"/>
                  <a:pt x="3251" y="6677"/>
                </a:cubicBezTo>
                <a:cubicBezTo>
                  <a:pt x="4256" y="6106"/>
                  <a:pt x="5320" y="5613"/>
                  <a:pt x="6403" y="5219"/>
                </a:cubicBezTo>
                <a:cubicBezTo>
                  <a:pt x="8177" y="4687"/>
                  <a:pt x="9970" y="4155"/>
                  <a:pt x="11743" y="3643"/>
                </a:cubicBezTo>
                <a:cubicBezTo>
                  <a:pt x="13634" y="3111"/>
                  <a:pt x="15565" y="2441"/>
                  <a:pt x="17476" y="2008"/>
                </a:cubicBezTo>
                <a:cubicBezTo>
                  <a:pt x="17663" y="1967"/>
                  <a:pt x="17854" y="1947"/>
                  <a:pt x="18045" y="1947"/>
                </a:cubicBezTo>
                <a:cubicBezTo>
                  <a:pt x="18599" y="1947"/>
                  <a:pt x="19155" y="2113"/>
                  <a:pt x="19624" y="2421"/>
                </a:cubicBezTo>
                <a:cubicBezTo>
                  <a:pt x="19900" y="2579"/>
                  <a:pt x="19860" y="2658"/>
                  <a:pt x="20195" y="2796"/>
                </a:cubicBezTo>
                <a:cubicBezTo>
                  <a:pt x="20485" y="2918"/>
                  <a:pt x="20799" y="2993"/>
                  <a:pt x="21118" y="2993"/>
                </a:cubicBezTo>
                <a:cubicBezTo>
                  <a:pt x="21211" y="2993"/>
                  <a:pt x="21304" y="2986"/>
                  <a:pt x="21397" y="2973"/>
                </a:cubicBezTo>
                <a:cubicBezTo>
                  <a:pt x="21969" y="2914"/>
                  <a:pt x="22520" y="2776"/>
                  <a:pt x="23052" y="2599"/>
                </a:cubicBezTo>
                <a:cubicBezTo>
                  <a:pt x="23960" y="2334"/>
                  <a:pt x="25250" y="1669"/>
                  <a:pt x="26224" y="1669"/>
                </a:cubicBezTo>
                <a:cubicBezTo>
                  <a:pt x="26264" y="1669"/>
                  <a:pt x="26304" y="1670"/>
                  <a:pt x="26343" y="1673"/>
                </a:cubicBezTo>
                <a:cubicBezTo>
                  <a:pt x="28096" y="1791"/>
                  <a:pt x="27643" y="2717"/>
                  <a:pt x="28293" y="3584"/>
                </a:cubicBezTo>
                <a:cubicBezTo>
                  <a:pt x="28608" y="3958"/>
                  <a:pt x="29003" y="4234"/>
                  <a:pt x="29456" y="4411"/>
                </a:cubicBezTo>
                <a:cubicBezTo>
                  <a:pt x="29840" y="4552"/>
                  <a:pt x="30230" y="4609"/>
                  <a:pt x="30621" y="4609"/>
                </a:cubicBezTo>
                <a:cubicBezTo>
                  <a:pt x="31654" y="4609"/>
                  <a:pt x="32695" y="4208"/>
                  <a:pt x="33652" y="3879"/>
                </a:cubicBezTo>
                <a:lnTo>
                  <a:pt x="38637" y="2145"/>
                </a:lnTo>
                <a:lnTo>
                  <a:pt x="41337" y="1200"/>
                </a:lnTo>
                <a:cubicBezTo>
                  <a:pt x="41768" y="1044"/>
                  <a:pt x="43018" y="479"/>
                  <a:pt x="43926" y="479"/>
                </a:cubicBezTo>
                <a:close/>
                <a:moveTo>
                  <a:pt x="43950" y="1"/>
                </a:moveTo>
                <a:cubicBezTo>
                  <a:pt x="43632" y="1"/>
                  <a:pt x="43311" y="49"/>
                  <a:pt x="43031" y="116"/>
                </a:cubicBezTo>
                <a:cubicBezTo>
                  <a:pt x="40844" y="609"/>
                  <a:pt x="38677" y="1594"/>
                  <a:pt x="36549" y="2323"/>
                </a:cubicBezTo>
                <a:lnTo>
                  <a:pt x="33377" y="3426"/>
                </a:lnTo>
                <a:cubicBezTo>
                  <a:pt x="32535" y="3720"/>
                  <a:pt x="31560" y="4120"/>
                  <a:pt x="30636" y="4120"/>
                </a:cubicBezTo>
                <a:cubicBezTo>
                  <a:pt x="30132" y="4120"/>
                  <a:pt x="29644" y="4002"/>
                  <a:pt x="29200" y="3682"/>
                </a:cubicBezTo>
                <a:cubicBezTo>
                  <a:pt x="28392" y="3111"/>
                  <a:pt x="28549" y="1948"/>
                  <a:pt x="27722" y="1416"/>
                </a:cubicBezTo>
                <a:cubicBezTo>
                  <a:pt x="27415" y="1230"/>
                  <a:pt x="27065" y="1166"/>
                  <a:pt x="26710" y="1166"/>
                </a:cubicBezTo>
                <a:cubicBezTo>
                  <a:pt x="26427" y="1166"/>
                  <a:pt x="26141" y="1206"/>
                  <a:pt x="25870" y="1259"/>
                </a:cubicBezTo>
                <a:cubicBezTo>
                  <a:pt x="24826" y="1456"/>
                  <a:pt x="23801" y="1850"/>
                  <a:pt x="22776" y="2145"/>
                </a:cubicBezTo>
                <a:cubicBezTo>
                  <a:pt x="22216" y="2304"/>
                  <a:pt x="21729" y="2463"/>
                  <a:pt x="21248" y="2463"/>
                </a:cubicBezTo>
                <a:cubicBezTo>
                  <a:pt x="20834" y="2463"/>
                  <a:pt x="20426" y="2345"/>
                  <a:pt x="19979" y="2008"/>
                </a:cubicBezTo>
                <a:cubicBezTo>
                  <a:pt x="19742" y="1791"/>
                  <a:pt x="19486" y="1594"/>
                  <a:pt x="19210" y="1416"/>
                </a:cubicBezTo>
                <a:cubicBezTo>
                  <a:pt x="18965" y="1314"/>
                  <a:pt x="18729" y="1273"/>
                  <a:pt x="18497" y="1273"/>
                </a:cubicBezTo>
                <a:cubicBezTo>
                  <a:pt x="18060" y="1273"/>
                  <a:pt x="17639" y="1419"/>
                  <a:pt x="17201" y="1574"/>
                </a:cubicBezTo>
                <a:cubicBezTo>
                  <a:pt x="16038" y="1968"/>
                  <a:pt x="14876" y="2264"/>
                  <a:pt x="13693" y="2579"/>
                </a:cubicBezTo>
                <a:cubicBezTo>
                  <a:pt x="11189" y="3239"/>
                  <a:pt x="8723" y="3995"/>
                  <a:pt x="6238" y="4752"/>
                </a:cubicBezTo>
                <a:lnTo>
                  <a:pt x="6238" y="4752"/>
                </a:lnTo>
                <a:cubicBezTo>
                  <a:pt x="6233" y="4752"/>
                  <a:pt x="6228" y="4751"/>
                  <a:pt x="6223" y="4751"/>
                </a:cubicBezTo>
                <a:cubicBezTo>
                  <a:pt x="6191" y="4751"/>
                  <a:pt x="6159" y="4756"/>
                  <a:pt x="6128" y="4766"/>
                </a:cubicBezTo>
                <a:cubicBezTo>
                  <a:pt x="5261" y="5061"/>
                  <a:pt x="4433" y="5436"/>
                  <a:pt x="3625" y="5869"/>
                </a:cubicBezTo>
                <a:cubicBezTo>
                  <a:pt x="2758" y="6303"/>
                  <a:pt x="1714" y="6677"/>
                  <a:pt x="985" y="7288"/>
                </a:cubicBezTo>
                <a:cubicBezTo>
                  <a:pt x="0" y="8115"/>
                  <a:pt x="414" y="9376"/>
                  <a:pt x="1458" y="9908"/>
                </a:cubicBezTo>
                <a:cubicBezTo>
                  <a:pt x="1935" y="10143"/>
                  <a:pt x="2478" y="10239"/>
                  <a:pt x="3038" y="10239"/>
                </a:cubicBezTo>
                <a:cubicBezTo>
                  <a:pt x="4029" y="10239"/>
                  <a:pt x="5073" y="9938"/>
                  <a:pt x="5891" y="9573"/>
                </a:cubicBezTo>
                <a:cubicBezTo>
                  <a:pt x="6837" y="9140"/>
                  <a:pt x="7645" y="8431"/>
                  <a:pt x="8728" y="8332"/>
                </a:cubicBezTo>
                <a:cubicBezTo>
                  <a:pt x="8821" y="8327"/>
                  <a:pt x="8953" y="8323"/>
                  <a:pt x="9098" y="8323"/>
                </a:cubicBezTo>
                <a:cubicBezTo>
                  <a:pt x="9508" y="8323"/>
                  <a:pt x="10024" y="8354"/>
                  <a:pt x="10068" y="8470"/>
                </a:cubicBezTo>
                <a:cubicBezTo>
                  <a:pt x="10364" y="9120"/>
                  <a:pt x="7034" y="10086"/>
                  <a:pt x="6640" y="10559"/>
                </a:cubicBezTo>
                <a:cubicBezTo>
                  <a:pt x="5931" y="11425"/>
                  <a:pt x="6226" y="12489"/>
                  <a:pt x="7329" y="12746"/>
                </a:cubicBezTo>
                <a:cubicBezTo>
                  <a:pt x="7674" y="12824"/>
                  <a:pt x="8046" y="12857"/>
                  <a:pt x="8433" y="12857"/>
                </a:cubicBezTo>
                <a:cubicBezTo>
                  <a:pt x="9797" y="12857"/>
                  <a:pt x="11349" y="12446"/>
                  <a:pt x="12531" y="12154"/>
                </a:cubicBezTo>
                <a:cubicBezTo>
                  <a:pt x="14698" y="11622"/>
                  <a:pt x="16590" y="10696"/>
                  <a:pt x="18599" y="9790"/>
                </a:cubicBezTo>
                <a:cubicBezTo>
                  <a:pt x="19454" y="9403"/>
                  <a:pt x="20273" y="9178"/>
                  <a:pt x="21135" y="9178"/>
                </a:cubicBezTo>
                <a:cubicBezTo>
                  <a:pt x="21545" y="9178"/>
                  <a:pt x="21964" y="9229"/>
                  <a:pt x="22402" y="9337"/>
                </a:cubicBezTo>
                <a:cubicBezTo>
                  <a:pt x="23368" y="9593"/>
                  <a:pt x="24274" y="9849"/>
                  <a:pt x="25259" y="9908"/>
                </a:cubicBezTo>
                <a:cubicBezTo>
                  <a:pt x="25470" y="9922"/>
                  <a:pt x="25681" y="9928"/>
                  <a:pt x="25891" y="9928"/>
                </a:cubicBezTo>
                <a:cubicBezTo>
                  <a:pt x="27567" y="9928"/>
                  <a:pt x="29220" y="9527"/>
                  <a:pt x="30796" y="9002"/>
                </a:cubicBezTo>
                <a:cubicBezTo>
                  <a:pt x="35110" y="7524"/>
                  <a:pt x="39268" y="5357"/>
                  <a:pt x="43425" y="3505"/>
                </a:cubicBezTo>
                <a:cubicBezTo>
                  <a:pt x="44410" y="3052"/>
                  <a:pt x="46144" y="2165"/>
                  <a:pt x="45474" y="786"/>
                </a:cubicBezTo>
                <a:cubicBezTo>
                  <a:pt x="45187" y="186"/>
                  <a:pt x="44573" y="1"/>
                  <a:pt x="4395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3" name="Google Shape;533;p40"/>
          <p:cNvSpPr txBox="1">
            <a:spLocks noGrp="1"/>
          </p:cNvSpPr>
          <p:nvPr>
            <p:ph type="title"/>
          </p:nvPr>
        </p:nvSpPr>
        <p:spPr>
          <a:xfrm>
            <a:off x="249478" y="1550977"/>
            <a:ext cx="8645043" cy="203631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300" dirty="0">
                <a:latin typeface="+mj-lt"/>
              </a:rPr>
              <a:t>BÀI 3:</a:t>
            </a:r>
            <a:br>
              <a:rPr lang="en" sz="4300" dirty="0">
                <a:latin typeface="+mj-lt"/>
              </a:rPr>
            </a:br>
            <a:r>
              <a:rPr lang="en" sz="4300" dirty="0">
                <a:latin typeface="+mj-lt"/>
              </a:rPr>
              <a:t>HẰNG ĐẲNG THỨC ĐÁNG NHỚ</a:t>
            </a:r>
            <a:endParaRPr sz="4300" dirty="0">
              <a:latin typeface="+mj-lt"/>
            </a:endParaRPr>
          </a:p>
        </p:txBody>
      </p:sp>
      <p:grpSp>
        <p:nvGrpSpPr>
          <p:cNvPr id="535" name="Google Shape;535;p40"/>
          <p:cNvGrpSpPr/>
          <p:nvPr/>
        </p:nvGrpSpPr>
        <p:grpSpPr>
          <a:xfrm flipH="1">
            <a:off x="3241665" y="3832764"/>
            <a:ext cx="2660670" cy="958907"/>
            <a:chOff x="2748679" y="3610157"/>
            <a:chExt cx="3646752" cy="1314292"/>
          </a:xfrm>
        </p:grpSpPr>
        <p:sp>
          <p:nvSpPr>
            <p:cNvPr id="536" name="Google Shape;536;p40"/>
            <p:cNvSpPr/>
            <p:nvPr/>
          </p:nvSpPr>
          <p:spPr>
            <a:xfrm>
              <a:off x="2748679" y="3610157"/>
              <a:ext cx="3646752" cy="1314292"/>
            </a:xfrm>
            <a:custGeom>
              <a:avLst/>
              <a:gdLst/>
              <a:ahLst/>
              <a:cxnLst/>
              <a:rect l="l" t="t" r="r" b="b"/>
              <a:pathLst>
                <a:path w="142730" h="51440" extrusionOk="0">
                  <a:moveTo>
                    <a:pt x="3997" y="33420"/>
                  </a:moveTo>
                  <a:lnTo>
                    <a:pt x="3997" y="33420"/>
                  </a:lnTo>
                  <a:cubicBezTo>
                    <a:pt x="3996" y="33422"/>
                    <a:pt x="3995" y="33424"/>
                    <a:pt x="3994" y="33427"/>
                  </a:cubicBezTo>
                  <a:cubicBezTo>
                    <a:pt x="3980" y="33448"/>
                    <a:pt x="3974" y="33456"/>
                    <a:pt x="3974" y="33456"/>
                  </a:cubicBezTo>
                  <a:cubicBezTo>
                    <a:pt x="3974" y="33456"/>
                    <a:pt x="3984" y="33441"/>
                    <a:pt x="3997" y="33420"/>
                  </a:cubicBezTo>
                  <a:close/>
                  <a:moveTo>
                    <a:pt x="38225" y="1334"/>
                  </a:moveTo>
                  <a:lnTo>
                    <a:pt x="38225" y="1334"/>
                  </a:lnTo>
                  <a:cubicBezTo>
                    <a:pt x="39342" y="3884"/>
                    <a:pt x="42512" y="5876"/>
                    <a:pt x="44675" y="7144"/>
                  </a:cubicBezTo>
                  <a:cubicBezTo>
                    <a:pt x="48779" y="9563"/>
                    <a:pt x="53262" y="10868"/>
                    <a:pt x="57793" y="12291"/>
                  </a:cubicBezTo>
                  <a:cubicBezTo>
                    <a:pt x="61873" y="13572"/>
                    <a:pt x="65597" y="15921"/>
                    <a:pt x="68230" y="19360"/>
                  </a:cubicBezTo>
                  <a:cubicBezTo>
                    <a:pt x="70317" y="22112"/>
                    <a:pt x="71598" y="25409"/>
                    <a:pt x="72191" y="28801"/>
                  </a:cubicBezTo>
                  <a:cubicBezTo>
                    <a:pt x="72221" y="28950"/>
                    <a:pt x="72357" y="29008"/>
                    <a:pt x="72533" y="29008"/>
                  </a:cubicBezTo>
                  <a:cubicBezTo>
                    <a:pt x="72915" y="29008"/>
                    <a:pt x="73486" y="28735"/>
                    <a:pt x="73567" y="28540"/>
                  </a:cubicBezTo>
                  <a:cubicBezTo>
                    <a:pt x="76508" y="21115"/>
                    <a:pt x="82747" y="16276"/>
                    <a:pt x="90741" y="15541"/>
                  </a:cubicBezTo>
                  <a:cubicBezTo>
                    <a:pt x="97430" y="14948"/>
                    <a:pt x="105211" y="14260"/>
                    <a:pt x="110714" y="9943"/>
                  </a:cubicBezTo>
                  <a:cubicBezTo>
                    <a:pt x="111131" y="9620"/>
                    <a:pt x="111579" y="9251"/>
                    <a:pt x="111966" y="8841"/>
                  </a:cubicBezTo>
                  <a:lnTo>
                    <a:pt x="111966" y="8841"/>
                  </a:lnTo>
                  <a:lnTo>
                    <a:pt x="130639" y="30438"/>
                  </a:lnTo>
                  <a:lnTo>
                    <a:pt x="132091" y="32125"/>
                  </a:lnTo>
                  <a:lnTo>
                    <a:pt x="132091" y="32125"/>
                  </a:lnTo>
                  <a:cubicBezTo>
                    <a:pt x="130230" y="31543"/>
                    <a:pt x="128342" y="31015"/>
                    <a:pt x="126464" y="30509"/>
                  </a:cubicBezTo>
                  <a:cubicBezTo>
                    <a:pt x="126436" y="30498"/>
                    <a:pt x="126393" y="30493"/>
                    <a:pt x="126340" y="30493"/>
                  </a:cubicBezTo>
                  <a:cubicBezTo>
                    <a:pt x="125914" y="30493"/>
                    <a:pt x="124835" y="30819"/>
                    <a:pt x="125278" y="31221"/>
                  </a:cubicBezTo>
                  <a:lnTo>
                    <a:pt x="134126" y="39143"/>
                  </a:lnTo>
                  <a:lnTo>
                    <a:pt x="136427" y="41231"/>
                  </a:lnTo>
                  <a:cubicBezTo>
                    <a:pt x="136759" y="41515"/>
                    <a:pt x="137400" y="41895"/>
                    <a:pt x="137613" y="42274"/>
                  </a:cubicBezTo>
                  <a:cubicBezTo>
                    <a:pt x="137756" y="42512"/>
                    <a:pt x="137779" y="43935"/>
                    <a:pt x="137850" y="44457"/>
                  </a:cubicBezTo>
                  <a:lnTo>
                    <a:pt x="138118" y="47087"/>
                  </a:lnTo>
                  <a:lnTo>
                    <a:pt x="138118" y="47087"/>
                  </a:lnTo>
                  <a:cubicBezTo>
                    <a:pt x="138086" y="47174"/>
                    <a:pt x="138094" y="47264"/>
                    <a:pt x="138159" y="47351"/>
                  </a:cubicBezTo>
                  <a:lnTo>
                    <a:pt x="140248" y="50159"/>
                  </a:lnTo>
                  <a:lnTo>
                    <a:pt x="140248" y="50159"/>
                  </a:lnTo>
                  <a:cubicBezTo>
                    <a:pt x="133468" y="48717"/>
                    <a:pt x="126669" y="47429"/>
                    <a:pt x="119870" y="46260"/>
                  </a:cubicBezTo>
                  <a:cubicBezTo>
                    <a:pt x="113560" y="45168"/>
                    <a:pt x="107227" y="44172"/>
                    <a:pt x="100893" y="43437"/>
                  </a:cubicBezTo>
                  <a:cubicBezTo>
                    <a:pt x="96152" y="42875"/>
                    <a:pt x="91337" y="42387"/>
                    <a:pt x="86545" y="42387"/>
                  </a:cubicBezTo>
                  <a:cubicBezTo>
                    <a:pt x="85872" y="42387"/>
                    <a:pt x="85199" y="42396"/>
                    <a:pt x="84526" y="42417"/>
                  </a:cubicBezTo>
                  <a:cubicBezTo>
                    <a:pt x="82676" y="42464"/>
                    <a:pt x="80755" y="42583"/>
                    <a:pt x="78952" y="43081"/>
                  </a:cubicBezTo>
                  <a:cubicBezTo>
                    <a:pt x="78572" y="43176"/>
                    <a:pt x="78359" y="43342"/>
                    <a:pt x="78098" y="43342"/>
                  </a:cubicBezTo>
                  <a:cubicBezTo>
                    <a:pt x="77268" y="43342"/>
                    <a:pt x="77149" y="42749"/>
                    <a:pt x="76841" y="42156"/>
                  </a:cubicBezTo>
                  <a:cubicBezTo>
                    <a:pt x="76319" y="41160"/>
                    <a:pt x="75512" y="40377"/>
                    <a:pt x="74516" y="39879"/>
                  </a:cubicBezTo>
                  <a:cubicBezTo>
                    <a:pt x="73557" y="39399"/>
                    <a:pt x="72524" y="39173"/>
                    <a:pt x="71497" y="39173"/>
                  </a:cubicBezTo>
                  <a:cubicBezTo>
                    <a:pt x="69626" y="39173"/>
                    <a:pt x="67775" y="39922"/>
                    <a:pt x="66427" y="41254"/>
                  </a:cubicBezTo>
                  <a:cubicBezTo>
                    <a:pt x="66139" y="41565"/>
                    <a:pt x="65871" y="42020"/>
                    <a:pt x="65411" y="42020"/>
                  </a:cubicBezTo>
                  <a:cubicBezTo>
                    <a:pt x="65379" y="42020"/>
                    <a:pt x="65346" y="42018"/>
                    <a:pt x="65312" y="42014"/>
                  </a:cubicBezTo>
                  <a:cubicBezTo>
                    <a:pt x="65051" y="41990"/>
                    <a:pt x="64648" y="41658"/>
                    <a:pt x="64411" y="41539"/>
                  </a:cubicBezTo>
                  <a:cubicBezTo>
                    <a:pt x="63628" y="41160"/>
                    <a:pt x="62798" y="40851"/>
                    <a:pt x="61968" y="40590"/>
                  </a:cubicBezTo>
                  <a:cubicBezTo>
                    <a:pt x="57224" y="39096"/>
                    <a:pt x="52147" y="38503"/>
                    <a:pt x="47213" y="37981"/>
                  </a:cubicBezTo>
                  <a:cubicBezTo>
                    <a:pt x="40975" y="37317"/>
                    <a:pt x="34689" y="36961"/>
                    <a:pt x="28403" y="36724"/>
                  </a:cubicBezTo>
                  <a:cubicBezTo>
                    <a:pt x="22615" y="36487"/>
                    <a:pt x="16851" y="36368"/>
                    <a:pt x="11039" y="36321"/>
                  </a:cubicBezTo>
                  <a:cubicBezTo>
                    <a:pt x="9047" y="36297"/>
                    <a:pt x="7030" y="36297"/>
                    <a:pt x="5014" y="36297"/>
                  </a:cubicBezTo>
                  <a:cubicBezTo>
                    <a:pt x="4346" y="36297"/>
                    <a:pt x="3561" y="36219"/>
                    <a:pt x="2810" y="36219"/>
                  </a:cubicBezTo>
                  <a:cubicBezTo>
                    <a:pt x="2581" y="36219"/>
                    <a:pt x="2355" y="36226"/>
                    <a:pt x="2137" y="36245"/>
                  </a:cubicBezTo>
                  <a:lnTo>
                    <a:pt x="2137" y="36245"/>
                  </a:lnTo>
                  <a:lnTo>
                    <a:pt x="3567" y="34945"/>
                  </a:lnTo>
                  <a:cubicBezTo>
                    <a:pt x="4089" y="34470"/>
                    <a:pt x="4943" y="33972"/>
                    <a:pt x="5322" y="33355"/>
                  </a:cubicBezTo>
                  <a:cubicBezTo>
                    <a:pt x="5702" y="32739"/>
                    <a:pt x="5821" y="31814"/>
                    <a:pt x="6034" y="31126"/>
                  </a:cubicBezTo>
                  <a:lnTo>
                    <a:pt x="6791" y="28726"/>
                  </a:lnTo>
                  <a:lnTo>
                    <a:pt x="6791" y="28726"/>
                  </a:lnTo>
                  <a:lnTo>
                    <a:pt x="20812" y="20499"/>
                  </a:lnTo>
                  <a:cubicBezTo>
                    <a:pt x="21175" y="20272"/>
                    <a:pt x="21386" y="19784"/>
                    <a:pt x="20843" y="19784"/>
                  </a:cubicBezTo>
                  <a:cubicBezTo>
                    <a:pt x="20818" y="19784"/>
                    <a:pt x="20792" y="19785"/>
                    <a:pt x="20765" y="19787"/>
                  </a:cubicBezTo>
                  <a:cubicBezTo>
                    <a:pt x="18340" y="19926"/>
                    <a:pt x="15915" y="20115"/>
                    <a:pt x="13504" y="20396"/>
                  </a:cubicBezTo>
                  <a:lnTo>
                    <a:pt x="13504" y="20396"/>
                  </a:lnTo>
                  <a:lnTo>
                    <a:pt x="35804" y="3206"/>
                  </a:lnTo>
                  <a:lnTo>
                    <a:pt x="38225" y="1334"/>
                  </a:lnTo>
                  <a:close/>
                  <a:moveTo>
                    <a:pt x="39024" y="1"/>
                  </a:moveTo>
                  <a:cubicBezTo>
                    <a:pt x="38733" y="1"/>
                    <a:pt x="38357" y="161"/>
                    <a:pt x="38223" y="265"/>
                  </a:cubicBezTo>
                  <a:lnTo>
                    <a:pt x="14953" y="18198"/>
                  </a:lnTo>
                  <a:lnTo>
                    <a:pt x="11585" y="20807"/>
                  </a:lnTo>
                  <a:cubicBezTo>
                    <a:pt x="11138" y="21147"/>
                    <a:pt x="11416" y="21411"/>
                    <a:pt x="11820" y="21411"/>
                  </a:cubicBezTo>
                  <a:cubicBezTo>
                    <a:pt x="11866" y="21411"/>
                    <a:pt x="11915" y="21407"/>
                    <a:pt x="11964" y="21400"/>
                  </a:cubicBezTo>
                  <a:cubicBezTo>
                    <a:pt x="14234" y="21087"/>
                    <a:pt x="16519" y="20903"/>
                    <a:pt x="18808" y="20742"/>
                  </a:cubicBezTo>
                  <a:lnTo>
                    <a:pt x="18808" y="20742"/>
                  </a:lnTo>
                  <a:lnTo>
                    <a:pt x="10067" y="25860"/>
                  </a:lnTo>
                  <a:cubicBezTo>
                    <a:pt x="8714" y="26666"/>
                    <a:pt x="7173" y="27354"/>
                    <a:pt x="5915" y="28303"/>
                  </a:cubicBezTo>
                  <a:cubicBezTo>
                    <a:pt x="5441" y="28659"/>
                    <a:pt x="5394" y="28943"/>
                    <a:pt x="5228" y="29489"/>
                  </a:cubicBezTo>
                  <a:lnTo>
                    <a:pt x="4160" y="32857"/>
                  </a:lnTo>
                  <a:cubicBezTo>
                    <a:pt x="4122" y="33009"/>
                    <a:pt x="4084" y="33161"/>
                    <a:pt x="4034" y="33313"/>
                  </a:cubicBezTo>
                  <a:lnTo>
                    <a:pt x="4034" y="33313"/>
                  </a:lnTo>
                  <a:cubicBezTo>
                    <a:pt x="4024" y="33322"/>
                    <a:pt x="4011" y="33336"/>
                    <a:pt x="3994" y="33355"/>
                  </a:cubicBezTo>
                  <a:cubicBezTo>
                    <a:pt x="3615" y="33735"/>
                    <a:pt x="3235" y="34067"/>
                    <a:pt x="2855" y="34375"/>
                  </a:cubicBezTo>
                  <a:lnTo>
                    <a:pt x="317" y="36653"/>
                  </a:lnTo>
                  <a:cubicBezTo>
                    <a:pt x="1" y="36924"/>
                    <a:pt x="331" y="37152"/>
                    <a:pt x="609" y="37152"/>
                  </a:cubicBezTo>
                  <a:cubicBezTo>
                    <a:pt x="623" y="37152"/>
                    <a:pt x="636" y="37152"/>
                    <a:pt x="649" y="37151"/>
                  </a:cubicBezTo>
                  <a:cubicBezTo>
                    <a:pt x="2586" y="37126"/>
                    <a:pt x="4521" y="37114"/>
                    <a:pt x="6455" y="37114"/>
                  </a:cubicBezTo>
                  <a:cubicBezTo>
                    <a:pt x="12006" y="37114"/>
                    <a:pt x="17548" y="37212"/>
                    <a:pt x="23089" y="37388"/>
                  </a:cubicBezTo>
                  <a:cubicBezTo>
                    <a:pt x="29470" y="37578"/>
                    <a:pt x="35827" y="37862"/>
                    <a:pt x="42185" y="38408"/>
                  </a:cubicBezTo>
                  <a:cubicBezTo>
                    <a:pt x="47617" y="38859"/>
                    <a:pt x="53144" y="39404"/>
                    <a:pt x="58481" y="40685"/>
                  </a:cubicBezTo>
                  <a:cubicBezTo>
                    <a:pt x="60260" y="41065"/>
                    <a:pt x="61991" y="41658"/>
                    <a:pt x="63628" y="42464"/>
                  </a:cubicBezTo>
                  <a:cubicBezTo>
                    <a:pt x="64211" y="42764"/>
                    <a:pt x="64742" y="42990"/>
                    <a:pt x="65310" y="42990"/>
                  </a:cubicBezTo>
                  <a:cubicBezTo>
                    <a:pt x="65598" y="42990"/>
                    <a:pt x="65895" y="42932"/>
                    <a:pt x="66214" y="42796"/>
                  </a:cubicBezTo>
                  <a:cubicBezTo>
                    <a:pt x="67186" y="42369"/>
                    <a:pt x="67542" y="41302"/>
                    <a:pt x="68420" y="40709"/>
                  </a:cubicBezTo>
                  <a:cubicBezTo>
                    <a:pt x="69086" y="40265"/>
                    <a:pt x="69929" y="40062"/>
                    <a:pt x="70796" y="40062"/>
                  </a:cubicBezTo>
                  <a:cubicBezTo>
                    <a:pt x="72153" y="40062"/>
                    <a:pt x="73571" y="40558"/>
                    <a:pt x="74469" y="41397"/>
                  </a:cubicBezTo>
                  <a:cubicBezTo>
                    <a:pt x="75204" y="42085"/>
                    <a:pt x="75394" y="43176"/>
                    <a:pt x="76082" y="43793"/>
                  </a:cubicBezTo>
                  <a:cubicBezTo>
                    <a:pt x="76432" y="44121"/>
                    <a:pt x="76889" y="44239"/>
                    <a:pt x="77392" y="44239"/>
                  </a:cubicBezTo>
                  <a:cubicBezTo>
                    <a:pt x="78523" y="44239"/>
                    <a:pt x="79890" y="43647"/>
                    <a:pt x="80826" y="43532"/>
                  </a:cubicBezTo>
                  <a:cubicBezTo>
                    <a:pt x="82548" y="43300"/>
                    <a:pt x="84297" y="43210"/>
                    <a:pt x="86054" y="43210"/>
                  </a:cubicBezTo>
                  <a:cubicBezTo>
                    <a:pt x="89328" y="43210"/>
                    <a:pt x="92630" y="43523"/>
                    <a:pt x="95841" y="43816"/>
                  </a:cubicBezTo>
                  <a:cubicBezTo>
                    <a:pt x="102174" y="44433"/>
                    <a:pt x="108460" y="45358"/>
                    <a:pt x="114746" y="46378"/>
                  </a:cubicBezTo>
                  <a:cubicBezTo>
                    <a:pt x="123523" y="47825"/>
                    <a:pt x="132205" y="49652"/>
                    <a:pt x="140910" y="51336"/>
                  </a:cubicBezTo>
                  <a:cubicBezTo>
                    <a:pt x="141076" y="51360"/>
                    <a:pt x="141219" y="51407"/>
                    <a:pt x="141361" y="51431"/>
                  </a:cubicBezTo>
                  <a:cubicBezTo>
                    <a:pt x="141388" y="51437"/>
                    <a:pt x="141420" y="51440"/>
                    <a:pt x="141457" y="51440"/>
                  </a:cubicBezTo>
                  <a:cubicBezTo>
                    <a:pt x="141847" y="51440"/>
                    <a:pt x="142730" y="51107"/>
                    <a:pt x="142405" y="50695"/>
                  </a:cubicBezTo>
                  <a:lnTo>
                    <a:pt x="139511" y="46783"/>
                  </a:lnTo>
                  <a:lnTo>
                    <a:pt x="139511" y="46783"/>
                  </a:lnTo>
                  <a:cubicBezTo>
                    <a:pt x="139511" y="46782"/>
                    <a:pt x="139511" y="46782"/>
                    <a:pt x="139511" y="46781"/>
                  </a:cubicBezTo>
                  <a:lnTo>
                    <a:pt x="139226" y="43982"/>
                  </a:lnTo>
                  <a:cubicBezTo>
                    <a:pt x="139155" y="43342"/>
                    <a:pt x="139250" y="42251"/>
                    <a:pt x="138918" y="41681"/>
                  </a:cubicBezTo>
                  <a:cubicBezTo>
                    <a:pt x="138728" y="41326"/>
                    <a:pt x="138183" y="41017"/>
                    <a:pt x="137898" y="40756"/>
                  </a:cubicBezTo>
                  <a:lnTo>
                    <a:pt x="135597" y="38693"/>
                  </a:lnTo>
                  <a:lnTo>
                    <a:pt x="128258" y="32085"/>
                  </a:lnTo>
                  <a:lnTo>
                    <a:pt x="128258" y="32085"/>
                  </a:lnTo>
                  <a:cubicBezTo>
                    <a:pt x="130020" y="32597"/>
                    <a:pt x="131774" y="33136"/>
                    <a:pt x="133510" y="33735"/>
                  </a:cubicBezTo>
                  <a:cubicBezTo>
                    <a:pt x="133542" y="33746"/>
                    <a:pt x="133589" y="33751"/>
                    <a:pt x="133646" y="33751"/>
                  </a:cubicBezTo>
                  <a:cubicBezTo>
                    <a:pt x="134078" y="33751"/>
                    <a:pt x="135073" y="33443"/>
                    <a:pt x="134696" y="33023"/>
                  </a:cubicBezTo>
                  <a:lnTo>
                    <a:pt x="115458" y="10749"/>
                  </a:lnTo>
                  <a:lnTo>
                    <a:pt x="112683" y="7547"/>
                  </a:lnTo>
                  <a:cubicBezTo>
                    <a:pt x="112602" y="7453"/>
                    <a:pt x="112476" y="7414"/>
                    <a:pt x="112333" y="7414"/>
                  </a:cubicBezTo>
                  <a:cubicBezTo>
                    <a:pt x="111970" y="7414"/>
                    <a:pt x="111497" y="7665"/>
                    <a:pt x="111378" y="7903"/>
                  </a:cubicBezTo>
                  <a:cubicBezTo>
                    <a:pt x="111046" y="8567"/>
                    <a:pt x="110382" y="9113"/>
                    <a:pt x="109789" y="9587"/>
                  </a:cubicBezTo>
                  <a:cubicBezTo>
                    <a:pt x="107678" y="11271"/>
                    <a:pt x="105045" y="12244"/>
                    <a:pt x="102483" y="12979"/>
                  </a:cubicBezTo>
                  <a:cubicBezTo>
                    <a:pt x="100253" y="13572"/>
                    <a:pt x="98000" y="14023"/>
                    <a:pt x="95722" y="14308"/>
                  </a:cubicBezTo>
                  <a:cubicBezTo>
                    <a:pt x="93113" y="14640"/>
                    <a:pt x="90456" y="14663"/>
                    <a:pt x="87871" y="15209"/>
                  </a:cubicBezTo>
                  <a:cubicBezTo>
                    <a:pt x="84123" y="15992"/>
                    <a:pt x="80636" y="17747"/>
                    <a:pt x="77789" y="20309"/>
                  </a:cubicBezTo>
                  <a:cubicBezTo>
                    <a:pt x="75917" y="22073"/>
                    <a:pt x="74350" y="24157"/>
                    <a:pt x="73176" y="26455"/>
                  </a:cubicBezTo>
                  <a:lnTo>
                    <a:pt x="73176" y="26455"/>
                  </a:lnTo>
                  <a:cubicBezTo>
                    <a:pt x="71626" y="20549"/>
                    <a:pt x="67828" y="15608"/>
                    <a:pt x="62205" y="12861"/>
                  </a:cubicBezTo>
                  <a:cubicBezTo>
                    <a:pt x="59833" y="11722"/>
                    <a:pt x="57295" y="11153"/>
                    <a:pt x="54804" y="10322"/>
                  </a:cubicBezTo>
                  <a:cubicBezTo>
                    <a:pt x="52551" y="9611"/>
                    <a:pt x="50344" y="8733"/>
                    <a:pt x="48210" y="7689"/>
                  </a:cubicBezTo>
                  <a:cubicBezTo>
                    <a:pt x="45624" y="6432"/>
                    <a:pt x="43038" y="4890"/>
                    <a:pt x="41070" y="2732"/>
                  </a:cubicBezTo>
                  <a:cubicBezTo>
                    <a:pt x="40405" y="2020"/>
                    <a:pt x="39670" y="1166"/>
                    <a:pt x="39385" y="217"/>
                  </a:cubicBezTo>
                  <a:cubicBezTo>
                    <a:pt x="39341" y="58"/>
                    <a:pt x="39197" y="1"/>
                    <a:pt x="39024" y="1"/>
                  </a:cubicBezTo>
                  <a:close/>
                </a:path>
              </a:pathLst>
            </a:custGeom>
            <a:solidFill>
              <a:schemeClr val="lt2"/>
            </a:solidFill>
            <a:ln w="762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37" name="Google Shape;537;p40"/>
            <p:cNvGrpSpPr/>
            <p:nvPr/>
          </p:nvGrpSpPr>
          <p:grpSpPr>
            <a:xfrm>
              <a:off x="2748679" y="3610157"/>
              <a:ext cx="3646752" cy="1314292"/>
              <a:chOff x="2026850" y="4187550"/>
              <a:chExt cx="3568250" cy="1286000"/>
            </a:xfrm>
          </p:grpSpPr>
          <p:sp>
            <p:nvSpPr>
              <p:cNvPr id="538" name="Google Shape;538;p40"/>
              <p:cNvSpPr/>
              <p:nvPr/>
            </p:nvSpPr>
            <p:spPr>
              <a:xfrm>
                <a:off x="2049000" y="4198900"/>
                <a:ext cx="3521975" cy="1263750"/>
              </a:xfrm>
              <a:custGeom>
                <a:avLst/>
                <a:gdLst/>
                <a:ahLst/>
                <a:cxnLst/>
                <a:rect l="l" t="t" r="r" b="b"/>
                <a:pathLst>
                  <a:path w="140879" h="50550" extrusionOk="0">
                    <a:moveTo>
                      <a:pt x="37812" y="1"/>
                    </a:moveTo>
                    <a:lnTo>
                      <a:pt x="11149" y="20543"/>
                    </a:lnTo>
                    <a:cubicBezTo>
                      <a:pt x="11149" y="20543"/>
                      <a:pt x="14518" y="20068"/>
                      <a:pt x="19618" y="19784"/>
                    </a:cubicBezTo>
                    <a:lnTo>
                      <a:pt x="19618" y="19784"/>
                    </a:lnTo>
                    <a:lnTo>
                      <a:pt x="5267" y="28181"/>
                    </a:lnTo>
                    <a:lnTo>
                      <a:pt x="3772" y="32925"/>
                    </a:lnTo>
                    <a:lnTo>
                      <a:pt x="1" y="36293"/>
                    </a:lnTo>
                    <a:cubicBezTo>
                      <a:pt x="1" y="36293"/>
                      <a:pt x="1953" y="36266"/>
                      <a:pt x="5183" y="36266"/>
                    </a:cubicBezTo>
                    <a:cubicBezTo>
                      <a:pt x="18625" y="36266"/>
                      <a:pt x="54203" y="36744"/>
                      <a:pt x="63383" y="41678"/>
                    </a:cubicBezTo>
                    <a:cubicBezTo>
                      <a:pt x="63383" y="41678"/>
                      <a:pt x="63958" y="42114"/>
                      <a:pt x="64606" y="42114"/>
                    </a:cubicBezTo>
                    <a:cubicBezTo>
                      <a:pt x="65059" y="42114"/>
                      <a:pt x="65546" y="41902"/>
                      <a:pt x="65897" y="41180"/>
                    </a:cubicBezTo>
                    <a:cubicBezTo>
                      <a:pt x="65897" y="41180"/>
                      <a:pt x="67280" y="39189"/>
                      <a:pt x="69785" y="39189"/>
                    </a:cubicBezTo>
                    <a:cubicBezTo>
                      <a:pt x="70122" y="39189"/>
                      <a:pt x="70478" y="39225"/>
                      <a:pt x="70855" y="39306"/>
                    </a:cubicBezTo>
                    <a:cubicBezTo>
                      <a:pt x="70868" y="39306"/>
                      <a:pt x="70882" y="39306"/>
                      <a:pt x="70895" y="39306"/>
                    </a:cubicBezTo>
                    <a:cubicBezTo>
                      <a:pt x="74138" y="39306"/>
                      <a:pt x="75362" y="42129"/>
                      <a:pt x="75362" y="42129"/>
                    </a:cubicBezTo>
                    <a:cubicBezTo>
                      <a:pt x="75605" y="43102"/>
                      <a:pt x="76222" y="43339"/>
                      <a:pt x="76766" y="43339"/>
                    </a:cubicBezTo>
                    <a:cubicBezTo>
                      <a:pt x="77283" y="43339"/>
                      <a:pt x="77734" y="43125"/>
                      <a:pt x="77734" y="43125"/>
                    </a:cubicBezTo>
                    <a:cubicBezTo>
                      <a:pt x="79496" y="42597"/>
                      <a:pt x="82040" y="42371"/>
                      <a:pt x="85106" y="42371"/>
                    </a:cubicBezTo>
                    <a:cubicBezTo>
                      <a:pt x="103543" y="42371"/>
                      <a:pt x="140878" y="50550"/>
                      <a:pt x="140878" y="50550"/>
                    </a:cubicBezTo>
                    <a:lnTo>
                      <a:pt x="137937" y="46565"/>
                    </a:lnTo>
                    <a:lnTo>
                      <a:pt x="137391" y="41560"/>
                    </a:lnTo>
                    <a:lnTo>
                      <a:pt x="125009" y="30434"/>
                    </a:lnTo>
                    <a:lnTo>
                      <a:pt x="125009" y="30434"/>
                    </a:lnTo>
                    <a:cubicBezTo>
                      <a:pt x="129943" y="31763"/>
                      <a:pt x="133145" y="32878"/>
                      <a:pt x="133145" y="32878"/>
                    </a:cubicBezTo>
                    <a:lnTo>
                      <a:pt x="111156" y="7401"/>
                    </a:lnTo>
                    <a:cubicBezTo>
                      <a:pt x="111156" y="7401"/>
                      <a:pt x="108120" y="13450"/>
                      <a:pt x="90590" y="14636"/>
                    </a:cubicBezTo>
                    <a:cubicBezTo>
                      <a:pt x="78849" y="15443"/>
                      <a:pt x="73962" y="23128"/>
                      <a:pt x="72017" y="28134"/>
                    </a:cubicBezTo>
                    <a:cubicBezTo>
                      <a:pt x="71116" y="22844"/>
                      <a:pt x="67866" y="14328"/>
                      <a:pt x="56504" y="11197"/>
                    </a:cubicBezTo>
                    <a:cubicBezTo>
                      <a:pt x="39591" y="6524"/>
                      <a:pt x="37812" y="1"/>
                      <a:pt x="378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9" name="Google Shape;539;p40"/>
              <p:cNvSpPr/>
              <p:nvPr/>
            </p:nvSpPr>
            <p:spPr>
              <a:xfrm>
                <a:off x="2026850" y="4187550"/>
                <a:ext cx="3568250" cy="1286000"/>
              </a:xfrm>
              <a:custGeom>
                <a:avLst/>
                <a:gdLst/>
                <a:ahLst/>
                <a:cxnLst/>
                <a:rect l="l" t="t" r="r" b="b"/>
                <a:pathLst>
                  <a:path w="142730" h="51440" extrusionOk="0">
                    <a:moveTo>
                      <a:pt x="3997" y="33420"/>
                    </a:moveTo>
                    <a:lnTo>
                      <a:pt x="3997" y="33420"/>
                    </a:lnTo>
                    <a:cubicBezTo>
                      <a:pt x="3996" y="33422"/>
                      <a:pt x="3995" y="33424"/>
                      <a:pt x="3994" y="33427"/>
                    </a:cubicBezTo>
                    <a:cubicBezTo>
                      <a:pt x="3980" y="33448"/>
                      <a:pt x="3974" y="33456"/>
                      <a:pt x="3974" y="33456"/>
                    </a:cubicBezTo>
                    <a:cubicBezTo>
                      <a:pt x="3974" y="33456"/>
                      <a:pt x="3984" y="33441"/>
                      <a:pt x="3997" y="33420"/>
                    </a:cubicBezTo>
                    <a:close/>
                    <a:moveTo>
                      <a:pt x="38225" y="1334"/>
                    </a:moveTo>
                    <a:lnTo>
                      <a:pt x="38225" y="1334"/>
                    </a:lnTo>
                    <a:cubicBezTo>
                      <a:pt x="39342" y="3884"/>
                      <a:pt x="42512" y="5876"/>
                      <a:pt x="44675" y="7144"/>
                    </a:cubicBezTo>
                    <a:cubicBezTo>
                      <a:pt x="48779" y="9563"/>
                      <a:pt x="53262" y="10868"/>
                      <a:pt x="57793" y="12291"/>
                    </a:cubicBezTo>
                    <a:cubicBezTo>
                      <a:pt x="61873" y="13572"/>
                      <a:pt x="65597" y="15921"/>
                      <a:pt x="68230" y="19360"/>
                    </a:cubicBezTo>
                    <a:cubicBezTo>
                      <a:pt x="70317" y="22112"/>
                      <a:pt x="71598" y="25409"/>
                      <a:pt x="72191" y="28801"/>
                    </a:cubicBezTo>
                    <a:cubicBezTo>
                      <a:pt x="72221" y="28950"/>
                      <a:pt x="72357" y="29008"/>
                      <a:pt x="72533" y="29008"/>
                    </a:cubicBezTo>
                    <a:cubicBezTo>
                      <a:pt x="72915" y="29008"/>
                      <a:pt x="73486" y="28735"/>
                      <a:pt x="73567" y="28540"/>
                    </a:cubicBezTo>
                    <a:cubicBezTo>
                      <a:pt x="76508" y="21115"/>
                      <a:pt x="82747" y="16276"/>
                      <a:pt x="90741" y="15541"/>
                    </a:cubicBezTo>
                    <a:cubicBezTo>
                      <a:pt x="97430" y="14948"/>
                      <a:pt x="105211" y="14260"/>
                      <a:pt x="110714" y="9943"/>
                    </a:cubicBezTo>
                    <a:cubicBezTo>
                      <a:pt x="111131" y="9620"/>
                      <a:pt x="111579" y="9251"/>
                      <a:pt x="111966" y="8841"/>
                    </a:cubicBezTo>
                    <a:lnTo>
                      <a:pt x="111966" y="8841"/>
                    </a:lnTo>
                    <a:lnTo>
                      <a:pt x="130639" y="30438"/>
                    </a:lnTo>
                    <a:lnTo>
                      <a:pt x="132091" y="32125"/>
                    </a:lnTo>
                    <a:lnTo>
                      <a:pt x="132091" y="32125"/>
                    </a:lnTo>
                    <a:cubicBezTo>
                      <a:pt x="130230" y="31543"/>
                      <a:pt x="128342" y="31015"/>
                      <a:pt x="126464" y="30509"/>
                    </a:cubicBezTo>
                    <a:cubicBezTo>
                      <a:pt x="126436" y="30498"/>
                      <a:pt x="126393" y="30493"/>
                      <a:pt x="126340" y="30493"/>
                    </a:cubicBezTo>
                    <a:cubicBezTo>
                      <a:pt x="125914" y="30493"/>
                      <a:pt x="124835" y="30819"/>
                      <a:pt x="125278" y="31221"/>
                    </a:cubicBezTo>
                    <a:lnTo>
                      <a:pt x="134126" y="39143"/>
                    </a:lnTo>
                    <a:lnTo>
                      <a:pt x="136427" y="41231"/>
                    </a:lnTo>
                    <a:cubicBezTo>
                      <a:pt x="136759" y="41515"/>
                      <a:pt x="137400" y="41895"/>
                      <a:pt x="137613" y="42274"/>
                    </a:cubicBezTo>
                    <a:cubicBezTo>
                      <a:pt x="137756" y="42512"/>
                      <a:pt x="137779" y="43935"/>
                      <a:pt x="137850" y="44457"/>
                    </a:cubicBezTo>
                    <a:lnTo>
                      <a:pt x="138118" y="47087"/>
                    </a:lnTo>
                    <a:lnTo>
                      <a:pt x="138118" y="47087"/>
                    </a:lnTo>
                    <a:cubicBezTo>
                      <a:pt x="138086" y="47174"/>
                      <a:pt x="138094" y="47264"/>
                      <a:pt x="138159" y="47351"/>
                    </a:cubicBezTo>
                    <a:lnTo>
                      <a:pt x="140248" y="50159"/>
                    </a:lnTo>
                    <a:lnTo>
                      <a:pt x="140248" y="50159"/>
                    </a:lnTo>
                    <a:cubicBezTo>
                      <a:pt x="133468" y="48717"/>
                      <a:pt x="126669" y="47429"/>
                      <a:pt x="119870" y="46260"/>
                    </a:cubicBezTo>
                    <a:cubicBezTo>
                      <a:pt x="113560" y="45168"/>
                      <a:pt x="107227" y="44172"/>
                      <a:pt x="100893" y="43437"/>
                    </a:cubicBezTo>
                    <a:cubicBezTo>
                      <a:pt x="96152" y="42875"/>
                      <a:pt x="91337" y="42387"/>
                      <a:pt x="86545" y="42387"/>
                    </a:cubicBezTo>
                    <a:cubicBezTo>
                      <a:pt x="85872" y="42387"/>
                      <a:pt x="85199" y="42396"/>
                      <a:pt x="84526" y="42417"/>
                    </a:cubicBezTo>
                    <a:cubicBezTo>
                      <a:pt x="82676" y="42464"/>
                      <a:pt x="80755" y="42583"/>
                      <a:pt x="78952" y="43081"/>
                    </a:cubicBezTo>
                    <a:cubicBezTo>
                      <a:pt x="78572" y="43176"/>
                      <a:pt x="78359" y="43342"/>
                      <a:pt x="78098" y="43342"/>
                    </a:cubicBezTo>
                    <a:cubicBezTo>
                      <a:pt x="77268" y="43342"/>
                      <a:pt x="77149" y="42749"/>
                      <a:pt x="76841" y="42156"/>
                    </a:cubicBezTo>
                    <a:cubicBezTo>
                      <a:pt x="76319" y="41160"/>
                      <a:pt x="75512" y="40377"/>
                      <a:pt x="74516" y="39879"/>
                    </a:cubicBezTo>
                    <a:cubicBezTo>
                      <a:pt x="73557" y="39399"/>
                      <a:pt x="72524" y="39173"/>
                      <a:pt x="71497" y="39173"/>
                    </a:cubicBezTo>
                    <a:cubicBezTo>
                      <a:pt x="69626" y="39173"/>
                      <a:pt x="67775" y="39922"/>
                      <a:pt x="66427" y="41254"/>
                    </a:cubicBezTo>
                    <a:cubicBezTo>
                      <a:pt x="66139" y="41565"/>
                      <a:pt x="65871" y="42020"/>
                      <a:pt x="65411" y="42020"/>
                    </a:cubicBezTo>
                    <a:cubicBezTo>
                      <a:pt x="65379" y="42020"/>
                      <a:pt x="65346" y="42018"/>
                      <a:pt x="65312" y="42014"/>
                    </a:cubicBezTo>
                    <a:cubicBezTo>
                      <a:pt x="65051" y="41990"/>
                      <a:pt x="64648" y="41658"/>
                      <a:pt x="64411" y="41539"/>
                    </a:cubicBezTo>
                    <a:cubicBezTo>
                      <a:pt x="63628" y="41160"/>
                      <a:pt x="62798" y="40851"/>
                      <a:pt x="61968" y="40590"/>
                    </a:cubicBezTo>
                    <a:cubicBezTo>
                      <a:pt x="57224" y="39096"/>
                      <a:pt x="52147" y="38503"/>
                      <a:pt x="47213" y="37981"/>
                    </a:cubicBezTo>
                    <a:cubicBezTo>
                      <a:pt x="40975" y="37317"/>
                      <a:pt x="34689" y="36961"/>
                      <a:pt x="28403" y="36724"/>
                    </a:cubicBezTo>
                    <a:cubicBezTo>
                      <a:pt x="22615" y="36487"/>
                      <a:pt x="16851" y="36368"/>
                      <a:pt x="11039" y="36321"/>
                    </a:cubicBezTo>
                    <a:cubicBezTo>
                      <a:pt x="9047" y="36297"/>
                      <a:pt x="7030" y="36297"/>
                      <a:pt x="5014" y="36297"/>
                    </a:cubicBezTo>
                    <a:cubicBezTo>
                      <a:pt x="4346" y="36297"/>
                      <a:pt x="3561" y="36219"/>
                      <a:pt x="2810" y="36219"/>
                    </a:cubicBezTo>
                    <a:cubicBezTo>
                      <a:pt x="2581" y="36219"/>
                      <a:pt x="2355" y="36226"/>
                      <a:pt x="2137" y="36245"/>
                    </a:cubicBezTo>
                    <a:lnTo>
                      <a:pt x="2137" y="36245"/>
                    </a:lnTo>
                    <a:lnTo>
                      <a:pt x="3567" y="34945"/>
                    </a:lnTo>
                    <a:cubicBezTo>
                      <a:pt x="4089" y="34470"/>
                      <a:pt x="4943" y="33972"/>
                      <a:pt x="5322" y="33355"/>
                    </a:cubicBezTo>
                    <a:cubicBezTo>
                      <a:pt x="5702" y="32739"/>
                      <a:pt x="5821" y="31814"/>
                      <a:pt x="6034" y="31126"/>
                    </a:cubicBezTo>
                    <a:lnTo>
                      <a:pt x="6791" y="28726"/>
                    </a:lnTo>
                    <a:lnTo>
                      <a:pt x="6791" y="28726"/>
                    </a:lnTo>
                    <a:lnTo>
                      <a:pt x="20812" y="20499"/>
                    </a:lnTo>
                    <a:cubicBezTo>
                      <a:pt x="21175" y="20272"/>
                      <a:pt x="21386" y="19784"/>
                      <a:pt x="20843" y="19784"/>
                    </a:cubicBezTo>
                    <a:cubicBezTo>
                      <a:pt x="20818" y="19784"/>
                      <a:pt x="20792" y="19785"/>
                      <a:pt x="20765" y="19787"/>
                    </a:cubicBezTo>
                    <a:cubicBezTo>
                      <a:pt x="18340" y="19926"/>
                      <a:pt x="15915" y="20115"/>
                      <a:pt x="13504" y="20396"/>
                    </a:cubicBezTo>
                    <a:lnTo>
                      <a:pt x="13504" y="20396"/>
                    </a:lnTo>
                    <a:lnTo>
                      <a:pt x="35804" y="3206"/>
                    </a:lnTo>
                    <a:lnTo>
                      <a:pt x="38225" y="1334"/>
                    </a:lnTo>
                    <a:close/>
                    <a:moveTo>
                      <a:pt x="39024" y="1"/>
                    </a:moveTo>
                    <a:cubicBezTo>
                      <a:pt x="38733" y="1"/>
                      <a:pt x="38357" y="161"/>
                      <a:pt x="38223" y="265"/>
                    </a:cubicBezTo>
                    <a:lnTo>
                      <a:pt x="14953" y="18198"/>
                    </a:lnTo>
                    <a:lnTo>
                      <a:pt x="11585" y="20807"/>
                    </a:lnTo>
                    <a:cubicBezTo>
                      <a:pt x="11138" y="21147"/>
                      <a:pt x="11416" y="21411"/>
                      <a:pt x="11820" y="21411"/>
                    </a:cubicBezTo>
                    <a:cubicBezTo>
                      <a:pt x="11866" y="21411"/>
                      <a:pt x="11915" y="21407"/>
                      <a:pt x="11964" y="21400"/>
                    </a:cubicBezTo>
                    <a:cubicBezTo>
                      <a:pt x="14234" y="21087"/>
                      <a:pt x="16519" y="20903"/>
                      <a:pt x="18808" y="20742"/>
                    </a:cubicBezTo>
                    <a:lnTo>
                      <a:pt x="18808" y="20742"/>
                    </a:lnTo>
                    <a:lnTo>
                      <a:pt x="10067" y="25860"/>
                    </a:lnTo>
                    <a:cubicBezTo>
                      <a:pt x="8714" y="26666"/>
                      <a:pt x="7173" y="27354"/>
                      <a:pt x="5915" y="28303"/>
                    </a:cubicBezTo>
                    <a:cubicBezTo>
                      <a:pt x="5441" y="28659"/>
                      <a:pt x="5394" y="28943"/>
                      <a:pt x="5228" y="29489"/>
                    </a:cubicBezTo>
                    <a:lnTo>
                      <a:pt x="4160" y="32857"/>
                    </a:lnTo>
                    <a:cubicBezTo>
                      <a:pt x="4122" y="33009"/>
                      <a:pt x="4084" y="33161"/>
                      <a:pt x="4034" y="33313"/>
                    </a:cubicBezTo>
                    <a:lnTo>
                      <a:pt x="4034" y="33313"/>
                    </a:lnTo>
                    <a:cubicBezTo>
                      <a:pt x="4024" y="33322"/>
                      <a:pt x="4011" y="33336"/>
                      <a:pt x="3994" y="33355"/>
                    </a:cubicBezTo>
                    <a:cubicBezTo>
                      <a:pt x="3615" y="33735"/>
                      <a:pt x="3235" y="34067"/>
                      <a:pt x="2855" y="34375"/>
                    </a:cubicBezTo>
                    <a:lnTo>
                      <a:pt x="317" y="36653"/>
                    </a:lnTo>
                    <a:cubicBezTo>
                      <a:pt x="1" y="36924"/>
                      <a:pt x="331" y="37152"/>
                      <a:pt x="609" y="37152"/>
                    </a:cubicBezTo>
                    <a:cubicBezTo>
                      <a:pt x="623" y="37152"/>
                      <a:pt x="636" y="37152"/>
                      <a:pt x="649" y="37151"/>
                    </a:cubicBezTo>
                    <a:cubicBezTo>
                      <a:pt x="2586" y="37126"/>
                      <a:pt x="4521" y="37114"/>
                      <a:pt x="6455" y="37114"/>
                    </a:cubicBezTo>
                    <a:cubicBezTo>
                      <a:pt x="12006" y="37114"/>
                      <a:pt x="17548" y="37212"/>
                      <a:pt x="23089" y="37388"/>
                    </a:cubicBezTo>
                    <a:cubicBezTo>
                      <a:pt x="29470" y="37578"/>
                      <a:pt x="35827" y="37862"/>
                      <a:pt x="42185" y="38408"/>
                    </a:cubicBezTo>
                    <a:cubicBezTo>
                      <a:pt x="47617" y="38859"/>
                      <a:pt x="53144" y="39404"/>
                      <a:pt x="58481" y="40685"/>
                    </a:cubicBezTo>
                    <a:cubicBezTo>
                      <a:pt x="60260" y="41065"/>
                      <a:pt x="61991" y="41658"/>
                      <a:pt x="63628" y="42464"/>
                    </a:cubicBezTo>
                    <a:cubicBezTo>
                      <a:pt x="64211" y="42764"/>
                      <a:pt x="64742" y="42990"/>
                      <a:pt x="65310" y="42990"/>
                    </a:cubicBezTo>
                    <a:cubicBezTo>
                      <a:pt x="65598" y="42990"/>
                      <a:pt x="65895" y="42932"/>
                      <a:pt x="66214" y="42796"/>
                    </a:cubicBezTo>
                    <a:cubicBezTo>
                      <a:pt x="67186" y="42369"/>
                      <a:pt x="67542" y="41302"/>
                      <a:pt x="68420" y="40709"/>
                    </a:cubicBezTo>
                    <a:cubicBezTo>
                      <a:pt x="69086" y="40265"/>
                      <a:pt x="69929" y="40062"/>
                      <a:pt x="70796" y="40062"/>
                    </a:cubicBezTo>
                    <a:cubicBezTo>
                      <a:pt x="72153" y="40062"/>
                      <a:pt x="73571" y="40558"/>
                      <a:pt x="74469" y="41397"/>
                    </a:cubicBezTo>
                    <a:cubicBezTo>
                      <a:pt x="75204" y="42085"/>
                      <a:pt x="75394" y="43176"/>
                      <a:pt x="76082" y="43793"/>
                    </a:cubicBezTo>
                    <a:cubicBezTo>
                      <a:pt x="76432" y="44121"/>
                      <a:pt x="76889" y="44239"/>
                      <a:pt x="77392" y="44239"/>
                    </a:cubicBezTo>
                    <a:cubicBezTo>
                      <a:pt x="78523" y="44239"/>
                      <a:pt x="79890" y="43647"/>
                      <a:pt x="80826" y="43532"/>
                    </a:cubicBezTo>
                    <a:cubicBezTo>
                      <a:pt x="82548" y="43300"/>
                      <a:pt x="84297" y="43210"/>
                      <a:pt x="86054" y="43210"/>
                    </a:cubicBezTo>
                    <a:cubicBezTo>
                      <a:pt x="89328" y="43210"/>
                      <a:pt x="92630" y="43523"/>
                      <a:pt x="95841" y="43816"/>
                    </a:cubicBezTo>
                    <a:cubicBezTo>
                      <a:pt x="102174" y="44433"/>
                      <a:pt x="108460" y="45358"/>
                      <a:pt x="114746" y="46378"/>
                    </a:cubicBezTo>
                    <a:cubicBezTo>
                      <a:pt x="123523" y="47825"/>
                      <a:pt x="132205" y="49652"/>
                      <a:pt x="140910" y="51336"/>
                    </a:cubicBezTo>
                    <a:cubicBezTo>
                      <a:pt x="141076" y="51360"/>
                      <a:pt x="141219" y="51407"/>
                      <a:pt x="141361" y="51431"/>
                    </a:cubicBezTo>
                    <a:cubicBezTo>
                      <a:pt x="141388" y="51437"/>
                      <a:pt x="141420" y="51440"/>
                      <a:pt x="141457" y="51440"/>
                    </a:cubicBezTo>
                    <a:cubicBezTo>
                      <a:pt x="141847" y="51440"/>
                      <a:pt x="142730" y="51107"/>
                      <a:pt x="142405" y="50695"/>
                    </a:cubicBezTo>
                    <a:lnTo>
                      <a:pt x="139511" y="46783"/>
                    </a:lnTo>
                    <a:lnTo>
                      <a:pt x="139511" y="46783"/>
                    </a:lnTo>
                    <a:cubicBezTo>
                      <a:pt x="139511" y="46782"/>
                      <a:pt x="139511" y="46782"/>
                      <a:pt x="139511" y="46781"/>
                    </a:cubicBezTo>
                    <a:lnTo>
                      <a:pt x="139226" y="43982"/>
                    </a:lnTo>
                    <a:cubicBezTo>
                      <a:pt x="139155" y="43342"/>
                      <a:pt x="139250" y="42251"/>
                      <a:pt x="138918" y="41681"/>
                    </a:cubicBezTo>
                    <a:cubicBezTo>
                      <a:pt x="138728" y="41326"/>
                      <a:pt x="138183" y="41017"/>
                      <a:pt x="137898" y="40756"/>
                    </a:cubicBezTo>
                    <a:lnTo>
                      <a:pt x="135597" y="38693"/>
                    </a:lnTo>
                    <a:lnTo>
                      <a:pt x="128258" y="32085"/>
                    </a:lnTo>
                    <a:lnTo>
                      <a:pt x="128258" y="32085"/>
                    </a:lnTo>
                    <a:cubicBezTo>
                      <a:pt x="130020" y="32597"/>
                      <a:pt x="131774" y="33136"/>
                      <a:pt x="133510" y="33735"/>
                    </a:cubicBezTo>
                    <a:cubicBezTo>
                      <a:pt x="133542" y="33746"/>
                      <a:pt x="133589" y="33751"/>
                      <a:pt x="133646" y="33751"/>
                    </a:cubicBezTo>
                    <a:cubicBezTo>
                      <a:pt x="134078" y="33751"/>
                      <a:pt x="135073" y="33443"/>
                      <a:pt x="134696" y="33023"/>
                    </a:cubicBezTo>
                    <a:lnTo>
                      <a:pt x="115458" y="10749"/>
                    </a:lnTo>
                    <a:lnTo>
                      <a:pt x="112683" y="7547"/>
                    </a:lnTo>
                    <a:cubicBezTo>
                      <a:pt x="112602" y="7453"/>
                      <a:pt x="112476" y="7414"/>
                      <a:pt x="112333" y="7414"/>
                    </a:cubicBezTo>
                    <a:cubicBezTo>
                      <a:pt x="111970" y="7414"/>
                      <a:pt x="111497" y="7665"/>
                      <a:pt x="111378" y="7903"/>
                    </a:cubicBezTo>
                    <a:cubicBezTo>
                      <a:pt x="111046" y="8567"/>
                      <a:pt x="110382" y="9113"/>
                      <a:pt x="109789" y="9587"/>
                    </a:cubicBezTo>
                    <a:cubicBezTo>
                      <a:pt x="107678" y="11271"/>
                      <a:pt x="105045" y="12244"/>
                      <a:pt x="102483" y="12979"/>
                    </a:cubicBezTo>
                    <a:cubicBezTo>
                      <a:pt x="100253" y="13572"/>
                      <a:pt x="98000" y="14023"/>
                      <a:pt x="95722" y="14308"/>
                    </a:cubicBezTo>
                    <a:cubicBezTo>
                      <a:pt x="93113" y="14640"/>
                      <a:pt x="90456" y="14663"/>
                      <a:pt x="87871" y="15209"/>
                    </a:cubicBezTo>
                    <a:cubicBezTo>
                      <a:pt x="84123" y="15992"/>
                      <a:pt x="80636" y="17747"/>
                      <a:pt x="77789" y="20309"/>
                    </a:cubicBezTo>
                    <a:cubicBezTo>
                      <a:pt x="75917" y="22073"/>
                      <a:pt x="74350" y="24157"/>
                      <a:pt x="73176" y="26455"/>
                    </a:cubicBezTo>
                    <a:lnTo>
                      <a:pt x="73176" y="26455"/>
                    </a:lnTo>
                    <a:cubicBezTo>
                      <a:pt x="71626" y="20549"/>
                      <a:pt x="67828" y="15608"/>
                      <a:pt x="62205" y="12861"/>
                    </a:cubicBezTo>
                    <a:cubicBezTo>
                      <a:pt x="59833" y="11722"/>
                      <a:pt x="57295" y="11153"/>
                      <a:pt x="54804" y="10322"/>
                    </a:cubicBezTo>
                    <a:cubicBezTo>
                      <a:pt x="52551" y="9611"/>
                      <a:pt x="50344" y="8733"/>
                      <a:pt x="48210" y="7689"/>
                    </a:cubicBezTo>
                    <a:cubicBezTo>
                      <a:pt x="45624" y="6432"/>
                      <a:pt x="43038" y="4890"/>
                      <a:pt x="41070" y="2732"/>
                    </a:cubicBezTo>
                    <a:cubicBezTo>
                      <a:pt x="40405" y="2020"/>
                      <a:pt x="39670" y="1166"/>
                      <a:pt x="39385" y="217"/>
                    </a:cubicBezTo>
                    <a:cubicBezTo>
                      <a:pt x="39341" y="58"/>
                      <a:pt x="39197" y="1"/>
                      <a:pt x="3902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76200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0" name="Google Shape;540;p40"/>
              <p:cNvSpPr/>
              <p:nvPr/>
            </p:nvSpPr>
            <p:spPr>
              <a:xfrm>
                <a:off x="2049000" y="4956200"/>
                <a:ext cx="1794500" cy="295575"/>
              </a:xfrm>
              <a:custGeom>
                <a:avLst/>
                <a:gdLst/>
                <a:ahLst/>
                <a:cxnLst/>
                <a:rect l="l" t="t" r="r" b="b"/>
                <a:pathLst>
                  <a:path w="71780" h="11823" extrusionOk="0">
                    <a:moveTo>
                      <a:pt x="71780" y="0"/>
                    </a:moveTo>
                    <a:lnTo>
                      <a:pt x="4840" y="1661"/>
                    </a:lnTo>
                    <a:lnTo>
                      <a:pt x="1" y="6001"/>
                    </a:lnTo>
                    <a:cubicBezTo>
                      <a:pt x="1" y="6001"/>
                      <a:pt x="1953" y="5974"/>
                      <a:pt x="5183" y="5974"/>
                    </a:cubicBezTo>
                    <a:cubicBezTo>
                      <a:pt x="18625" y="5974"/>
                      <a:pt x="54203" y="6452"/>
                      <a:pt x="63383" y="11386"/>
                    </a:cubicBezTo>
                    <a:cubicBezTo>
                      <a:pt x="63383" y="11386"/>
                      <a:pt x="63958" y="11822"/>
                      <a:pt x="64606" y="11822"/>
                    </a:cubicBezTo>
                    <a:cubicBezTo>
                      <a:pt x="65059" y="11822"/>
                      <a:pt x="65546" y="11610"/>
                      <a:pt x="65897" y="10888"/>
                    </a:cubicBezTo>
                    <a:cubicBezTo>
                      <a:pt x="65897" y="10888"/>
                      <a:pt x="67280" y="8897"/>
                      <a:pt x="69785" y="8897"/>
                    </a:cubicBezTo>
                    <a:cubicBezTo>
                      <a:pt x="70122" y="8897"/>
                      <a:pt x="70478" y="8933"/>
                      <a:pt x="70855" y="9014"/>
                    </a:cubicBezTo>
                    <a:lnTo>
                      <a:pt x="7178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1" name="Google Shape;541;p40"/>
              <p:cNvSpPr/>
              <p:nvPr/>
            </p:nvSpPr>
            <p:spPr>
              <a:xfrm>
                <a:off x="2127275" y="4956200"/>
                <a:ext cx="1716225" cy="214700"/>
              </a:xfrm>
              <a:custGeom>
                <a:avLst/>
                <a:gdLst/>
                <a:ahLst/>
                <a:cxnLst/>
                <a:rect l="l" t="t" r="r" b="b"/>
                <a:pathLst>
                  <a:path w="68649" h="8588" extrusionOk="0">
                    <a:moveTo>
                      <a:pt x="68649" y="0"/>
                    </a:moveTo>
                    <a:lnTo>
                      <a:pt x="1543" y="3463"/>
                    </a:lnTo>
                    <a:lnTo>
                      <a:pt x="1" y="4531"/>
                    </a:lnTo>
                    <a:cubicBezTo>
                      <a:pt x="1" y="4531"/>
                      <a:pt x="8992" y="3981"/>
                      <a:pt x="20342" y="3981"/>
                    </a:cubicBezTo>
                    <a:cubicBezTo>
                      <a:pt x="34381" y="3981"/>
                      <a:pt x="52029" y="4822"/>
                      <a:pt x="60726" y="8587"/>
                    </a:cubicBezTo>
                    <a:cubicBezTo>
                      <a:pt x="60726" y="8587"/>
                      <a:pt x="63622" y="6507"/>
                      <a:pt x="67145" y="6507"/>
                    </a:cubicBezTo>
                    <a:cubicBezTo>
                      <a:pt x="67421" y="6507"/>
                      <a:pt x="67702" y="6519"/>
                      <a:pt x="67985" y="6547"/>
                    </a:cubicBezTo>
                    <a:lnTo>
                      <a:pt x="68649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2" name="Google Shape;542;p40"/>
              <p:cNvSpPr/>
              <p:nvPr/>
            </p:nvSpPr>
            <p:spPr>
              <a:xfrm>
                <a:off x="3820950" y="5011050"/>
                <a:ext cx="32625" cy="900"/>
              </a:xfrm>
              <a:custGeom>
                <a:avLst/>
                <a:gdLst/>
                <a:ahLst/>
                <a:cxnLst/>
                <a:rect l="l" t="t" r="r" b="b"/>
                <a:pathLst>
                  <a:path w="1305" h="36" extrusionOk="0">
                    <a:moveTo>
                      <a:pt x="644" y="0"/>
                    </a:moveTo>
                    <a:cubicBezTo>
                      <a:pt x="427" y="0"/>
                      <a:pt x="214" y="12"/>
                      <a:pt x="0" y="36"/>
                    </a:cubicBezTo>
                    <a:lnTo>
                      <a:pt x="1305" y="36"/>
                    </a:lnTo>
                    <a:cubicBezTo>
                      <a:pt x="1080" y="12"/>
                      <a:pt x="860" y="0"/>
                      <a:pt x="644" y="0"/>
                    </a:cubicBezTo>
                    <a:close/>
                  </a:path>
                </a:pathLst>
              </a:custGeom>
              <a:solidFill>
                <a:srgbClr val="F8E6E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3" name="Google Shape;543;p40"/>
              <p:cNvSpPr/>
              <p:nvPr/>
            </p:nvSpPr>
            <p:spPr>
              <a:xfrm>
                <a:off x="2180650" y="4607500"/>
                <a:ext cx="1576875" cy="404450"/>
              </a:xfrm>
              <a:custGeom>
                <a:avLst/>
                <a:gdLst/>
                <a:ahLst/>
                <a:cxnLst/>
                <a:rect l="l" t="t" r="r" b="b"/>
                <a:pathLst>
                  <a:path w="63075" h="16178" extrusionOk="0">
                    <a:moveTo>
                      <a:pt x="20211" y="0"/>
                    </a:moveTo>
                    <a:lnTo>
                      <a:pt x="1" y="11837"/>
                    </a:lnTo>
                    <a:lnTo>
                      <a:pt x="1282" y="14802"/>
                    </a:lnTo>
                    <a:lnTo>
                      <a:pt x="21397" y="15988"/>
                    </a:lnTo>
                    <a:lnTo>
                      <a:pt x="63074" y="16178"/>
                    </a:lnTo>
                    <a:cubicBezTo>
                      <a:pt x="56195" y="3108"/>
                      <a:pt x="33091" y="427"/>
                      <a:pt x="20211" y="0"/>
                    </a:cubicBezTo>
                    <a:close/>
                  </a:path>
                </a:pathLst>
              </a:custGeom>
              <a:solidFill>
                <a:srgbClr val="FE8F86">
                  <a:alpha val="8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4" name="Google Shape;544;p40"/>
              <p:cNvSpPr/>
              <p:nvPr/>
            </p:nvSpPr>
            <p:spPr>
              <a:xfrm>
                <a:off x="2128475" y="4768850"/>
                <a:ext cx="1713850" cy="402050"/>
              </a:xfrm>
              <a:custGeom>
                <a:avLst/>
                <a:gdLst/>
                <a:ahLst/>
                <a:cxnLst/>
                <a:rect l="l" t="t" r="r" b="b"/>
                <a:pathLst>
                  <a:path w="68554" h="16082" extrusionOk="0">
                    <a:moveTo>
                      <a:pt x="68394" y="9698"/>
                    </a:moveTo>
                    <a:cubicBezTo>
                      <a:pt x="68348" y="9698"/>
                      <a:pt x="68302" y="9699"/>
                      <a:pt x="68257" y="9700"/>
                    </a:cubicBezTo>
                    <a:lnTo>
                      <a:pt x="68257" y="9700"/>
                    </a:lnTo>
                    <a:cubicBezTo>
                      <a:pt x="68302" y="9699"/>
                      <a:pt x="68347" y="9699"/>
                      <a:pt x="68392" y="9699"/>
                    </a:cubicBezTo>
                    <a:cubicBezTo>
                      <a:pt x="68446" y="9699"/>
                      <a:pt x="68499" y="9699"/>
                      <a:pt x="68553" y="9700"/>
                    </a:cubicBezTo>
                    <a:cubicBezTo>
                      <a:pt x="68500" y="9699"/>
                      <a:pt x="68447" y="9698"/>
                      <a:pt x="68394" y="9698"/>
                    </a:cubicBezTo>
                    <a:close/>
                    <a:moveTo>
                      <a:pt x="68257" y="9700"/>
                    </a:moveTo>
                    <a:lnTo>
                      <a:pt x="68257" y="9700"/>
                    </a:lnTo>
                    <a:cubicBezTo>
                      <a:pt x="67212" y="9717"/>
                      <a:pt x="66298" y="9940"/>
                      <a:pt x="65501" y="10292"/>
                    </a:cubicBezTo>
                    <a:lnTo>
                      <a:pt x="65501" y="10292"/>
                    </a:lnTo>
                    <a:cubicBezTo>
                      <a:pt x="65503" y="10329"/>
                      <a:pt x="65492" y="10353"/>
                      <a:pt x="65470" y="10364"/>
                    </a:cubicBezTo>
                    <a:cubicBezTo>
                      <a:pt x="66352" y="9934"/>
                      <a:pt x="67293" y="9718"/>
                      <a:pt x="68257" y="9700"/>
                    </a:cubicBezTo>
                    <a:close/>
                    <a:moveTo>
                      <a:pt x="49519" y="0"/>
                    </a:moveTo>
                    <a:cubicBezTo>
                      <a:pt x="46474" y="0"/>
                      <a:pt x="43316" y="747"/>
                      <a:pt x="40397" y="1350"/>
                    </a:cubicBezTo>
                    <a:cubicBezTo>
                      <a:pt x="34419" y="2584"/>
                      <a:pt x="28868" y="5003"/>
                      <a:pt x="22914" y="6118"/>
                    </a:cubicBezTo>
                    <a:cubicBezTo>
                      <a:pt x="19524" y="6761"/>
                      <a:pt x="15926" y="7272"/>
                      <a:pt x="12363" y="7272"/>
                    </a:cubicBezTo>
                    <a:cubicBezTo>
                      <a:pt x="8822" y="7272"/>
                      <a:pt x="5316" y="6767"/>
                      <a:pt x="2088" y="5383"/>
                    </a:cubicBezTo>
                    <a:lnTo>
                      <a:pt x="0" y="12025"/>
                    </a:lnTo>
                    <a:cubicBezTo>
                      <a:pt x="0" y="12025"/>
                      <a:pt x="15727" y="11432"/>
                      <a:pt x="27659" y="10815"/>
                    </a:cubicBezTo>
                    <a:cubicBezTo>
                      <a:pt x="32009" y="10589"/>
                      <a:pt x="36142" y="10400"/>
                      <a:pt x="39954" y="10400"/>
                    </a:cubicBezTo>
                    <a:cubicBezTo>
                      <a:pt x="49339" y="10400"/>
                      <a:pt x="56778" y="11543"/>
                      <a:pt x="60725" y="16081"/>
                    </a:cubicBezTo>
                    <a:cubicBezTo>
                      <a:pt x="60725" y="16081"/>
                      <a:pt x="61922" y="11876"/>
                      <a:pt x="65501" y="10292"/>
                    </a:cubicBezTo>
                    <a:lnTo>
                      <a:pt x="65501" y="10292"/>
                    </a:lnTo>
                    <a:cubicBezTo>
                      <a:pt x="65483" y="9649"/>
                      <a:pt x="61890" y="5292"/>
                      <a:pt x="61508" y="4932"/>
                    </a:cubicBezTo>
                    <a:cubicBezTo>
                      <a:pt x="58614" y="2157"/>
                      <a:pt x="55507" y="591"/>
                      <a:pt x="51498" y="117"/>
                    </a:cubicBezTo>
                    <a:cubicBezTo>
                      <a:pt x="50846" y="36"/>
                      <a:pt x="50185" y="0"/>
                      <a:pt x="495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5" name="Google Shape;545;p40"/>
              <p:cNvSpPr/>
              <p:nvPr/>
            </p:nvSpPr>
            <p:spPr>
              <a:xfrm>
                <a:off x="2897675" y="4841675"/>
                <a:ext cx="719975" cy="101675"/>
              </a:xfrm>
              <a:custGeom>
                <a:avLst/>
                <a:gdLst/>
                <a:ahLst/>
                <a:cxnLst/>
                <a:rect l="l" t="t" r="r" b="b"/>
                <a:pathLst>
                  <a:path w="28799" h="4067" extrusionOk="0">
                    <a:moveTo>
                      <a:pt x="19085" y="0"/>
                    </a:moveTo>
                    <a:cubicBezTo>
                      <a:pt x="18167" y="0"/>
                      <a:pt x="17235" y="74"/>
                      <a:pt x="16294" y="216"/>
                    </a:cubicBezTo>
                    <a:cubicBezTo>
                      <a:pt x="10838" y="1047"/>
                      <a:pt x="5596" y="2802"/>
                      <a:pt x="212" y="3869"/>
                    </a:cubicBezTo>
                    <a:cubicBezTo>
                      <a:pt x="0" y="3912"/>
                      <a:pt x="15" y="4067"/>
                      <a:pt x="171" y="4067"/>
                    </a:cubicBezTo>
                    <a:cubicBezTo>
                      <a:pt x="190" y="4067"/>
                      <a:pt x="212" y="4064"/>
                      <a:pt x="235" y="4059"/>
                    </a:cubicBezTo>
                    <a:cubicBezTo>
                      <a:pt x="4885" y="3134"/>
                      <a:pt x="9392" y="1711"/>
                      <a:pt x="14041" y="809"/>
                    </a:cubicBezTo>
                    <a:cubicBezTo>
                      <a:pt x="15782" y="467"/>
                      <a:pt x="17554" y="166"/>
                      <a:pt x="19330" y="166"/>
                    </a:cubicBezTo>
                    <a:cubicBezTo>
                      <a:pt x="20263" y="166"/>
                      <a:pt x="21198" y="249"/>
                      <a:pt x="22130" y="454"/>
                    </a:cubicBezTo>
                    <a:cubicBezTo>
                      <a:pt x="24430" y="952"/>
                      <a:pt x="26589" y="2019"/>
                      <a:pt x="28392" y="3561"/>
                    </a:cubicBezTo>
                    <a:cubicBezTo>
                      <a:pt x="28412" y="3576"/>
                      <a:pt x="28443" y="3583"/>
                      <a:pt x="28478" y="3583"/>
                    </a:cubicBezTo>
                    <a:cubicBezTo>
                      <a:pt x="28609" y="3583"/>
                      <a:pt x="28799" y="3493"/>
                      <a:pt x="28724" y="3419"/>
                    </a:cubicBezTo>
                    <a:cubicBezTo>
                      <a:pt x="25904" y="1069"/>
                      <a:pt x="22593" y="0"/>
                      <a:pt x="1908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6" name="Google Shape;546;p40"/>
              <p:cNvSpPr/>
              <p:nvPr/>
            </p:nvSpPr>
            <p:spPr>
              <a:xfrm>
                <a:off x="2595175" y="4927650"/>
                <a:ext cx="828025" cy="73400"/>
              </a:xfrm>
              <a:custGeom>
                <a:avLst/>
                <a:gdLst/>
                <a:ahLst/>
                <a:cxnLst/>
                <a:rect l="l" t="t" r="r" b="b"/>
                <a:pathLst>
                  <a:path w="33121" h="2936" extrusionOk="0">
                    <a:moveTo>
                      <a:pt x="26163" y="0"/>
                    </a:moveTo>
                    <a:cubicBezTo>
                      <a:pt x="26045" y="0"/>
                      <a:pt x="25927" y="1"/>
                      <a:pt x="25809" y="3"/>
                    </a:cubicBezTo>
                    <a:cubicBezTo>
                      <a:pt x="23057" y="75"/>
                      <a:pt x="20329" y="620"/>
                      <a:pt x="17625" y="1142"/>
                    </a:cubicBezTo>
                    <a:cubicBezTo>
                      <a:pt x="12568" y="2107"/>
                      <a:pt x="7437" y="2590"/>
                      <a:pt x="2297" y="2590"/>
                    </a:cubicBezTo>
                    <a:cubicBezTo>
                      <a:pt x="1626" y="2590"/>
                      <a:pt x="956" y="2582"/>
                      <a:pt x="285" y="2565"/>
                    </a:cubicBezTo>
                    <a:cubicBezTo>
                      <a:pt x="48" y="2565"/>
                      <a:pt x="0" y="2897"/>
                      <a:pt x="238" y="2897"/>
                    </a:cubicBezTo>
                    <a:cubicBezTo>
                      <a:pt x="1042" y="2923"/>
                      <a:pt x="1846" y="2935"/>
                      <a:pt x="2651" y="2935"/>
                    </a:cubicBezTo>
                    <a:cubicBezTo>
                      <a:pt x="7117" y="2935"/>
                      <a:pt x="11590" y="2546"/>
                      <a:pt x="16012" y="1783"/>
                    </a:cubicBezTo>
                    <a:cubicBezTo>
                      <a:pt x="18621" y="1308"/>
                      <a:pt x="21231" y="739"/>
                      <a:pt x="23887" y="478"/>
                    </a:cubicBezTo>
                    <a:cubicBezTo>
                      <a:pt x="24614" y="405"/>
                      <a:pt x="25326" y="371"/>
                      <a:pt x="26029" y="371"/>
                    </a:cubicBezTo>
                    <a:cubicBezTo>
                      <a:pt x="28309" y="371"/>
                      <a:pt x="30492" y="734"/>
                      <a:pt x="32759" y="1332"/>
                    </a:cubicBezTo>
                    <a:cubicBezTo>
                      <a:pt x="32775" y="1335"/>
                      <a:pt x="32791" y="1337"/>
                      <a:pt x="32807" y="1337"/>
                    </a:cubicBezTo>
                    <a:cubicBezTo>
                      <a:pt x="32995" y="1337"/>
                      <a:pt x="33120" y="1089"/>
                      <a:pt x="32901" y="1023"/>
                    </a:cubicBezTo>
                    <a:lnTo>
                      <a:pt x="32925" y="1023"/>
                    </a:lnTo>
                    <a:cubicBezTo>
                      <a:pt x="30690" y="437"/>
                      <a:pt x="28477" y="0"/>
                      <a:pt x="2616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7" name="Google Shape;547;p40"/>
              <p:cNvSpPr/>
              <p:nvPr/>
            </p:nvSpPr>
            <p:spPr>
              <a:xfrm>
                <a:off x="2327725" y="4198900"/>
                <a:ext cx="1557300" cy="829075"/>
              </a:xfrm>
              <a:custGeom>
                <a:avLst/>
                <a:gdLst/>
                <a:ahLst/>
                <a:cxnLst/>
                <a:rect l="l" t="t" r="r" b="b"/>
                <a:pathLst>
                  <a:path w="62292" h="33163" extrusionOk="0">
                    <a:moveTo>
                      <a:pt x="26663" y="1"/>
                    </a:moveTo>
                    <a:lnTo>
                      <a:pt x="0" y="20543"/>
                    </a:lnTo>
                    <a:cubicBezTo>
                      <a:pt x="0" y="20543"/>
                      <a:pt x="7980" y="19464"/>
                      <a:pt x="18068" y="19464"/>
                    </a:cubicBezTo>
                    <a:cubicBezTo>
                      <a:pt x="32834" y="19464"/>
                      <a:pt x="52116" y="21775"/>
                      <a:pt x="57500" y="33162"/>
                    </a:cubicBezTo>
                    <a:cubicBezTo>
                      <a:pt x="58396" y="32714"/>
                      <a:pt x="59388" y="32490"/>
                      <a:pt x="60385" y="32490"/>
                    </a:cubicBezTo>
                    <a:cubicBezTo>
                      <a:pt x="60601" y="32490"/>
                      <a:pt x="60818" y="32501"/>
                      <a:pt x="61034" y="32522"/>
                    </a:cubicBezTo>
                    <a:lnTo>
                      <a:pt x="61129" y="32546"/>
                    </a:lnTo>
                    <a:lnTo>
                      <a:pt x="61200" y="32546"/>
                    </a:lnTo>
                    <a:cubicBezTo>
                      <a:pt x="61200" y="32546"/>
                      <a:pt x="62291" y="15870"/>
                      <a:pt x="45355" y="11197"/>
                    </a:cubicBezTo>
                    <a:cubicBezTo>
                      <a:pt x="28442" y="6524"/>
                      <a:pt x="26663" y="1"/>
                      <a:pt x="2666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8" name="Google Shape;548;p40"/>
              <p:cNvSpPr/>
              <p:nvPr/>
            </p:nvSpPr>
            <p:spPr>
              <a:xfrm>
                <a:off x="3133400" y="4985650"/>
                <a:ext cx="471000" cy="88025"/>
              </a:xfrm>
              <a:custGeom>
                <a:avLst/>
                <a:gdLst/>
                <a:ahLst/>
                <a:cxnLst/>
                <a:rect l="l" t="t" r="r" b="b"/>
                <a:pathLst>
                  <a:path w="18840" h="3521" extrusionOk="0">
                    <a:moveTo>
                      <a:pt x="5812" y="1"/>
                    </a:moveTo>
                    <a:cubicBezTo>
                      <a:pt x="3939" y="1"/>
                      <a:pt x="2059" y="192"/>
                      <a:pt x="200" y="577"/>
                    </a:cubicBezTo>
                    <a:cubicBezTo>
                      <a:pt x="0" y="622"/>
                      <a:pt x="132" y="914"/>
                      <a:pt x="305" y="914"/>
                    </a:cubicBezTo>
                    <a:cubicBezTo>
                      <a:pt x="317" y="914"/>
                      <a:pt x="329" y="913"/>
                      <a:pt x="342" y="910"/>
                    </a:cubicBezTo>
                    <a:cubicBezTo>
                      <a:pt x="2162" y="533"/>
                      <a:pt x="4005" y="347"/>
                      <a:pt x="5843" y="347"/>
                    </a:cubicBezTo>
                    <a:cubicBezTo>
                      <a:pt x="10254" y="347"/>
                      <a:pt x="14631" y="1419"/>
                      <a:pt x="18583" y="3495"/>
                    </a:cubicBezTo>
                    <a:cubicBezTo>
                      <a:pt x="18615" y="3513"/>
                      <a:pt x="18644" y="3520"/>
                      <a:pt x="18669" y="3520"/>
                    </a:cubicBezTo>
                    <a:cubicBezTo>
                      <a:pt x="18812" y="3520"/>
                      <a:pt x="18840" y="3271"/>
                      <a:pt x="18678" y="3210"/>
                    </a:cubicBezTo>
                    <a:lnTo>
                      <a:pt x="18678" y="3187"/>
                    </a:lnTo>
                    <a:cubicBezTo>
                      <a:pt x="14686" y="1082"/>
                      <a:pt x="10270" y="1"/>
                      <a:pt x="581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9" name="Google Shape;549;p40"/>
              <p:cNvSpPr/>
              <p:nvPr/>
            </p:nvSpPr>
            <p:spPr>
              <a:xfrm>
                <a:off x="2211650" y="4960100"/>
                <a:ext cx="327800" cy="45250"/>
              </a:xfrm>
              <a:custGeom>
                <a:avLst/>
                <a:gdLst/>
                <a:ahLst/>
                <a:cxnLst/>
                <a:rect l="l" t="t" r="r" b="b"/>
                <a:pathLst>
                  <a:path w="13112" h="1810" extrusionOk="0">
                    <a:moveTo>
                      <a:pt x="170" y="0"/>
                    </a:moveTo>
                    <a:cubicBezTo>
                      <a:pt x="0" y="0"/>
                      <a:pt x="38" y="276"/>
                      <a:pt x="231" y="319"/>
                    </a:cubicBezTo>
                    <a:cubicBezTo>
                      <a:pt x="3624" y="1299"/>
                      <a:pt x="7130" y="1809"/>
                      <a:pt x="10656" y="1809"/>
                    </a:cubicBezTo>
                    <a:cubicBezTo>
                      <a:pt x="11395" y="1809"/>
                      <a:pt x="12135" y="1787"/>
                      <a:pt x="12875" y="1742"/>
                    </a:cubicBezTo>
                    <a:cubicBezTo>
                      <a:pt x="13112" y="1742"/>
                      <a:pt x="12993" y="1410"/>
                      <a:pt x="12803" y="1410"/>
                    </a:cubicBezTo>
                    <a:lnTo>
                      <a:pt x="12803" y="1433"/>
                    </a:lnTo>
                    <a:cubicBezTo>
                      <a:pt x="12096" y="1473"/>
                      <a:pt x="11387" y="1493"/>
                      <a:pt x="10679" y="1493"/>
                    </a:cubicBezTo>
                    <a:cubicBezTo>
                      <a:pt x="7140" y="1493"/>
                      <a:pt x="3612" y="999"/>
                      <a:pt x="231" y="10"/>
                    </a:cubicBezTo>
                    <a:cubicBezTo>
                      <a:pt x="209" y="3"/>
                      <a:pt x="188" y="0"/>
                      <a:pt x="17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0" name="Google Shape;550;p40"/>
              <p:cNvSpPr/>
              <p:nvPr/>
            </p:nvSpPr>
            <p:spPr>
              <a:xfrm>
                <a:off x="3820950" y="4956200"/>
                <a:ext cx="1750025" cy="506450"/>
              </a:xfrm>
              <a:custGeom>
                <a:avLst/>
                <a:gdLst/>
                <a:ahLst/>
                <a:cxnLst/>
                <a:rect l="l" t="t" r="r" b="b"/>
                <a:pathLst>
                  <a:path w="70001" h="20258" extrusionOk="0">
                    <a:moveTo>
                      <a:pt x="902" y="0"/>
                    </a:moveTo>
                    <a:lnTo>
                      <a:pt x="0" y="9014"/>
                    </a:lnTo>
                    <a:cubicBezTo>
                      <a:pt x="14" y="9014"/>
                      <a:pt x="27" y="9014"/>
                      <a:pt x="41" y="9014"/>
                    </a:cubicBezTo>
                    <a:cubicBezTo>
                      <a:pt x="3260" y="9014"/>
                      <a:pt x="4484" y="11837"/>
                      <a:pt x="4484" y="11837"/>
                    </a:cubicBezTo>
                    <a:cubicBezTo>
                      <a:pt x="4727" y="12810"/>
                      <a:pt x="5344" y="13047"/>
                      <a:pt x="5888" y="13047"/>
                    </a:cubicBezTo>
                    <a:cubicBezTo>
                      <a:pt x="6405" y="13047"/>
                      <a:pt x="6856" y="12833"/>
                      <a:pt x="6856" y="12833"/>
                    </a:cubicBezTo>
                    <a:cubicBezTo>
                      <a:pt x="8618" y="12305"/>
                      <a:pt x="11162" y="12079"/>
                      <a:pt x="14228" y="12079"/>
                    </a:cubicBezTo>
                    <a:cubicBezTo>
                      <a:pt x="32665" y="12079"/>
                      <a:pt x="70000" y="20258"/>
                      <a:pt x="70000" y="20258"/>
                    </a:cubicBezTo>
                    <a:lnTo>
                      <a:pt x="66134" y="15039"/>
                    </a:lnTo>
                    <a:lnTo>
                      <a:pt x="902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1" name="Google Shape;551;p40"/>
              <p:cNvSpPr/>
              <p:nvPr/>
            </p:nvSpPr>
            <p:spPr>
              <a:xfrm>
                <a:off x="3826875" y="4956200"/>
                <a:ext cx="1675300" cy="454850"/>
              </a:xfrm>
              <a:custGeom>
                <a:avLst/>
                <a:gdLst/>
                <a:ahLst/>
                <a:cxnLst/>
                <a:rect l="l" t="t" r="r" b="b"/>
                <a:pathLst>
                  <a:path w="67012" h="18194" extrusionOk="0">
                    <a:moveTo>
                      <a:pt x="665" y="0"/>
                    </a:moveTo>
                    <a:lnTo>
                      <a:pt x="1" y="6547"/>
                    </a:lnTo>
                    <a:cubicBezTo>
                      <a:pt x="3891" y="6950"/>
                      <a:pt x="6714" y="10010"/>
                      <a:pt x="6714" y="10010"/>
                    </a:cubicBezTo>
                    <a:cubicBezTo>
                      <a:pt x="8908" y="9547"/>
                      <a:pt x="11563" y="9346"/>
                      <a:pt x="14520" y="9346"/>
                    </a:cubicBezTo>
                    <a:cubicBezTo>
                      <a:pt x="34127" y="9346"/>
                      <a:pt x="67012" y="18194"/>
                      <a:pt x="67012" y="18194"/>
                    </a:cubicBezTo>
                    <a:lnTo>
                      <a:pt x="65731" y="16842"/>
                    </a:lnTo>
                    <a:lnTo>
                      <a:pt x="665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2" name="Google Shape;552;p40"/>
              <p:cNvSpPr/>
              <p:nvPr/>
            </p:nvSpPr>
            <p:spPr>
              <a:xfrm>
                <a:off x="3822125" y="5008975"/>
                <a:ext cx="33250" cy="7125"/>
              </a:xfrm>
              <a:custGeom>
                <a:avLst/>
                <a:gdLst/>
                <a:ahLst/>
                <a:cxnLst/>
                <a:rect l="l" t="t" r="r" b="b"/>
                <a:pathLst>
                  <a:path w="1330" h="285" extrusionOk="0">
                    <a:moveTo>
                      <a:pt x="1" y="0"/>
                    </a:moveTo>
                    <a:lnTo>
                      <a:pt x="1329" y="285"/>
                    </a:lnTo>
                    <a:cubicBezTo>
                      <a:pt x="902" y="143"/>
                      <a:pt x="475" y="48"/>
                      <a:pt x="48" y="0"/>
                    </a:cubicBezTo>
                    <a:close/>
                  </a:path>
                </a:pathLst>
              </a:custGeom>
              <a:solidFill>
                <a:srgbClr val="F8E6E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3" name="Google Shape;553;p40"/>
              <p:cNvSpPr/>
              <p:nvPr/>
            </p:nvSpPr>
            <p:spPr>
              <a:xfrm>
                <a:off x="3917025" y="4804875"/>
                <a:ext cx="1566775" cy="499450"/>
              </a:xfrm>
              <a:custGeom>
                <a:avLst/>
                <a:gdLst/>
                <a:ahLst/>
                <a:cxnLst/>
                <a:rect l="l" t="t" r="r" b="b"/>
                <a:pathLst>
                  <a:path w="62671" h="19978" extrusionOk="0">
                    <a:moveTo>
                      <a:pt x="26973" y="0"/>
                    </a:moveTo>
                    <a:cubicBezTo>
                      <a:pt x="16515" y="0"/>
                      <a:pt x="5702" y="1980"/>
                      <a:pt x="0" y="8923"/>
                    </a:cubicBezTo>
                    <a:lnTo>
                      <a:pt x="40871" y="17107"/>
                    </a:lnTo>
                    <a:lnTo>
                      <a:pt x="60820" y="19977"/>
                    </a:lnTo>
                    <a:lnTo>
                      <a:pt x="62670" y="17321"/>
                    </a:lnTo>
                    <a:lnTo>
                      <a:pt x="45259" y="1665"/>
                    </a:lnTo>
                    <a:cubicBezTo>
                      <a:pt x="40282" y="820"/>
                      <a:pt x="33701" y="0"/>
                      <a:pt x="26973" y="0"/>
                    </a:cubicBezTo>
                    <a:close/>
                  </a:path>
                </a:pathLst>
              </a:custGeom>
              <a:solidFill>
                <a:srgbClr val="FE8F86">
                  <a:alpha val="8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4" name="Google Shape;554;p40"/>
              <p:cNvSpPr/>
              <p:nvPr/>
            </p:nvSpPr>
            <p:spPr>
              <a:xfrm>
                <a:off x="3834575" y="4859650"/>
                <a:ext cx="1667600" cy="551400"/>
              </a:xfrm>
              <a:custGeom>
                <a:avLst/>
                <a:gdLst/>
                <a:ahLst/>
                <a:cxnLst/>
                <a:rect l="l" t="t" r="r" b="b"/>
                <a:pathLst>
                  <a:path w="66704" h="22056" extrusionOk="0">
                    <a:moveTo>
                      <a:pt x="1" y="6044"/>
                    </a:moveTo>
                    <a:cubicBezTo>
                      <a:pt x="119" y="6066"/>
                      <a:pt x="234" y="6090"/>
                      <a:pt x="348" y="6117"/>
                    </a:cubicBezTo>
                    <a:lnTo>
                      <a:pt x="348" y="6117"/>
                    </a:lnTo>
                    <a:cubicBezTo>
                      <a:pt x="233" y="6090"/>
                      <a:pt x="117" y="6066"/>
                      <a:pt x="1" y="6044"/>
                    </a:cubicBezTo>
                    <a:close/>
                    <a:moveTo>
                      <a:pt x="348" y="6117"/>
                    </a:moveTo>
                    <a:cubicBezTo>
                      <a:pt x="1265" y="6332"/>
                      <a:pt x="2133" y="6733"/>
                      <a:pt x="2871" y="7302"/>
                    </a:cubicBezTo>
                    <a:cubicBezTo>
                      <a:pt x="2853" y="7287"/>
                      <a:pt x="2848" y="7262"/>
                      <a:pt x="2857" y="7228"/>
                    </a:cubicBezTo>
                    <a:lnTo>
                      <a:pt x="2857" y="7228"/>
                    </a:lnTo>
                    <a:cubicBezTo>
                      <a:pt x="2163" y="6737"/>
                      <a:pt x="1335" y="6345"/>
                      <a:pt x="348" y="6117"/>
                    </a:cubicBezTo>
                    <a:close/>
                    <a:moveTo>
                      <a:pt x="17054" y="1"/>
                    </a:moveTo>
                    <a:cubicBezTo>
                      <a:pt x="13703" y="1"/>
                      <a:pt x="10795" y="942"/>
                      <a:pt x="7853" y="2795"/>
                    </a:cubicBezTo>
                    <a:cubicBezTo>
                      <a:pt x="7403" y="3064"/>
                      <a:pt x="3012" y="6615"/>
                      <a:pt x="2857" y="7228"/>
                    </a:cubicBezTo>
                    <a:lnTo>
                      <a:pt x="2857" y="7228"/>
                    </a:lnTo>
                    <a:cubicBezTo>
                      <a:pt x="6067" y="9498"/>
                      <a:pt x="6406" y="13872"/>
                      <a:pt x="6406" y="13872"/>
                    </a:cubicBezTo>
                    <a:cubicBezTo>
                      <a:pt x="9023" y="11865"/>
                      <a:pt x="12462" y="11070"/>
                      <a:pt x="16549" y="11070"/>
                    </a:cubicBezTo>
                    <a:cubicBezTo>
                      <a:pt x="22945" y="11070"/>
                      <a:pt x="30927" y="13018"/>
                      <a:pt x="39828" y="15319"/>
                    </a:cubicBezTo>
                    <a:cubicBezTo>
                      <a:pt x="51404" y="18332"/>
                      <a:pt x="66704" y="22056"/>
                      <a:pt x="66704" y="22056"/>
                    </a:cubicBezTo>
                    <a:lnTo>
                      <a:pt x="65968" y="15130"/>
                    </a:lnTo>
                    <a:cubicBezTo>
                      <a:pt x="64499" y="15433"/>
                      <a:pt x="63011" y="15568"/>
                      <a:pt x="61520" y="15568"/>
                    </a:cubicBezTo>
                    <a:cubicBezTo>
                      <a:pt x="56006" y="15568"/>
                      <a:pt x="50430" y="13720"/>
                      <a:pt x="45426" y="11666"/>
                    </a:cubicBezTo>
                    <a:cubicBezTo>
                      <a:pt x="39804" y="9389"/>
                      <a:pt x="34870" y="5902"/>
                      <a:pt x="29249" y="3506"/>
                    </a:cubicBezTo>
                    <a:cubicBezTo>
                      <a:pt x="25904" y="2083"/>
                      <a:pt x="22275" y="351"/>
                      <a:pt x="18622" y="67"/>
                    </a:cubicBezTo>
                    <a:cubicBezTo>
                      <a:pt x="18088" y="23"/>
                      <a:pt x="17566" y="1"/>
                      <a:pt x="1705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5" name="Google Shape;555;p40"/>
              <p:cNvSpPr/>
              <p:nvPr/>
            </p:nvSpPr>
            <p:spPr>
              <a:xfrm>
                <a:off x="4070200" y="4929650"/>
                <a:ext cx="705250" cy="202175"/>
              </a:xfrm>
              <a:custGeom>
                <a:avLst/>
                <a:gdLst/>
                <a:ahLst/>
                <a:cxnLst/>
                <a:rect l="l" t="t" r="r" b="b"/>
                <a:pathLst>
                  <a:path w="28210" h="8087" extrusionOk="0">
                    <a:moveTo>
                      <a:pt x="7199" y="0"/>
                    </a:moveTo>
                    <a:cubicBezTo>
                      <a:pt x="4800" y="0"/>
                      <a:pt x="2425" y="569"/>
                      <a:pt x="159" y="1774"/>
                    </a:cubicBezTo>
                    <a:cubicBezTo>
                      <a:pt x="1" y="1862"/>
                      <a:pt x="130" y="1911"/>
                      <a:pt x="255" y="1911"/>
                    </a:cubicBezTo>
                    <a:cubicBezTo>
                      <a:pt x="299" y="1911"/>
                      <a:pt x="342" y="1905"/>
                      <a:pt x="373" y="1892"/>
                    </a:cubicBezTo>
                    <a:cubicBezTo>
                      <a:pt x="2484" y="752"/>
                      <a:pt x="4839" y="157"/>
                      <a:pt x="7239" y="157"/>
                    </a:cubicBezTo>
                    <a:cubicBezTo>
                      <a:pt x="7535" y="157"/>
                      <a:pt x="7832" y="166"/>
                      <a:pt x="8129" y="184"/>
                    </a:cubicBezTo>
                    <a:cubicBezTo>
                      <a:pt x="10620" y="350"/>
                      <a:pt x="12921" y="1276"/>
                      <a:pt x="15198" y="2248"/>
                    </a:cubicBezTo>
                    <a:cubicBezTo>
                      <a:pt x="19468" y="4051"/>
                      <a:pt x="23524" y="6281"/>
                      <a:pt x="27794" y="8083"/>
                    </a:cubicBezTo>
                    <a:cubicBezTo>
                      <a:pt x="27801" y="8085"/>
                      <a:pt x="27810" y="8086"/>
                      <a:pt x="27819" y="8086"/>
                    </a:cubicBezTo>
                    <a:cubicBezTo>
                      <a:pt x="27936" y="8086"/>
                      <a:pt x="28210" y="7961"/>
                      <a:pt x="28078" y="7917"/>
                    </a:cubicBezTo>
                    <a:cubicBezTo>
                      <a:pt x="23002" y="5759"/>
                      <a:pt x="18211" y="2983"/>
                      <a:pt x="13040" y="1086"/>
                    </a:cubicBezTo>
                    <a:cubicBezTo>
                      <a:pt x="11106" y="374"/>
                      <a:pt x="9144" y="0"/>
                      <a:pt x="719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6" name="Google Shape;556;p40"/>
              <p:cNvSpPr/>
              <p:nvPr/>
            </p:nvSpPr>
            <p:spPr>
              <a:xfrm>
                <a:off x="4256425" y="5036750"/>
                <a:ext cx="801975" cy="211275"/>
              </a:xfrm>
              <a:custGeom>
                <a:avLst/>
                <a:gdLst/>
                <a:ahLst/>
                <a:cxnLst/>
                <a:rect l="l" t="t" r="r" b="b"/>
                <a:pathLst>
                  <a:path w="32079" h="8451" extrusionOk="0">
                    <a:moveTo>
                      <a:pt x="2486" y="0"/>
                    </a:moveTo>
                    <a:cubicBezTo>
                      <a:pt x="1743" y="0"/>
                      <a:pt x="993" y="28"/>
                      <a:pt x="230" y="75"/>
                    </a:cubicBezTo>
                    <a:cubicBezTo>
                      <a:pt x="1" y="75"/>
                      <a:pt x="59" y="385"/>
                      <a:pt x="255" y="385"/>
                    </a:cubicBezTo>
                    <a:cubicBezTo>
                      <a:pt x="262" y="385"/>
                      <a:pt x="270" y="384"/>
                      <a:pt x="277" y="384"/>
                    </a:cubicBezTo>
                    <a:cubicBezTo>
                      <a:pt x="917" y="353"/>
                      <a:pt x="1548" y="336"/>
                      <a:pt x="2173" y="336"/>
                    </a:cubicBezTo>
                    <a:cubicBezTo>
                      <a:pt x="4492" y="336"/>
                      <a:pt x="6727" y="575"/>
                      <a:pt x="9006" y="1285"/>
                    </a:cubicBezTo>
                    <a:cubicBezTo>
                      <a:pt x="11521" y="2044"/>
                      <a:pt x="13940" y="3135"/>
                      <a:pt x="16383" y="4108"/>
                    </a:cubicBezTo>
                    <a:cubicBezTo>
                      <a:pt x="21365" y="6077"/>
                      <a:pt x="26560" y="7547"/>
                      <a:pt x="31826" y="8449"/>
                    </a:cubicBezTo>
                    <a:cubicBezTo>
                      <a:pt x="31834" y="8450"/>
                      <a:pt x="31843" y="8450"/>
                      <a:pt x="31851" y="8450"/>
                    </a:cubicBezTo>
                    <a:cubicBezTo>
                      <a:pt x="32064" y="8450"/>
                      <a:pt x="32079" y="8162"/>
                      <a:pt x="31873" y="8117"/>
                    </a:cubicBezTo>
                    <a:cubicBezTo>
                      <a:pt x="26109" y="7097"/>
                      <a:pt x="20487" y="5436"/>
                      <a:pt x="15079" y="3206"/>
                    </a:cubicBezTo>
                    <a:cubicBezTo>
                      <a:pt x="12778" y="2281"/>
                      <a:pt x="10501" y="1309"/>
                      <a:pt x="8105" y="692"/>
                    </a:cubicBezTo>
                    <a:cubicBezTo>
                      <a:pt x="6215" y="181"/>
                      <a:pt x="4374" y="0"/>
                      <a:pt x="248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7" name="Google Shape;557;p40"/>
              <p:cNvSpPr/>
              <p:nvPr/>
            </p:nvSpPr>
            <p:spPr>
              <a:xfrm>
                <a:off x="3819175" y="4383925"/>
                <a:ext cx="1559075" cy="658275"/>
              </a:xfrm>
              <a:custGeom>
                <a:avLst/>
                <a:gdLst/>
                <a:ahLst/>
                <a:cxnLst/>
                <a:rect l="l" t="t" r="r" b="b"/>
                <a:pathLst>
                  <a:path w="62363" h="26331" extrusionOk="0">
                    <a:moveTo>
                      <a:pt x="40349" y="0"/>
                    </a:moveTo>
                    <a:cubicBezTo>
                      <a:pt x="40349" y="0"/>
                      <a:pt x="37313" y="6049"/>
                      <a:pt x="19783" y="7235"/>
                    </a:cubicBezTo>
                    <a:cubicBezTo>
                      <a:pt x="2277" y="8445"/>
                      <a:pt x="0" y="24979"/>
                      <a:pt x="0" y="24979"/>
                    </a:cubicBezTo>
                    <a:lnTo>
                      <a:pt x="48" y="25002"/>
                    </a:lnTo>
                    <a:lnTo>
                      <a:pt x="166" y="25002"/>
                    </a:lnTo>
                    <a:cubicBezTo>
                      <a:pt x="1376" y="25121"/>
                      <a:pt x="2538" y="25595"/>
                      <a:pt x="3511" y="26331"/>
                    </a:cubicBezTo>
                    <a:cubicBezTo>
                      <a:pt x="7896" y="20481"/>
                      <a:pt x="16258" y="18565"/>
                      <a:pt x="25331" y="18565"/>
                    </a:cubicBezTo>
                    <a:cubicBezTo>
                      <a:pt x="42563" y="18565"/>
                      <a:pt x="62362" y="25477"/>
                      <a:pt x="62362" y="25477"/>
                    </a:cubicBezTo>
                    <a:lnTo>
                      <a:pt x="4034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8" name="Google Shape;558;p40"/>
              <p:cNvSpPr/>
              <p:nvPr/>
            </p:nvSpPr>
            <p:spPr>
              <a:xfrm>
                <a:off x="4085350" y="5089200"/>
                <a:ext cx="388575" cy="46650"/>
              </a:xfrm>
              <a:custGeom>
                <a:avLst/>
                <a:gdLst/>
                <a:ahLst/>
                <a:cxnLst/>
                <a:rect l="l" t="t" r="r" b="b"/>
                <a:pathLst>
                  <a:path w="15543" h="1866" extrusionOk="0">
                    <a:moveTo>
                      <a:pt x="7135" y="1"/>
                    </a:moveTo>
                    <a:cubicBezTo>
                      <a:pt x="4774" y="1"/>
                      <a:pt x="2411" y="402"/>
                      <a:pt x="146" y="1203"/>
                    </a:cubicBezTo>
                    <a:cubicBezTo>
                      <a:pt x="0" y="1266"/>
                      <a:pt x="220" y="1401"/>
                      <a:pt x="356" y="1401"/>
                    </a:cubicBezTo>
                    <a:cubicBezTo>
                      <a:pt x="375" y="1401"/>
                      <a:pt x="393" y="1399"/>
                      <a:pt x="407" y="1393"/>
                    </a:cubicBezTo>
                    <a:cubicBezTo>
                      <a:pt x="2614" y="610"/>
                      <a:pt x="4921" y="221"/>
                      <a:pt x="7225" y="221"/>
                    </a:cubicBezTo>
                    <a:cubicBezTo>
                      <a:pt x="9947" y="221"/>
                      <a:pt x="12665" y="765"/>
                      <a:pt x="15209" y="1844"/>
                    </a:cubicBezTo>
                    <a:cubicBezTo>
                      <a:pt x="15244" y="1859"/>
                      <a:pt x="15282" y="1866"/>
                      <a:pt x="15317" y="1866"/>
                    </a:cubicBezTo>
                    <a:cubicBezTo>
                      <a:pt x="15446" y="1866"/>
                      <a:pt x="15543" y="1776"/>
                      <a:pt x="15375" y="1701"/>
                    </a:cubicBezTo>
                    <a:cubicBezTo>
                      <a:pt x="12746" y="568"/>
                      <a:pt x="9943" y="1"/>
                      <a:pt x="713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9" name="Google Shape;559;p40"/>
              <p:cNvSpPr/>
              <p:nvPr/>
            </p:nvSpPr>
            <p:spPr>
              <a:xfrm>
                <a:off x="5089175" y="5251475"/>
                <a:ext cx="341250" cy="32850"/>
              </a:xfrm>
              <a:custGeom>
                <a:avLst/>
                <a:gdLst/>
                <a:ahLst/>
                <a:cxnLst/>
                <a:rect l="l" t="t" r="r" b="b"/>
                <a:pathLst>
                  <a:path w="13650" h="1314" extrusionOk="0">
                    <a:moveTo>
                      <a:pt x="135" y="1"/>
                    </a:moveTo>
                    <a:cubicBezTo>
                      <a:pt x="0" y="1"/>
                      <a:pt x="181" y="287"/>
                      <a:pt x="295" y="287"/>
                    </a:cubicBezTo>
                    <a:lnTo>
                      <a:pt x="295" y="310"/>
                    </a:lnTo>
                    <a:cubicBezTo>
                      <a:pt x="3463" y="824"/>
                      <a:pt x="6644" y="1313"/>
                      <a:pt x="9838" y="1313"/>
                    </a:cubicBezTo>
                    <a:cubicBezTo>
                      <a:pt x="11067" y="1313"/>
                      <a:pt x="12298" y="1241"/>
                      <a:pt x="13531" y="1070"/>
                    </a:cubicBezTo>
                    <a:cubicBezTo>
                      <a:pt x="13650" y="1046"/>
                      <a:pt x="13460" y="761"/>
                      <a:pt x="13317" y="761"/>
                    </a:cubicBezTo>
                    <a:cubicBezTo>
                      <a:pt x="12085" y="940"/>
                      <a:pt x="10854" y="1015"/>
                      <a:pt x="9625" y="1015"/>
                    </a:cubicBezTo>
                    <a:cubicBezTo>
                      <a:pt x="6455" y="1015"/>
                      <a:pt x="3298" y="515"/>
                      <a:pt x="152" y="2"/>
                    </a:cubicBezTo>
                    <a:cubicBezTo>
                      <a:pt x="146" y="1"/>
                      <a:pt x="141" y="1"/>
                      <a:pt x="13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560" name="Google Shape;560;p40"/>
          <p:cNvSpPr/>
          <p:nvPr/>
        </p:nvSpPr>
        <p:spPr>
          <a:xfrm flipH="1">
            <a:off x="7146445" y="3779763"/>
            <a:ext cx="1272350" cy="347275"/>
          </a:xfrm>
          <a:custGeom>
            <a:avLst/>
            <a:gdLst/>
            <a:ahLst/>
            <a:cxnLst/>
            <a:rect l="l" t="t" r="r" b="b"/>
            <a:pathLst>
              <a:path w="50894" h="13891" extrusionOk="0">
                <a:moveTo>
                  <a:pt x="47961" y="461"/>
                </a:moveTo>
                <a:cubicBezTo>
                  <a:pt x="48959" y="461"/>
                  <a:pt x="50307" y="1231"/>
                  <a:pt x="49593" y="2377"/>
                </a:cubicBezTo>
                <a:cubicBezTo>
                  <a:pt x="49317" y="2752"/>
                  <a:pt x="48923" y="3047"/>
                  <a:pt x="48490" y="3224"/>
                </a:cubicBezTo>
                <a:cubicBezTo>
                  <a:pt x="46756" y="4012"/>
                  <a:pt x="44588" y="4210"/>
                  <a:pt x="42756" y="4623"/>
                </a:cubicBezTo>
                <a:cubicBezTo>
                  <a:pt x="41416" y="4919"/>
                  <a:pt x="38599" y="4998"/>
                  <a:pt x="37909" y="6436"/>
                </a:cubicBezTo>
                <a:cubicBezTo>
                  <a:pt x="37732" y="6771"/>
                  <a:pt x="37712" y="7165"/>
                  <a:pt x="37850" y="7520"/>
                </a:cubicBezTo>
                <a:cubicBezTo>
                  <a:pt x="37909" y="7717"/>
                  <a:pt x="38027" y="7874"/>
                  <a:pt x="38185" y="8012"/>
                </a:cubicBezTo>
                <a:cubicBezTo>
                  <a:pt x="38658" y="8505"/>
                  <a:pt x="38855" y="8308"/>
                  <a:pt x="38894" y="9155"/>
                </a:cubicBezTo>
                <a:cubicBezTo>
                  <a:pt x="38934" y="9982"/>
                  <a:pt x="38658" y="10160"/>
                  <a:pt x="37830" y="10376"/>
                </a:cubicBezTo>
                <a:cubicBezTo>
                  <a:pt x="37377" y="10475"/>
                  <a:pt x="36904" y="10554"/>
                  <a:pt x="36451" y="10613"/>
                </a:cubicBezTo>
                <a:lnTo>
                  <a:pt x="33082" y="11125"/>
                </a:lnTo>
                <a:lnTo>
                  <a:pt x="25378" y="12307"/>
                </a:lnTo>
                <a:lnTo>
                  <a:pt x="21556" y="12898"/>
                </a:lnTo>
                <a:cubicBezTo>
                  <a:pt x="20949" y="12994"/>
                  <a:pt x="19423" y="13377"/>
                  <a:pt x="18141" y="13377"/>
                </a:cubicBezTo>
                <a:cubicBezTo>
                  <a:pt x="17050" y="13377"/>
                  <a:pt x="16136" y="13100"/>
                  <a:pt x="16118" y="12130"/>
                </a:cubicBezTo>
                <a:cubicBezTo>
                  <a:pt x="16118" y="12126"/>
                  <a:pt x="16118" y="12122"/>
                  <a:pt x="16117" y="12117"/>
                </a:cubicBezTo>
                <a:lnTo>
                  <a:pt x="16117" y="12117"/>
                </a:lnTo>
                <a:cubicBezTo>
                  <a:pt x="16433" y="11003"/>
                  <a:pt x="17377" y="11375"/>
                  <a:pt x="18226" y="11086"/>
                </a:cubicBezTo>
                <a:cubicBezTo>
                  <a:pt x="18699" y="10928"/>
                  <a:pt x="18679" y="10830"/>
                  <a:pt x="19014" y="10514"/>
                </a:cubicBezTo>
                <a:cubicBezTo>
                  <a:pt x="19290" y="10239"/>
                  <a:pt x="19625" y="10160"/>
                  <a:pt x="19940" y="9923"/>
                </a:cubicBezTo>
                <a:cubicBezTo>
                  <a:pt x="20689" y="9352"/>
                  <a:pt x="20374" y="8524"/>
                  <a:pt x="19566" y="8229"/>
                </a:cubicBezTo>
                <a:cubicBezTo>
                  <a:pt x="19386" y="8163"/>
                  <a:pt x="19196" y="8136"/>
                  <a:pt x="19001" y="8136"/>
                </a:cubicBezTo>
                <a:cubicBezTo>
                  <a:pt x="18322" y="8136"/>
                  <a:pt x="17582" y="8461"/>
                  <a:pt x="16985" y="8584"/>
                </a:cubicBezTo>
                <a:cubicBezTo>
                  <a:pt x="15822" y="8820"/>
                  <a:pt x="14660" y="9037"/>
                  <a:pt x="13478" y="9194"/>
                </a:cubicBezTo>
                <a:cubicBezTo>
                  <a:pt x="11188" y="9529"/>
                  <a:pt x="8882" y="9689"/>
                  <a:pt x="6574" y="9689"/>
                </a:cubicBezTo>
                <a:cubicBezTo>
                  <a:pt x="6439" y="9689"/>
                  <a:pt x="6303" y="9688"/>
                  <a:pt x="6168" y="9687"/>
                </a:cubicBezTo>
                <a:cubicBezTo>
                  <a:pt x="5776" y="9687"/>
                  <a:pt x="5354" y="9699"/>
                  <a:pt x="4926" y="9699"/>
                </a:cubicBezTo>
                <a:cubicBezTo>
                  <a:pt x="3997" y="9699"/>
                  <a:pt x="3035" y="9643"/>
                  <a:pt x="2267" y="9293"/>
                </a:cubicBezTo>
                <a:cubicBezTo>
                  <a:pt x="533" y="8505"/>
                  <a:pt x="40" y="6574"/>
                  <a:pt x="1656" y="5411"/>
                </a:cubicBezTo>
                <a:cubicBezTo>
                  <a:pt x="2621" y="4702"/>
                  <a:pt x="3882" y="4663"/>
                  <a:pt x="5025" y="4604"/>
                </a:cubicBezTo>
                <a:cubicBezTo>
                  <a:pt x="6286" y="4505"/>
                  <a:pt x="7547" y="4426"/>
                  <a:pt x="8828" y="4328"/>
                </a:cubicBezTo>
                <a:cubicBezTo>
                  <a:pt x="13359" y="3914"/>
                  <a:pt x="17871" y="3264"/>
                  <a:pt x="22324" y="2377"/>
                </a:cubicBezTo>
                <a:cubicBezTo>
                  <a:pt x="23566" y="2141"/>
                  <a:pt x="24807" y="1865"/>
                  <a:pt x="26048" y="1569"/>
                </a:cubicBezTo>
                <a:cubicBezTo>
                  <a:pt x="27113" y="1333"/>
                  <a:pt x="28467" y="835"/>
                  <a:pt x="29627" y="835"/>
                </a:cubicBezTo>
                <a:cubicBezTo>
                  <a:pt x="29819" y="835"/>
                  <a:pt x="30006" y="849"/>
                  <a:pt x="30186" y="880"/>
                </a:cubicBezTo>
                <a:cubicBezTo>
                  <a:pt x="30796" y="998"/>
                  <a:pt x="32274" y="683"/>
                  <a:pt x="31939" y="2062"/>
                </a:cubicBezTo>
                <a:cubicBezTo>
                  <a:pt x="31841" y="2456"/>
                  <a:pt x="31328" y="2811"/>
                  <a:pt x="30993" y="2949"/>
                </a:cubicBezTo>
                <a:cubicBezTo>
                  <a:pt x="30540" y="3086"/>
                  <a:pt x="30087" y="3185"/>
                  <a:pt x="29614" y="3264"/>
                </a:cubicBezTo>
                <a:cubicBezTo>
                  <a:pt x="28885" y="3441"/>
                  <a:pt x="28274" y="3756"/>
                  <a:pt x="27999" y="4485"/>
                </a:cubicBezTo>
                <a:cubicBezTo>
                  <a:pt x="27940" y="4604"/>
                  <a:pt x="28117" y="4761"/>
                  <a:pt x="28196" y="4820"/>
                </a:cubicBezTo>
                <a:cubicBezTo>
                  <a:pt x="28961" y="5354"/>
                  <a:pt x="29784" y="5564"/>
                  <a:pt x="30650" y="5564"/>
                </a:cubicBezTo>
                <a:cubicBezTo>
                  <a:pt x="31032" y="5564"/>
                  <a:pt x="31423" y="5523"/>
                  <a:pt x="31821" y="5451"/>
                </a:cubicBezTo>
                <a:cubicBezTo>
                  <a:pt x="33949" y="5057"/>
                  <a:pt x="36018" y="4170"/>
                  <a:pt x="38067" y="3500"/>
                </a:cubicBezTo>
                <a:lnTo>
                  <a:pt x="44608" y="1372"/>
                </a:lnTo>
                <a:cubicBezTo>
                  <a:pt x="45652" y="1037"/>
                  <a:pt x="46736" y="545"/>
                  <a:pt x="47820" y="466"/>
                </a:cubicBezTo>
                <a:cubicBezTo>
                  <a:pt x="47866" y="462"/>
                  <a:pt x="47913" y="461"/>
                  <a:pt x="47961" y="461"/>
                </a:cubicBezTo>
                <a:close/>
                <a:moveTo>
                  <a:pt x="47887" y="1"/>
                </a:moveTo>
                <a:cubicBezTo>
                  <a:pt x="47346" y="1"/>
                  <a:pt x="46785" y="115"/>
                  <a:pt x="46263" y="269"/>
                </a:cubicBezTo>
                <a:cubicBezTo>
                  <a:pt x="43308" y="1136"/>
                  <a:pt x="40392" y="2180"/>
                  <a:pt x="37456" y="3126"/>
                </a:cubicBezTo>
                <a:cubicBezTo>
                  <a:pt x="35939" y="3618"/>
                  <a:pt x="34422" y="4150"/>
                  <a:pt x="32905" y="4604"/>
                </a:cubicBezTo>
                <a:cubicBezTo>
                  <a:pt x="32057" y="4864"/>
                  <a:pt x="31161" y="5107"/>
                  <a:pt x="30294" y="5107"/>
                </a:cubicBezTo>
                <a:cubicBezTo>
                  <a:pt x="29690" y="5107"/>
                  <a:pt x="29099" y="4990"/>
                  <a:pt x="28548" y="4678"/>
                </a:cubicBezTo>
                <a:lnTo>
                  <a:pt x="28548" y="4678"/>
                </a:lnTo>
                <a:cubicBezTo>
                  <a:pt x="29329" y="3332"/>
                  <a:pt x="32773" y="3918"/>
                  <a:pt x="32412" y="1944"/>
                </a:cubicBezTo>
                <a:cubicBezTo>
                  <a:pt x="32213" y="702"/>
                  <a:pt x="30749" y="420"/>
                  <a:pt x="29620" y="420"/>
                </a:cubicBezTo>
                <a:cubicBezTo>
                  <a:pt x="29405" y="420"/>
                  <a:pt x="29203" y="431"/>
                  <a:pt x="29023" y="446"/>
                </a:cubicBezTo>
                <a:cubicBezTo>
                  <a:pt x="26501" y="663"/>
                  <a:pt x="23960" y="1530"/>
                  <a:pt x="21477" y="2023"/>
                </a:cubicBezTo>
                <a:cubicBezTo>
                  <a:pt x="18738" y="2554"/>
                  <a:pt x="16000" y="2988"/>
                  <a:pt x="13222" y="3343"/>
                </a:cubicBezTo>
                <a:cubicBezTo>
                  <a:pt x="10404" y="3697"/>
                  <a:pt x="7567" y="3953"/>
                  <a:pt x="4730" y="4131"/>
                </a:cubicBezTo>
                <a:cubicBezTo>
                  <a:pt x="2996" y="4229"/>
                  <a:pt x="277" y="4544"/>
                  <a:pt x="99" y="6791"/>
                </a:cubicBezTo>
                <a:cubicBezTo>
                  <a:pt x="1" y="8150"/>
                  <a:pt x="1163" y="9253"/>
                  <a:pt x="2346" y="9726"/>
                </a:cubicBezTo>
                <a:cubicBezTo>
                  <a:pt x="3420" y="10144"/>
                  <a:pt x="4676" y="10266"/>
                  <a:pt x="5943" y="10266"/>
                </a:cubicBezTo>
                <a:cubicBezTo>
                  <a:pt x="7184" y="10266"/>
                  <a:pt x="8435" y="10149"/>
                  <a:pt x="9537" y="10081"/>
                </a:cubicBezTo>
                <a:cubicBezTo>
                  <a:pt x="10897" y="10002"/>
                  <a:pt x="12256" y="9884"/>
                  <a:pt x="13616" y="9687"/>
                </a:cubicBezTo>
                <a:cubicBezTo>
                  <a:pt x="15172" y="9490"/>
                  <a:pt x="16748" y="8958"/>
                  <a:pt x="18285" y="8840"/>
                </a:cubicBezTo>
                <a:lnTo>
                  <a:pt x="18758" y="8721"/>
                </a:lnTo>
                <a:lnTo>
                  <a:pt x="19743" y="9293"/>
                </a:lnTo>
                <a:cubicBezTo>
                  <a:pt x="19763" y="9588"/>
                  <a:pt x="19073" y="9608"/>
                  <a:pt x="18896" y="9746"/>
                </a:cubicBezTo>
                <a:cubicBezTo>
                  <a:pt x="18187" y="10298"/>
                  <a:pt x="18108" y="10554"/>
                  <a:pt x="17142" y="10692"/>
                </a:cubicBezTo>
                <a:cubicBezTo>
                  <a:pt x="16354" y="10810"/>
                  <a:pt x="15822" y="11007"/>
                  <a:pt x="15606" y="11834"/>
                </a:cubicBezTo>
                <a:cubicBezTo>
                  <a:pt x="15599" y="11866"/>
                  <a:pt x="15608" y="11903"/>
                  <a:pt x="15627" y="11942"/>
                </a:cubicBezTo>
                <a:lnTo>
                  <a:pt x="15627" y="11942"/>
                </a:lnTo>
                <a:cubicBezTo>
                  <a:pt x="15687" y="13288"/>
                  <a:pt x="16980" y="13890"/>
                  <a:pt x="18200" y="13890"/>
                </a:cubicBezTo>
                <a:cubicBezTo>
                  <a:pt x="18275" y="13890"/>
                  <a:pt x="18349" y="13888"/>
                  <a:pt x="18423" y="13884"/>
                </a:cubicBezTo>
                <a:cubicBezTo>
                  <a:pt x="21103" y="13726"/>
                  <a:pt x="23841" y="13076"/>
                  <a:pt x="26501" y="12682"/>
                </a:cubicBezTo>
                <a:lnTo>
                  <a:pt x="34678" y="11421"/>
                </a:lnTo>
                <a:cubicBezTo>
                  <a:pt x="35880" y="11224"/>
                  <a:pt x="37200" y="11165"/>
                  <a:pt x="38362" y="10810"/>
                </a:cubicBezTo>
                <a:cubicBezTo>
                  <a:pt x="39032" y="10613"/>
                  <a:pt x="39702" y="10140"/>
                  <a:pt x="39682" y="9372"/>
                </a:cubicBezTo>
                <a:cubicBezTo>
                  <a:pt x="39682" y="8781"/>
                  <a:pt x="39269" y="8603"/>
                  <a:pt x="38934" y="8209"/>
                </a:cubicBezTo>
                <a:cubicBezTo>
                  <a:pt x="38382" y="7579"/>
                  <a:pt x="38047" y="7047"/>
                  <a:pt x="38737" y="6377"/>
                </a:cubicBezTo>
                <a:cubicBezTo>
                  <a:pt x="39269" y="5865"/>
                  <a:pt x="40175" y="5766"/>
                  <a:pt x="40845" y="5608"/>
                </a:cubicBezTo>
                <a:cubicBezTo>
                  <a:pt x="43308" y="5057"/>
                  <a:pt x="45889" y="4663"/>
                  <a:pt x="48293" y="3914"/>
                </a:cubicBezTo>
                <a:cubicBezTo>
                  <a:pt x="49494" y="3520"/>
                  <a:pt x="50893" y="2515"/>
                  <a:pt x="50046" y="1136"/>
                </a:cubicBezTo>
                <a:cubicBezTo>
                  <a:pt x="49529" y="282"/>
                  <a:pt x="48733" y="1"/>
                  <a:pt x="4788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1" name="Google Shape;561;p40"/>
          <p:cNvSpPr/>
          <p:nvPr/>
        </p:nvSpPr>
        <p:spPr>
          <a:xfrm flipH="1">
            <a:off x="7688398" y="4243538"/>
            <a:ext cx="283484" cy="360463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2" name="Google Shape;562;p40"/>
          <p:cNvSpPr/>
          <p:nvPr/>
        </p:nvSpPr>
        <p:spPr>
          <a:xfrm flipH="1">
            <a:off x="8779687" y="1616871"/>
            <a:ext cx="192795" cy="245160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63" name="Google Shape;563;p40"/>
          <p:cNvGrpSpPr/>
          <p:nvPr/>
        </p:nvGrpSpPr>
        <p:grpSpPr>
          <a:xfrm flipH="1">
            <a:off x="8095706" y="204185"/>
            <a:ext cx="876767" cy="1104755"/>
            <a:chOff x="11435300" y="1056650"/>
            <a:chExt cx="568775" cy="716675"/>
          </a:xfrm>
        </p:grpSpPr>
        <p:sp>
          <p:nvSpPr>
            <p:cNvPr id="564" name="Google Shape;564;p40"/>
            <p:cNvSpPr/>
            <p:nvPr/>
          </p:nvSpPr>
          <p:spPr>
            <a:xfrm>
              <a:off x="11464475" y="1078600"/>
              <a:ext cx="514575" cy="672500"/>
            </a:xfrm>
            <a:custGeom>
              <a:avLst/>
              <a:gdLst/>
              <a:ahLst/>
              <a:cxnLst/>
              <a:rect l="l" t="t" r="r" b="b"/>
              <a:pathLst>
                <a:path w="20583" h="26900" extrusionOk="0">
                  <a:moveTo>
                    <a:pt x="14711" y="1"/>
                  </a:moveTo>
                  <a:cubicBezTo>
                    <a:pt x="9241" y="5872"/>
                    <a:pt x="1" y="9041"/>
                    <a:pt x="1" y="9041"/>
                  </a:cubicBezTo>
                  <a:cubicBezTo>
                    <a:pt x="368" y="9708"/>
                    <a:pt x="668" y="10375"/>
                    <a:pt x="968" y="11042"/>
                  </a:cubicBezTo>
                  <a:cubicBezTo>
                    <a:pt x="2469" y="14545"/>
                    <a:pt x="3470" y="18214"/>
                    <a:pt x="3970" y="21983"/>
                  </a:cubicBezTo>
                  <a:cubicBezTo>
                    <a:pt x="3970" y="21983"/>
                    <a:pt x="4404" y="24752"/>
                    <a:pt x="4637" y="26787"/>
                  </a:cubicBezTo>
                  <a:cubicBezTo>
                    <a:pt x="4967" y="26831"/>
                    <a:pt x="5589" y="26900"/>
                    <a:pt x="6437" y="26900"/>
                  </a:cubicBezTo>
                  <a:cubicBezTo>
                    <a:pt x="8765" y="26900"/>
                    <a:pt x="12794" y="26385"/>
                    <a:pt x="17146" y="23451"/>
                  </a:cubicBezTo>
                  <a:lnTo>
                    <a:pt x="20582" y="18214"/>
                  </a:lnTo>
                  <a:cubicBezTo>
                    <a:pt x="19815" y="14811"/>
                    <a:pt x="18180" y="9174"/>
                    <a:pt x="16746" y="5071"/>
                  </a:cubicBezTo>
                  <a:cubicBezTo>
                    <a:pt x="15979" y="2936"/>
                    <a:pt x="14711" y="1"/>
                    <a:pt x="14711" y="1"/>
                  </a:cubicBezTo>
                  <a:close/>
                </a:path>
              </a:pathLst>
            </a:custGeom>
            <a:solidFill>
              <a:srgbClr val="302D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40"/>
            <p:cNvSpPr/>
            <p:nvPr/>
          </p:nvSpPr>
          <p:spPr>
            <a:xfrm>
              <a:off x="11435300" y="1056650"/>
              <a:ext cx="568775" cy="716675"/>
            </a:xfrm>
            <a:custGeom>
              <a:avLst/>
              <a:gdLst/>
              <a:ahLst/>
              <a:cxnLst/>
              <a:rect l="l" t="t" r="r" b="b"/>
              <a:pathLst>
                <a:path w="22751" h="28667" extrusionOk="0">
                  <a:moveTo>
                    <a:pt x="5871" y="21961"/>
                  </a:moveTo>
                  <a:cubicBezTo>
                    <a:pt x="5871" y="21961"/>
                    <a:pt x="5871" y="21961"/>
                    <a:pt x="5871" y="21961"/>
                  </a:cubicBezTo>
                  <a:cubicBezTo>
                    <a:pt x="5871" y="21962"/>
                    <a:pt x="5871" y="21963"/>
                    <a:pt x="5871" y="21963"/>
                  </a:cubicBezTo>
                  <a:cubicBezTo>
                    <a:pt x="5871" y="21963"/>
                    <a:pt x="5871" y="21962"/>
                    <a:pt x="5871" y="21961"/>
                  </a:cubicBezTo>
                  <a:close/>
                  <a:moveTo>
                    <a:pt x="15452" y="2500"/>
                  </a:moveTo>
                  <a:cubicBezTo>
                    <a:pt x="17666" y="7871"/>
                    <a:pt x="19425" y="13434"/>
                    <a:pt x="20704" y="19111"/>
                  </a:cubicBezTo>
                  <a:lnTo>
                    <a:pt x="20704" y="19111"/>
                  </a:lnTo>
                  <a:lnTo>
                    <a:pt x="17608" y="23801"/>
                  </a:lnTo>
                  <a:lnTo>
                    <a:pt x="17608" y="23801"/>
                  </a:lnTo>
                  <a:cubicBezTo>
                    <a:pt x="14683" y="25633"/>
                    <a:pt x="11307" y="26907"/>
                    <a:pt x="7865" y="26907"/>
                  </a:cubicBezTo>
                  <a:cubicBezTo>
                    <a:pt x="7484" y="26907"/>
                    <a:pt x="7103" y="26892"/>
                    <a:pt x="6721" y="26860"/>
                  </a:cubicBezTo>
                  <a:lnTo>
                    <a:pt x="6721" y="26860"/>
                  </a:lnTo>
                  <a:cubicBezTo>
                    <a:pt x="6587" y="25532"/>
                    <a:pt x="6499" y="24147"/>
                    <a:pt x="6171" y="22895"/>
                  </a:cubicBezTo>
                  <a:cubicBezTo>
                    <a:pt x="6105" y="22694"/>
                    <a:pt x="5971" y="22361"/>
                    <a:pt x="5938" y="22194"/>
                  </a:cubicBezTo>
                  <a:cubicBezTo>
                    <a:pt x="5938" y="22148"/>
                    <a:pt x="5889" y="22004"/>
                    <a:pt x="5871" y="21955"/>
                  </a:cubicBezTo>
                  <a:lnTo>
                    <a:pt x="5871" y="21955"/>
                  </a:lnTo>
                  <a:cubicBezTo>
                    <a:pt x="5871" y="21853"/>
                    <a:pt x="5869" y="20850"/>
                    <a:pt x="5838" y="20726"/>
                  </a:cubicBezTo>
                  <a:cubicBezTo>
                    <a:pt x="5199" y="17138"/>
                    <a:pt x="4089" y="13632"/>
                    <a:pt x="2533" y="10336"/>
                  </a:cubicBezTo>
                  <a:lnTo>
                    <a:pt x="2533" y="10336"/>
                  </a:lnTo>
                  <a:cubicBezTo>
                    <a:pt x="7221" y="8584"/>
                    <a:pt x="11814" y="5939"/>
                    <a:pt x="15452" y="2500"/>
                  </a:cubicBezTo>
                  <a:close/>
                  <a:moveTo>
                    <a:pt x="16170" y="1"/>
                  </a:moveTo>
                  <a:cubicBezTo>
                    <a:pt x="15815" y="1"/>
                    <a:pt x="15406" y="184"/>
                    <a:pt x="15211" y="379"/>
                  </a:cubicBezTo>
                  <a:cubicBezTo>
                    <a:pt x="11408" y="4381"/>
                    <a:pt x="6205" y="7317"/>
                    <a:pt x="1001" y="9118"/>
                  </a:cubicBezTo>
                  <a:cubicBezTo>
                    <a:pt x="434" y="9318"/>
                    <a:pt x="0" y="9919"/>
                    <a:pt x="301" y="10486"/>
                  </a:cubicBezTo>
                  <a:cubicBezTo>
                    <a:pt x="2102" y="14122"/>
                    <a:pt x="3369" y="18024"/>
                    <a:pt x="4003" y="22027"/>
                  </a:cubicBezTo>
                  <a:cubicBezTo>
                    <a:pt x="4060" y="22425"/>
                    <a:pt x="4262" y="22944"/>
                    <a:pt x="4362" y="23357"/>
                  </a:cubicBezTo>
                  <a:lnTo>
                    <a:pt x="4362" y="23357"/>
                  </a:lnTo>
                  <a:cubicBezTo>
                    <a:pt x="4356" y="23348"/>
                    <a:pt x="4350" y="23343"/>
                    <a:pt x="4344" y="23343"/>
                  </a:cubicBezTo>
                  <a:cubicBezTo>
                    <a:pt x="4318" y="23343"/>
                    <a:pt x="4291" y="23436"/>
                    <a:pt x="4270" y="23729"/>
                  </a:cubicBezTo>
                  <a:cubicBezTo>
                    <a:pt x="4170" y="25063"/>
                    <a:pt x="4670" y="26697"/>
                    <a:pt x="4870" y="28032"/>
                  </a:cubicBezTo>
                  <a:cubicBezTo>
                    <a:pt x="4937" y="28332"/>
                    <a:pt x="5204" y="28532"/>
                    <a:pt x="5504" y="28532"/>
                  </a:cubicBezTo>
                  <a:cubicBezTo>
                    <a:pt x="6178" y="28623"/>
                    <a:pt x="6853" y="28667"/>
                    <a:pt x="7526" y="28667"/>
                  </a:cubicBezTo>
                  <a:cubicBezTo>
                    <a:pt x="11514" y="28667"/>
                    <a:pt x="15436" y="27137"/>
                    <a:pt x="18747" y="24996"/>
                  </a:cubicBezTo>
                  <a:lnTo>
                    <a:pt x="18731" y="24987"/>
                  </a:lnTo>
                  <a:lnTo>
                    <a:pt x="18731" y="24987"/>
                  </a:lnTo>
                  <a:cubicBezTo>
                    <a:pt x="18889" y="24906"/>
                    <a:pt x="19025" y="24796"/>
                    <a:pt x="19114" y="24663"/>
                  </a:cubicBezTo>
                  <a:lnTo>
                    <a:pt x="22426" y="19613"/>
                  </a:lnTo>
                  <a:lnTo>
                    <a:pt x="22426" y="19613"/>
                  </a:lnTo>
                  <a:cubicBezTo>
                    <a:pt x="22511" y="19511"/>
                    <a:pt x="22573" y="19410"/>
                    <a:pt x="22616" y="19312"/>
                  </a:cubicBezTo>
                  <a:lnTo>
                    <a:pt x="22616" y="19312"/>
                  </a:lnTo>
                  <a:cubicBezTo>
                    <a:pt x="22738" y="19079"/>
                    <a:pt x="22750" y="18880"/>
                    <a:pt x="22689" y="18723"/>
                  </a:cubicBezTo>
                  <a:lnTo>
                    <a:pt x="22689" y="18723"/>
                  </a:lnTo>
                  <a:lnTo>
                    <a:pt x="22716" y="18725"/>
                  </a:lnTo>
                  <a:cubicBezTo>
                    <a:pt x="21282" y="12420"/>
                    <a:pt x="19314" y="6249"/>
                    <a:pt x="16746" y="345"/>
                  </a:cubicBezTo>
                  <a:cubicBezTo>
                    <a:pt x="16648" y="95"/>
                    <a:pt x="16423" y="1"/>
                    <a:pt x="1617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40"/>
            <p:cNvSpPr/>
            <p:nvPr/>
          </p:nvSpPr>
          <p:spPr>
            <a:xfrm>
              <a:off x="11464475" y="1078600"/>
              <a:ext cx="514575" cy="672500"/>
            </a:xfrm>
            <a:custGeom>
              <a:avLst/>
              <a:gdLst/>
              <a:ahLst/>
              <a:cxnLst/>
              <a:rect l="l" t="t" r="r" b="b"/>
              <a:pathLst>
                <a:path w="20583" h="26900" extrusionOk="0">
                  <a:moveTo>
                    <a:pt x="14711" y="1"/>
                  </a:moveTo>
                  <a:cubicBezTo>
                    <a:pt x="9241" y="5872"/>
                    <a:pt x="1" y="9041"/>
                    <a:pt x="1" y="9041"/>
                  </a:cubicBezTo>
                  <a:cubicBezTo>
                    <a:pt x="368" y="9708"/>
                    <a:pt x="668" y="10375"/>
                    <a:pt x="968" y="11042"/>
                  </a:cubicBezTo>
                  <a:cubicBezTo>
                    <a:pt x="2469" y="14545"/>
                    <a:pt x="3470" y="18214"/>
                    <a:pt x="3970" y="21983"/>
                  </a:cubicBezTo>
                  <a:cubicBezTo>
                    <a:pt x="3970" y="21983"/>
                    <a:pt x="4404" y="24752"/>
                    <a:pt x="4637" y="26787"/>
                  </a:cubicBezTo>
                  <a:cubicBezTo>
                    <a:pt x="4967" y="26831"/>
                    <a:pt x="5589" y="26900"/>
                    <a:pt x="6437" y="26900"/>
                  </a:cubicBezTo>
                  <a:cubicBezTo>
                    <a:pt x="8765" y="26900"/>
                    <a:pt x="12794" y="26385"/>
                    <a:pt x="17146" y="23451"/>
                  </a:cubicBezTo>
                  <a:lnTo>
                    <a:pt x="20582" y="18214"/>
                  </a:lnTo>
                  <a:cubicBezTo>
                    <a:pt x="19815" y="14811"/>
                    <a:pt x="18180" y="9174"/>
                    <a:pt x="16746" y="5071"/>
                  </a:cubicBezTo>
                  <a:cubicBezTo>
                    <a:pt x="15979" y="2936"/>
                    <a:pt x="14711" y="1"/>
                    <a:pt x="147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40"/>
            <p:cNvSpPr/>
            <p:nvPr/>
          </p:nvSpPr>
          <p:spPr>
            <a:xfrm>
              <a:off x="11892275" y="1533925"/>
              <a:ext cx="86775" cy="130125"/>
            </a:xfrm>
            <a:custGeom>
              <a:avLst/>
              <a:gdLst/>
              <a:ahLst/>
              <a:cxnLst/>
              <a:rect l="l" t="t" r="r" b="b"/>
              <a:pathLst>
                <a:path w="3471" h="5205" extrusionOk="0">
                  <a:moveTo>
                    <a:pt x="3470" y="1"/>
                  </a:moveTo>
                  <a:cubicBezTo>
                    <a:pt x="3470" y="1"/>
                    <a:pt x="2288" y="1269"/>
                    <a:pt x="1045" y="1269"/>
                  </a:cubicBezTo>
                  <a:cubicBezTo>
                    <a:pt x="740" y="1269"/>
                    <a:pt x="431" y="1192"/>
                    <a:pt x="134" y="1002"/>
                  </a:cubicBezTo>
                  <a:lnTo>
                    <a:pt x="134" y="1002"/>
                  </a:lnTo>
                  <a:cubicBezTo>
                    <a:pt x="135" y="1002"/>
                    <a:pt x="1135" y="2670"/>
                    <a:pt x="1" y="5205"/>
                  </a:cubicBezTo>
                  <a:lnTo>
                    <a:pt x="347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40"/>
            <p:cNvSpPr/>
            <p:nvPr/>
          </p:nvSpPr>
          <p:spPr>
            <a:xfrm>
              <a:off x="11550225" y="1280600"/>
              <a:ext cx="160600" cy="70500"/>
            </a:xfrm>
            <a:custGeom>
              <a:avLst/>
              <a:gdLst/>
              <a:ahLst/>
              <a:cxnLst/>
              <a:rect l="l" t="t" r="r" b="b"/>
              <a:pathLst>
                <a:path w="6424" h="2820" extrusionOk="0">
                  <a:moveTo>
                    <a:pt x="5583" y="1"/>
                  </a:moveTo>
                  <a:cubicBezTo>
                    <a:pt x="5503" y="1"/>
                    <a:pt x="5421" y="19"/>
                    <a:pt x="5344" y="60"/>
                  </a:cubicBezTo>
                  <a:cubicBezTo>
                    <a:pt x="3809" y="861"/>
                    <a:pt x="2208" y="1528"/>
                    <a:pt x="540" y="2028"/>
                  </a:cubicBezTo>
                  <a:cubicBezTo>
                    <a:pt x="0" y="2208"/>
                    <a:pt x="486" y="2820"/>
                    <a:pt x="953" y="2820"/>
                  </a:cubicBezTo>
                  <a:cubicBezTo>
                    <a:pt x="1005" y="2820"/>
                    <a:pt x="1057" y="2812"/>
                    <a:pt x="1107" y="2795"/>
                  </a:cubicBezTo>
                  <a:cubicBezTo>
                    <a:pt x="2775" y="2262"/>
                    <a:pt x="4376" y="1594"/>
                    <a:pt x="5944" y="794"/>
                  </a:cubicBezTo>
                  <a:cubicBezTo>
                    <a:pt x="6423" y="540"/>
                    <a:pt x="6021" y="1"/>
                    <a:pt x="558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40"/>
            <p:cNvSpPr/>
            <p:nvPr/>
          </p:nvSpPr>
          <p:spPr>
            <a:xfrm>
              <a:off x="11729750" y="1227150"/>
              <a:ext cx="72400" cy="47350"/>
            </a:xfrm>
            <a:custGeom>
              <a:avLst/>
              <a:gdLst/>
              <a:ahLst/>
              <a:cxnLst/>
              <a:rect l="l" t="t" r="r" b="b"/>
              <a:pathLst>
                <a:path w="2896" h="1894" extrusionOk="0">
                  <a:moveTo>
                    <a:pt x="2116" y="0"/>
                  </a:moveTo>
                  <a:cubicBezTo>
                    <a:pt x="2076" y="0"/>
                    <a:pt x="2036" y="9"/>
                    <a:pt x="1999" y="30"/>
                  </a:cubicBezTo>
                  <a:lnTo>
                    <a:pt x="331" y="964"/>
                  </a:lnTo>
                  <a:cubicBezTo>
                    <a:pt x="0" y="1144"/>
                    <a:pt x="428" y="1893"/>
                    <a:pt x="784" y="1893"/>
                  </a:cubicBezTo>
                  <a:cubicBezTo>
                    <a:pt x="823" y="1893"/>
                    <a:pt x="862" y="1884"/>
                    <a:pt x="898" y="1864"/>
                  </a:cubicBezTo>
                  <a:lnTo>
                    <a:pt x="2566" y="897"/>
                  </a:lnTo>
                  <a:cubicBezTo>
                    <a:pt x="2895" y="717"/>
                    <a:pt x="2472" y="0"/>
                    <a:pt x="21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40"/>
            <p:cNvSpPr/>
            <p:nvPr/>
          </p:nvSpPr>
          <p:spPr>
            <a:xfrm>
              <a:off x="11578800" y="1288050"/>
              <a:ext cx="266275" cy="131700"/>
            </a:xfrm>
            <a:custGeom>
              <a:avLst/>
              <a:gdLst/>
              <a:ahLst/>
              <a:cxnLst/>
              <a:rect l="l" t="t" r="r" b="b"/>
              <a:pathLst>
                <a:path w="10651" h="5268" extrusionOk="0">
                  <a:moveTo>
                    <a:pt x="10531" y="1"/>
                  </a:moveTo>
                  <a:cubicBezTo>
                    <a:pt x="10460" y="1"/>
                    <a:pt x="10325" y="59"/>
                    <a:pt x="10138" y="196"/>
                  </a:cubicBezTo>
                  <a:cubicBezTo>
                    <a:pt x="7336" y="2230"/>
                    <a:pt x="4201" y="3765"/>
                    <a:pt x="832" y="4632"/>
                  </a:cubicBezTo>
                  <a:cubicBezTo>
                    <a:pt x="637" y="4697"/>
                    <a:pt x="0" y="5267"/>
                    <a:pt x="150" y="5267"/>
                  </a:cubicBezTo>
                  <a:cubicBezTo>
                    <a:pt x="154" y="5267"/>
                    <a:pt x="159" y="5267"/>
                    <a:pt x="165" y="5266"/>
                  </a:cubicBezTo>
                  <a:cubicBezTo>
                    <a:pt x="3800" y="4265"/>
                    <a:pt x="7236" y="2631"/>
                    <a:pt x="10272" y="396"/>
                  </a:cubicBezTo>
                  <a:cubicBezTo>
                    <a:pt x="10586" y="166"/>
                    <a:pt x="10650" y="1"/>
                    <a:pt x="1053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40"/>
            <p:cNvSpPr/>
            <p:nvPr/>
          </p:nvSpPr>
          <p:spPr>
            <a:xfrm>
              <a:off x="11596200" y="1355600"/>
              <a:ext cx="265550" cy="130950"/>
            </a:xfrm>
            <a:custGeom>
              <a:avLst/>
              <a:gdLst/>
              <a:ahLst/>
              <a:cxnLst/>
              <a:rect l="l" t="t" r="r" b="b"/>
              <a:pathLst>
                <a:path w="10622" h="5238" extrusionOk="0">
                  <a:moveTo>
                    <a:pt x="10502" y="1"/>
                  </a:moveTo>
                  <a:cubicBezTo>
                    <a:pt x="10431" y="1"/>
                    <a:pt x="10296" y="59"/>
                    <a:pt x="10109" y="196"/>
                  </a:cubicBezTo>
                  <a:cubicBezTo>
                    <a:pt x="7307" y="2230"/>
                    <a:pt x="4138" y="3765"/>
                    <a:pt x="803" y="4632"/>
                  </a:cubicBezTo>
                  <a:cubicBezTo>
                    <a:pt x="582" y="4695"/>
                    <a:pt x="1" y="5238"/>
                    <a:pt x="111" y="5238"/>
                  </a:cubicBezTo>
                  <a:cubicBezTo>
                    <a:pt x="117" y="5238"/>
                    <a:pt x="125" y="5236"/>
                    <a:pt x="136" y="5233"/>
                  </a:cubicBezTo>
                  <a:cubicBezTo>
                    <a:pt x="3772" y="4265"/>
                    <a:pt x="7207" y="2631"/>
                    <a:pt x="10243" y="396"/>
                  </a:cubicBezTo>
                  <a:cubicBezTo>
                    <a:pt x="10557" y="166"/>
                    <a:pt x="10621" y="1"/>
                    <a:pt x="105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40"/>
            <p:cNvSpPr/>
            <p:nvPr/>
          </p:nvSpPr>
          <p:spPr>
            <a:xfrm>
              <a:off x="11607925" y="1424825"/>
              <a:ext cx="265925" cy="131675"/>
            </a:xfrm>
            <a:custGeom>
              <a:avLst/>
              <a:gdLst/>
              <a:ahLst/>
              <a:cxnLst/>
              <a:rect l="l" t="t" r="r" b="b"/>
              <a:pathLst>
                <a:path w="10637" h="5267" extrusionOk="0">
                  <a:moveTo>
                    <a:pt x="10525" y="1"/>
                  </a:moveTo>
                  <a:cubicBezTo>
                    <a:pt x="10458" y="1"/>
                    <a:pt x="10327" y="59"/>
                    <a:pt x="10141" y="195"/>
                  </a:cubicBezTo>
                  <a:cubicBezTo>
                    <a:pt x="7339" y="2230"/>
                    <a:pt x="4170" y="3764"/>
                    <a:pt x="834" y="4632"/>
                  </a:cubicBezTo>
                  <a:cubicBezTo>
                    <a:pt x="607" y="4697"/>
                    <a:pt x="1" y="5267"/>
                    <a:pt x="153" y="5267"/>
                  </a:cubicBezTo>
                  <a:cubicBezTo>
                    <a:pt x="157" y="5267"/>
                    <a:pt x="162" y="5266"/>
                    <a:pt x="167" y="5266"/>
                  </a:cubicBezTo>
                  <a:cubicBezTo>
                    <a:pt x="3803" y="4265"/>
                    <a:pt x="7239" y="2630"/>
                    <a:pt x="10274" y="395"/>
                  </a:cubicBezTo>
                  <a:cubicBezTo>
                    <a:pt x="10567" y="165"/>
                    <a:pt x="10637" y="1"/>
                    <a:pt x="105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40"/>
            <p:cNvSpPr/>
            <p:nvPr/>
          </p:nvSpPr>
          <p:spPr>
            <a:xfrm>
              <a:off x="11617150" y="1496550"/>
              <a:ext cx="266275" cy="131675"/>
            </a:xfrm>
            <a:custGeom>
              <a:avLst/>
              <a:gdLst/>
              <a:ahLst/>
              <a:cxnLst/>
              <a:rect l="l" t="t" r="r" b="b"/>
              <a:pathLst>
                <a:path w="10651" h="5267" extrusionOk="0">
                  <a:moveTo>
                    <a:pt x="10531" y="0"/>
                  </a:moveTo>
                  <a:cubicBezTo>
                    <a:pt x="10461" y="0"/>
                    <a:pt x="10325" y="58"/>
                    <a:pt x="10139" y="195"/>
                  </a:cubicBezTo>
                  <a:cubicBezTo>
                    <a:pt x="7337" y="2230"/>
                    <a:pt x="4201" y="3764"/>
                    <a:pt x="832" y="4631"/>
                  </a:cubicBezTo>
                  <a:cubicBezTo>
                    <a:pt x="637" y="4696"/>
                    <a:pt x="0" y="5267"/>
                    <a:pt x="151" y="5267"/>
                  </a:cubicBezTo>
                  <a:cubicBezTo>
                    <a:pt x="155" y="5267"/>
                    <a:pt x="160" y="5266"/>
                    <a:pt x="165" y="5265"/>
                  </a:cubicBezTo>
                  <a:cubicBezTo>
                    <a:pt x="3801" y="4265"/>
                    <a:pt x="7237" y="2630"/>
                    <a:pt x="10272" y="395"/>
                  </a:cubicBezTo>
                  <a:cubicBezTo>
                    <a:pt x="10586" y="165"/>
                    <a:pt x="10650" y="0"/>
                    <a:pt x="105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74" name="Google Shape;574;p40"/>
          <p:cNvGrpSpPr/>
          <p:nvPr/>
        </p:nvGrpSpPr>
        <p:grpSpPr>
          <a:xfrm rot="2700000" flipH="1">
            <a:off x="8026909" y="3596277"/>
            <a:ext cx="898707" cy="766293"/>
            <a:chOff x="10024450" y="2274100"/>
            <a:chExt cx="762700" cy="650325"/>
          </a:xfrm>
        </p:grpSpPr>
        <p:sp>
          <p:nvSpPr>
            <p:cNvPr id="575" name="Google Shape;575;p40"/>
            <p:cNvSpPr/>
            <p:nvPr/>
          </p:nvSpPr>
          <p:spPr>
            <a:xfrm>
              <a:off x="10051950" y="2294750"/>
              <a:ext cx="706375" cy="609625"/>
            </a:xfrm>
            <a:custGeom>
              <a:avLst/>
              <a:gdLst/>
              <a:ahLst/>
              <a:cxnLst/>
              <a:rect l="l" t="t" r="r" b="b"/>
              <a:pathLst>
                <a:path w="28255" h="24385" extrusionOk="0">
                  <a:moveTo>
                    <a:pt x="8240" y="1"/>
                  </a:moveTo>
                  <a:cubicBezTo>
                    <a:pt x="8107" y="835"/>
                    <a:pt x="7940" y="1602"/>
                    <a:pt x="7706" y="2402"/>
                  </a:cubicBezTo>
                  <a:cubicBezTo>
                    <a:pt x="6639" y="6505"/>
                    <a:pt x="4971" y="10408"/>
                    <a:pt x="2803" y="14044"/>
                  </a:cubicBezTo>
                  <a:cubicBezTo>
                    <a:pt x="2803" y="14044"/>
                    <a:pt x="1235" y="16746"/>
                    <a:pt x="1" y="18714"/>
                  </a:cubicBezTo>
                  <a:cubicBezTo>
                    <a:pt x="1002" y="19715"/>
                    <a:pt x="5605" y="23784"/>
                    <a:pt x="13911" y="24385"/>
                  </a:cubicBezTo>
                  <a:lnTo>
                    <a:pt x="17380" y="23284"/>
                  </a:lnTo>
                  <a:lnTo>
                    <a:pt x="20782" y="22183"/>
                  </a:lnTo>
                  <a:cubicBezTo>
                    <a:pt x="22917" y="17547"/>
                    <a:pt x="24852" y="12810"/>
                    <a:pt x="26520" y="8006"/>
                  </a:cubicBezTo>
                  <a:cubicBezTo>
                    <a:pt x="27354" y="5605"/>
                    <a:pt x="28254" y="2169"/>
                    <a:pt x="28254" y="2169"/>
                  </a:cubicBezTo>
                  <a:lnTo>
                    <a:pt x="28254" y="2169"/>
                  </a:lnTo>
                  <a:cubicBezTo>
                    <a:pt x="26720" y="2407"/>
                    <a:pt x="25144" y="2506"/>
                    <a:pt x="23582" y="2506"/>
                  </a:cubicBezTo>
                  <a:cubicBezTo>
                    <a:pt x="15734" y="2506"/>
                    <a:pt x="8240" y="1"/>
                    <a:pt x="8240" y="1"/>
                  </a:cubicBezTo>
                  <a:close/>
                </a:path>
              </a:pathLst>
            </a:custGeom>
            <a:solidFill>
              <a:srgbClr val="302D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40"/>
            <p:cNvSpPr/>
            <p:nvPr/>
          </p:nvSpPr>
          <p:spPr>
            <a:xfrm>
              <a:off x="10024450" y="2274100"/>
              <a:ext cx="762700" cy="650325"/>
            </a:xfrm>
            <a:custGeom>
              <a:avLst/>
              <a:gdLst/>
              <a:ahLst/>
              <a:cxnLst/>
              <a:rect l="l" t="t" r="r" b="b"/>
              <a:pathLst>
                <a:path w="30508" h="26013" extrusionOk="0">
                  <a:moveTo>
                    <a:pt x="2783" y="14640"/>
                  </a:moveTo>
                  <a:cubicBezTo>
                    <a:pt x="2750" y="14640"/>
                    <a:pt x="2723" y="14703"/>
                    <a:pt x="2785" y="14864"/>
                  </a:cubicBezTo>
                  <a:lnTo>
                    <a:pt x="2785" y="14864"/>
                  </a:lnTo>
                  <a:cubicBezTo>
                    <a:pt x="2876" y="14736"/>
                    <a:pt x="2825" y="14640"/>
                    <a:pt x="2783" y="14640"/>
                  </a:cubicBezTo>
                  <a:close/>
                  <a:moveTo>
                    <a:pt x="10200" y="1949"/>
                  </a:moveTo>
                  <a:cubicBezTo>
                    <a:pt x="14694" y="3316"/>
                    <a:pt x="19526" y="4155"/>
                    <a:pt x="24289" y="4155"/>
                  </a:cubicBezTo>
                  <a:cubicBezTo>
                    <a:pt x="25520" y="4155"/>
                    <a:pt x="26746" y="4099"/>
                    <a:pt x="27961" y="3981"/>
                  </a:cubicBezTo>
                  <a:lnTo>
                    <a:pt x="27961" y="3981"/>
                  </a:lnTo>
                  <a:cubicBezTo>
                    <a:pt x="26216" y="10325"/>
                    <a:pt x="23868" y="16492"/>
                    <a:pt x="20999" y="22399"/>
                  </a:cubicBezTo>
                  <a:lnTo>
                    <a:pt x="20999" y="22399"/>
                  </a:lnTo>
                  <a:lnTo>
                    <a:pt x="14854" y="24388"/>
                  </a:lnTo>
                  <a:lnTo>
                    <a:pt x="14854" y="24388"/>
                  </a:lnTo>
                  <a:cubicBezTo>
                    <a:pt x="10361" y="23971"/>
                    <a:pt x="5747" y="22512"/>
                    <a:pt x="2343" y="19482"/>
                  </a:cubicBezTo>
                  <a:lnTo>
                    <a:pt x="2343" y="19482"/>
                  </a:lnTo>
                  <a:cubicBezTo>
                    <a:pt x="3225" y="18045"/>
                    <a:pt x="4078" y="16607"/>
                    <a:pt x="4904" y="15170"/>
                  </a:cubicBezTo>
                  <a:cubicBezTo>
                    <a:pt x="4970" y="14970"/>
                    <a:pt x="4970" y="14737"/>
                    <a:pt x="4837" y="14537"/>
                  </a:cubicBezTo>
                  <a:lnTo>
                    <a:pt x="4837" y="14537"/>
                  </a:lnTo>
                  <a:cubicBezTo>
                    <a:pt x="4866" y="14581"/>
                    <a:pt x="4903" y="14601"/>
                    <a:pt x="4945" y="14601"/>
                  </a:cubicBezTo>
                  <a:cubicBezTo>
                    <a:pt x="5380" y="14601"/>
                    <a:pt x="6422" y="12433"/>
                    <a:pt x="6605" y="12068"/>
                  </a:cubicBezTo>
                  <a:cubicBezTo>
                    <a:pt x="7205" y="10867"/>
                    <a:pt x="7739" y="9633"/>
                    <a:pt x="8273" y="8399"/>
                  </a:cubicBezTo>
                  <a:cubicBezTo>
                    <a:pt x="9078" y="6299"/>
                    <a:pt x="9735" y="4149"/>
                    <a:pt x="10200" y="1949"/>
                  </a:cubicBezTo>
                  <a:close/>
                  <a:moveTo>
                    <a:pt x="9275" y="0"/>
                  </a:moveTo>
                  <a:cubicBezTo>
                    <a:pt x="9006" y="0"/>
                    <a:pt x="8770" y="99"/>
                    <a:pt x="8600" y="248"/>
                  </a:cubicBezTo>
                  <a:lnTo>
                    <a:pt x="8600" y="248"/>
                  </a:lnTo>
                  <a:cubicBezTo>
                    <a:pt x="8452" y="363"/>
                    <a:pt x="8345" y="521"/>
                    <a:pt x="8306" y="727"/>
                  </a:cubicBezTo>
                  <a:cubicBezTo>
                    <a:pt x="7405" y="5630"/>
                    <a:pt x="5437" y="10267"/>
                    <a:pt x="2902" y="14570"/>
                  </a:cubicBezTo>
                  <a:cubicBezTo>
                    <a:pt x="2837" y="14766"/>
                    <a:pt x="2836" y="14994"/>
                    <a:pt x="2961" y="15191"/>
                  </a:cubicBezTo>
                  <a:lnTo>
                    <a:pt x="2961" y="15191"/>
                  </a:lnTo>
                  <a:cubicBezTo>
                    <a:pt x="2872" y="15054"/>
                    <a:pt x="2817" y="14946"/>
                    <a:pt x="2785" y="14864"/>
                  </a:cubicBezTo>
                  <a:lnTo>
                    <a:pt x="2785" y="14864"/>
                  </a:lnTo>
                  <a:cubicBezTo>
                    <a:pt x="2754" y="14908"/>
                    <a:pt x="2706" y="14955"/>
                    <a:pt x="2635" y="15004"/>
                  </a:cubicBezTo>
                  <a:cubicBezTo>
                    <a:pt x="2369" y="15370"/>
                    <a:pt x="2168" y="15771"/>
                    <a:pt x="1968" y="16171"/>
                  </a:cubicBezTo>
                  <a:cubicBezTo>
                    <a:pt x="1368" y="17205"/>
                    <a:pt x="767" y="18239"/>
                    <a:pt x="134" y="19240"/>
                  </a:cubicBezTo>
                  <a:cubicBezTo>
                    <a:pt x="0" y="19540"/>
                    <a:pt x="100" y="19874"/>
                    <a:pt x="334" y="20074"/>
                  </a:cubicBezTo>
                  <a:cubicBezTo>
                    <a:pt x="4170" y="23810"/>
                    <a:pt x="9707" y="25578"/>
                    <a:pt x="14944" y="26011"/>
                  </a:cubicBezTo>
                  <a:lnTo>
                    <a:pt x="14931" y="25979"/>
                  </a:lnTo>
                  <a:lnTo>
                    <a:pt x="14931" y="25979"/>
                  </a:lnTo>
                  <a:cubicBezTo>
                    <a:pt x="15028" y="26001"/>
                    <a:pt x="15125" y="26013"/>
                    <a:pt x="15218" y="26013"/>
                  </a:cubicBezTo>
                  <a:cubicBezTo>
                    <a:pt x="15309" y="26013"/>
                    <a:pt x="15397" y="26002"/>
                    <a:pt x="15478" y="25978"/>
                  </a:cubicBezTo>
                  <a:lnTo>
                    <a:pt x="22349" y="23743"/>
                  </a:lnTo>
                  <a:cubicBezTo>
                    <a:pt x="22474" y="23715"/>
                    <a:pt x="22581" y="23653"/>
                    <a:pt x="22669" y="23568"/>
                  </a:cubicBezTo>
                  <a:lnTo>
                    <a:pt x="22669" y="23568"/>
                  </a:lnTo>
                  <a:cubicBezTo>
                    <a:pt x="22787" y="23475"/>
                    <a:pt x="22854" y="23365"/>
                    <a:pt x="22880" y="23247"/>
                  </a:cubicBezTo>
                  <a:lnTo>
                    <a:pt x="22880" y="23247"/>
                  </a:lnTo>
                  <a:cubicBezTo>
                    <a:pt x="26002" y="16795"/>
                    <a:pt x="28526" y="10044"/>
                    <a:pt x="30355" y="3095"/>
                  </a:cubicBezTo>
                  <a:cubicBezTo>
                    <a:pt x="30508" y="2515"/>
                    <a:pt x="29681" y="2186"/>
                    <a:pt x="29208" y="2186"/>
                  </a:cubicBezTo>
                  <a:cubicBezTo>
                    <a:pt x="29165" y="2186"/>
                    <a:pt x="29124" y="2189"/>
                    <a:pt x="29087" y="2194"/>
                  </a:cubicBezTo>
                  <a:cubicBezTo>
                    <a:pt x="27478" y="2421"/>
                    <a:pt x="25838" y="2527"/>
                    <a:pt x="24186" y="2527"/>
                  </a:cubicBezTo>
                  <a:cubicBezTo>
                    <a:pt x="19411" y="2527"/>
                    <a:pt x="14541" y="1640"/>
                    <a:pt x="10060" y="197"/>
                  </a:cubicBezTo>
                  <a:lnTo>
                    <a:pt x="10060" y="197"/>
                  </a:lnTo>
                  <a:cubicBezTo>
                    <a:pt x="9901" y="100"/>
                    <a:pt x="9703" y="41"/>
                    <a:pt x="9497" y="22"/>
                  </a:cubicBezTo>
                  <a:lnTo>
                    <a:pt x="9497" y="22"/>
                  </a:lnTo>
                  <a:cubicBezTo>
                    <a:pt x="9421" y="7"/>
                    <a:pt x="9347" y="0"/>
                    <a:pt x="927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40"/>
            <p:cNvSpPr/>
            <p:nvPr/>
          </p:nvSpPr>
          <p:spPr>
            <a:xfrm>
              <a:off x="10045400" y="2294038"/>
              <a:ext cx="706375" cy="610450"/>
            </a:xfrm>
            <a:custGeom>
              <a:avLst/>
              <a:gdLst/>
              <a:ahLst/>
              <a:cxnLst/>
              <a:rect l="l" t="t" r="r" b="b"/>
              <a:pathLst>
                <a:path w="28255" h="24418" extrusionOk="0">
                  <a:moveTo>
                    <a:pt x="8240" y="0"/>
                  </a:moveTo>
                  <a:cubicBezTo>
                    <a:pt x="8107" y="834"/>
                    <a:pt x="7907" y="1635"/>
                    <a:pt x="7706" y="2435"/>
                  </a:cubicBezTo>
                  <a:cubicBezTo>
                    <a:pt x="6639" y="6505"/>
                    <a:pt x="4971" y="10441"/>
                    <a:pt x="2803" y="14077"/>
                  </a:cubicBezTo>
                  <a:cubicBezTo>
                    <a:pt x="2803" y="14077"/>
                    <a:pt x="1235" y="16779"/>
                    <a:pt x="1" y="18747"/>
                  </a:cubicBezTo>
                  <a:cubicBezTo>
                    <a:pt x="1002" y="19748"/>
                    <a:pt x="5605" y="23851"/>
                    <a:pt x="13911" y="24418"/>
                  </a:cubicBezTo>
                  <a:lnTo>
                    <a:pt x="20782" y="22216"/>
                  </a:lnTo>
                  <a:cubicBezTo>
                    <a:pt x="22917" y="17580"/>
                    <a:pt x="24852" y="12876"/>
                    <a:pt x="26520" y="8039"/>
                  </a:cubicBezTo>
                  <a:cubicBezTo>
                    <a:pt x="27354" y="5671"/>
                    <a:pt x="28254" y="2202"/>
                    <a:pt x="28254" y="2202"/>
                  </a:cubicBezTo>
                  <a:lnTo>
                    <a:pt x="28254" y="2202"/>
                  </a:lnTo>
                  <a:cubicBezTo>
                    <a:pt x="26756" y="2430"/>
                    <a:pt x="25214" y="2526"/>
                    <a:pt x="23684" y="2526"/>
                  </a:cubicBezTo>
                  <a:cubicBezTo>
                    <a:pt x="15815" y="2526"/>
                    <a:pt x="8240" y="0"/>
                    <a:pt x="824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78;p40"/>
            <p:cNvSpPr/>
            <p:nvPr/>
          </p:nvSpPr>
          <p:spPr>
            <a:xfrm>
              <a:off x="10399700" y="2814300"/>
              <a:ext cx="171825" cy="90075"/>
            </a:xfrm>
            <a:custGeom>
              <a:avLst/>
              <a:gdLst/>
              <a:ahLst/>
              <a:cxnLst/>
              <a:rect l="l" t="t" r="r" b="b"/>
              <a:pathLst>
                <a:path w="6873" h="3603" extrusionOk="0">
                  <a:moveTo>
                    <a:pt x="3103" y="0"/>
                  </a:moveTo>
                  <a:cubicBezTo>
                    <a:pt x="3103" y="0"/>
                    <a:pt x="2836" y="2135"/>
                    <a:pt x="1" y="3603"/>
                  </a:cubicBezTo>
                  <a:lnTo>
                    <a:pt x="6872" y="1401"/>
                  </a:lnTo>
                  <a:lnTo>
                    <a:pt x="6872" y="1401"/>
                  </a:lnTo>
                  <a:cubicBezTo>
                    <a:pt x="6872" y="1401"/>
                    <a:pt x="6528" y="1453"/>
                    <a:pt x="6043" y="1453"/>
                  </a:cubicBezTo>
                  <a:cubicBezTo>
                    <a:pt x="5075" y="1453"/>
                    <a:pt x="3548" y="1246"/>
                    <a:pt x="31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9;p40"/>
            <p:cNvSpPr/>
            <p:nvPr/>
          </p:nvSpPr>
          <p:spPr>
            <a:xfrm>
              <a:off x="10286450" y="2434750"/>
              <a:ext cx="330925" cy="81850"/>
            </a:xfrm>
            <a:custGeom>
              <a:avLst/>
              <a:gdLst/>
              <a:ahLst/>
              <a:cxnLst/>
              <a:rect l="l" t="t" r="r" b="b"/>
              <a:pathLst>
                <a:path w="13237" h="3274" extrusionOk="0">
                  <a:moveTo>
                    <a:pt x="863" y="0"/>
                  </a:moveTo>
                  <a:cubicBezTo>
                    <a:pt x="630" y="0"/>
                    <a:pt x="1" y="607"/>
                    <a:pt x="128" y="639"/>
                  </a:cubicBezTo>
                  <a:cubicBezTo>
                    <a:pt x="4030" y="2240"/>
                    <a:pt x="8167" y="3140"/>
                    <a:pt x="12403" y="3274"/>
                  </a:cubicBezTo>
                  <a:cubicBezTo>
                    <a:pt x="12670" y="3274"/>
                    <a:pt x="13237" y="2640"/>
                    <a:pt x="13204" y="2640"/>
                  </a:cubicBezTo>
                  <a:cubicBezTo>
                    <a:pt x="8967" y="2507"/>
                    <a:pt x="4798" y="1606"/>
                    <a:pt x="895" y="5"/>
                  </a:cubicBezTo>
                  <a:cubicBezTo>
                    <a:pt x="885" y="2"/>
                    <a:pt x="875" y="0"/>
                    <a:pt x="8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40"/>
            <p:cNvSpPr/>
            <p:nvPr/>
          </p:nvSpPr>
          <p:spPr>
            <a:xfrm>
              <a:off x="10233150" y="2558850"/>
              <a:ext cx="330875" cy="81175"/>
            </a:xfrm>
            <a:custGeom>
              <a:avLst/>
              <a:gdLst/>
              <a:ahLst/>
              <a:cxnLst/>
              <a:rect l="l" t="t" r="r" b="b"/>
              <a:pathLst>
                <a:path w="13235" h="3247" extrusionOk="0">
                  <a:moveTo>
                    <a:pt x="870" y="1"/>
                  </a:moveTo>
                  <a:cubicBezTo>
                    <a:pt x="599" y="1"/>
                    <a:pt x="1" y="583"/>
                    <a:pt x="125" y="645"/>
                  </a:cubicBezTo>
                  <a:cubicBezTo>
                    <a:pt x="4028" y="2246"/>
                    <a:pt x="8197" y="3113"/>
                    <a:pt x="12400" y="3247"/>
                  </a:cubicBezTo>
                  <a:cubicBezTo>
                    <a:pt x="12700" y="3247"/>
                    <a:pt x="13234" y="2613"/>
                    <a:pt x="13201" y="2613"/>
                  </a:cubicBezTo>
                  <a:cubicBezTo>
                    <a:pt x="8964" y="2479"/>
                    <a:pt x="4828" y="1612"/>
                    <a:pt x="925" y="11"/>
                  </a:cubicBezTo>
                  <a:cubicBezTo>
                    <a:pt x="909" y="4"/>
                    <a:pt x="891" y="1"/>
                    <a:pt x="87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40"/>
            <p:cNvSpPr/>
            <p:nvPr/>
          </p:nvSpPr>
          <p:spPr>
            <a:xfrm>
              <a:off x="10174775" y="2676450"/>
              <a:ext cx="330875" cy="81150"/>
            </a:xfrm>
            <a:custGeom>
              <a:avLst/>
              <a:gdLst/>
              <a:ahLst/>
              <a:cxnLst/>
              <a:rect l="l" t="t" r="r" b="b"/>
              <a:pathLst>
                <a:path w="13235" h="3246" extrusionOk="0">
                  <a:moveTo>
                    <a:pt x="843" y="0"/>
                  </a:moveTo>
                  <a:cubicBezTo>
                    <a:pt x="599" y="0"/>
                    <a:pt x="1" y="582"/>
                    <a:pt x="125" y="644"/>
                  </a:cubicBezTo>
                  <a:cubicBezTo>
                    <a:pt x="4028" y="2245"/>
                    <a:pt x="8197" y="3113"/>
                    <a:pt x="12400" y="3246"/>
                  </a:cubicBezTo>
                  <a:cubicBezTo>
                    <a:pt x="12700" y="3246"/>
                    <a:pt x="13234" y="2612"/>
                    <a:pt x="13201" y="2612"/>
                  </a:cubicBezTo>
                  <a:cubicBezTo>
                    <a:pt x="8964" y="2479"/>
                    <a:pt x="4795" y="1611"/>
                    <a:pt x="892" y="10"/>
                  </a:cubicBezTo>
                  <a:cubicBezTo>
                    <a:pt x="878" y="3"/>
                    <a:pt x="862" y="0"/>
                    <a:pt x="8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82" name="Google Shape;582;p40"/>
          <p:cNvGrpSpPr/>
          <p:nvPr/>
        </p:nvGrpSpPr>
        <p:grpSpPr>
          <a:xfrm rot="-2700000" flipH="1">
            <a:off x="54713" y="1345176"/>
            <a:ext cx="817896" cy="813580"/>
            <a:chOff x="10440625" y="1291025"/>
            <a:chExt cx="630000" cy="626675"/>
          </a:xfrm>
        </p:grpSpPr>
        <p:sp>
          <p:nvSpPr>
            <p:cNvPr id="583" name="Google Shape;583;p40"/>
            <p:cNvSpPr/>
            <p:nvPr/>
          </p:nvSpPr>
          <p:spPr>
            <a:xfrm>
              <a:off x="10465650" y="1310625"/>
              <a:ext cx="580450" cy="589725"/>
            </a:xfrm>
            <a:custGeom>
              <a:avLst/>
              <a:gdLst/>
              <a:ahLst/>
              <a:cxnLst/>
              <a:rect l="l" t="t" r="r" b="b"/>
              <a:pathLst>
                <a:path w="23218" h="23589" extrusionOk="0">
                  <a:moveTo>
                    <a:pt x="12610" y="0"/>
                  </a:moveTo>
                  <a:cubicBezTo>
                    <a:pt x="6906" y="4003"/>
                    <a:pt x="1" y="6138"/>
                    <a:pt x="1" y="6138"/>
                  </a:cubicBezTo>
                  <a:cubicBezTo>
                    <a:pt x="434" y="6772"/>
                    <a:pt x="768" y="7439"/>
                    <a:pt x="1135" y="8073"/>
                  </a:cubicBezTo>
                  <a:cubicBezTo>
                    <a:pt x="2803" y="11442"/>
                    <a:pt x="4003" y="15044"/>
                    <a:pt x="4671" y="18747"/>
                  </a:cubicBezTo>
                  <a:cubicBezTo>
                    <a:pt x="4671" y="18747"/>
                    <a:pt x="5171" y="21482"/>
                    <a:pt x="5505" y="23484"/>
                  </a:cubicBezTo>
                  <a:cubicBezTo>
                    <a:pt x="5841" y="23527"/>
                    <a:pt x="6482" y="23588"/>
                    <a:pt x="7358" y="23588"/>
                  </a:cubicBezTo>
                  <a:cubicBezTo>
                    <a:pt x="10563" y="23588"/>
                    <a:pt x="16913" y="22766"/>
                    <a:pt x="23017" y="17213"/>
                  </a:cubicBezTo>
                  <a:lnTo>
                    <a:pt x="23217" y="17012"/>
                  </a:lnTo>
                  <a:cubicBezTo>
                    <a:pt x="22817" y="14511"/>
                    <a:pt x="20348" y="7172"/>
                    <a:pt x="18280" y="2168"/>
                  </a:cubicBezTo>
                  <a:cubicBezTo>
                    <a:pt x="18113" y="1735"/>
                    <a:pt x="17913" y="1301"/>
                    <a:pt x="17713" y="868"/>
                  </a:cubicBezTo>
                  <a:lnTo>
                    <a:pt x="17680" y="734"/>
                  </a:lnTo>
                  <a:cubicBezTo>
                    <a:pt x="17546" y="501"/>
                    <a:pt x="17446" y="234"/>
                    <a:pt x="17313" y="0"/>
                  </a:cubicBezTo>
                  <a:close/>
                </a:path>
              </a:pathLst>
            </a:custGeom>
            <a:solidFill>
              <a:srgbClr val="302D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40"/>
            <p:cNvSpPr/>
            <p:nvPr/>
          </p:nvSpPr>
          <p:spPr>
            <a:xfrm>
              <a:off x="10440625" y="1291025"/>
              <a:ext cx="630000" cy="626675"/>
            </a:xfrm>
            <a:custGeom>
              <a:avLst/>
              <a:gdLst/>
              <a:ahLst/>
              <a:cxnLst/>
              <a:rect l="l" t="t" r="r" b="b"/>
              <a:pathLst>
                <a:path w="25200" h="25067" extrusionOk="0">
                  <a:moveTo>
                    <a:pt x="17914" y="1485"/>
                  </a:moveTo>
                  <a:cubicBezTo>
                    <a:pt x="20117" y="6418"/>
                    <a:pt x="22353" y="11902"/>
                    <a:pt x="23310" y="17266"/>
                  </a:cubicBezTo>
                  <a:lnTo>
                    <a:pt x="23310" y="17266"/>
                  </a:lnTo>
                  <a:cubicBezTo>
                    <a:pt x="19197" y="20977"/>
                    <a:pt x="13681" y="23649"/>
                    <a:pt x="8065" y="23649"/>
                  </a:cubicBezTo>
                  <a:cubicBezTo>
                    <a:pt x="7800" y="23649"/>
                    <a:pt x="7535" y="23643"/>
                    <a:pt x="7270" y="23631"/>
                  </a:cubicBezTo>
                  <a:lnTo>
                    <a:pt x="7270" y="23631"/>
                  </a:lnTo>
                  <a:cubicBezTo>
                    <a:pt x="7158" y="22363"/>
                    <a:pt x="7069" y="20721"/>
                    <a:pt x="6420" y="19697"/>
                  </a:cubicBezTo>
                  <a:lnTo>
                    <a:pt x="6420" y="19697"/>
                  </a:lnTo>
                  <a:lnTo>
                    <a:pt x="6539" y="19798"/>
                  </a:lnTo>
                  <a:cubicBezTo>
                    <a:pt x="5769" y="15469"/>
                    <a:pt x="4260" y="11294"/>
                    <a:pt x="2099" y="7451"/>
                  </a:cubicBezTo>
                  <a:lnTo>
                    <a:pt x="2099" y="7451"/>
                  </a:lnTo>
                  <a:cubicBezTo>
                    <a:pt x="6410" y="6064"/>
                    <a:pt x="10500" y="4055"/>
                    <a:pt x="14247" y="1485"/>
                  </a:cubicBezTo>
                  <a:close/>
                  <a:moveTo>
                    <a:pt x="13099" y="1"/>
                  </a:moveTo>
                  <a:cubicBezTo>
                    <a:pt x="12993" y="1"/>
                    <a:pt x="12894" y="26"/>
                    <a:pt x="12810" y="84"/>
                  </a:cubicBezTo>
                  <a:cubicBezTo>
                    <a:pt x="8941" y="2752"/>
                    <a:pt x="4704" y="4820"/>
                    <a:pt x="268" y="6221"/>
                  </a:cubicBezTo>
                  <a:cubicBezTo>
                    <a:pt x="1" y="6288"/>
                    <a:pt x="101" y="6622"/>
                    <a:pt x="201" y="6789"/>
                  </a:cubicBezTo>
                  <a:cubicBezTo>
                    <a:pt x="1902" y="9624"/>
                    <a:pt x="3170" y="12693"/>
                    <a:pt x="4004" y="15895"/>
                  </a:cubicBezTo>
                  <a:cubicBezTo>
                    <a:pt x="4287" y="16911"/>
                    <a:pt x="4286" y="18329"/>
                    <a:pt x="4831" y="19283"/>
                  </a:cubicBezTo>
                  <a:lnTo>
                    <a:pt x="4831" y="19283"/>
                  </a:lnTo>
                  <a:lnTo>
                    <a:pt x="4771" y="19231"/>
                  </a:lnTo>
                  <a:lnTo>
                    <a:pt x="4771" y="19231"/>
                  </a:lnTo>
                  <a:cubicBezTo>
                    <a:pt x="5071" y="20799"/>
                    <a:pt x="5338" y="22366"/>
                    <a:pt x="5605" y="23968"/>
                  </a:cubicBezTo>
                  <a:cubicBezTo>
                    <a:pt x="5672" y="24468"/>
                    <a:pt x="6439" y="24902"/>
                    <a:pt x="6906" y="24935"/>
                  </a:cubicBezTo>
                  <a:cubicBezTo>
                    <a:pt x="7646" y="25024"/>
                    <a:pt x="8385" y="25066"/>
                    <a:pt x="9121" y="25066"/>
                  </a:cubicBezTo>
                  <a:cubicBezTo>
                    <a:pt x="15027" y="25066"/>
                    <a:pt x="20755" y="22312"/>
                    <a:pt x="25085" y="18397"/>
                  </a:cubicBezTo>
                  <a:cubicBezTo>
                    <a:pt x="25200" y="18291"/>
                    <a:pt x="25188" y="18136"/>
                    <a:pt x="25097" y="17971"/>
                  </a:cubicBezTo>
                  <a:lnTo>
                    <a:pt x="25097" y="17971"/>
                  </a:lnTo>
                  <a:cubicBezTo>
                    <a:pt x="24116" y="12473"/>
                    <a:pt x="21799" y="6817"/>
                    <a:pt x="19548" y="1752"/>
                  </a:cubicBezTo>
                  <a:lnTo>
                    <a:pt x="19114" y="884"/>
                  </a:lnTo>
                  <a:cubicBezTo>
                    <a:pt x="18814" y="351"/>
                    <a:pt x="18281" y="50"/>
                    <a:pt x="17680" y="50"/>
                  </a:cubicBezTo>
                  <a:lnTo>
                    <a:pt x="13381" y="50"/>
                  </a:lnTo>
                  <a:cubicBezTo>
                    <a:pt x="13284" y="18"/>
                    <a:pt x="13189" y="1"/>
                    <a:pt x="13099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40"/>
            <p:cNvSpPr/>
            <p:nvPr/>
          </p:nvSpPr>
          <p:spPr>
            <a:xfrm>
              <a:off x="10465650" y="1310625"/>
              <a:ext cx="580450" cy="589725"/>
            </a:xfrm>
            <a:custGeom>
              <a:avLst/>
              <a:gdLst/>
              <a:ahLst/>
              <a:cxnLst/>
              <a:rect l="l" t="t" r="r" b="b"/>
              <a:pathLst>
                <a:path w="23218" h="23589" extrusionOk="0">
                  <a:moveTo>
                    <a:pt x="12576" y="0"/>
                  </a:moveTo>
                  <a:cubicBezTo>
                    <a:pt x="6906" y="4003"/>
                    <a:pt x="1" y="6138"/>
                    <a:pt x="1" y="6138"/>
                  </a:cubicBezTo>
                  <a:cubicBezTo>
                    <a:pt x="434" y="6772"/>
                    <a:pt x="768" y="7406"/>
                    <a:pt x="1135" y="8073"/>
                  </a:cubicBezTo>
                  <a:cubicBezTo>
                    <a:pt x="2803" y="11442"/>
                    <a:pt x="4003" y="15044"/>
                    <a:pt x="4637" y="18747"/>
                  </a:cubicBezTo>
                  <a:cubicBezTo>
                    <a:pt x="4637" y="18747"/>
                    <a:pt x="5171" y="21482"/>
                    <a:pt x="5471" y="23484"/>
                  </a:cubicBezTo>
                  <a:cubicBezTo>
                    <a:pt x="5815" y="23527"/>
                    <a:pt x="6460" y="23588"/>
                    <a:pt x="7338" y="23588"/>
                  </a:cubicBezTo>
                  <a:cubicBezTo>
                    <a:pt x="10550" y="23588"/>
                    <a:pt x="16880" y="22766"/>
                    <a:pt x="22984" y="17213"/>
                  </a:cubicBezTo>
                  <a:lnTo>
                    <a:pt x="23217" y="17046"/>
                  </a:lnTo>
                  <a:cubicBezTo>
                    <a:pt x="22817" y="14511"/>
                    <a:pt x="20348" y="7172"/>
                    <a:pt x="18280" y="2168"/>
                  </a:cubicBezTo>
                  <a:cubicBezTo>
                    <a:pt x="18013" y="1468"/>
                    <a:pt x="17646" y="701"/>
                    <a:pt x="1731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40"/>
            <p:cNvSpPr/>
            <p:nvPr/>
          </p:nvSpPr>
          <p:spPr>
            <a:xfrm>
              <a:off x="10780050" y="1309775"/>
              <a:ext cx="118425" cy="69250"/>
            </a:xfrm>
            <a:custGeom>
              <a:avLst/>
              <a:gdLst/>
              <a:ahLst/>
              <a:cxnLst/>
              <a:rect l="l" t="t" r="r" b="b"/>
              <a:pathLst>
                <a:path w="4737" h="2770" extrusionOk="0">
                  <a:moveTo>
                    <a:pt x="0" y="1"/>
                  </a:moveTo>
                  <a:cubicBezTo>
                    <a:pt x="1868" y="368"/>
                    <a:pt x="3569" y="2770"/>
                    <a:pt x="3569" y="2770"/>
                  </a:cubicBezTo>
                  <a:lnTo>
                    <a:pt x="473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40"/>
            <p:cNvSpPr/>
            <p:nvPr/>
          </p:nvSpPr>
          <p:spPr>
            <a:xfrm>
              <a:off x="10585125" y="1404925"/>
              <a:ext cx="291075" cy="135350"/>
            </a:xfrm>
            <a:custGeom>
              <a:avLst/>
              <a:gdLst/>
              <a:ahLst/>
              <a:cxnLst/>
              <a:rect l="l" t="t" r="r" b="b"/>
              <a:pathLst>
                <a:path w="11643" h="5414" extrusionOk="0">
                  <a:moveTo>
                    <a:pt x="10959" y="0"/>
                  </a:moveTo>
                  <a:cubicBezTo>
                    <a:pt x="10848" y="0"/>
                    <a:pt x="10733" y="48"/>
                    <a:pt x="10633" y="164"/>
                  </a:cubicBezTo>
                  <a:cubicBezTo>
                    <a:pt x="7831" y="2633"/>
                    <a:pt x="4328" y="4167"/>
                    <a:pt x="625" y="4534"/>
                  </a:cubicBezTo>
                  <a:cubicBezTo>
                    <a:pt x="0" y="4534"/>
                    <a:pt x="49" y="5414"/>
                    <a:pt x="607" y="5414"/>
                  </a:cubicBezTo>
                  <a:cubicBezTo>
                    <a:pt x="644" y="5414"/>
                    <a:pt x="684" y="5410"/>
                    <a:pt x="726" y="5401"/>
                  </a:cubicBezTo>
                  <a:lnTo>
                    <a:pt x="692" y="5401"/>
                  </a:lnTo>
                  <a:cubicBezTo>
                    <a:pt x="4595" y="5035"/>
                    <a:pt x="8298" y="3433"/>
                    <a:pt x="11233" y="832"/>
                  </a:cubicBezTo>
                  <a:cubicBezTo>
                    <a:pt x="11643" y="524"/>
                    <a:pt x="11325" y="0"/>
                    <a:pt x="109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40"/>
            <p:cNvSpPr/>
            <p:nvPr/>
          </p:nvSpPr>
          <p:spPr>
            <a:xfrm>
              <a:off x="10610050" y="1479250"/>
              <a:ext cx="291050" cy="136075"/>
            </a:xfrm>
            <a:custGeom>
              <a:avLst/>
              <a:gdLst/>
              <a:ahLst/>
              <a:cxnLst/>
              <a:rect l="l" t="t" r="r" b="b"/>
              <a:pathLst>
                <a:path w="11642" h="5443" extrusionOk="0">
                  <a:moveTo>
                    <a:pt x="10939" y="0"/>
                  </a:moveTo>
                  <a:cubicBezTo>
                    <a:pt x="10826" y="0"/>
                    <a:pt x="10709" y="47"/>
                    <a:pt x="10603" y="160"/>
                  </a:cubicBezTo>
                  <a:cubicBezTo>
                    <a:pt x="7834" y="2662"/>
                    <a:pt x="4332" y="4196"/>
                    <a:pt x="596" y="4530"/>
                  </a:cubicBezTo>
                  <a:cubicBezTo>
                    <a:pt x="0" y="4530"/>
                    <a:pt x="53" y="5443"/>
                    <a:pt x="587" y="5443"/>
                  </a:cubicBezTo>
                  <a:cubicBezTo>
                    <a:pt x="621" y="5443"/>
                    <a:pt x="657" y="5439"/>
                    <a:pt x="696" y="5431"/>
                  </a:cubicBezTo>
                  <a:cubicBezTo>
                    <a:pt x="4599" y="5064"/>
                    <a:pt x="8268" y="3429"/>
                    <a:pt x="11203" y="827"/>
                  </a:cubicBezTo>
                  <a:cubicBezTo>
                    <a:pt x="11642" y="544"/>
                    <a:pt x="11322" y="0"/>
                    <a:pt x="1093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40"/>
            <p:cNvSpPr/>
            <p:nvPr/>
          </p:nvSpPr>
          <p:spPr>
            <a:xfrm>
              <a:off x="10634075" y="1554200"/>
              <a:ext cx="291325" cy="136050"/>
            </a:xfrm>
            <a:custGeom>
              <a:avLst/>
              <a:gdLst/>
              <a:ahLst/>
              <a:cxnLst/>
              <a:rect l="l" t="t" r="r" b="b"/>
              <a:pathLst>
                <a:path w="11653" h="5442" extrusionOk="0">
                  <a:moveTo>
                    <a:pt x="10969" y="0"/>
                  </a:moveTo>
                  <a:cubicBezTo>
                    <a:pt x="10858" y="0"/>
                    <a:pt x="10743" y="48"/>
                    <a:pt x="10643" y="164"/>
                  </a:cubicBezTo>
                  <a:cubicBezTo>
                    <a:pt x="7841" y="2666"/>
                    <a:pt x="4338" y="4167"/>
                    <a:pt x="636" y="4534"/>
                  </a:cubicBezTo>
                  <a:cubicBezTo>
                    <a:pt x="0" y="4534"/>
                    <a:pt x="61" y="5442"/>
                    <a:pt x="644" y="5442"/>
                  </a:cubicBezTo>
                  <a:cubicBezTo>
                    <a:pt x="673" y="5442"/>
                    <a:pt x="704" y="5440"/>
                    <a:pt x="736" y="5435"/>
                  </a:cubicBezTo>
                  <a:lnTo>
                    <a:pt x="702" y="5401"/>
                  </a:lnTo>
                  <a:cubicBezTo>
                    <a:pt x="4605" y="5035"/>
                    <a:pt x="8308" y="3433"/>
                    <a:pt x="11243" y="832"/>
                  </a:cubicBezTo>
                  <a:cubicBezTo>
                    <a:pt x="11653" y="524"/>
                    <a:pt x="11335" y="0"/>
                    <a:pt x="109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40"/>
            <p:cNvSpPr/>
            <p:nvPr/>
          </p:nvSpPr>
          <p:spPr>
            <a:xfrm>
              <a:off x="10659325" y="1628900"/>
              <a:ext cx="291050" cy="135700"/>
            </a:xfrm>
            <a:custGeom>
              <a:avLst/>
              <a:gdLst/>
              <a:ahLst/>
              <a:cxnLst/>
              <a:rect l="l" t="t" r="r" b="b"/>
              <a:pathLst>
                <a:path w="11642" h="5428" extrusionOk="0">
                  <a:moveTo>
                    <a:pt x="10966" y="1"/>
                  </a:moveTo>
                  <a:cubicBezTo>
                    <a:pt x="10853" y="1"/>
                    <a:pt x="10736" y="52"/>
                    <a:pt x="10633" y="179"/>
                  </a:cubicBezTo>
                  <a:cubicBezTo>
                    <a:pt x="7831" y="2647"/>
                    <a:pt x="4329" y="4181"/>
                    <a:pt x="626" y="4548"/>
                  </a:cubicBezTo>
                  <a:cubicBezTo>
                    <a:pt x="1" y="4548"/>
                    <a:pt x="50" y="5428"/>
                    <a:pt x="608" y="5428"/>
                  </a:cubicBezTo>
                  <a:cubicBezTo>
                    <a:pt x="645" y="5428"/>
                    <a:pt x="685" y="5424"/>
                    <a:pt x="726" y="5416"/>
                  </a:cubicBezTo>
                  <a:lnTo>
                    <a:pt x="693" y="5416"/>
                  </a:lnTo>
                  <a:cubicBezTo>
                    <a:pt x="4596" y="5049"/>
                    <a:pt x="8298" y="3448"/>
                    <a:pt x="11234" y="846"/>
                  </a:cubicBezTo>
                  <a:cubicBezTo>
                    <a:pt x="11641" y="540"/>
                    <a:pt x="11329" y="1"/>
                    <a:pt x="1096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91" name="Google Shape;591;p40"/>
          <p:cNvSpPr/>
          <p:nvPr/>
        </p:nvSpPr>
        <p:spPr>
          <a:xfrm>
            <a:off x="1059750" y="3502626"/>
            <a:ext cx="283484" cy="360463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ransition spd="med">
    <p:randomBar dir="vert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8" name="Google Shape;1118;p49"/>
          <p:cNvSpPr/>
          <p:nvPr/>
        </p:nvSpPr>
        <p:spPr>
          <a:xfrm rot="10800000">
            <a:off x="8082086" y="2903257"/>
            <a:ext cx="3065558" cy="3559652"/>
          </a:xfrm>
          <a:custGeom>
            <a:avLst/>
            <a:gdLst/>
            <a:ahLst/>
            <a:cxnLst/>
            <a:rect l="l" t="t" r="r" b="b"/>
            <a:pathLst>
              <a:path w="82413" h="95696" extrusionOk="0">
                <a:moveTo>
                  <a:pt x="0" y="0"/>
                </a:moveTo>
                <a:lnTo>
                  <a:pt x="0" y="70492"/>
                </a:lnTo>
                <a:cubicBezTo>
                  <a:pt x="10133" y="86005"/>
                  <a:pt x="25239" y="95695"/>
                  <a:pt x="40079" y="95695"/>
                </a:cubicBezTo>
                <a:cubicBezTo>
                  <a:pt x="43020" y="95695"/>
                  <a:pt x="45950" y="95315"/>
                  <a:pt x="48829" y="94524"/>
                </a:cubicBezTo>
                <a:cubicBezTo>
                  <a:pt x="71478" y="88299"/>
                  <a:pt x="82412" y="59013"/>
                  <a:pt x="73244" y="29109"/>
                </a:cubicBezTo>
                <a:cubicBezTo>
                  <a:pt x="69683" y="17513"/>
                  <a:pt x="63619" y="7520"/>
                  <a:pt x="56217" y="0"/>
                </a:cubicBezTo>
                <a:close/>
              </a:path>
            </a:pathLst>
          </a:custGeom>
          <a:solidFill>
            <a:srgbClr val="8DCED4">
              <a:alpha val="6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19" name="Google Shape;1119;p49"/>
          <p:cNvSpPr/>
          <p:nvPr/>
        </p:nvSpPr>
        <p:spPr>
          <a:xfrm>
            <a:off x="-1260738" y="-1463288"/>
            <a:ext cx="3065558" cy="3559652"/>
          </a:xfrm>
          <a:custGeom>
            <a:avLst/>
            <a:gdLst/>
            <a:ahLst/>
            <a:cxnLst/>
            <a:rect l="l" t="t" r="r" b="b"/>
            <a:pathLst>
              <a:path w="82413" h="95696" extrusionOk="0">
                <a:moveTo>
                  <a:pt x="0" y="0"/>
                </a:moveTo>
                <a:lnTo>
                  <a:pt x="0" y="70492"/>
                </a:lnTo>
                <a:cubicBezTo>
                  <a:pt x="10133" y="86005"/>
                  <a:pt x="25239" y="95695"/>
                  <a:pt x="40079" y="95695"/>
                </a:cubicBezTo>
                <a:cubicBezTo>
                  <a:pt x="43020" y="95695"/>
                  <a:pt x="45950" y="95315"/>
                  <a:pt x="48829" y="94524"/>
                </a:cubicBezTo>
                <a:cubicBezTo>
                  <a:pt x="71478" y="88299"/>
                  <a:pt x="82412" y="59013"/>
                  <a:pt x="73244" y="29109"/>
                </a:cubicBezTo>
                <a:cubicBezTo>
                  <a:pt x="69683" y="17513"/>
                  <a:pt x="63619" y="7520"/>
                  <a:pt x="56217" y="0"/>
                </a:cubicBezTo>
                <a:close/>
              </a:path>
            </a:pathLst>
          </a:custGeom>
          <a:solidFill>
            <a:srgbClr val="FBBC3F">
              <a:alpha val="35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22" name="Google Shape;1122;p49"/>
          <p:cNvSpPr/>
          <p:nvPr/>
        </p:nvSpPr>
        <p:spPr>
          <a:xfrm>
            <a:off x="1016131" y="4539476"/>
            <a:ext cx="283484" cy="360463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23" name="Google Shape;1123;p49"/>
          <p:cNvSpPr/>
          <p:nvPr/>
        </p:nvSpPr>
        <p:spPr>
          <a:xfrm>
            <a:off x="569219" y="4075701"/>
            <a:ext cx="1272350" cy="347275"/>
          </a:xfrm>
          <a:custGeom>
            <a:avLst/>
            <a:gdLst/>
            <a:ahLst/>
            <a:cxnLst/>
            <a:rect l="l" t="t" r="r" b="b"/>
            <a:pathLst>
              <a:path w="50894" h="13891" extrusionOk="0">
                <a:moveTo>
                  <a:pt x="47961" y="461"/>
                </a:moveTo>
                <a:cubicBezTo>
                  <a:pt x="48959" y="461"/>
                  <a:pt x="50307" y="1231"/>
                  <a:pt x="49593" y="2377"/>
                </a:cubicBezTo>
                <a:cubicBezTo>
                  <a:pt x="49317" y="2752"/>
                  <a:pt x="48923" y="3047"/>
                  <a:pt x="48490" y="3224"/>
                </a:cubicBezTo>
                <a:cubicBezTo>
                  <a:pt x="46756" y="4012"/>
                  <a:pt x="44588" y="4210"/>
                  <a:pt x="42756" y="4623"/>
                </a:cubicBezTo>
                <a:cubicBezTo>
                  <a:pt x="41416" y="4919"/>
                  <a:pt x="38599" y="4998"/>
                  <a:pt x="37909" y="6436"/>
                </a:cubicBezTo>
                <a:cubicBezTo>
                  <a:pt x="37732" y="6771"/>
                  <a:pt x="37712" y="7165"/>
                  <a:pt x="37850" y="7520"/>
                </a:cubicBezTo>
                <a:cubicBezTo>
                  <a:pt x="37909" y="7717"/>
                  <a:pt x="38027" y="7874"/>
                  <a:pt x="38185" y="8012"/>
                </a:cubicBezTo>
                <a:cubicBezTo>
                  <a:pt x="38658" y="8505"/>
                  <a:pt x="38855" y="8308"/>
                  <a:pt x="38894" y="9155"/>
                </a:cubicBezTo>
                <a:cubicBezTo>
                  <a:pt x="38934" y="9982"/>
                  <a:pt x="38658" y="10160"/>
                  <a:pt x="37830" y="10376"/>
                </a:cubicBezTo>
                <a:cubicBezTo>
                  <a:pt x="37377" y="10475"/>
                  <a:pt x="36904" y="10554"/>
                  <a:pt x="36451" y="10613"/>
                </a:cubicBezTo>
                <a:lnTo>
                  <a:pt x="33082" y="11125"/>
                </a:lnTo>
                <a:lnTo>
                  <a:pt x="25378" y="12307"/>
                </a:lnTo>
                <a:lnTo>
                  <a:pt x="21556" y="12898"/>
                </a:lnTo>
                <a:cubicBezTo>
                  <a:pt x="20949" y="12994"/>
                  <a:pt x="19423" y="13377"/>
                  <a:pt x="18141" y="13377"/>
                </a:cubicBezTo>
                <a:cubicBezTo>
                  <a:pt x="17050" y="13377"/>
                  <a:pt x="16136" y="13100"/>
                  <a:pt x="16118" y="12130"/>
                </a:cubicBezTo>
                <a:cubicBezTo>
                  <a:pt x="16118" y="12126"/>
                  <a:pt x="16118" y="12122"/>
                  <a:pt x="16117" y="12117"/>
                </a:cubicBezTo>
                <a:lnTo>
                  <a:pt x="16117" y="12117"/>
                </a:lnTo>
                <a:cubicBezTo>
                  <a:pt x="16433" y="11003"/>
                  <a:pt x="17377" y="11375"/>
                  <a:pt x="18226" y="11086"/>
                </a:cubicBezTo>
                <a:cubicBezTo>
                  <a:pt x="18699" y="10928"/>
                  <a:pt x="18679" y="10830"/>
                  <a:pt x="19014" y="10514"/>
                </a:cubicBezTo>
                <a:cubicBezTo>
                  <a:pt x="19290" y="10239"/>
                  <a:pt x="19625" y="10160"/>
                  <a:pt x="19940" y="9923"/>
                </a:cubicBezTo>
                <a:cubicBezTo>
                  <a:pt x="20689" y="9352"/>
                  <a:pt x="20374" y="8524"/>
                  <a:pt x="19566" y="8229"/>
                </a:cubicBezTo>
                <a:cubicBezTo>
                  <a:pt x="19386" y="8163"/>
                  <a:pt x="19196" y="8136"/>
                  <a:pt x="19001" y="8136"/>
                </a:cubicBezTo>
                <a:cubicBezTo>
                  <a:pt x="18322" y="8136"/>
                  <a:pt x="17582" y="8461"/>
                  <a:pt x="16985" y="8584"/>
                </a:cubicBezTo>
                <a:cubicBezTo>
                  <a:pt x="15822" y="8820"/>
                  <a:pt x="14660" y="9037"/>
                  <a:pt x="13478" y="9194"/>
                </a:cubicBezTo>
                <a:cubicBezTo>
                  <a:pt x="11188" y="9529"/>
                  <a:pt x="8882" y="9689"/>
                  <a:pt x="6574" y="9689"/>
                </a:cubicBezTo>
                <a:cubicBezTo>
                  <a:pt x="6439" y="9689"/>
                  <a:pt x="6303" y="9688"/>
                  <a:pt x="6168" y="9687"/>
                </a:cubicBezTo>
                <a:cubicBezTo>
                  <a:pt x="5776" y="9687"/>
                  <a:pt x="5354" y="9699"/>
                  <a:pt x="4926" y="9699"/>
                </a:cubicBezTo>
                <a:cubicBezTo>
                  <a:pt x="3997" y="9699"/>
                  <a:pt x="3035" y="9643"/>
                  <a:pt x="2267" y="9293"/>
                </a:cubicBezTo>
                <a:cubicBezTo>
                  <a:pt x="533" y="8505"/>
                  <a:pt x="40" y="6574"/>
                  <a:pt x="1656" y="5411"/>
                </a:cubicBezTo>
                <a:cubicBezTo>
                  <a:pt x="2621" y="4702"/>
                  <a:pt x="3882" y="4663"/>
                  <a:pt x="5025" y="4604"/>
                </a:cubicBezTo>
                <a:cubicBezTo>
                  <a:pt x="6286" y="4505"/>
                  <a:pt x="7547" y="4426"/>
                  <a:pt x="8828" y="4328"/>
                </a:cubicBezTo>
                <a:cubicBezTo>
                  <a:pt x="13359" y="3914"/>
                  <a:pt x="17871" y="3264"/>
                  <a:pt x="22324" y="2377"/>
                </a:cubicBezTo>
                <a:cubicBezTo>
                  <a:pt x="23566" y="2141"/>
                  <a:pt x="24807" y="1865"/>
                  <a:pt x="26048" y="1569"/>
                </a:cubicBezTo>
                <a:cubicBezTo>
                  <a:pt x="27113" y="1333"/>
                  <a:pt x="28467" y="835"/>
                  <a:pt x="29627" y="835"/>
                </a:cubicBezTo>
                <a:cubicBezTo>
                  <a:pt x="29819" y="835"/>
                  <a:pt x="30006" y="849"/>
                  <a:pt x="30186" y="880"/>
                </a:cubicBezTo>
                <a:cubicBezTo>
                  <a:pt x="30796" y="998"/>
                  <a:pt x="32274" y="683"/>
                  <a:pt x="31939" y="2062"/>
                </a:cubicBezTo>
                <a:cubicBezTo>
                  <a:pt x="31841" y="2456"/>
                  <a:pt x="31328" y="2811"/>
                  <a:pt x="30993" y="2949"/>
                </a:cubicBezTo>
                <a:cubicBezTo>
                  <a:pt x="30540" y="3086"/>
                  <a:pt x="30087" y="3185"/>
                  <a:pt x="29614" y="3264"/>
                </a:cubicBezTo>
                <a:cubicBezTo>
                  <a:pt x="28885" y="3441"/>
                  <a:pt x="28274" y="3756"/>
                  <a:pt x="27999" y="4485"/>
                </a:cubicBezTo>
                <a:cubicBezTo>
                  <a:pt x="27940" y="4604"/>
                  <a:pt x="28117" y="4761"/>
                  <a:pt x="28196" y="4820"/>
                </a:cubicBezTo>
                <a:cubicBezTo>
                  <a:pt x="28961" y="5354"/>
                  <a:pt x="29784" y="5564"/>
                  <a:pt x="30650" y="5564"/>
                </a:cubicBezTo>
                <a:cubicBezTo>
                  <a:pt x="31032" y="5564"/>
                  <a:pt x="31423" y="5523"/>
                  <a:pt x="31821" y="5451"/>
                </a:cubicBezTo>
                <a:cubicBezTo>
                  <a:pt x="33949" y="5057"/>
                  <a:pt x="36018" y="4170"/>
                  <a:pt x="38067" y="3500"/>
                </a:cubicBezTo>
                <a:lnTo>
                  <a:pt x="44608" y="1372"/>
                </a:lnTo>
                <a:cubicBezTo>
                  <a:pt x="45652" y="1037"/>
                  <a:pt x="46736" y="545"/>
                  <a:pt x="47820" y="466"/>
                </a:cubicBezTo>
                <a:cubicBezTo>
                  <a:pt x="47866" y="462"/>
                  <a:pt x="47913" y="461"/>
                  <a:pt x="47961" y="461"/>
                </a:cubicBezTo>
                <a:close/>
                <a:moveTo>
                  <a:pt x="47887" y="1"/>
                </a:moveTo>
                <a:cubicBezTo>
                  <a:pt x="47346" y="1"/>
                  <a:pt x="46785" y="115"/>
                  <a:pt x="46263" y="269"/>
                </a:cubicBezTo>
                <a:cubicBezTo>
                  <a:pt x="43308" y="1136"/>
                  <a:pt x="40392" y="2180"/>
                  <a:pt x="37456" y="3126"/>
                </a:cubicBezTo>
                <a:cubicBezTo>
                  <a:pt x="35939" y="3618"/>
                  <a:pt x="34422" y="4150"/>
                  <a:pt x="32905" y="4604"/>
                </a:cubicBezTo>
                <a:cubicBezTo>
                  <a:pt x="32057" y="4864"/>
                  <a:pt x="31161" y="5107"/>
                  <a:pt x="30294" y="5107"/>
                </a:cubicBezTo>
                <a:cubicBezTo>
                  <a:pt x="29690" y="5107"/>
                  <a:pt x="29099" y="4990"/>
                  <a:pt x="28548" y="4678"/>
                </a:cubicBezTo>
                <a:lnTo>
                  <a:pt x="28548" y="4678"/>
                </a:lnTo>
                <a:cubicBezTo>
                  <a:pt x="29329" y="3332"/>
                  <a:pt x="32773" y="3918"/>
                  <a:pt x="32412" y="1944"/>
                </a:cubicBezTo>
                <a:cubicBezTo>
                  <a:pt x="32213" y="702"/>
                  <a:pt x="30749" y="420"/>
                  <a:pt x="29620" y="420"/>
                </a:cubicBezTo>
                <a:cubicBezTo>
                  <a:pt x="29405" y="420"/>
                  <a:pt x="29203" y="431"/>
                  <a:pt x="29023" y="446"/>
                </a:cubicBezTo>
                <a:cubicBezTo>
                  <a:pt x="26501" y="663"/>
                  <a:pt x="23960" y="1530"/>
                  <a:pt x="21477" y="2023"/>
                </a:cubicBezTo>
                <a:cubicBezTo>
                  <a:pt x="18738" y="2554"/>
                  <a:pt x="16000" y="2988"/>
                  <a:pt x="13222" y="3343"/>
                </a:cubicBezTo>
                <a:cubicBezTo>
                  <a:pt x="10404" y="3697"/>
                  <a:pt x="7567" y="3953"/>
                  <a:pt x="4730" y="4131"/>
                </a:cubicBezTo>
                <a:cubicBezTo>
                  <a:pt x="2996" y="4229"/>
                  <a:pt x="277" y="4544"/>
                  <a:pt x="99" y="6791"/>
                </a:cubicBezTo>
                <a:cubicBezTo>
                  <a:pt x="1" y="8150"/>
                  <a:pt x="1163" y="9253"/>
                  <a:pt x="2346" y="9726"/>
                </a:cubicBezTo>
                <a:cubicBezTo>
                  <a:pt x="3420" y="10144"/>
                  <a:pt x="4676" y="10266"/>
                  <a:pt x="5943" y="10266"/>
                </a:cubicBezTo>
                <a:cubicBezTo>
                  <a:pt x="7184" y="10266"/>
                  <a:pt x="8435" y="10149"/>
                  <a:pt x="9537" y="10081"/>
                </a:cubicBezTo>
                <a:cubicBezTo>
                  <a:pt x="10897" y="10002"/>
                  <a:pt x="12256" y="9884"/>
                  <a:pt x="13616" y="9687"/>
                </a:cubicBezTo>
                <a:cubicBezTo>
                  <a:pt x="15172" y="9490"/>
                  <a:pt x="16748" y="8958"/>
                  <a:pt x="18285" y="8840"/>
                </a:cubicBezTo>
                <a:lnTo>
                  <a:pt x="18758" y="8721"/>
                </a:lnTo>
                <a:lnTo>
                  <a:pt x="19743" y="9293"/>
                </a:lnTo>
                <a:cubicBezTo>
                  <a:pt x="19763" y="9588"/>
                  <a:pt x="19073" y="9608"/>
                  <a:pt x="18896" y="9746"/>
                </a:cubicBezTo>
                <a:cubicBezTo>
                  <a:pt x="18187" y="10298"/>
                  <a:pt x="18108" y="10554"/>
                  <a:pt x="17142" y="10692"/>
                </a:cubicBezTo>
                <a:cubicBezTo>
                  <a:pt x="16354" y="10810"/>
                  <a:pt x="15822" y="11007"/>
                  <a:pt x="15606" y="11834"/>
                </a:cubicBezTo>
                <a:cubicBezTo>
                  <a:pt x="15599" y="11866"/>
                  <a:pt x="15608" y="11903"/>
                  <a:pt x="15627" y="11942"/>
                </a:cubicBezTo>
                <a:lnTo>
                  <a:pt x="15627" y="11942"/>
                </a:lnTo>
                <a:cubicBezTo>
                  <a:pt x="15687" y="13288"/>
                  <a:pt x="16980" y="13890"/>
                  <a:pt x="18200" y="13890"/>
                </a:cubicBezTo>
                <a:cubicBezTo>
                  <a:pt x="18275" y="13890"/>
                  <a:pt x="18349" y="13888"/>
                  <a:pt x="18423" y="13884"/>
                </a:cubicBezTo>
                <a:cubicBezTo>
                  <a:pt x="21103" y="13726"/>
                  <a:pt x="23841" y="13076"/>
                  <a:pt x="26501" y="12682"/>
                </a:cubicBezTo>
                <a:lnTo>
                  <a:pt x="34678" y="11421"/>
                </a:lnTo>
                <a:cubicBezTo>
                  <a:pt x="35880" y="11224"/>
                  <a:pt x="37200" y="11165"/>
                  <a:pt x="38362" y="10810"/>
                </a:cubicBezTo>
                <a:cubicBezTo>
                  <a:pt x="39032" y="10613"/>
                  <a:pt x="39702" y="10140"/>
                  <a:pt x="39682" y="9372"/>
                </a:cubicBezTo>
                <a:cubicBezTo>
                  <a:pt x="39682" y="8781"/>
                  <a:pt x="39269" y="8603"/>
                  <a:pt x="38934" y="8209"/>
                </a:cubicBezTo>
                <a:cubicBezTo>
                  <a:pt x="38382" y="7579"/>
                  <a:pt x="38047" y="7047"/>
                  <a:pt x="38737" y="6377"/>
                </a:cubicBezTo>
                <a:cubicBezTo>
                  <a:pt x="39269" y="5865"/>
                  <a:pt x="40175" y="5766"/>
                  <a:pt x="40845" y="5608"/>
                </a:cubicBezTo>
                <a:cubicBezTo>
                  <a:pt x="43308" y="5057"/>
                  <a:pt x="45889" y="4663"/>
                  <a:pt x="48293" y="3914"/>
                </a:cubicBezTo>
                <a:cubicBezTo>
                  <a:pt x="49494" y="3520"/>
                  <a:pt x="50893" y="2515"/>
                  <a:pt x="50046" y="1136"/>
                </a:cubicBezTo>
                <a:cubicBezTo>
                  <a:pt x="49529" y="282"/>
                  <a:pt x="48733" y="1"/>
                  <a:pt x="4788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24" name="Google Shape;1124;p49"/>
          <p:cNvSpPr/>
          <p:nvPr/>
        </p:nvSpPr>
        <p:spPr>
          <a:xfrm>
            <a:off x="185672" y="1915480"/>
            <a:ext cx="192795" cy="245160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25" name="Google Shape;1125;p49"/>
          <p:cNvSpPr/>
          <p:nvPr/>
        </p:nvSpPr>
        <p:spPr>
          <a:xfrm>
            <a:off x="1334625" y="702676"/>
            <a:ext cx="283484" cy="360430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126" name="Google Shape;1126;p49"/>
          <p:cNvGrpSpPr/>
          <p:nvPr/>
        </p:nvGrpSpPr>
        <p:grpSpPr>
          <a:xfrm>
            <a:off x="287433" y="349774"/>
            <a:ext cx="645730" cy="813641"/>
            <a:chOff x="11435300" y="1056650"/>
            <a:chExt cx="568775" cy="716675"/>
          </a:xfrm>
        </p:grpSpPr>
        <p:sp>
          <p:nvSpPr>
            <p:cNvPr id="1127" name="Google Shape;1127;p49"/>
            <p:cNvSpPr/>
            <p:nvPr/>
          </p:nvSpPr>
          <p:spPr>
            <a:xfrm>
              <a:off x="11464475" y="1078600"/>
              <a:ext cx="514575" cy="672500"/>
            </a:xfrm>
            <a:custGeom>
              <a:avLst/>
              <a:gdLst/>
              <a:ahLst/>
              <a:cxnLst/>
              <a:rect l="l" t="t" r="r" b="b"/>
              <a:pathLst>
                <a:path w="20583" h="26900" extrusionOk="0">
                  <a:moveTo>
                    <a:pt x="14711" y="1"/>
                  </a:moveTo>
                  <a:cubicBezTo>
                    <a:pt x="9241" y="5872"/>
                    <a:pt x="1" y="9041"/>
                    <a:pt x="1" y="9041"/>
                  </a:cubicBezTo>
                  <a:cubicBezTo>
                    <a:pt x="368" y="9708"/>
                    <a:pt x="668" y="10375"/>
                    <a:pt x="968" y="11042"/>
                  </a:cubicBezTo>
                  <a:cubicBezTo>
                    <a:pt x="2469" y="14545"/>
                    <a:pt x="3470" y="18214"/>
                    <a:pt x="3970" y="21983"/>
                  </a:cubicBezTo>
                  <a:cubicBezTo>
                    <a:pt x="3970" y="21983"/>
                    <a:pt x="4404" y="24752"/>
                    <a:pt x="4637" y="26787"/>
                  </a:cubicBezTo>
                  <a:cubicBezTo>
                    <a:pt x="4967" y="26831"/>
                    <a:pt x="5589" y="26900"/>
                    <a:pt x="6437" y="26900"/>
                  </a:cubicBezTo>
                  <a:cubicBezTo>
                    <a:pt x="8765" y="26900"/>
                    <a:pt x="12794" y="26385"/>
                    <a:pt x="17146" y="23451"/>
                  </a:cubicBezTo>
                  <a:lnTo>
                    <a:pt x="20582" y="18214"/>
                  </a:lnTo>
                  <a:cubicBezTo>
                    <a:pt x="19815" y="14811"/>
                    <a:pt x="18180" y="9174"/>
                    <a:pt x="16746" y="5071"/>
                  </a:cubicBezTo>
                  <a:cubicBezTo>
                    <a:pt x="15979" y="2936"/>
                    <a:pt x="14711" y="1"/>
                    <a:pt x="14711" y="1"/>
                  </a:cubicBezTo>
                  <a:close/>
                </a:path>
              </a:pathLst>
            </a:custGeom>
            <a:solidFill>
              <a:srgbClr val="302D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8" name="Google Shape;1128;p49"/>
            <p:cNvSpPr/>
            <p:nvPr/>
          </p:nvSpPr>
          <p:spPr>
            <a:xfrm>
              <a:off x="11435300" y="1056650"/>
              <a:ext cx="568775" cy="716675"/>
            </a:xfrm>
            <a:custGeom>
              <a:avLst/>
              <a:gdLst/>
              <a:ahLst/>
              <a:cxnLst/>
              <a:rect l="l" t="t" r="r" b="b"/>
              <a:pathLst>
                <a:path w="22751" h="28667" extrusionOk="0">
                  <a:moveTo>
                    <a:pt x="5871" y="21961"/>
                  </a:moveTo>
                  <a:cubicBezTo>
                    <a:pt x="5871" y="21961"/>
                    <a:pt x="5871" y="21961"/>
                    <a:pt x="5871" y="21961"/>
                  </a:cubicBezTo>
                  <a:cubicBezTo>
                    <a:pt x="5871" y="21962"/>
                    <a:pt x="5871" y="21963"/>
                    <a:pt x="5871" y="21963"/>
                  </a:cubicBezTo>
                  <a:cubicBezTo>
                    <a:pt x="5871" y="21963"/>
                    <a:pt x="5871" y="21962"/>
                    <a:pt x="5871" y="21961"/>
                  </a:cubicBezTo>
                  <a:close/>
                  <a:moveTo>
                    <a:pt x="15452" y="2500"/>
                  </a:moveTo>
                  <a:cubicBezTo>
                    <a:pt x="17666" y="7871"/>
                    <a:pt x="19425" y="13434"/>
                    <a:pt x="20704" y="19111"/>
                  </a:cubicBezTo>
                  <a:lnTo>
                    <a:pt x="20704" y="19111"/>
                  </a:lnTo>
                  <a:lnTo>
                    <a:pt x="17608" y="23801"/>
                  </a:lnTo>
                  <a:lnTo>
                    <a:pt x="17608" y="23801"/>
                  </a:lnTo>
                  <a:cubicBezTo>
                    <a:pt x="14683" y="25633"/>
                    <a:pt x="11307" y="26907"/>
                    <a:pt x="7865" y="26907"/>
                  </a:cubicBezTo>
                  <a:cubicBezTo>
                    <a:pt x="7484" y="26907"/>
                    <a:pt x="7103" y="26892"/>
                    <a:pt x="6721" y="26860"/>
                  </a:cubicBezTo>
                  <a:lnTo>
                    <a:pt x="6721" y="26860"/>
                  </a:lnTo>
                  <a:cubicBezTo>
                    <a:pt x="6587" y="25532"/>
                    <a:pt x="6499" y="24147"/>
                    <a:pt x="6171" y="22895"/>
                  </a:cubicBezTo>
                  <a:cubicBezTo>
                    <a:pt x="6105" y="22694"/>
                    <a:pt x="5971" y="22361"/>
                    <a:pt x="5938" y="22194"/>
                  </a:cubicBezTo>
                  <a:cubicBezTo>
                    <a:pt x="5938" y="22148"/>
                    <a:pt x="5889" y="22004"/>
                    <a:pt x="5871" y="21955"/>
                  </a:cubicBezTo>
                  <a:lnTo>
                    <a:pt x="5871" y="21955"/>
                  </a:lnTo>
                  <a:cubicBezTo>
                    <a:pt x="5871" y="21853"/>
                    <a:pt x="5869" y="20850"/>
                    <a:pt x="5838" y="20726"/>
                  </a:cubicBezTo>
                  <a:cubicBezTo>
                    <a:pt x="5199" y="17138"/>
                    <a:pt x="4089" y="13632"/>
                    <a:pt x="2533" y="10336"/>
                  </a:cubicBezTo>
                  <a:lnTo>
                    <a:pt x="2533" y="10336"/>
                  </a:lnTo>
                  <a:cubicBezTo>
                    <a:pt x="7221" y="8584"/>
                    <a:pt x="11814" y="5939"/>
                    <a:pt x="15452" y="2500"/>
                  </a:cubicBezTo>
                  <a:close/>
                  <a:moveTo>
                    <a:pt x="16170" y="1"/>
                  </a:moveTo>
                  <a:cubicBezTo>
                    <a:pt x="15815" y="1"/>
                    <a:pt x="15406" y="184"/>
                    <a:pt x="15211" y="379"/>
                  </a:cubicBezTo>
                  <a:cubicBezTo>
                    <a:pt x="11408" y="4381"/>
                    <a:pt x="6205" y="7317"/>
                    <a:pt x="1001" y="9118"/>
                  </a:cubicBezTo>
                  <a:cubicBezTo>
                    <a:pt x="434" y="9318"/>
                    <a:pt x="0" y="9919"/>
                    <a:pt x="301" y="10486"/>
                  </a:cubicBezTo>
                  <a:cubicBezTo>
                    <a:pt x="2102" y="14122"/>
                    <a:pt x="3369" y="18024"/>
                    <a:pt x="4003" y="22027"/>
                  </a:cubicBezTo>
                  <a:cubicBezTo>
                    <a:pt x="4060" y="22425"/>
                    <a:pt x="4262" y="22944"/>
                    <a:pt x="4362" y="23357"/>
                  </a:cubicBezTo>
                  <a:lnTo>
                    <a:pt x="4362" y="23357"/>
                  </a:lnTo>
                  <a:cubicBezTo>
                    <a:pt x="4356" y="23348"/>
                    <a:pt x="4350" y="23343"/>
                    <a:pt x="4344" y="23343"/>
                  </a:cubicBezTo>
                  <a:cubicBezTo>
                    <a:pt x="4318" y="23343"/>
                    <a:pt x="4291" y="23436"/>
                    <a:pt x="4270" y="23729"/>
                  </a:cubicBezTo>
                  <a:cubicBezTo>
                    <a:pt x="4170" y="25063"/>
                    <a:pt x="4670" y="26697"/>
                    <a:pt x="4870" y="28032"/>
                  </a:cubicBezTo>
                  <a:cubicBezTo>
                    <a:pt x="4937" y="28332"/>
                    <a:pt x="5204" y="28532"/>
                    <a:pt x="5504" y="28532"/>
                  </a:cubicBezTo>
                  <a:cubicBezTo>
                    <a:pt x="6178" y="28623"/>
                    <a:pt x="6853" y="28667"/>
                    <a:pt x="7526" y="28667"/>
                  </a:cubicBezTo>
                  <a:cubicBezTo>
                    <a:pt x="11514" y="28667"/>
                    <a:pt x="15436" y="27137"/>
                    <a:pt x="18747" y="24996"/>
                  </a:cubicBezTo>
                  <a:lnTo>
                    <a:pt x="18731" y="24987"/>
                  </a:lnTo>
                  <a:lnTo>
                    <a:pt x="18731" y="24987"/>
                  </a:lnTo>
                  <a:cubicBezTo>
                    <a:pt x="18889" y="24906"/>
                    <a:pt x="19025" y="24796"/>
                    <a:pt x="19114" y="24663"/>
                  </a:cubicBezTo>
                  <a:lnTo>
                    <a:pt x="22426" y="19613"/>
                  </a:lnTo>
                  <a:lnTo>
                    <a:pt x="22426" y="19613"/>
                  </a:lnTo>
                  <a:cubicBezTo>
                    <a:pt x="22511" y="19511"/>
                    <a:pt x="22573" y="19410"/>
                    <a:pt x="22616" y="19312"/>
                  </a:cubicBezTo>
                  <a:lnTo>
                    <a:pt x="22616" y="19312"/>
                  </a:lnTo>
                  <a:cubicBezTo>
                    <a:pt x="22738" y="19079"/>
                    <a:pt x="22750" y="18880"/>
                    <a:pt x="22689" y="18723"/>
                  </a:cubicBezTo>
                  <a:lnTo>
                    <a:pt x="22689" y="18723"/>
                  </a:lnTo>
                  <a:lnTo>
                    <a:pt x="22716" y="18725"/>
                  </a:lnTo>
                  <a:cubicBezTo>
                    <a:pt x="21282" y="12420"/>
                    <a:pt x="19314" y="6249"/>
                    <a:pt x="16746" y="345"/>
                  </a:cubicBezTo>
                  <a:cubicBezTo>
                    <a:pt x="16648" y="95"/>
                    <a:pt x="16423" y="1"/>
                    <a:pt x="1617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9" name="Google Shape;1129;p49"/>
            <p:cNvSpPr/>
            <p:nvPr/>
          </p:nvSpPr>
          <p:spPr>
            <a:xfrm>
              <a:off x="11464475" y="1078600"/>
              <a:ext cx="514575" cy="672500"/>
            </a:xfrm>
            <a:custGeom>
              <a:avLst/>
              <a:gdLst/>
              <a:ahLst/>
              <a:cxnLst/>
              <a:rect l="l" t="t" r="r" b="b"/>
              <a:pathLst>
                <a:path w="20583" h="26900" extrusionOk="0">
                  <a:moveTo>
                    <a:pt x="14711" y="1"/>
                  </a:moveTo>
                  <a:cubicBezTo>
                    <a:pt x="9241" y="5872"/>
                    <a:pt x="1" y="9041"/>
                    <a:pt x="1" y="9041"/>
                  </a:cubicBezTo>
                  <a:cubicBezTo>
                    <a:pt x="368" y="9708"/>
                    <a:pt x="668" y="10375"/>
                    <a:pt x="968" y="11042"/>
                  </a:cubicBezTo>
                  <a:cubicBezTo>
                    <a:pt x="2469" y="14545"/>
                    <a:pt x="3470" y="18214"/>
                    <a:pt x="3970" y="21983"/>
                  </a:cubicBezTo>
                  <a:cubicBezTo>
                    <a:pt x="3970" y="21983"/>
                    <a:pt x="4404" y="24752"/>
                    <a:pt x="4637" y="26787"/>
                  </a:cubicBezTo>
                  <a:cubicBezTo>
                    <a:pt x="4967" y="26831"/>
                    <a:pt x="5589" y="26900"/>
                    <a:pt x="6437" y="26900"/>
                  </a:cubicBezTo>
                  <a:cubicBezTo>
                    <a:pt x="8765" y="26900"/>
                    <a:pt x="12794" y="26385"/>
                    <a:pt x="17146" y="23451"/>
                  </a:cubicBezTo>
                  <a:lnTo>
                    <a:pt x="20582" y="18214"/>
                  </a:lnTo>
                  <a:cubicBezTo>
                    <a:pt x="19815" y="14811"/>
                    <a:pt x="18180" y="9174"/>
                    <a:pt x="16746" y="5071"/>
                  </a:cubicBezTo>
                  <a:cubicBezTo>
                    <a:pt x="15979" y="2936"/>
                    <a:pt x="14711" y="1"/>
                    <a:pt x="1471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0" name="Google Shape;1130;p49"/>
            <p:cNvSpPr/>
            <p:nvPr/>
          </p:nvSpPr>
          <p:spPr>
            <a:xfrm>
              <a:off x="11892275" y="1533925"/>
              <a:ext cx="86775" cy="130125"/>
            </a:xfrm>
            <a:custGeom>
              <a:avLst/>
              <a:gdLst/>
              <a:ahLst/>
              <a:cxnLst/>
              <a:rect l="l" t="t" r="r" b="b"/>
              <a:pathLst>
                <a:path w="3471" h="5205" extrusionOk="0">
                  <a:moveTo>
                    <a:pt x="3470" y="1"/>
                  </a:moveTo>
                  <a:cubicBezTo>
                    <a:pt x="3470" y="1"/>
                    <a:pt x="2288" y="1269"/>
                    <a:pt x="1045" y="1269"/>
                  </a:cubicBezTo>
                  <a:cubicBezTo>
                    <a:pt x="740" y="1269"/>
                    <a:pt x="431" y="1192"/>
                    <a:pt x="134" y="1002"/>
                  </a:cubicBezTo>
                  <a:lnTo>
                    <a:pt x="134" y="1002"/>
                  </a:lnTo>
                  <a:cubicBezTo>
                    <a:pt x="135" y="1002"/>
                    <a:pt x="1135" y="2670"/>
                    <a:pt x="1" y="5205"/>
                  </a:cubicBezTo>
                  <a:lnTo>
                    <a:pt x="347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1" name="Google Shape;1131;p49"/>
            <p:cNvSpPr/>
            <p:nvPr/>
          </p:nvSpPr>
          <p:spPr>
            <a:xfrm>
              <a:off x="11550225" y="1280600"/>
              <a:ext cx="160600" cy="70500"/>
            </a:xfrm>
            <a:custGeom>
              <a:avLst/>
              <a:gdLst/>
              <a:ahLst/>
              <a:cxnLst/>
              <a:rect l="l" t="t" r="r" b="b"/>
              <a:pathLst>
                <a:path w="6424" h="2820" extrusionOk="0">
                  <a:moveTo>
                    <a:pt x="5583" y="1"/>
                  </a:moveTo>
                  <a:cubicBezTo>
                    <a:pt x="5503" y="1"/>
                    <a:pt x="5421" y="19"/>
                    <a:pt x="5344" y="60"/>
                  </a:cubicBezTo>
                  <a:cubicBezTo>
                    <a:pt x="3809" y="861"/>
                    <a:pt x="2208" y="1528"/>
                    <a:pt x="540" y="2028"/>
                  </a:cubicBezTo>
                  <a:cubicBezTo>
                    <a:pt x="0" y="2208"/>
                    <a:pt x="486" y="2820"/>
                    <a:pt x="953" y="2820"/>
                  </a:cubicBezTo>
                  <a:cubicBezTo>
                    <a:pt x="1005" y="2820"/>
                    <a:pt x="1057" y="2812"/>
                    <a:pt x="1107" y="2795"/>
                  </a:cubicBezTo>
                  <a:cubicBezTo>
                    <a:pt x="2775" y="2262"/>
                    <a:pt x="4376" y="1594"/>
                    <a:pt x="5944" y="794"/>
                  </a:cubicBezTo>
                  <a:cubicBezTo>
                    <a:pt x="6423" y="540"/>
                    <a:pt x="6021" y="1"/>
                    <a:pt x="558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2" name="Google Shape;1132;p49"/>
            <p:cNvSpPr/>
            <p:nvPr/>
          </p:nvSpPr>
          <p:spPr>
            <a:xfrm>
              <a:off x="11729750" y="1227150"/>
              <a:ext cx="72400" cy="47350"/>
            </a:xfrm>
            <a:custGeom>
              <a:avLst/>
              <a:gdLst/>
              <a:ahLst/>
              <a:cxnLst/>
              <a:rect l="l" t="t" r="r" b="b"/>
              <a:pathLst>
                <a:path w="2896" h="1894" extrusionOk="0">
                  <a:moveTo>
                    <a:pt x="2116" y="0"/>
                  </a:moveTo>
                  <a:cubicBezTo>
                    <a:pt x="2076" y="0"/>
                    <a:pt x="2036" y="9"/>
                    <a:pt x="1999" y="30"/>
                  </a:cubicBezTo>
                  <a:lnTo>
                    <a:pt x="331" y="964"/>
                  </a:lnTo>
                  <a:cubicBezTo>
                    <a:pt x="0" y="1144"/>
                    <a:pt x="428" y="1893"/>
                    <a:pt x="784" y="1893"/>
                  </a:cubicBezTo>
                  <a:cubicBezTo>
                    <a:pt x="823" y="1893"/>
                    <a:pt x="862" y="1884"/>
                    <a:pt x="898" y="1864"/>
                  </a:cubicBezTo>
                  <a:lnTo>
                    <a:pt x="2566" y="897"/>
                  </a:lnTo>
                  <a:cubicBezTo>
                    <a:pt x="2895" y="717"/>
                    <a:pt x="2472" y="0"/>
                    <a:pt x="21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3" name="Google Shape;1133;p49"/>
            <p:cNvSpPr/>
            <p:nvPr/>
          </p:nvSpPr>
          <p:spPr>
            <a:xfrm>
              <a:off x="11578800" y="1288050"/>
              <a:ext cx="266275" cy="131700"/>
            </a:xfrm>
            <a:custGeom>
              <a:avLst/>
              <a:gdLst/>
              <a:ahLst/>
              <a:cxnLst/>
              <a:rect l="l" t="t" r="r" b="b"/>
              <a:pathLst>
                <a:path w="10651" h="5268" extrusionOk="0">
                  <a:moveTo>
                    <a:pt x="10531" y="1"/>
                  </a:moveTo>
                  <a:cubicBezTo>
                    <a:pt x="10460" y="1"/>
                    <a:pt x="10325" y="59"/>
                    <a:pt x="10138" y="196"/>
                  </a:cubicBezTo>
                  <a:cubicBezTo>
                    <a:pt x="7336" y="2230"/>
                    <a:pt x="4201" y="3765"/>
                    <a:pt x="832" y="4632"/>
                  </a:cubicBezTo>
                  <a:cubicBezTo>
                    <a:pt x="637" y="4697"/>
                    <a:pt x="0" y="5267"/>
                    <a:pt x="150" y="5267"/>
                  </a:cubicBezTo>
                  <a:cubicBezTo>
                    <a:pt x="154" y="5267"/>
                    <a:pt x="159" y="5267"/>
                    <a:pt x="165" y="5266"/>
                  </a:cubicBezTo>
                  <a:cubicBezTo>
                    <a:pt x="3800" y="4265"/>
                    <a:pt x="7236" y="2631"/>
                    <a:pt x="10272" y="396"/>
                  </a:cubicBezTo>
                  <a:cubicBezTo>
                    <a:pt x="10586" y="166"/>
                    <a:pt x="10650" y="1"/>
                    <a:pt x="1053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4" name="Google Shape;1134;p49"/>
            <p:cNvSpPr/>
            <p:nvPr/>
          </p:nvSpPr>
          <p:spPr>
            <a:xfrm>
              <a:off x="11596200" y="1355600"/>
              <a:ext cx="265550" cy="130950"/>
            </a:xfrm>
            <a:custGeom>
              <a:avLst/>
              <a:gdLst/>
              <a:ahLst/>
              <a:cxnLst/>
              <a:rect l="l" t="t" r="r" b="b"/>
              <a:pathLst>
                <a:path w="10622" h="5238" extrusionOk="0">
                  <a:moveTo>
                    <a:pt x="10502" y="1"/>
                  </a:moveTo>
                  <a:cubicBezTo>
                    <a:pt x="10431" y="1"/>
                    <a:pt x="10296" y="59"/>
                    <a:pt x="10109" y="196"/>
                  </a:cubicBezTo>
                  <a:cubicBezTo>
                    <a:pt x="7307" y="2230"/>
                    <a:pt x="4138" y="3765"/>
                    <a:pt x="803" y="4632"/>
                  </a:cubicBezTo>
                  <a:cubicBezTo>
                    <a:pt x="582" y="4695"/>
                    <a:pt x="1" y="5238"/>
                    <a:pt x="111" y="5238"/>
                  </a:cubicBezTo>
                  <a:cubicBezTo>
                    <a:pt x="117" y="5238"/>
                    <a:pt x="125" y="5236"/>
                    <a:pt x="136" y="5233"/>
                  </a:cubicBezTo>
                  <a:cubicBezTo>
                    <a:pt x="3772" y="4265"/>
                    <a:pt x="7207" y="2631"/>
                    <a:pt x="10243" y="396"/>
                  </a:cubicBezTo>
                  <a:cubicBezTo>
                    <a:pt x="10557" y="166"/>
                    <a:pt x="10621" y="1"/>
                    <a:pt x="105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5" name="Google Shape;1135;p49"/>
            <p:cNvSpPr/>
            <p:nvPr/>
          </p:nvSpPr>
          <p:spPr>
            <a:xfrm>
              <a:off x="11607925" y="1424825"/>
              <a:ext cx="265925" cy="131675"/>
            </a:xfrm>
            <a:custGeom>
              <a:avLst/>
              <a:gdLst/>
              <a:ahLst/>
              <a:cxnLst/>
              <a:rect l="l" t="t" r="r" b="b"/>
              <a:pathLst>
                <a:path w="10637" h="5267" extrusionOk="0">
                  <a:moveTo>
                    <a:pt x="10525" y="1"/>
                  </a:moveTo>
                  <a:cubicBezTo>
                    <a:pt x="10458" y="1"/>
                    <a:pt x="10327" y="59"/>
                    <a:pt x="10141" y="195"/>
                  </a:cubicBezTo>
                  <a:cubicBezTo>
                    <a:pt x="7339" y="2230"/>
                    <a:pt x="4170" y="3764"/>
                    <a:pt x="834" y="4632"/>
                  </a:cubicBezTo>
                  <a:cubicBezTo>
                    <a:pt x="607" y="4697"/>
                    <a:pt x="1" y="5267"/>
                    <a:pt x="153" y="5267"/>
                  </a:cubicBezTo>
                  <a:cubicBezTo>
                    <a:pt x="157" y="5267"/>
                    <a:pt x="162" y="5266"/>
                    <a:pt x="167" y="5266"/>
                  </a:cubicBezTo>
                  <a:cubicBezTo>
                    <a:pt x="3803" y="4265"/>
                    <a:pt x="7239" y="2630"/>
                    <a:pt x="10274" y="395"/>
                  </a:cubicBezTo>
                  <a:cubicBezTo>
                    <a:pt x="10567" y="165"/>
                    <a:pt x="10637" y="1"/>
                    <a:pt x="105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6" name="Google Shape;1136;p49"/>
            <p:cNvSpPr/>
            <p:nvPr/>
          </p:nvSpPr>
          <p:spPr>
            <a:xfrm>
              <a:off x="11617150" y="1496550"/>
              <a:ext cx="266275" cy="131675"/>
            </a:xfrm>
            <a:custGeom>
              <a:avLst/>
              <a:gdLst/>
              <a:ahLst/>
              <a:cxnLst/>
              <a:rect l="l" t="t" r="r" b="b"/>
              <a:pathLst>
                <a:path w="10651" h="5267" extrusionOk="0">
                  <a:moveTo>
                    <a:pt x="10531" y="0"/>
                  </a:moveTo>
                  <a:cubicBezTo>
                    <a:pt x="10461" y="0"/>
                    <a:pt x="10325" y="58"/>
                    <a:pt x="10139" y="195"/>
                  </a:cubicBezTo>
                  <a:cubicBezTo>
                    <a:pt x="7337" y="2230"/>
                    <a:pt x="4201" y="3764"/>
                    <a:pt x="832" y="4631"/>
                  </a:cubicBezTo>
                  <a:cubicBezTo>
                    <a:pt x="637" y="4696"/>
                    <a:pt x="0" y="5267"/>
                    <a:pt x="151" y="5267"/>
                  </a:cubicBezTo>
                  <a:cubicBezTo>
                    <a:pt x="155" y="5267"/>
                    <a:pt x="160" y="5266"/>
                    <a:pt x="165" y="5265"/>
                  </a:cubicBezTo>
                  <a:cubicBezTo>
                    <a:pt x="3801" y="4265"/>
                    <a:pt x="7237" y="2630"/>
                    <a:pt x="10272" y="395"/>
                  </a:cubicBezTo>
                  <a:cubicBezTo>
                    <a:pt x="10586" y="165"/>
                    <a:pt x="10650" y="0"/>
                    <a:pt x="105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137" name="Google Shape;1137;p49"/>
          <p:cNvGrpSpPr/>
          <p:nvPr/>
        </p:nvGrpSpPr>
        <p:grpSpPr>
          <a:xfrm rot="-2700000">
            <a:off x="62398" y="3892215"/>
            <a:ext cx="898707" cy="766293"/>
            <a:chOff x="10024450" y="2274100"/>
            <a:chExt cx="762700" cy="650325"/>
          </a:xfrm>
        </p:grpSpPr>
        <p:sp>
          <p:nvSpPr>
            <p:cNvPr id="1138" name="Google Shape;1138;p49"/>
            <p:cNvSpPr/>
            <p:nvPr/>
          </p:nvSpPr>
          <p:spPr>
            <a:xfrm>
              <a:off x="10051950" y="2294750"/>
              <a:ext cx="706375" cy="609625"/>
            </a:xfrm>
            <a:custGeom>
              <a:avLst/>
              <a:gdLst/>
              <a:ahLst/>
              <a:cxnLst/>
              <a:rect l="l" t="t" r="r" b="b"/>
              <a:pathLst>
                <a:path w="28255" h="24385" extrusionOk="0">
                  <a:moveTo>
                    <a:pt x="8240" y="1"/>
                  </a:moveTo>
                  <a:cubicBezTo>
                    <a:pt x="8107" y="835"/>
                    <a:pt x="7940" y="1602"/>
                    <a:pt x="7706" y="2402"/>
                  </a:cubicBezTo>
                  <a:cubicBezTo>
                    <a:pt x="6639" y="6505"/>
                    <a:pt x="4971" y="10408"/>
                    <a:pt x="2803" y="14044"/>
                  </a:cubicBezTo>
                  <a:cubicBezTo>
                    <a:pt x="2803" y="14044"/>
                    <a:pt x="1235" y="16746"/>
                    <a:pt x="1" y="18714"/>
                  </a:cubicBezTo>
                  <a:cubicBezTo>
                    <a:pt x="1002" y="19715"/>
                    <a:pt x="5605" y="23784"/>
                    <a:pt x="13911" y="24385"/>
                  </a:cubicBezTo>
                  <a:lnTo>
                    <a:pt x="17380" y="23284"/>
                  </a:lnTo>
                  <a:lnTo>
                    <a:pt x="20782" y="22183"/>
                  </a:lnTo>
                  <a:cubicBezTo>
                    <a:pt x="22917" y="17547"/>
                    <a:pt x="24852" y="12810"/>
                    <a:pt x="26520" y="8006"/>
                  </a:cubicBezTo>
                  <a:cubicBezTo>
                    <a:pt x="27354" y="5605"/>
                    <a:pt x="28254" y="2169"/>
                    <a:pt x="28254" y="2169"/>
                  </a:cubicBezTo>
                  <a:lnTo>
                    <a:pt x="28254" y="2169"/>
                  </a:lnTo>
                  <a:cubicBezTo>
                    <a:pt x="26720" y="2407"/>
                    <a:pt x="25144" y="2506"/>
                    <a:pt x="23582" y="2506"/>
                  </a:cubicBezTo>
                  <a:cubicBezTo>
                    <a:pt x="15734" y="2506"/>
                    <a:pt x="8240" y="1"/>
                    <a:pt x="8240" y="1"/>
                  </a:cubicBezTo>
                  <a:close/>
                </a:path>
              </a:pathLst>
            </a:custGeom>
            <a:solidFill>
              <a:srgbClr val="302D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9" name="Google Shape;1139;p49"/>
            <p:cNvSpPr/>
            <p:nvPr/>
          </p:nvSpPr>
          <p:spPr>
            <a:xfrm>
              <a:off x="10024450" y="2274100"/>
              <a:ext cx="762700" cy="650325"/>
            </a:xfrm>
            <a:custGeom>
              <a:avLst/>
              <a:gdLst/>
              <a:ahLst/>
              <a:cxnLst/>
              <a:rect l="l" t="t" r="r" b="b"/>
              <a:pathLst>
                <a:path w="30508" h="26013" extrusionOk="0">
                  <a:moveTo>
                    <a:pt x="2783" y="14640"/>
                  </a:moveTo>
                  <a:cubicBezTo>
                    <a:pt x="2750" y="14640"/>
                    <a:pt x="2723" y="14703"/>
                    <a:pt x="2785" y="14864"/>
                  </a:cubicBezTo>
                  <a:lnTo>
                    <a:pt x="2785" y="14864"/>
                  </a:lnTo>
                  <a:cubicBezTo>
                    <a:pt x="2876" y="14736"/>
                    <a:pt x="2825" y="14640"/>
                    <a:pt x="2783" y="14640"/>
                  </a:cubicBezTo>
                  <a:close/>
                  <a:moveTo>
                    <a:pt x="10200" y="1949"/>
                  </a:moveTo>
                  <a:cubicBezTo>
                    <a:pt x="14694" y="3316"/>
                    <a:pt x="19526" y="4155"/>
                    <a:pt x="24289" y="4155"/>
                  </a:cubicBezTo>
                  <a:cubicBezTo>
                    <a:pt x="25520" y="4155"/>
                    <a:pt x="26746" y="4099"/>
                    <a:pt x="27961" y="3981"/>
                  </a:cubicBezTo>
                  <a:lnTo>
                    <a:pt x="27961" y="3981"/>
                  </a:lnTo>
                  <a:cubicBezTo>
                    <a:pt x="26216" y="10325"/>
                    <a:pt x="23868" y="16492"/>
                    <a:pt x="20999" y="22399"/>
                  </a:cubicBezTo>
                  <a:lnTo>
                    <a:pt x="20999" y="22399"/>
                  </a:lnTo>
                  <a:lnTo>
                    <a:pt x="14854" y="24388"/>
                  </a:lnTo>
                  <a:lnTo>
                    <a:pt x="14854" y="24388"/>
                  </a:lnTo>
                  <a:cubicBezTo>
                    <a:pt x="10361" y="23971"/>
                    <a:pt x="5747" y="22512"/>
                    <a:pt x="2343" y="19482"/>
                  </a:cubicBezTo>
                  <a:lnTo>
                    <a:pt x="2343" y="19482"/>
                  </a:lnTo>
                  <a:cubicBezTo>
                    <a:pt x="3225" y="18045"/>
                    <a:pt x="4078" y="16607"/>
                    <a:pt x="4904" y="15170"/>
                  </a:cubicBezTo>
                  <a:cubicBezTo>
                    <a:pt x="4970" y="14970"/>
                    <a:pt x="4970" y="14737"/>
                    <a:pt x="4837" y="14537"/>
                  </a:cubicBezTo>
                  <a:lnTo>
                    <a:pt x="4837" y="14537"/>
                  </a:lnTo>
                  <a:cubicBezTo>
                    <a:pt x="4866" y="14581"/>
                    <a:pt x="4903" y="14601"/>
                    <a:pt x="4945" y="14601"/>
                  </a:cubicBezTo>
                  <a:cubicBezTo>
                    <a:pt x="5380" y="14601"/>
                    <a:pt x="6422" y="12433"/>
                    <a:pt x="6605" y="12068"/>
                  </a:cubicBezTo>
                  <a:cubicBezTo>
                    <a:pt x="7205" y="10867"/>
                    <a:pt x="7739" y="9633"/>
                    <a:pt x="8273" y="8399"/>
                  </a:cubicBezTo>
                  <a:cubicBezTo>
                    <a:pt x="9078" y="6299"/>
                    <a:pt x="9735" y="4149"/>
                    <a:pt x="10200" y="1949"/>
                  </a:cubicBezTo>
                  <a:close/>
                  <a:moveTo>
                    <a:pt x="9275" y="0"/>
                  </a:moveTo>
                  <a:cubicBezTo>
                    <a:pt x="9006" y="0"/>
                    <a:pt x="8770" y="99"/>
                    <a:pt x="8600" y="248"/>
                  </a:cubicBezTo>
                  <a:lnTo>
                    <a:pt x="8600" y="248"/>
                  </a:lnTo>
                  <a:cubicBezTo>
                    <a:pt x="8452" y="363"/>
                    <a:pt x="8345" y="521"/>
                    <a:pt x="8306" y="727"/>
                  </a:cubicBezTo>
                  <a:cubicBezTo>
                    <a:pt x="7405" y="5630"/>
                    <a:pt x="5437" y="10267"/>
                    <a:pt x="2902" y="14570"/>
                  </a:cubicBezTo>
                  <a:cubicBezTo>
                    <a:pt x="2837" y="14766"/>
                    <a:pt x="2836" y="14994"/>
                    <a:pt x="2961" y="15191"/>
                  </a:cubicBezTo>
                  <a:lnTo>
                    <a:pt x="2961" y="15191"/>
                  </a:lnTo>
                  <a:cubicBezTo>
                    <a:pt x="2872" y="15054"/>
                    <a:pt x="2817" y="14946"/>
                    <a:pt x="2785" y="14864"/>
                  </a:cubicBezTo>
                  <a:lnTo>
                    <a:pt x="2785" y="14864"/>
                  </a:lnTo>
                  <a:cubicBezTo>
                    <a:pt x="2754" y="14908"/>
                    <a:pt x="2706" y="14955"/>
                    <a:pt x="2635" y="15004"/>
                  </a:cubicBezTo>
                  <a:cubicBezTo>
                    <a:pt x="2369" y="15370"/>
                    <a:pt x="2168" y="15771"/>
                    <a:pt x="1968" y="16171"/>
                  </a:cubicBezTo>
                  <a:cubicBezTo>
                    <a:pt x="1368" y="17205"/>
                    <a:pt x="767" y="18239"/>
                    <a:pt x="134" y="19240"/>
                  </a:cubicBezTo>
                  <a:cubicBezTo>
                    <a:pt x="0" y="19540"/>
                    <a:pt x="100" y="19874"/>
                    <a:pt x="334" y="20074"/>
                  </a:cubicBezTo>
                  <a:cubicBezTo>
                    <a:pt x="4170" y="23810"/>
                    <a:pt x="9707" y="25578"/>
                    <a:pt x="14944" y="26011"/>
                  </a:cubicBezTo>
                  <a:lnTo>
                    <a:pt x="14931" y="25979"/>
                  </a:lnTo>
                  <a:lnTo>
                    <a:pt x="14931" y="25979"/>
                  </a:lnTo>
                  <a:cubicBezTo>
                    <a:pt x="15028" y="26001"/>
                    <a:pt x="15125" y="26013"/>
                    <a:pt x="15218" y="26013"/>
                  </a:cubicBezTo>
                  <a:cubicBezTo>
                    <a:pt x="15309" y="26013"/>
                    <a:pt x="15397" y="26002"/>
                    <a:pt x="15478" y="25978"/>
                  </a:cubicBezTo>
                  <a:lnTo>
                    <a:pt x="22349" y="23743"/>
                  </a:lnTo>
                  <a:cubicBezTo>
                    <a:pt x="22474" y="23715"/>
                    <a:pt x="22581" y="23653"/>
                    <a:pt x="22669" y="23568"/>
                  </a:cubicBezTo>
                  <a:lnTo>
                    <a:pt x="22669" y="23568"/>
                  </a:lnTo>
                  <a:cubicBezTo>
                    <a:pt x="22787" y="23475"/>
                    <a:pt x="22854" y="23365"/>
                    <a:pt x="22880" y="23247"/>
                  </a:cubicBezTo>
                  <a:lnTo>
                    <a:pt x="22880" y="23247"/>
                  </a:lnTo>
                  <a:cubicBezTo>
                    <a:pt x="26002" y="16795"/>
                    <a:pt x="28526" y="10044"/>
                    <a:pt x="30355" y="3095"/>
                  </a:cubicBezTo>
                  <a:cubicBezTo>
                    <a:pt x="30508" y="2515"/>
                    <a:pt x="29681" y="2186"/>
                    <a:pt x="29208" y="2186"/>
                  </a:cubicBezTo>
                  <a:cubicBezTo>
                    <a:pt x="29165" y="2186"/>
                    <a:pt x="29124" y="2189"/>
                    <a:pt x="29087" y="2194"/>
                  </a:cubicBezTo>
                  <a:cubicBezTo>
                    <a:pt x="27478" y="2421"/>
                    <a:pt x="25838" y="2527"/>
                    <a:pt x="24186" y="2527"/>
                  </a:cubicBezTo>
                  <a:cubicBezTo>
                    <a:pt x="19411" y="2527"/>
                    <a:pt x="14541" y="1640"/>
                    <a:pt x="10060" y="197"/>
                  </a:cubicBezTo>
                  <a:lnTo>
                    <a:pt x="10060" y="197"/>
                  </a:lnTo>
                  <a:cubicBezTo>
                    <a:pt x="9901" y="100"/>
                    <a:pt x="9703" y="41"/>
                    <a:pt x="9497" y="22"/>
                  </a:cubicBezTo>
                  <a:lnTo>
                    <a:pt x="9497" y="22"/>
                  </a:lnTo>
                  <a:cubicBezTo>
                    <a:pt x="9421" y="7"/>
                    <a:pt x="9347" y="0"/>
                    <a:pt x="927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0" name="Google Shape;1140;p49"/>
            <p:cNvSpPr/>
            <p:nvPr/>
          </p:nvSpPr>
          <p:spPr>
            <a:xfrm>
              <a:off x="10045400" y="2294038"/>
              <a:ext cx="706375" cy="610450"/>
            </a:xfrm>
            <a:custGeom>
              <a:avLst/>
              <a:gdLst/>
              <a:ahLst/>
              <a:cxnLst/>
              <a:rect l="l" t="t" r="r" b="b"/>
              <a:pathLst>
                <a:path w="28255" h="24418" extrusionOk="0">
                  <a:moveTo>
                    <a:pt x="8240" y="0"/>
                  </a:moveTo>
                  <a:cubicBezTo>
                    <a:pt x="8107" y="834"/>
                    <a:pt x="7907" y="1635"/>
                    <a:pt x="7706" y="2435"/>
                  </a:cubicBezTo>
                  <a:cubicBezTo>
                    <a:pt x="6639" y="6505"/>
                    <a:pt x="4971" y="10441"/>
                    <a:pt x="2803" y="14077"/>
                  </a:cubicBezTo>
                  <a:cubicBezTo>
                    <a:pt x="2803" y="14077"/>
                    <a:pt x="1235" y="16779"/>
                    <a:pt x="1" y="18747"/>
                  </a:cubicBezTo>
                  <a:cubicBezTo>
                    <a:pt x="1002" y="19748"/>
                    <a:pt x="5605" y="23851"/>
                    <a:pt x="13911" y="24418"/>
                  </a:cubicBezTo>
                  <a:lnTo>
                    <a:pt x="20782" y="22216"/>
                  </a:lnTo>
                  <a:cubicBezTo>
                    <a:pt x="22917" y="17580"/>
                    <a:pt x="24852" y="12876"/>
                    <a:pt x="26520" y="8039"/>
                  </a:cubicBezTo>
                  <a:cubicBezTo>
                    <a:pt x="27354" y="5671"/>
                    <a:pt x="28254" y="2202"/>
                    <a:pt x="28254" y="2202"/>
                  </a:cubicBezTo>
                  <a:lnTo>
                    <a:pt x="28254" y="2202"/>
                  </a:lnTo>
                  <a:cubicBezTo>
                    <a:pt x="26756" y="2430"/>
                    <a:pt x="25214" y="2526"/>
                    <a:pt x="23684" y="2526"/>
                  </a:cubicBezTo>
                  <a:cubicBezTo>
                    <a:pt x="15815" y="2526"/>
                    <a:pt x="8240" y="0"/>
                    <a:pt x="82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1" name="Google Shape;1141;p49"/>
            <p:cNvSpPr/>
            <p:nvPr/>
          </p:nvSpPr>
          <p:spPr>
            <a:xfrm>
              <a:off x="10399700" y="2814300"/>
              <a:ext cx="171825" cy="90075"/>
            </a:xfrm>
            <a:custGeom>
              <a:avLst/>
              <a:gdLst/>
              <a:ahLst/>
              <a:cxnLst/>
              <a:rect l="l" t="t" r="r" b="b"/>
              <a:pathLst>
                <a:path w="6873" h="3603" extrusionOk="0">
                  <a:moveTo>
                    <a:pt x="3103" y="0"/>
                  </a:moveTo>
                  <a:cubicBezTo>
                    <a:pt x="3103" y="0"/>
                    <a:pt x="2836" y="2135"/>
                    <a:pt x="1" y="3603"/>
                  </a:cubicBezTo>
                  <a:lnTo>
                    <a:pt x="6872" y="1401"/>
                  </a:lnTo>
                  <a:lnTo>
                    <a:pt x="6872" y="1401"/>
                  </a:lnTo>
                  <a:cubicBezTo>
                    <a:pt x="6872" y="1401"/>
                    <a:pt x="6528" y="1453"/>
                    <a:pt x="6043" y="1453"/>
                  </a:cubicBezTo>
                  <a:cubicBezTo>
                    <a:pt x="5075" y="1453"/>
                    <a:pt x="3548" y="1246"/>
                    <a:pt x="31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2" name="Google Shape;1142;p49"/>
            <p:cNvSpPr/>
            <p:nvPr/>
          </p:nvSpPr>
          <p:spPr>
            <a:xfrm>
              <a:off x="10286450" y="2434750"/>
              <a:ext cx="330925" cy="81850"/>
            </a:xfrm>
            <a:custGeom>
              <a:avLst/>
              <a:gdLst/>
              <a:ahLst/>
              <a:cxnLst/>
              <a:rect l="l" t="t" r="r" b="b"/>
              <a:pathLst>
                <a:path w="13237" h="3274" extrusionOk="0">
                  <a:moveTo>
                    <a:pt x="863" y="0"/>
                  </a:moveTo>
                  <a:cubicBezTo>
                    <a:pt x="630" y="0"/>
                    <a:pt x="1" y="607"/>
                    <a:pt x="128" y="639"/>
                  </a:cubicBezTo>
                  <a:cubicBezTo>
                    <a:pt x="4030" y="2240"/>
                    <a:pt x="8167" y="3140"/>
                    <a:pt x="12403" y="3274"/>
                  </a:cubicBezTo>
                  <a:cubicBezTo>
                    <a:pt x="12670" y="3274"/>
                    <a:pt x="13237" y="2640"/>
                    <a:pt x="13204" y="2640"/>
                  </a:cubicBezTo>
                  <a:cubicBezTo>
                    <a:pt x="8967" y="2507"/>
                    <a:pt x="4798" y="1606"/>
                    <a:pt x="895" y="5"/>
                  </a:cubicBezTo>
                  <a:cubicBezTo>
                    <a:pt x="885" y="2"/>
                    <a:pt x="875" y="0"/>
                    <a:pt x="8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3" name="Google Shape;1143;p49"/>
            <p:cNvSpPr/>
            <p:nvPr/>
          </p:nvSpPr>
          <p:spPr>
            <a:xfrm>
              <a:off x="10233150" y="2558850"/>
              <a:ext cx="330875" cy="81175"/>
            </a:xfrm>
            <a:custGeom>
              <a:avLst/>
              <a:gdLst/>
              <a:ahLst/>
              <a:cxnLst/>
              <a:rect l="l" t="t" r="r" b="b"/>
              <a:pathLst>
                <a:path w="13235" h="3247" extrusionOk="0">
                  <a:moveTo>
                    <a:pt x="870" y="1"/>
                  </a:moveTo>
                  <a:cubicBezTo>
                    <a:pt x="599" y="1"/>
                    <a:pt x="1" y="583"/>
                    <a:pt x="125" y="645"/>
                  </a:cubicBezTo>
                  <a:cubicBezTo>
                    <a:pt x="4028" y="2246"/>
                    <a:pt x="8197" y="3113"/>
                    <a:pt x="12400" y="3247"/>
                  </a:cubicBezTo>
                  <a:cubicBezTo>
                    <a:pt x="12700" y="3247"/>
                    <a:pt x="13234" y="2613"/>
                    <a:pt x="13201" y="2613"/>
                  </a:cubicBezTo>
                  <a:cubicBezTo>
                    <a:pt x="8964" y="2479"/>
                    <a:pt x="4828" y="1612"/>
                    <a:pt x="925" y="11"/>
                  </a:cubicBezTo>
                  <a:cubicBezTo>
                    <a:pt x="909" y="4"/>
                    <a:pt x="891" y="1"/>
                    <a:pt x="87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4" name="Google Shape;1144;p49"/>
            <p:cNvSpPr/>
            <p:nvPr/>
          </p:nvSpPr>
          <p:spPr>
            <a:xfrm>
              <a:off x="10174775" y="2676450"/>
              <a:ext cx="330875" cy="81150"/>
            </a:xfrm>
            <a:custGeom>
              <a:avLst/>
              <a:gdLst/>
              <a:ahLst/>
              <a:cxnLst/>
              <a:rect l="l" t="t" r="r" b="b"/>
              <a:pathLst>
                <a:path w="13235" h="3246" extrusionOk="0">
                  <a:moveTo>
                    <a:pt x="843" y="0"/>
                  </a:moveTo>
                  <a:cubicBezTo>
                    <a:pt x="599" y="0"/>
                    <a:pt x="1" y="582"/>
                    <a:pt x="125" y="644"/>
                  </a:cubicBezTo>
                  <a:cubicBezTo>
                    <a:pt x="4028" y="2245"/>
                    <a:pt x="8197" y="3113"/>
                    <a:pt x="12400" y="3246"/>
                  </a:cubicBezTo>
                  <a:cubicBezTo>
                    <a:pt x="12700" y="3246"/>
                    <a:pt x="13234" y="2612"/>
                    <a:pt x="13201" y="2612"/>
                  </a:cubicBezTo>
                  <a:cubicBezTo>
                    <a:pt x="8964" y="2479"/>
                    <a:pt x="4795" y="1611"/>
                    <a:pt x="892" y="10"/>
                  </a:cubicBezTo>
                  <a:cubicBezTo>
                    <a:pt x="878" y="3"/>
                    <a:pt x="862" y="0"/>
                    <a:pt x="8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216" name="Google Shape;1216;p49"/>
          <p:cNvSpPr/>
          <p:nvPr/>
        </p:nvSpPr>
        <p:spPr>
          <a:xfrm>
            <a:off x="7111900" y="447438"/>
            <a:ext cx="1153600" cy="321450"/>
          </a:xfrm>
          <a:custGeom>
            <a:avLst/>
            <a:gdLst/>
            <a:ahLst/>
            <a:cxnLst/>
            <a:rect l="l" t="t" r="r" b="b"/>
            <a:pathLst>
              <a:path w="46144" h="12858" extrusionOk="0">
                <a:moveTo>
                  <a:pt x="43926" y="479"/>
                </a:moveTo>
                <a:cubicBezTo>
                  <a:pt x="44509" y="479"/>
                  <a:pt x="44950" y="712"/>
                  <a:pt x="44942" y="1436"/>
                </a:cubicBezTo>
                <a:cubicBezTo>
                  <a:pt x="44942" y="2618"/>
                  <a:pt x="42913" y="3150"/>
                  <a:pt x="42046" y="3525"/>
                </a:cubicBezTo>
                <a:lnTo>
                  <a:pt x="39484" y="4687"/>
                </a:lnTo>
                <a:cubicBezTo>
                  <a:pt x="37613" y="5534"/>
                  <a:pt x="35741" y="6382"/>
                  <a:pt x="33869" y="7209"/>
                </a:cubicBezTo>
                <a:cubicBezTo>
                  <a:pt x="32372" y="7899"/>
                  <a:pt x="30835" y="8490"/>
                  <a:pt x="29239" y="8943"/>
                </a:cubicBezTo>
                <a:cubicBezTo>
                  <a:pt x="28171" y="9235"/>
                  <a:pt x="27162" y="9366"/>
                  <a:pt x="26159" y="9366"/>
                </a:cubicBezTo>
                <a:cubicBezTo>
                  <a:pt x="24998" y="9366"/>
                  <a:pt x="23845" y="9190"/>
                  <a:pt x="22619" y="8884"/>
                </a:cubicBezTo>
                <a:cubicBezTo>
                  <a:pt x="22143" y="8763"/>
                  <a:pt x="21680" y="8709"/>
                  <a:pt x="21228" y="8709"/>
                </a:cubicBezTo>
                <a:cubicBezTo>
                  <a:pt x="18660" y="8709"/>
                  <a:pt x="16412" y="10424"/>
                  <a:pt x="13950" y="11228"/>
                </a:cubicBezTo>
                <a:cubicBezTo>
                  <a:pt x="12176" y="11819"/>
                  <a:pt x="10324" y="12174"/>
                  <a:pt x="8433" y="12273"/>
                </a:cubicBezTo>
                <a:lnTo>
                  <a:pt x="7743" y="12312"/>
                </a:lnTo>
                <a:cubicBezTo>
                  <a:pt x="6758" y="11701"/>
                  <a:pt x="6660" y="11130"/>
                  <a:pt x="7448" y="10578"/>
                </a:cubicBezTo>
                <a:cubicBezTo>
                  <a:pt x="7743" y="10401"/>
                  <a:pt x="8058" y="10263"/>
                  <a:pt x="8374" y="10184"/>
                </a:cubicBezTo>
                <a:cubicBezTo>
                  <a:pt x="8886" y="10027"/>
                  <a:pt x="9457" y="9908"/>
                  <a:pt x="9911" y="9593"/>
                </a:cubicBezTo>
                <a:cubicBezTo>
                  <a:pt x="10305" y="9317"/>
                  <a:pt x="11073" y="8509"/>
                  <a:pt x="10600" y="8037"/>
                </a:cubicBezTo>
                <a:cubicBezTo>
                  <a:pt x="10408" y="7854"/>
                  <a:pt x="9980" y="7794"/>
                  <a:pt x="9523" y="7794"/>
                </a:cubicBezTo>
                <a:cubicBezTo>
                  <a:pt x="8992" y="7794"/>
                  <a:pt x="8423" y="7875"/>
                  <a:pt x="8137" y="7938"/>
                </a:cubicBezTo>
                <a:cubicBezTo>
                  <a:pt x="7448" y="8076"/>
                  <a:pt x="6916" y="8450"/>
                  <a:pt x="6305" y="8805"/>
                </a:cubicBezTo>
                <a:cubicBezTo>
                  <a:pt x="5341" y="9339"/>
                  <a:pt x="4241" y="9737"/>
                  <a:pt x="3138" y="9737"/>
                </a:cubicBezTo>
                <a:cubicBezTo>
                  <a:pt x="2978" y="9737"/>
                  <a:pt x="2819" y="9729"/>
                  <a:pt x="2660" y="9711"/>
                </a:cubicBezTo>
                <a:cubicBezTo>
                  <a:pt x="1517" y="9593"/>
                  <a:pt x="630" y="8174"/>
                  <a:pt x="1754" y="7465"/>
                </a:cubicBezTo>
                <a:cubicBezTo>
                  <a:pt x="2207" y="7170"/>
                  <a:pt x="2758" y="6933"/>
                  <a:pt x="3251" y="6677"/>
                </a:cubicBezTo>
                <a:cubicBezTo>
                  <a:pt x="4256" y="6106"/>
                  <a:pt x="5320" y="5613"/>
                  <a:pt x="6403" y="5219"/>
                </a:cubicBezTo>
                <a:cubicBezTo>
                  <a:pt x="8177" y="4687"/>
                  <a:pt x="9970" y="4155"/>
                  <a:pt x="11743" y="3643"/>
                </a:cubicBezTo>
                <a:cubicBezTo>
                  <a:pt x="13634" y="3111"/>
                  <a:pt x="15565" y="2441"/>
                  <a:pt x="17476" y="2008"/>
                </a:cubicBezTo>
                <a:cubicBezTo>
                  <a:pt x="17663" y="1967"/>
                  <a:pt x="17854" y="1947"/>
                  <a:pt x="18045" y="1947"/>
                </a:cubicBezTo>
                <a:cubicBezTo>
                  <a:pt x="18599" y="1947"/>
                  <a:pt x="19155" y="2113"/>
                  <a:pt x="19624" y="2421"/>
                </a:cubicBezTo>
                <a:cubicBezTo>
                  <a:pt x="19900" y="2579"/>
                  <a:pt x="19860" y="2658"/>
                  <a:pt x="20195" y="2796"/>
                </a:cubicBezTo>
                <a:cubicBezTo>
                  <a:pt x="20485" y="2918"/>
                  <a:pt x="20799" y="2993"/>
                  <a:pt x="21118" y="2993"/>
                </a:cubicBezTo>
                <a:cubicBezTo>
                  <a:pt x="21211" y="2993"/>
                  <a:pt x="21304" y="2986"/>
                  <a:pt x="21397" y="2973"/>
                </a:cubicBezTo>
                <a:cubicBezTo>
                  <a:pt x="21969" y="2914"/>
                  <a:pt x="22520" y="2776"/>
                  <a:pt x="23052" y="2599"/>
                </a:cubicBezTo>
                <a:cubicBezTo>
                  <a:pt x="23960" y="2334"/>
                  <a:pt x="25250" y="1669"/>
                  <a:pt x="26224" y="1669"/>
                </a:cubicBezTo>
                <a:cubicBezTo>
                  <a:pt x="26264" y="1669"/>
                  <a:pt x="26304" y="1670"/>
                  <a:pt x="26343" y="1673"/>
                </a:cubicBezTo>
                <a:cubicBezTo>
                  <a:pt x="28096" y="1791"/>
                  <a:pt x="27643" y="2717"/>
                  <a:pt x="28293" y="3584"/>
                </a:cubicBezTo>
                <a:cubicBezTo>
                  <a:pt x="28608" y="3958"/>
                  <a:pt x="29003" y="4234"/>
                  <a:pt x="29456" y="4411"/>
                </a:cubicBezTo>
                <a:cubicBezTo>
                  <a:pt x="29840" y="4552"/>
                  <a:pt x="30230" y="4609"/>
                  <a:pt x="30621" y="4609"/>
                </a:cubicBezTo>
                <a:cubicBezTo>
                  <a:pt x="31654" y="4609"/>
                  <a:pt x="32695" y="4208"/>
                  <a:pt x="33652" y="3879"/>
                </a:cubicBezTo>
                <a:lnTo>
                  <a:pt x="38637" y="2145"/>
                </a:lnTo>
                <a:lnTo>
                  <a:pt x="41337" y="1200"/>
                </a:lnTo>
                <a:cubicBezTo>
                  <a:pt x="41768" y="1044"/>
                  <a:pt x="43018" y="479"/>
                  <a:pt x="43926" y="479"/>
                </a:cubicBezTo>
                <a:close/>
                <a:moveTo>
                  <a:pt x="43950" y="1"/>
                </a:moveTo>
                <a:cubicBezTo>
                  <a:pt x="43632" y="1"/>
                  <a:pt x="43311" y="49"/>
                  <a:pt x="43031" y="116"/>
                </a:cubicBezTo>
                <a:cubicBezTo>
                  <a:pt x="40844" y="609"/>
                  <a:pt x="38677" y="1594"/>
                  <a:pt x="36549" y="2323"/>
                </a:cubicBezTo>
                <a:lnTo>
                  <a:pt x="33377" y="3426"/>
                </a:lnTo>
                <a:cubicBezTo>
                  <a:pt x="32535" y="3720"/>
                  <a:pt x="31560" y="4120"/>
                  <a:pt x="30636" y="4120"/>
                </a:cubicBezTo>
                <a:cubicBezTo>
                  <a:pt x="30132" y="4120"/>
                  <a:pt x="29644" y="4002"/>
                  <a:pt x="29200" y="3682"/>
                </a:cubicBezTo>
                <a:cubicBezTo>
                  <a:pt x="28392" y="3111"/>
                  <a:pt x="28549" y="1948"/>
                  <a:pt x="27722" y="1416"/>
                </a:cubicBezTo>
                <a:cubicBezTo>
                  <a:pt x="27415" y="1230"/>
                  <a:pt x="27065" y="1166"/>
                  <a:pt x="26710" y="1166"/>
                </a:cubicBezTo>
                <a:cubicBezTo>
                  <a:pt x="26427" y="1166"/>
                  <a:pt x="26141" y="1206"/>
                  <a:pt x="25870" y="1259"/>
                </a:cubicBezTo>
                <a:cubicBezTo>
                  <a:pt x="24826" y="1456"/>
                  <a:pt x="23801" y="1850"/>
                  <a:pt x="22776" y="2145"/>
                </a:cubicBezTo>
                <a:cubicBezTo>
                  <a:pt x="22216" y="2304"/>
                  <a:pt x="21729" y="2463"/>
                  <a:pt x="21248" y="2463"/>
                </a:cubicBezTo>
                <a:cubicBezTo>
                  <a:pt x="20834" y="2463"/>
                  <a:pt x="20426" y="2345"/>
                  <a:pt x="19979" y="2008"/>
                </a:cubicBezTo>
                <a:cubicBezTo>
                  <a:pt x="19742" y="1791"/>
                  <a:pt x="19486" y="1594"/>
                  <a:pt x="19210" y="1416"/>
                </a:cubicBezTo>
                <a:cubicBezTo>
                  <a:pt x="18965" y="1314"/>
                  <a:pt x="18729" y="1273"/>
                  <a:pt x="18497" y="1273"/>
                </a:cubicBezTo>
                <a:cubicBezTo>
                  <a:pt x="18060" y="1273"/>
                  <a:pt x="17639" y="1419"/>
                  <a:pt x="17201" y="1574"/>
                </a:cubicBezTo>
                <a:cubicBezTo>
                  <a:pt x="16038" y="1968"/>
                  <a:pt x="14876" y="2264"/>
                  <a:pt x="13693" y="2579"/>
                </a:cubicBezTo>
                <a:cubicBezTo>
                  <a:pt x="11189" y="3239"/>
                  <a:pt x="8723" y="3995"/>
                  <a:pt x="6238" y="4752"/>
                </a:cubicBezTo>
                <a:lnTo>
                  <a:pt x="6238" y="4752"/>
                </a:lnTo>
                <a:cubicBezTo>
                  <a:pt x="6233" y="4752"/>
                  <a:pt x="6228" y="4751"/>
                  <a:pt x="6223" y="4751"/>
                </a:cubicBezTo>
                <a:cubicBezTo>
                  <a:pt x="6191" y="4751"/>
                  <a:pt x="6159" y="4756"/>
                  <a:pt x="6128" y="4766"/>
                </a:cubicBezTo>
                <a:cubicBezTo>
                  <a:pt x="5261" y="5061"/>
                  <a:pt x="4433" y="5436"/>
                  <a:pt x="3625" y="5869"/>
                </a:cubicBezTo>
                <a:cubicBezTo>
                  <a:pt x="2758" y="6303"/>
                  <a:pt x="1714" y="6677"/>
                  <a:pt x="985" y="7288"/>
                </a:cubicBezTo>
                <a:cubicBezTo>
                  <a:pt x="0" y="8115"/>
                  <a:pt x="414" y="9376"/>
                  <a:pt x="1458" y="9908"/>
                </a:cubicBezTo>
                <a:cubicBezTo>
                  <a:pt x="1935" y="10143"/>
                  <a:pt x="2478" y="10239"/>
                  <a:pt x="3038" y="10239"/>
                </a:cubicBezTo>
                <a:cubicBezTo>
                  <a:pt x="4029" y="10239"/>
                  <a:pt x="5073" y="9938"/>
                  <a:pt x="5891" y="9573"/>
                </a:cubicBezTo>
                <a:cubicBezTo>
                  <a:pt x="6837" y="9140"/>
                  <a:pt x="7645" y="8431"/>
                  <a:pt x="8728" y="8332"/>
                </a:cubicBezTo>
                <a:cubicBezTo>
                  <a:pt x="8821" y="8327"/>
                  <a:pt x="8953" y="8323"/>
                  <a:pt x="9098" y="8323"/>
                </a:cubicBezTo>
                <a:cubicBezTo>
                  <a:pt x="9508" y="8323"/>
                  <a:pt x="10024" y="8354"/>
                  <a:pt x="10068" y="8470"/>
                </a:cubicBezTo>
                <a:cubicBezTo>
                  <a:pt x="10364" y="9120"/>
                  <a:pt x="7034" y="10086"/>
                  <a:pt x="6640" y="10559"/>
                </a:cubicBezTo>
                <a:cubicBezTo>
                  <a:pt x="5931" y="11425"/>
                  <a:pt x="6226" y="12489"/>
                  <a:pt x="7329" y="12746"/>
                </a:cubicBezTo>
                <a:cubicBezTo>
                  <a:pt x="7674" y="12824"/>
                  <a:pt x="8046" y="12857"/>
                  <a:pt x="8433" y="12857"/>
                </a:cubicBezTo>
                <a:cubicBezTo>
                  <a:pt x="9797" y="12857"/>
                  <a:pt x="11349" y="12446"/>
                  <a:pt x="12531" y="12154"/>
                </a:cubicBezTo>
                <a:cubicBezTo>
                  <a:pt x="14698" y="11622"/>
                  <a:pt x="16590" y="10696"/>
                  <a:pt x="18599" y="9790"/>
                </a:cubicBezTo>
                <a:cubicBezTo>
                  <a:pt x="19454" y="9403"/>
                  <a:pt x="20273" y="9178"/>
                  <a:pt x="21135" y="9178"/>
                </a:cubicBezTo>
                <a:cubicBezTo>
                  <a:pt x="21545" y="9178"/>
                  <a:pt x="21964" y="9229"/>
                  <a:pt x="22402" y="9337"/>
                </a:cubicBezTo>
                <a:cubicBezTo>
                  <a:pt x="23368" y="9593"/>
                  <a:pt x="24274" y="9849"/>
                  <a:pt x="25259" y="9908"/>
                </a:cubicBezTo>
                <a:cubicBezTo>
                  <a:pt x="25470" y="9922"/>
                  <a:pt x="25681" y="9928"/>
                  <a:pt x="25891" y="9928"/>
                </a:cubicBezTo>
                <a:cubicBezTo>
                  <a:pt x="27567" y="9928"/>
                  <a:pt x="29220" y="9527"/>
                  <a:pt x="30796" y="9002"/>
                </a:cubicBezTo>
                <a:cubicBezTo>
                  <a:pt x="35110" y="7524"/>
                  <a:pt x="39268" y="5357"/>
                  <a:pt x="43425" y="3505"/>
                </a:cubicBezTo>
                <a:cubicBezTo>
                  <a:pt x="44410" y="3052"/>
                  <a:pt x="46144" y="2165"/>
                  <a:pt x="45474" y="786"/>
                </a:cubicBezTo>
                <a:cubicBezTo>
                  <a:pt x="45187" y="186"/>
                  <a:pt x="44573" y="1"/>
                  <a:pt x="4395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217" name="Google Shape;1217;p49"/>
          <p:cNvGrpSpPr/>
          <p:nvPr/>
        </p:nvGrpSpPr>
        <p:grpSpPr>
          <a:xfrm>
            <a:off x="7531886" y="201361"/>
            <a:ext cx="1356047" cy="813604"/>
            <a:chOff x="6798725" y="2381225"/>
            <a:chExt cx="560350" cy="336200"/>
          </a:xfrm>
        </p:grpSpPr>
        <p:sp>
          <p:nvSpPr>
            <p:cNvPr id="1218" name="Google Shape;1218;p49"/>
            <p:cNvSpPr/>
            <p:nvPr/>
          </p:nvSpPr>
          <p:spPr>
            <a:xfrm>
              <a:off x="6900275" y="2381225"/>
              <a:ext cx="356900" cy="336200"/>
            </a:xfrm>
            <a:custGeom>
              <a:avLst/>
              <a:gdLst/>
              <a:ahLst/>
              <a:cxnLst/>
              <a:rect l="l" t="t" r="r" b="b"/>
              <a:pathLst>
                <a:path w="14276" h="13448" extrusionOk="0">
                  <a:moveTo>
                    <a:pt x="7153" y="1"/>
                  </a:moveTo>
                  <a:cubicBezTo>
                    <a:pt x="6861" y="1"/>
                    <a:pt x="6566" y="20"/>
                    <a:pt x="6269" y="59"/>
                  </a:cubicBezTo>
                  <a:cubicBezTo>
                    <a:pt x="2590" y="530"/>
                    <a:pt x="0" y="3900"/>
                    <a:pt x="471" y="7594"/>
                  </a:cubicBezTo>
                  <a:cubicBezTo>
                    <a:pt x="918" y="10982"/>
                    <a:pt x="3813" y="13447"/>
                    <a:pt x="7142" y="13447"/>
                  </a:cubicBezTo>
                  <a:cubicBezTo>
                    <a:pt x="7427" y="13447"/>
                    <a:pt x="7716" y="13429"/>
                    <a:pt x="8006" y="13392"/>
                  </a:cubicBezTo>
                  <a:cubicBezTo>
                    <a:pt x="11685" y="12906"/>
                    <a:pt x="14275" y="9536"/>
                    <a:pt x="13804" y="5857"/>
                  </a:cubicBezTo>
                  <a:cubicBezTo>
                    <a:pt x="13358" y="2475"/>
                    <a:pt x="10474" y="1"/>
                    <a:pt x="715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9" name="Google Shape;1219;p49"/>
            <p:cNvSpPr/>
            <p:nvPr/>
          </p:nvSpPr>
          <p:spPr>
            <a:xfrm>
              <a:off x="6798725" y="2421125"/>
              <a:ext cx="560350" cy="258375"/>
            </a:xfrm>
            <a:custGeom>
              <a:avLst/>
              <a:gdLst/>
              <a:ahLst/>
              <a:cxnLst/>
              <a:rect l="l" t="t" r="r" b="b"/>
              <a:pathLst>
                <a:path w="22414" h="10335" extrusionOk="0">
                  <a:moveTo>
                    <a:pt x="18578" y="0"/>
                  </a:moveTo>
                  <a:cubicBezTo>
                    <a:pt x="17765" y="0"/>
                    <a:pt x="16829" y="87"/>
                    <a:pt x="15806" y="258"/>
                  </a:cubicBezTo>
                  <a:cubicBezTo>
                    <a:pt x="15865" y="303"/>
                    <a:pt x="15909" y="361"/>
                    <a:pt x="15968" y="406"/>
                  </a:cubicBezTo>
                  <a:cubicBezTo>
                    <a:pt x="16298" y="377"/>
                    <a:pt x="16612" y="363"/>
                    <a:pt x="16906" y="363"/>
                  </a:cubicBezTo>
                  <a:cubicBezTo>
                    <a:pt x="18273" y="363"/>
                    <a:pt x="19211" y="673"/>
                    <a:pt x="19441" y="1303"/>
                  </a:cubicBezTo>
                  <a:cubicBezTo>
                    <a:pt x="20000" y="2760"/>
                    <a:pt x="16586" y="5380"/>
                    <a:pt x="11847" y="7175"/>
                  </a:cubicBezTo>
                  <a:cubicBezTo>
                    <a:pt x="9156" y="8186"/>
                    <a:pt x="6608" y="8713"/>
                    <a:pt x="4808" y="8713"/>
                  </a:cubicBezTo>
                  <a:cubicBezTo>
                    <a:pt x="3438" y="8713"/>
                    <a:pt x="2502" y="8408"/>
                    <a:pt x="2267" y="7778"/>
                  </a:cubicBezTo>
                  <a:cubicBezTo>
                    <a:pt x="1958" y="6984"/>
                    <a:pt x="2855" y="5821"/>
                    <a:pt x="4504" y="4644"/>
                  </a:cubicBezTo>
                  <a:cubicBezTo>
                    <a:pt x="4504" y="4585"/>
                    <a:pt x="4518" y="4511"/>
                    <a:pt x="4518" y="4453"/>
                  </a:cubicBezTo>
                  <a:lnTo>
                    <a:pt x="4518" y="4453"/>
                  </a:lnTo>
                  <a:cubicBezTo>
                    <a:pt x="1663" y="6174"/>
                    <a:pt x="0" y="7984"/>
                    <a:pt x="442" y="9177"/>
                  </a:cubicBezTo>
                  <a:cubicBezTo>
                    <a:pt x="742" y="9955"/>
                    <a:pt x="1909" y="10335"/>
                    <a:pt x="3614" y="10335"/>
                  </a:cubicBezTo>
                  <a:cubicBezTo>
                    <a:pt x="5844" y="10335"/>
                    <a:pt x="8991" y="9685"/>
                    <a:pt x="12318" y="8426"/>
                  </a:cubicBezTo>
                  <a:cubicBezTo>
                    <a:pt x="18205" y="6204"/>
                    <a:pt x="22414" y="2951"/>
                    <a:pt x="21737" y="1156"/>
                  </a:cubicBezTo>
                  <a:cubicBezTo>
                    <a:pt x="21438" y="379"/>
                    <a:pt x="20277" y="0"/>
                    <a:pt x="1857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220" name="Google Shape;1220;p49"/>
          <p:cNvSpPr/>
          <p:nvPr/>
        </p:nvSpPr>
        <p:spPr>
          <a:xfrm>
            <a:off x="7186375" y="108121"/>
            <a:ext cx="192795" cy="245160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" name="Rounded Rectangle 16">
            <a:extLst>
              <a:ext uri="{FF2B5EF4-FFF2-40B4-BE49-F238E27FC236}">
                <a16:creationId xmlns:a16="http://schemas.microsoft.com/office/drawing/2014/main" id="{9F1743BA-18C0-F29F-2712-EAE74A9DD691}"/>
              </a:ext>
            </a:extLst>
          </p:cNvPr>
          <p:cNvSpPr/>
          <p:nvPr/>
        </p:nvSpPr>
        <p:spPr>
          <a:xfrm>
            <a:off x="1771650" y="315780"/>
            <a:ext cx="5600700" cy="617482"/>
          </a:xfrm>
          <a:prstGeom prst="roundRect">
            <a:avLst/>
          </a:prstGeom>
          <a:solidFill>
            <a:srgbClr val="BDD292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200" b="1" kern="1200" dirty="0">
                <a:solidFill>
                  <a:srgbClr val="242424"/>
                </a:solidFill>
                <a:ea typeface="+mn-ea"/>
                <a:cs typeface="Arial" panose="020B0604020202020204" pitchFamily="34" charset="0"/>
              </a:rPr>
              <a:t>3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.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Lập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phương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của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một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tổng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,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một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hiệu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srgbClr val="242424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B12A2F98-03B7-11F5-C8A7-AB36B5EE827B}"/>
                  </a:ext>
                </a:extLst>
              </p:cNvPr>
              <p:cNvSpPr/>
              <p:nvPr/>
            </p:nvSpPr>
            <p:spPr>
              <a:xfrm>
                <a:off x="294442" y="1142757"/>
                <a:ext cx="3458792" cy="111440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0480" marR="30480" lvl="0" indent="0" algn="just" defTabSz="914400" rtl="0" eaLnBrk="1" fontAlgn="auto" latinLnBrk="0" hangingPunct="1">
                  <a:lnSpc>
                    <a:spcPct val="2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Times New Roman" panose="02020603050405020304" pitchFamily="18" charset="0"/>
                    <a:sym typeface="Arial"/>
                  </a:rPr>
                  <a:t>           </a:t>
                </a:r>
                <a:r>
                  <a:rPr kumimoji="0" lang="en-US" sz="1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Times New Roman" panose="02020603050405020304" pitchFamily="18" charset="0"/>
                    <a:sym typeface="Arial"/>
                  </a:rPr>
                  <a:t>Với</a:t>
                </a: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Times New Roman" panose="02020603050405020304" pitchFamily="18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  <a:sym typeface="Arial"/>
                      </a:rPr>
                      <m:t>𝑎</m:t>
                    </m:r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  <a:sym typeface="Arial"/>
                      </a:rPr>
                      <m:t>,</m:t>
                    </m:r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  <a:sym typeface="Arial"/>
                      </a:rPr>
                      <m:t>𝑏</m:t>
                    </m:r>
                  </m:oMath>
                </a14:m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1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Times New Roman" panose="02020603050405020304" pitchFamily="18" charset="0"/>
                    <a:sym typeface="Arial"/>
                  </a:rPr>
                  <a:t>là</a:t>
                </a: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1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Times New Roman" panose="02020603050405020304" pitchFamily="18" charset="0"/>
                    <a:sym typeface="Arial"/>
                  </a:rPr>
                  <a:t>hai</a:t>
                </a: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1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Times New Roman" panose="02020603050405020304" pitchFamily="18" charset="0"/>
                    <a:sym typeface="Arial"/>
                  </a:rPr>
                  <a:t>số</a:t>
                </a: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1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Times New Roman" panose="02020603050405020304" pitchFamily="18" charset="0"/>
                    <a:sym typeface="Arial"/>
                  </a:rPr>
                  <a:t>thực</a:t>
                </a: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1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Times New Roman" panose="02020603050405020304" pitchFamily="18" charset="0"/>
                    <a:sym typeface="Arial"/>
                  </a:rPr>
                  <a:t>bất</a:t>
                </a: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1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Times New Roman" panose="02020603050405020304" pitchFamily="18" charset="0"/>
                    <a:sym typeface="Arial"/>
                  </a:rPr>
                  <a:t>kì</a:t>
                </a: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Times New Roman" panose="02020603050405020304" pitchFamily="18" charset="0"/>
                    <a:sym typeface="Arial"/>
                  </a:rPr>
                  <a:t>, </a:t>
                </a:r>
                <a:r>
                  <a:rPr kumimoji="0" lang="en-US" sz="1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Times New Roman" panose="02020603050405020304" pitchFamily="18" charset="0"/>
                    <a:sym typeface="Arial"/>
                  </a:rPr>
                  <a:t>thực</a:t>
                </a: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1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Times New Roman" panose="02020603050405020304" pitchFamily="18" charset="0"/>
                    <a:sym typeface="Arial"/>
                  </a:rPr>
                  <a:t>hiện</a:t>
                </a: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1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Times New Roman" panose="02020603050405020304" pitchFamily="18" charset="0"/>
                    <a:sym typeface="Arial"/>
                  </a:rPr>
                  <a:t>phép</a:t>
                </a: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1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Times New Roman" panose="02020603050405020304" pitchFamily="18" charset="0"/>
                    <a:sym typeface="Arial"/>
                  </a:rPr>
                  <a:t>tính</a:t>
                </a: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Times New Roman" panose="02020603050405020304" pitchFamily="18" charset="0"/>
                    <a:sym typeface="Arial"/>
                  </a:rPr>
                  <a:t>: </a:t>
                </a:r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B12A2F98-03B7-11F5-C8A7-AB36B5EE827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4442" y="1142757"/>
                <a:ext cx="3458792" cy="1114408"/>
              </a:xfrm>
              <a:prstGeom prst="rect">
                <a:avLst/>
              </a:prstGeom>
              <a:blipFill>
                <a:blip r:embed="rId3"/>
                <a:stretch>
                  <a:fillRect l="-528" r="-528" b="-81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 7">
            <a:extLst>
              <a:ext uri="{FF2B5EF4-FFF2-40B4-BE49-F238E27FC236}">
                <a16:creationId xmlns:a16="http://schemas.microsoft.com/office/drawing/2014/main" id="{C9CEBDE5-EDFD-5D6D-0C2F-34E816E965DE}"/>
              </a:ext>
            </a:extLst>
          </p:cNvPr>
          <p:cNvSpPr/>
          <p:nvPr/>
        </p:nvSpPr>
        <p:spPr>
          <a:xfrm>
            <a:off x="282557" y="1313803"/>
            <a:ext cx="84029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  <a:sym typeface="Arial"/>
              </a:rPr>
              <a:t>HĐ </a:t>
            </a:r>
            <a:r>
              <a:rPr lang="en-US" sz="2000" b="1" kern="1200" noProof="0" dirty="0">
                <a:solidFill>
                  <a:prstClr val="black"/>
                </a:solidFill>
                <a:ea typeface="+mn-ea"/>
                <a:cs typeface="Arial" panose="020B0604020202020204" pitchFamily="34" charset="0"/>
              </a:rPr>
              <a:t>4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  <a:sym typeface="Arial"/>
              </a:rPr>
              <a:t>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A8876FE6-35C9-7BB0-1E0F-E647EF947A43}"/>
                  </a:ext>
                </a:extLst>
              </p:cNvPr>
              <p:cNvSpPr/>
              <p:nvPr/>
            </p:nvSpPr>
            <p:spPr>
              <a:xfrm>
                <a:off x="294442" y="2310022"/>
                <a:ext cx="2954415" cy="111434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0480" marR="30480" lvl="0" indent="0" algn="just" defTabSz="914400" rtl="0" eaLnBrk="1" fontAlgn="auto" latinLnBrk="0" hangingPunct="1">
                  <a:lnSpc>
                    <a:spcPct val="2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r>
                  <a:rPr lang="en-US" sz="1800" kern="1200" dirty="0">
                    <a:ea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18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18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𝑎</m:t>
                        </m:r>
                        <m:r>
                          <a:rPr lang="en-US" sz="18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+</m:t>
                        </m:r>
                        <m:r>
                          <a:rPr lang="en-US" sz="18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𝑏</m:t>
                        </m:r>
                      </m:e>
                    </m:d>
                    <m:sSup>
                      <m:sSupPr>
                        <m:ctrlPr>
                          <a:rPr lang="en-US" sz="18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1800" b="0" i="1" kern="1200" smtClean="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1800" b="0" i="1" kern="1200" smtClean="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𝑎</m:t>
                            </m:r>
                            <m:r>
                              <a:rPr lang="en-US" sz="1800" b="0" i="1" kern="1200" smtClean="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+</m:t>
                            </m:r>
                            <m:r>
                              <a:rPr lang="en-US" sz="1800" b="0" i="1" kern="1200" smtClean="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𝑏</m:t>
                            </m:r>
                          </m:e>
                        </m:d>
                      </m:e>
                      <m:sup>
                        <m:r>
                          <a:rPr lang="en-US" sz="18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Times New Roman" panose="02020603050405020304" pitchFamily="18" charset="0"/>
                    <a:sym typeface="Arial"/>
                  </a:rPr>
                  <a:t>;</a:t>
                </a:r>
              </a:p>
              <a:p>
                <a:pPr marL="30480" marR="30480" lvl="0" indent="0" algn="just" defTabSz="914400" rtl="0" eaLnBrk="1" fontAlgn="auto" latinLnBrk="0" hangingPunct="1">
                  <a:lnSpc>
                    <a:spcPct val="2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Times New Roman" panose="02020603050405020304" pitchFamily="18" charset="0"/>
                    <a:sym typeface="Arial"/>
                  </a:rPr>
                  <a:t>b) </a:t>
                </a:r>
                <a14:m>
                  <m:oMath xmlns:m="http://schemas.openxmlformats.org/officeDocument/2006/math">
                    <m:d>
                      <m:dPr>
                        <m:ctrlP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sym typeface="Arial"/>
                          </a:rPr>
                        </m:ctrlPr>
                      </m:dPr>
                      <m:e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sym typeface="Arial"/>
                          </a:rPr>
                          <m:t>𝑎</m:t>
                        </m:r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sym typeface="Arial"/>
                          </a:rPr>
                          <m:t>−</m:t>
                        </m:r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sym typeface="Arial"/>
                          </a:rPr>
                          <m:t>𝑏</m:t>
                        </m:r>
                      </m:e>
                    </m:d>
                    <m:sSup>
                      <m:sSupPr>
                        <m:ctrlP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sym typeface="Arial"/>
                          </a:rPr>
                        </m:ctrlPr>
                      </m:sSupPr>
                      <m:e>
                        <m:d>
                          <m:dPr>
                            <m:ctrlP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sym typeface="Arial"/>
                              </a:rPr>
                            </m:ctrlPr>
                          </m:dPr>
                          <m:e>
                            <m: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sym typeface="Arial"/>
                              </a:rPr>
                              <m:t>𝑎</m:t>
                            </m:r>
                            <m: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sym typeface="Arial"/>
                              </a:rPr>
                              <m:t>−</m:t>
                            </m:r>
                            <m: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sym typeface="Arial"/>
                              </a:rPr>
                              <m:t>𝑏</m:t>
                            </m:r>
                          </m:e>
                        </m:d>
                      </m:e>
                      <m:sup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sym typeface="Arial"/>
                          </a:rPr>
                          <m:t>2</m:t>
                        </m:r>
                      </m:sup>
                    </m:sSup>
                  </m:oMath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Times New Roman" panose="02020603050405020304" pitchFamily="18" charset="0"/>
                  <a:sym typeface="Arial"/>
                </a:endParaRPr>
              </a:p>
            </p:txBody>
          </p:sp>
        </mc:Choice>
        <mc:Fallback xmlns="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A8876FE6-35C9-7BB0-1E0F-E647EF947A4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4442" y="2310022"/>
                <a:ext cx="2954415" cy="1114344"/>
              </a:xfrm>
              <a:prstGeom prst="rect">
                <a:avLst/>
              </a:prstGeom>
              <a:blipFill>
                <a:blip r:embed="rId4"/>
                <a:stretch>
                  <a:fillRect l="-619" b="-81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Oval Callout 29">
            <a:extLst>
              <a:ext uri="{FF2B5EF4-FFF2-40B4-BE49-F238E27FC236}">
                <a16:creationId xmlns:a16="http://schemas.microsoft.com/office/drawing/2014/main" id="{A58CA4FE-9B63-1460-C35E-121D17560643}"/>
              </a:ext>
            </a:extLst>
          </p:cNvPr>
          <p:cNvSpPr/>
          <p:nvPr/>
        </p:nvSpPr>
        <p:spPr>
          <a:xfrm>
            <a:off x="7962219" y="1187578"/>
            <a:ext cx="1036044" cy="402376"/>
          </a:xfrm>
          <a:prstGeom prst="wedgeEllipseCallout">
            <a:avLst>
              <a:gd name="adj1" fmla="val -39000"/>
              <a:gd name="adj2" fmla="val 75773"/>
            </a:avLst>
          </a:prstGeom>
          <a:ln>
            <a:solidFill>
              <a:schemeClr val="tx2"/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rPr>
              <a:t>Giải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654EAA0-0377-38ED-75D5-48AA0FF74296}"/>
              </a:ext>
            </a:extLst>
          </p:cNvPr>
          <p:cNvCxnSpPr>
            <a:cxnSpLocks/>
          </p:cNvCxnSpPr>
          <p:nvPr/>
        </p:nvCxnSpPr>
        <p:spPr>
          <a:xfrm>
            <a:off x="3753234" y="1313803"/>
            <a:ext cx="34204" cy="3726827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C02A3473-A962-62E5-5AED-3994C404AFEA}"/>
                  </a:ext>
                </a:extLst>
              </p:cNvPr>
              <p:cNvSpPr txBox="1"/>
              <p:nvPr/>
            </p:nvSpPr>
            <p:spPr>
              <a:xfrm>
                <a:off x="3862004" y="1239815"/>
                <a:ext cx="5256888" cy="356507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1800" kern="100" dirty="0">
                    <a:solidFill>
                      <a:srgbClr val="000000"/>
                    </a:solidFill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1800" i="1" kern="100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1800" i="1" kern="100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𝑎</m:t>
                        </m:r>
                        <m:r>
                          <a:rPr lang="en-US" sz="1800" b="0" i="1" kern="100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sz="1800" i="1" kern="100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sz="1800" i="1" kern="100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𝑏</m:t>
                        </m:r>
                      </m:e>
                    </m:d>
                    <m:sSup>
                      <m:sSupPr>
                        <m:ctrlPr>
                          <a:rPr lang="en-US" sz="1800" b="0" i="1" kern="100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1800" i="1" kern="100" dirty="0" smtClean="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1800" i="1" kern="100" dirty="0" smtClean="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𝑎</m:t>
                            </m:r>
                            <m:r>
                              <a:rPr lang="en-US" sz="1800" b="0" i="1" kern="100" dirty="0" smtClean="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  <m:r>
                              <a:rPr lang="en-US" sz="1800" i="1" kern="100" dirty="0" smtClean="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  <m:r>
                              <a:rPr lang="en-US" sz="1800" i="1" kern="100" dirty="0" smtClean="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𝑏</m:t>
                            </m:r>
                          </m:e>
                        </m:d>
                      </m:e>
                      <m:sup>
                        <m:r>
                          <a:rPr lang="en-US" sz="1800" b="0" i="1" kern="100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1800" kern="1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en-US" sz="180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 (</m:t>
                    </m:r>
                    <m:r>
                      <a:rPr lang="en-US" sz="180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en-US" sz="1800" b="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180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180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𝑏</m:t>
                    </m:r>
                    <m:r>
                      <a:rPr lang="en-US" sz="180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)(</m:t>
                    </m:r>
                    <m:r>
                      <a:rPr lang="en-US" sz="180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en-US" sz="1800" i="1" kern="100" baseline="300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1800" b="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2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𝑎𝑏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+ 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𝑏</m:t>
                    </m:r>
                    <m:r>
                      <a:rPr lang="en-US" sz="1800" i="1" kern="100" baseline="300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sz="18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en-US" sz="180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 </m:t>
                    </m:r>
                    <m:r>
                      <a:rPr lang="en-US" sz="180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𝑎</m:t>
                    </m:r>
                    <m:d>
                      <m:dPr>
                        <m:ctrlPr>
                          <a:rPr lang="en-US" sz="1800" i="1" kern="100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1800" i="1" kern="100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𝑎</m:t>
                        </m:r>
                        <m:r>
                          <a:rPr lang="en-US" sz="1800" i="1" kern="100" baseline="30000" dirty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en-US" sz="1800" b="0" i="1" kern="100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sz="1800" i="1" kern="100" dirty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 2</m:t>
                        </m:r>
                        <m:r>
                          <a:rPr lang="en-US" sz="1800" i="1" kern="100" dirty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𝑎𝑏</m:t>
                        </m:r>
                        <m:r>
                          <a:rPr lang="en-US" sz="1800" i="1" kern="100" dirty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 + </m:t>
                        </m:r>
                        <m:r>
                          <a:rPr lang="en-US" sz="1800" i="1" kern="100" dirty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𝑏</m:t>
                        </m:r>
                        <m:r>
                          <a:rPr lang="en-US" sz="1800" i="1" kern="100" baseline="30000" dirty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e>
                    </m:d>
                    <m:r>
                      <a:rPr lang="en-US" sz="1800" b="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𝑏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en-US" sz="1800" i="1" kern="100" baseline="300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1800" b="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2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𝑎𝑏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+ 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𝑏</m:t>
                    </m:r>
                    <m:r>
                      <a:rPr lang="en-US" sz="1800" i="1" kern="100" baseline="300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sz="18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en-US" sz="180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 </m:t>
                    </m:r>
                    <m:r>
                      <a:rPr lang="en-US" sz="180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en-US" sz="180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sz="180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en-US" sz="1800" i="1" kern="100" baseline="300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1800" b="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.2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𝑎𝑏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+ 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𝑏</m:t>
                    </m:r>
                    <m:r>
                      <a:rPr lang="en-US" sz="1800" i="1" kern="100" baseline="300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1800" b="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𝑏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en-US" sz="1800" i="1" kern="100" baseline="300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+ 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𝑏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.2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𝑎𝑏</m:t>
                    </m:r>
                    <m:r>
                      <a:rPr lang="en-US" sz="1800" b="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𝑏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𝑏</m:t>
                    </m:r>
                    <m:r>
                      <a:rPr lang="en-US" sz="1800" i="1" kern="100" baseline="300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</m:oMath>
                </a14:m>
                <a:r>
                  <a:rPr lang="en-US" sz="18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en-US" sz="180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 </m:t>
                    </m:r>
                    <m:r>
                      <a:rPr lang="en-US" sz="180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en-US" sz="1800" i="1" kern="100" baseline="300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3</m:t>
                    </m:r>
                    <m:r>
                      <a:rPr lang="en-US" sz="1800" b="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2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en-US" sz="1800" i="1" kern="100" baseline="300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𝑏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+ 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𝑎𝑏</m:t>
                    </m:r>
                    <m:r>
                      <a:rPr lang="en-US" sz="1800" i="1" kern="100" baseline="300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1800" b="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en-US" sz="1800" i="1" kern="100" baseline="300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𝑏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+ 2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𝑎𝑏</m:t>
                    </m:r>
                    <m:r>
                      <a:rPr lang="en-US" sz="1800" i="1" kern="100" baseline="300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1800" b="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𝑏</m:t>
                    </m:r>
                    <m:r>
                      <a:rPr lang="en-US" sz="1800" i="1" kern="100" baseline="300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3</m:t>
                    </m:r>
                  </m:oMath>
                </a14:m>
                <a:r>
                  <a:rPr lang="en-US" sz="18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en-US" sz="180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 </m:t>
                    </m:r>
                    <m:r>
                      <a:rPr lang="en-US" sz="180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en-US" sz="1800" i="1" kern="100" baseline="300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3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+ </m:t>
                    </m:r>
                    <m:d>
                      <m:dPr>
                        <m:ctrlPr>
                          <a:rPr lang="en-US" sz="1800" i="1" kern="100" dirty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1800" i="1" kern="100" dirty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en-US" sz="1800" i="1" kern="100" dirty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𝑎</m:t>
                        </m:r>
                        <m:r>
                          <a:rPr lang="en-US" sz="1800" i="1" kern="100" baseline="30000" dirty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en-US" sz="1800" i="1" kern="100" dirty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𝑏</m:t>
                        </m:r>
                        <m:r>
                          <a:rPr lang="en-US" sz="1800" b="0" i="1" kern="100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sz="1800" i="1" kern="100" dirty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𝑎</m:t>
                        </m:r>
                        <m:r>
                          <a:rPr lang="en-US" sz="1800" i="1" kern="100" baseline="30000" dirty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en-US" sz="1800" i="1" kern="100" dirty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𝑏</m:t>
                        </m:r>
                      </m:e>
                    </m:d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 </m:t>
                    </m:r>
                    <m:d>
                      <m:dPr>
                        <m:ctrlPr>
                          <a:rPr lang="en-US" sz="1800" i="1" kern="100" dirty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1800" i="1" kern="100" dirty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𝑎𝑏</m:t>
                        </m:r>
                        <m:r>
                          <a:rPr lang="en-US" sz="1800" i="1" kern="100" baseline="30000" dirty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en-US" sz="1800" b="0" i="1" kern="100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sz="1800" i="1" kern="100" dirty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 2</m:t>
                        </m:r>
                        <m:r>
                          <a:rPr lang="en-US" sz="1800" i="1" kern="100" dirty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𝑎𝑏</m:t>
                        </m:r>
                        <m:r>
                          <a:rPr lang="en-US" sz="1800" i="1" kern="100" baseline="30000" dirty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e>
                    </m:d>
                    <m:r>
                      <a:rPr lang="en-US" sz="1800" b="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𝑏</m:t>
                    </m:r>
                    <m:r>
                      <a:rPr lang="en-US" sz="1800" i="1" kern="100" baseline="300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3</m:t>
                    </m:r>
                  </m:oMath>
                </a14:m>
                <a:r>
                  <a:rPr lang="en-US" sz="18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en-US" sz="180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 </m:t>
                    </m:r>
                    <m:r>
                      <a:rPr lang="en-US" sz="180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en-US" sz="1800" i="1" kern="100" baseline="300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3</m:t>
                    </m:r>
                    <m:r>
                      <a:rPr lang="en-US" sz="1800" b="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3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en-US" sz="1800" i="1" kern="100" baseline="300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𝑏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+ 3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𝑎𝑏</m:t>
                    </m:r>
                    <m:r>
                      <a:rPr lang="en-US" sz="1800" i="1" kern="100" baseline="300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1800" b="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𝑏</m:t>
                    </m:r>
                    <m:r>
                      <a:rPr lang="en-US" sz="1800" i="1" kern="100" baseline="300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3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.</m:t>
                    </m:r>
                  </m:oMath>
                </a14:m>
                <a:r>
                  <a:rPr lang="en-US" sz="18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C02A3473-A962-62E5-5AED-3994C404AF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62004" y="1239815"/>
                <a:ext cx="5256888" cy="3565079"/>
              </a:xfrm>
              <a:prstGeom prst="rect">
                <a:avLst/>
              </a:prstGeom>
              <a:blipFill>
                <a:blip r:embed="rId5"/>
                <a:stretch>
                  <a:fillRect l="-10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352778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ageCurlDoubl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/>
      <p:bldP spid="2" grpId="0"/>
      <p:bldP spid="14" grpId="0" animBg="1"/>
      <p:bldP spid="18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8" name="Google Shape;1118;p49"/>
          <p:cNvSpPr/>
          <p:nvPr/>
        </p:nvSpPr>
        <p:spPr>
          <a:xfrm rot="10800000">
            <a:off x="8082086" y="2903257"/>
            <a:ext cx="3065558" cy="3559652"/>
          </a:xfrm>
          <a:custGeom>
            <a:avLst/>
            <a:gdLst/>
            <a:ahLst/>
            <a:cxnLst/>
            <a:rect l="l" t="t" r="r" b="b"/>
            <a:pathLst>
              <a:path w="82413" h="95696" extrusionOk="0">
                <a:moveTo>
                  <a:pt x="0" y="0"/>
                </a:moveTo>
                <a:lnTo>
                  <a:pt x="0" y="70492"/>
                </a:lnTo>
                <a:cubicBezTo>
                  <a:pt x="10133" y="86005"/>
                  <a:pt x="25239" y="95695"/>
                  <a:pt x="40079" y="95695"/>
                </a:cubicBezTo>
                <a:cubicBezTo>
                  <a:pt x="43020" y="95695"/>
                  <a:pt x="45950" y="95315"/>
                  <a:pt x="48829" y="94524"/>
                </a:cubicBezTo>
                <a:cubicBezTo>
                  <a:pt x="71478" y="88299"/>
                  <a:pt x="82412" y="59013"/>
                  <a:pt x="73244" y="29109"/>
                </a:cubicBezTo>
                <a:cubicBezTo>
                  <a:pt x="69683" y="17513"/>
                  <a:pt x="63619" y="7520"/>
                  <a:pt x="56217" y="0"/>
                </a:cubicBezTo>
                <a:close/>
              </a:path>
            </a:pathLst>
          </a:custGeom>
          <a:solidFill>
            <a:srgbClr val="8DCED4">
              <a:alpha val="6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19" name="Google Shape;1119;p49"/>
          <p:cNvSpPr/>
          <p:nvPr/>
        </p:nvSpPr>
        <p:spPr>
          <a:xfrm>
            <a:off x="-1260738" y="-1463288"/>
            <a:ext cx="3065558" cy="3559652"/>
          </a:xfrm>
          <a:custGeom>
            <a:avLst/>
            <a:gdLst/>
            <a:ahLst/>
            <a:cxnLst/>
            <a:rect l="l" t="t" r="r" b="b"/>
            <a:pathLst>
              <a:path w="82413" h="95696" extrusionOk="0">
                <a:moveTo>
                  <a:pt x="0" y="0"/>
                </a:moveTo>
                <a:lnTo>
                  <a:pt x="0" y="70492"/>
                </a:lnTo>
                <a:cubicBezTo>
                  <a:pt x="10133" y="86005"/>
                  <a:pt x="25239" y="95695"/>
                  <a:pt x="40079" y="95695"/>
                </a:cubicBezTo>
                <a:cubicBezTo>
                  <a:pt x="43020" y="95695"/>
                  <a:pt x="45950" y="95315"/>
                  <a:pt x="48829" y="94524"/>
                </a:cubicBezTo>
                <a:cubicBezTo>
                  <a:pt x="71478" y="88299"/>
                  <a:pt x="82412" y="59013"/>
                  <a:pt x="73244" y="29109"/>
                </a:cubicBezTo>
                <a:cubicBezTo>
                  <a:pt x="69683" y="17513"/>
                  <a:pt x="63619" y="7520"/>
                  <a:pt x="56217" y="0"/>
                </a:cubicBezTo>
                <a:close/>
              </a:path>
            </a:pathLst>
          </a:custGeom>
          <a:solidFill>
            <a:srgbClr val="FBBC3F">
              <a:alpha val="35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22" name="Google Shape;1122;p49"/>
          <p:cNvSpPr/>
          <p:nvPr/>
        </p:nvSpPr>
        <p:spPr>
          <a:xfrm>
            <a:off x="1016131" y="4539476"/>
            <a:ext cx="283484" cy="360463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23" name="Google Shape;1123;p49"/>
          <p:cNvSpPr/>
          <p:nvPr/>
        </p:nvSpPr>
        <p:spPr>
          <a:xfrm>
            <a:off x="569219" y="4075701"/>
            <a:ext cx="1272350" cy="347275"/>
          </a:xfrm>
          <a:custGeom>
            <a:avLst/>
            <a:gdLst/>
            <a:ahLst/>
            <a:cxnLst/>
            <a:rect l="l" t="t" r="r" b="b"/>
            <a:pathLst>
              <a:path w="50894" h="13891" extrusionOk="0">
                <a:moveTo>
                  <a:pt x="47961" y="461"/>
                </a:moveTo>
                <a:cubicBezTo>
                  <a:pt x="48959" y="461"/>
                  <a:pt x="50307" y="1231"/>
                  <a:pt x="49593" y="2377"/>
                </a:cubicBezTo>
                <a:cubicBezTo>
                  <a:pt x="49317" y="2752"/>
                  <a:pt x="48923" y="3047"/>
                  <a:pt x="48490" y="3224"/>
                </a:cubicBezTo>
                <a:cubicBezTo>
                  <a:pt x="46756" y="4012"/>
                  <a:pt x="44588" y="4210"/>
                  <a:pt x="42756" y="4623"/>
                </a:cubicBezTo>
                <a:cubicBezTo>
                  <a:pt x="41416" y="4919"/>
                  <a:pt x="38599" y="4998"/>
                  <a:pt x="37909" y="6436"/>
                </a:cubicBezTo>
                <a:cubicBezTo>
                  <a:pt x="37732" y="6771"/>
                  <a:pt x="37712" y="7165"/>
                  <a:pt x="37850" y="7520"/>
                </a:cubicBezTo>
                <a:cubicBezTo>
                  <a:pt x="37909" y="7717"/>
                  <a:pt x="38027" y="7874"/>
                  <a:pt x="38185" y="8012"/>
                </a:cubicBezTo>
                <a:cubicBezTo>
                  <a:pt x="38658" y="8505"/>
                  <a:pt x="38855" y="8308"/>
                  <a:pt x="38894" y="9155"/>
                </a:cubicBezTo>
                <a:cubicBezTo>
                  <a:pt x="38934" y="9982"/>
                  <a:pt x="38658" y="10160"/>
                  <a:pt x="37830" y="10376"/>
                </a:cubicBezTo>
                <a:cubicBezTo>
                  <a:pt x="37377" y="10475"/>
                  <a:pt x="36904" y="10554"/>
                  <a:pt x="36451" y="10613"/>
                </a:cubicBezTo>
                <a:lnTo>
                  <a:pt x="33082" y="11125"/>
                </a:lnTo>
                <a:lnTo>
                  <a:pt x="25378" y="12307"/>
                </a:lnTo>
                <a:lnTo>
                  <a:pt x="21556" y="12898"/>
                </a:lnTo>
                <a:cubicBezTo>
                  <a:pt x="20949" y="12994"/>
                  <a:pt x="19423" y="13377"/>
                  <a:pt x="18141" y="13377"/>
                </a:cubicBezTo>
                <a:cubicBezTo>
                  <a:pt x="17050" y="13377"/>
                  <a:pt x="16136" y="13100"/>
                  <a:pt x="16118" y="12130"/>
                </a:cubicBezTo>
                <a:cubicBezTo>
                  <a:pt x="16118" y="12126"/>
                  <a:pt x="16118" y="12122"/>
                  <a:pt x="16117" y="12117"/>
                </a:cubicBezTo>
                <a:lnTo>
                  <a:pt x="16117" y="12117"/>
                </a:lnTo>
                <a:cubicBezTo>
                  <a:pt x="16433" y="11003"/>
                  <a:pt x="17377" y="11375"/>
                  <a:pt x="18226" y="11086"/>
                </a:cubicBezTo>
                <a:cubicBezTo>
                  <a:pt x="18699" y="10928"/>
                  <a:pt x="18679" y="10830"/>
                  <a:pt x="19014" y="10514"/>
                </a:cubicBezTo>
                <a:cubicBezTo>
                  <a:pt x="19290" y="10239"/>
                  <a:pt x="19625" y="10160"/>
                  <a:pt x="19940" y="9923"/>
                </a:cubicBezTo>
                <a:cubicBezTo>
                  <a:pt x="20689" y="9352"/>
                  <a:pt x="20374" y="8524"/>
                  <a:pt x="19566" y="8229"/>
                </a:cubicBezTo>
                <a:cubicBezTo>
                  <a:pt x="19386" y="8163"/>
                  <a:pt x="19196" y="8136"/>
                  <a:pt x="19001" y="8136"/>
                </a:cubicBezTo>
                <a:cubicBezTo>
                  <a:pt x="18322" y="8136"/>
                  <a:pt x="17582" y="8461"/>
                  <a:pt x="16985" y="8584"/>
                </a:cubicBezTo>
                <a:cubicBezTo>
                  <a:pt x="15822" y="8820"/>
                  <a:pt x="14660" y="9037"/>
                  <a:pt x="13478" y="9194"/>
                </a:cubicBezTo>
                <a:cubicBezTo>
                  <a:pt x="11188" y="9529"/>
                  <a:pt x="8882" y="9689"/>
                  <a:pt x="6574" y="9689"/>
                </a:cubicBezTo>
                <a:cubicBezTo>
                  <a:pt x="6439" y="9689"/>
                  <a:pt x="6303" y="9688"/>
                  <a:pt x="6168" y="9687"/>
                </a:cubicBezTo>
                <a:cubicBezTo>
                  <a:pt x="5776" y="9687"/>
                  <a:pt x="5354" y="9699"/>
                  <a:pt x="4926" y="9699"/>
                </a:cubicBezTo>
                <a:cubicBezTo>
                  <a:pt x="3997" y="9699"/>
                  <a:pt x="3035" y="9643"/>
                  <a:pt x="2267" y="9293"/>
                </a:cubicBezTo>
                <a:cubicBezTo>
                  <a:pt x="533" y="8505"/>
                  <a:pt x="40" y="6574"/>
                  <a:pt x="1656" y="5411"/>
                </a:cubicBezTo>
                <a:cubicBezTo>
                  <a:pt x="2621" y="4702"/>
                  <a:pt x="3882" y="4663"/>
                  <a:pt x="5025" y="4604"/>
                </a:cubicBezTo>
                <a:cubicBezTo>
                  <a:pt x="6286" y="4505"/>
                  <a:pt x="7547" y="4426"/>
                  <a:pt x="8828" y="4328"/>
                </a:cubicBezTo>
                <a:cubicBezTo>
                  <a:pt x="13359" y="3914"/>
                  <a:pt x="17871" y="3264"/>
                  <a:pt x="22324" y="2377"/>
                </a:cubicBezTo>
                <a:cubicBezTo>
                  <a:pt x="23566" y="2141"/>
                  <a:pt x="24807" y="1865"/>
                  <a:pt x="26048" y="1569"/>
                </a:cubicBezTo>
                <a:cubicBezTo>
                  <a:pt x="27113" y="1333"/>
                  <a:pt x="28467" y="835"/>
                  <a:pt x="29627" y="835"/>
                </a:cubicBezTo>
                <a:cubicBezTo>
                  <a:pt x="29819" y="835"/>
                  <a:pt x="30006" y="849"/>
                  <a:pt x="30186" y="880"/>
                </a:cubicBezTo>
                <a:cubicBezTo>
                  <a:pt x="30796" y="998"/>
                  <a:pt x="32274" y="683"/>
                  <a:pt x="31939" y="2062"/>
                </a:cubicBezTo>
                <a:cubicBezTo>
                  <a:pt x="31841" y="2456"/>
                  <a:pt x="31328" y="2811"/>
                  <a:pt x="30993" y="2949"/>
                </a:cubicBezTo>
                <a:cubicBezTo>
                  <a:pt x="30540" y="3086"/>
                  <a:pt x="30087" y="3185"/>
                  <a:pt x="29614" y="3264"/>
                </a:cubicBezTo>
                <a:cubicBezTo>
                  <a:pt x="28885" y="3441"/>
                  <a:pt x="28274" y="3756"/>
                  <a:pt x="27999" y="4485"/>
                </a:cubicBezTo>
                <a:cubicBezTo>
                  <a:pt x="27940" y="4604"/>
                  <a:pt x="28117" y="4761"/>
                  <a:pt x="28196" y="4820"/>
                </a:cubicBezTo>
                <a:cubicBezTo>
                  <a:pt x="28961" y="5354"/>
                  <a:pt x="29784" y="5564"/>
                  <a:pt x="30650" y="5564"/>
                </a:cubicBezTo>
                <a:cubicBezTo>
                  <a:pt x="31032" y="5564"/>
                  <a:pt x="31423" y="5523"/>
                  <a:pt x="31821" y="5451"/>
                </a:cubicBezTo>
                <a:cubicBezTo>
                  <a:pt x="33949" y="5057"/>
                  <a:pt x="36018" y="4170"/>
                  <a:pt x="38067" y="3500"/>
                </a:cubicBezTo>
                <a:lnTo>
                  <a:pt x="44608" y="1372"/>
                </a:lnTo>
                <a:cubicBezTo>
                  <a:pt x="45652" y="1037"/>
                  <a:pt x="46736" y="545"/>
                  <a:pt x="47820" y="466"/>
                </a:cubicBezTo>
                <a:cubicBezTo>
                  <a:pt x="47866" y="462"/>
                  <a:pt x="47913" y="461"/>
                  <a:pt x="47961" y="461"/>
                </a:cubicBezTo>
                <a:close/>
                <a:moveTo>
                  <a:pt x="47887" y="1"/>
                </a:moveTo>
                <a:cubicBezTo>
                  <a:pt x="47346" y="1"/>
                  <a:pt x="46785" y="115"/>
                  <a:pt x="46263" y="269"/>
                </a:cubicBezTo>
                <a:cubicBezTo>
                  <a:pt x="43308" y="1136"/>
                  <a:pt x="40392" y="2180"/>
                  <a:pt x="37456" y="3126"/>
                </a:cubicBezTo>
                <a:cubicBezTo>
                  <a:pt x="35939" y="3618"/>
                  <a:pt x="34422" y="4150"/>
                  <a:pt x="32905" y="4604"/>
                </a:cubicBezTo>
                <a:cubicBezTo>
                  <a:pt x="32057" y="4864"/>
                  <a:pt x="31161" y="5107"/>
                  <a:pt x="30294" y="5107"/>
                </a:cubicBezTo>
                <a:cubicBezTo>
                  <a:pt x="29690" y="5107"/>
                  <a:pt x="29099" y="4990"/>
                  <a:pt x="28548" y="4678"/>
                </a:cubicBezTo>
                <a:lnTo>
                  <a:pt x="28548" y="4678"/>
                </a:lnTo>
                <a:cubicBezTo>
                  <a:pt x="29329" y="3332"/>
                  <a:pt x="32773" y="3918"/>
                  <a:pt x="32412" y="1944"/>
                </a:cubicBezTo>
                <a:cubicBezTo>
                  <a:pt x="32213" y="702"/>
                  <a:pt x="30749" y="420"/>
                  <a:pt x="29620" y="420"/>
                </a:cubicBezTo>
                <a:cubicBezTo>
                  <a:pt x="29405" y="420"/>
                  <a:pt x="29203" y="431"/>
                  <a:pt x="29023" y="446"/>
                </a:cubicBezTo>
                <a:cubicBezTo>
                  <a:pt x="26501" y="663"/>
                  <a:pt x="23960" y="1530"/>
                  <a:pt x="21477" y="2023"/>
                </a:cubicBezTo>
                <a:cubicBezTo>
                  <a:pt x="18738" y="2554"/>
                  <a:pt x="16000" y="2988"/>
                  <a:pt x="13222" y="3343"/>
                </a:cubicBezTo>
                <a:cubicBezTo>
                  <a:pt x="10404" y="3697"/>
                  <a:pt x="7567" y="3953"/>
                  <a:pt x="4730" y="4131"/>
                </a:cubicBezTo>
                <a:cubicBezTo>
                  <a:pt x="2996" y="4229"/>
                  <a:pt x="277" y="4544"/>
                  <a:pt x="99" y="6791"/>
                </a:cubicBezTo>
                <a:cubicBezTo>
                  <a:pt x="1" y="8150"/>
                  <a:pt x="1163" y="9253"/>
                  <a:pt x="2346" y="9726"/>
                </a:cubicBezTo>
                <a:cubicBezTo>
                  <a:pt x="3420" y="10144"/>
                  <a:pt x="4676" y="10266"/>
                  <a:pt x="5943" y="10266"/>
                </a:cubicBezTo>
                <a:cubicBezTo>
                  <a:pt x="7184" y="10266"/>
                  <a:pt x="8435" y="10149"/>
                  <a:pt x="9537" y="10081"/>
                </a:cubicBezTo>
                <a:cubicBezTo>
                  <a:pt x="10897" y="10002"/>
                  <a:pt x="12256" y="9884"/>
                  <a:pt x="13616" y="9687"/>
                </a:cubicBezTo>
                <a:cubicBezTo>
                  <a:pt x="15172" y="9490"/>
                  <a:pt x="16748" y="8958"/>
                  <a:pt x="18285" y="8840"/>
                </a:cubicBezTo>
                <a:lnTo>
                  <a:pt x="18758" y="8721"/>
                </a:lnTo>
                <a:lnTo>
                  <a:pt x="19743" y="9293"/>
                </a:lnTo>
                <a:cubicBezTo>
                  <a:pt x="19763" y="9588"/>
                  <a:pt x="19073" y="9608"/>
                  <a:pt x="18896" y="9746"/>
                </a:cubicBezTo>
                <a:cubicBezTo>
                  <a:pt x="18187" y="10298"/>
                  <a:pt x="18108" y="10554"/>
                  <a:pt x="17142" y="10692"/>
                </a:cubicBezTo>
                <a:cubicBezTo>
                  <a:pt x="16354" y="10810"/>
                  <a:pt x="15822" y="11007"/>
                  <a:pt x="15606" y="11834"/>
                </a:cubicBezTo>
                <a:cubicBezTo>
                  <a:pt x="15599" y="11866"/>
                  <a:pt x="15608" y="11903"/>
                  <a:pt x="15627" y="11942"/>
                </a:cubicBezTo>
                <a:lnTo>
                  <a:pt x="15627" y="11942"/>
                </a:lnTo>
                <a:cubicBezTo>
                  <a:pt x="15687" y="13288"/>
                  <a:pt x="16980" y="13890"/>
                  <a:pt x="18200" y="13890"/>
                </a:cubicBezTo>
                <a:cubicBezTo>
                  <a:pt x="18275" y="13890"/>
                  <a:pt x="18349" y="13888"/>
                  <a:pt x="18423" y="13884"/>
                </a:cubicBezTo>
                <a:cubicBezTo>
                  <a:pt x="21103" y="13726"/>
                  <a:pt x="23841" y="13076"/>
                  <a:pt x="26501" y="12682"/>
                </a:cubicBezTo>
                <a:lnTo>
                  <a:pt x="34678" y="11421"/>
                </a:lnTo>
                <a:cubicBezTo>
                  <a:pt x="35880" y="11224"/>
                  <a:pt x="37200" y="11165"/>
                  <a:pt x="38362" y="10810"/>
                </a:cubicBezTo>
                <a:cubicBezTo>
                  <a:pt x="39032" y="10613"/>
                  <a:pt x="39702" y="10140"/>
                  <a:pt x="39682" y="9372"/>
                </a:cubicBezTo>
                <a:cubicBezTo>
                  <a:pt x="39682" y="8781"/>
                  <a:pt x="39269" y="8603"/>
                  <a:pt x="38934" y="8209"/>
                </a:cubicBezTo>
                <a:cubicBezTo>
                  <a:pt x="38382" y="7579"/>
                  <a:pt x="38047" y="7047"/>
                  <a:pt x="38737" y="6377"/>
                </a:cubicBezTo>
                <a:cubicBezTo>
                  <a:pt x="39269" y="5865"/>
                  <a:pt x="40175" y="5766"/>
                  <a:pt x="40845" y="5608"/>
                </a:cubicBezTo>
                <a:cubicBezTo>
                  <a:pt x="43308" y="5057"/>
                  <a:pt x="45889" y="4663"/>
                  <a:pt x="48293" y="3914"/>
                </a:cubicBezTo>
                <a:cubicBezTo>
                  <a:pt x="49494" y="3520"/>
                  <a:pt x="50893" y="2515"/>
                  <a:pt x="50046" y="1136"/>
                </a:cubicBezTo>
                <a:cubicBezTo>
                  <a:pt x="49529" y="282"/>
                  <a:pt x="48733" y="1"/>
                  <a:pt x="4788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24" name="Google Shape;1124;p49"/>
          <p:cNvSpPr/>
          <p:nvPr/>
        </p:nvSpPr>
        <p:spPr>
          <a:xfrm>
            <a:off x="185672" y="1915480"/>
            <a:ext cx="192795" cy="245160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25" name="Google Shape;1125;p49"/>
          <p:cNvSpPr/>
          <p:nvPr/>
        </p:nvSpPr>
        <p:spPr>
          <a:xfrm>
            <a:off x="1334625" y="702676"/>
            <a:ext cx="283484" cy="360430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126" name="Google Shape;1126;p49"/>
          <p:cNvGrpSpPr/>
          <p:nvPr/>
        </p:nvGrpSpPr>
        <p:grpSpPr>
          <a:xfrm>
            <a:off x="287433" y="349774"/>
            <a:ext cx="645730" cy="813641"/>
            <a:chOff x="11435300" y="1056650"/>
            <a:chExt cx="568775" cy="716675"/>
          </a:xfrm>
        </p:grpSpPr>
        <p:sp>
          <p:nvSpPr>
            <p:cNvPr id="1127" name="Google Shape;1127;p49"/>
            <p:cNvSpPr/>
            <p:nvPr/>
          </p:nvSpPr>
          <p:spPr>
            <a:xfrm>
              <a:off x="11464475" y="1078600"/>
              <a:ext cx="514575" cy="672500"/>
            </a:xfrm>
            <a:custGeom>
              <a:avLst/>
              <a:gdLst/>
              <a:ahLst/>
              <a:cxnLst/>
              <a:rect l="l" t="t" r="r" b="b"/>
              <a:pathLst>
                <a:path w="20583" h="26900" extrusionOk="0">
                  <a:moveTo>
                    <a:pt x="14711" y="1"/>
                  </a:moveTo>
                  <a:cubicBezTo>
                    <a:pt x="9241" y="5872"/>
                    <a:pt x="1" y="9041"/>
                    <a:pt x="1" y="9041"/>
                  </a:cubicBezTo>
                  <a:cubicBezTo>
                    <a:pt x="368" y="9708"/>
                    <a:pt x="668" y="10375"/>
                    <a:pt x="968" y="11042"/>
                  </a:cubicBezTo>
                  <a:cubicBezTo>
                    <a:pt x="2469" y="14545"/>
                    <a:pt x="3470" y="18214"/>
                    <a:pt x="3970" y="21983"/>
                  </a:cubicBezTo>
                  <a:cubicBezTo>
                    <a:pt x="3970" y="21983"/>
                    <a:pt x="4404" y="24752"/>
                    <a:pt x="4637" y="26787"/>
                  </a:cubicBezTo>
                  <a:cubicBezTo>
                    <a:pt x="4967" y="26831"/>
                    <a:pt x="5589" y="26900"/>
                    <a:pt x="6437" y="26900"/>
                  </a:cubicBezTo>
                  <a:cubicBezTo>
                    <a:pt x="8765" y="26900"/>
                    <a:pt x="12794" y="26385"/>
                    <a:pt x="17146" y="23451"/>
                  </a:cubicBezTo>
                  <a:lnTo>
                    <a:pt x="20582" y="18214"/>
                  </a:lnTo>
                  <a:cubicBezTo>
                    <a:pt x="19815" y="14811"/>
                    <a:pt x="18180" y="9174"/>
                    <a:pt x="16746" y="5071"/>
                  </a:cubicBezTo>
                  <a:cubicBezTo>
                    <a:pt x="15979" y="2936"/>
                    <a:pt x="14711" y="1"/>
                    <a:pt x="14711" y="1"/>
                  </a:cubicBezTo>
                  <a:close/>
                </a:path>
              </a:pathLst>
            </a:custGeom>
            <a:solidFill>
              <a:srgbClr val="302D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8" name="Google Shape;1128;p49"/>
            <p:cNvSpPr/>
            <p:nvPr/>
          </p:nvSpPr>
          <p:spPr>
            <a:xfrm>
              <a:off x="11435300" y="1056650"/>
              <a:ext cx="568775" cy="716675"/>
            </a:xfrm>
            <a:custGeom>
              <a:avLst/>
              <a:gdLst/>
              <a:ahLst/>
              <a:cxnLst/>
              <a:rect l="l" t="t" r="r" b="b"/>
              <a:pathLst>
                <a:path w="22751" h="28667" extrusionOk="0">
                  <a:moveTo>
                    <a:pt x="5871" y="21961"/>
                  </a:moveTo>
                  <a:cubicBezTo>
                    <a:pt x="5871" y="21961"/>
                    <a:pt x="5871" y="21961"/>
                    <a:pt x="5871" y="21961"/>
                  </a:cubicBezTo>
                  <a:cubicBezTo>
                    <a:pt x="5871" y="21962"/>
                    <a:pt x="5871" y="21963"/>
                    <a:pt x="5871" y="21963"/>
                  </a:cubicBezTo>
                  <a:cubicBezTo>
                    <a:pt x="5871" y="21963"/>
                    <a:pt x="5871" y="21962"/>
                    <a:pt x="5871" y="21961"/>
                  </a:cubicBezTo>
                  <a:close/>
                  <a:moveTo>
                    <a:pt x="15452" y="2500"/>
                  </a:moveTo>
                  <a:cubicBezTo>
                    <a:pt x="17666" y="7871"/>
                    <a:pt x="19425" y="13434"/>
                    <a:pt x="20704" y="19111"/>
                  </a:cubicBezTo>
                  <a:lnTo>
                    <a:pt x="20704" y="19111"/>
                  </a:lnTo>
                  <a:lnTo>
                    <a:pt x="17608" y="23801"/>
                  </a:lnTo>
                  <a:lnTo>
                    <a:pt x="17608" y="23801"/>
                  </a:lnTo>
                  <a:cubicBezTo>
                    <a:pt x="14683" y="25633"/>
                    <a:pt x="11307" y="26907"/>
                    <a:pt x="7865" y="26907"/>
                  </a:cubicBezTo>
                  <a:cubicBezTo>
                    <a:pt x="7484" y="26907"/>
                    <a:pt x="7103" y="26892"/>
                    <a:pt x="6721" y="26860"/>
                  </a:cubicBezTo>
                  <a:lnTo>
                    <a:pt x="6721" y="26860"/>
                  </a:lnTo>
                  <a:cubicBezTo>
                    <a:pt x="6587" y="25532"/>
                    <a:pt x="6499" y="24147"/>
                    <a:pt x="6171" y="22895"/>
                  </a:cubicBezTo>
                  <a:cubicBezTo>
                    <a:pt x="6105" y="22694"/>
                    <a:pt x="5971" y="22361"/>
                    <a:pt x="5938" y="22194"/>
                  </a:cubicBezTo>
                  <a:cubicBezTo>
                    <a:pt x="5938" y="22148"/>
                    <a:pt x="5889" y="22004"/>
                    <a:pt x="5871" y="21955"/>
                  </a:cubicBezTo>
                  <a:lnTo>
                    <a:pt x="5871" y="21955"/>
                  </a:lnTo>
                  <a:cubicBezTo>
                    <a:pt x="5871" y="21853"/>
                    <a:pt x="5869" y="20850"/>
                    <a:pt x="5838" y="20726"/>
                  </a:cubicBezTo>
                  <a:cubicBezTo>
                    <a:pt x="5199" y="17138"/>
                    <a:pt x="4089" y="13632"/>
                    <a:pt x="2533" y="10336"/>
                  </a:cubicBezTo>
                  <a:lnTo>
                    <a:pt x="2533" y="10336"/>
                  </a:lnTo>
                  <a:cubicBezTo>
                    <a:pt x="7221" y="8584"/>
                    <a:pt x="11814" y="5939"/>
                    <a:pt x="15452" y="2500"/>
                  </a:cubicBezTo>
                  <a:close/>
                  <a:moveTo>
                    <a:pt x="16170" y="1"/>
                  </a:moveTo>
                  <a:cubicBezTo>
                    <a:pt x="15815" y="1"/>
                    <a:pt x="15406" y="184"/>
                    <a:pt x="15211" y="379"/>
                  </a:cubicBezTo>
                  <a:cubicBezTo>
                    <a:pt x="11408" y="4381"/>
                    <a:pt x="6205" y="7317"/>
                    <a:pt x="1001" y="9118"/>
                  </a:cubicBezTo>
                  <a:cubicBezTo>
                    <a:pt x="434" y="9318"/>
                    <a:pt x="0" y="9919"/>
                    <a:pt x="301" y="10486"/>
                  </a:cubicBezTo>
                  <a:cubicBezTo>
                    <a:pt x="2102" y="14122"/>
                    <a:pt x="3369" y="18024"/>
                    <a:pt x="4003" y="22027"/>
                  </a:cubicBezTo>
                  <a:cubicBezTo>
                    <a:pt x="4060" y="22425"/>
                    <a:pt x="4262" y="22944"/>
                    <a:pt x="4362" y="23357"/>
                  </a:cubicBezTo>
                  <a:lnTo>
                    <a:pt x="4362" y="23357"/>
                  </a:lnTo>
                  <a:cubicBezTo>
                    <a:pt x="4356" y="23348"/>
                    <a:pt x="4350" y="23343"/>
                    <a:pt x="4344" y="23343"/>
                  </a:cubicBezTo>
                  <a:cubicBezTo>
                    <a:pt x="4318" y="23343"/>
                    <a:pt x="4291" y="23436"/>
                    <a:pt x="4270" y="23729"/>
                  </a:cubicBezTo>
                  <a:cubicBezTo>
                    <a:pt x="4170" y="25063"/>
                    <a:pt x="4670" y="26697"/>
                    <a:pt x="4870" y="28032"/>
                  </a:cubicBezTo>
                  <a:cubicBezTo>
                    <a:pt x="4937" y="28332"/>
                    <a:pt x="5204" y="28532"/>
                    <a:pt x="5504" y="28532"/>
                  </a:cubicBezTo>
                  <a:cubicBezTo>
                    <a:pt x="6178" y="28623"/>
                    <a:pt x="6853" y="28667"/>
                    <a:pt x="7526" y="28667"/>
                  </a:cubicBezTo>
                  <a:cubicBezTo>
                    <a:pt x="11514" y="28667"/>
                    <a:pt x="15436" y="27137"/>
                    <a:pt x="18747" y="24996"/>
                  </a:cubicBezTo>
                  <a:lnTo>
                    <a:pt x="18731" y="24987"/>
                  </a:lnTo>
                  <a:lnTo>
                    <a:pt x="18731" y="24987"/>
                  </a:lnTo>
                  <a:cubicBezTo>
                    <a:pt x="18889" y="24906"/>
                    <a:pt x="19025" y="24796"/>
                    <a:pt x="19114" y="24663"/>
                  </a:cubicBezTo>
                  <a:lnTo>
                    <a:pt x="22426" y="19613"/>
                  </a:lnTo>
                  <a:lnTo>
                    <a:pt x="22426" y="19613"/>
                  </a:lnTo>
                  <a:cubicBezTo>
                    <a:pt x="22511" y="19511"/>
                    <a:pt x="22573" y="19410"/>
                    <a:pt x="22616" y="19312"/>
                  </a:cubicBezTo>
                  <a:lnTo>
                    <a:pt x="22616" y="19312"/>
                  </a:lnTo>
                  <a:cubicBezTo>
                    <a:pt x="22738" y="19079"/>
                    <a:pt x="22750" y="18880"/>
                    <a:pt x="22689" y="18723"/>
                  </a:cubicBezTo>
                  <a:lnTo>
                    <a:pt x="22689" y="18723"/>
                  </a:lnTo>
                  <a:lnTo>
                    <a:pt x="22716" y="18725"/>
                  </a:lnTo>
                  <a:cubicBezTo>
                    <a:pt x="21282" y="12420"/>
                    <a:pt x="19314" y="6249"/>
                    <a:pt x="16746" y="345"/>
                  </a:cubicBezTo>
                  <a:cubicBezTo>
                    <a:pt x="16648" y="95"/>
                    <a:pt x="16423" y="1"/>
                    <a:pt x="1617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9" name="Google Shape;1129;p49"/>
            <p:cNvSpPr/>
            <p:nvPr/>
          </p:nvSpPr>
          <p:spPr>
            <a:xfrm>
              <a:off x="11464475" y="1078600"/>
              <a:ext cx="514575" cy="672500"/>
            </a:xfrm>
            <a:custGeom>
              <a:avLst/>
              <a:gdLst/>
              <a:ahLst/>
              <a:cxnLst/>
              <a:rect l="l" t="t" r="r" b="b"/>
              <a:pathLst>
                <a:path w="20583" h="26900" extrusionOk="0">
                  <a:moveTo>
                    <a:pt x="14711" y="1"/>
                  </a:moveTo>
                  <a:cubicBezTo>
                    <a:pt x="9241" y="5872"/>
                    <a:pt x="1" y="9041"/>
                    <a:pt x="1" y="9041"/>
                  </a:cubicBezTo>
                  <a:cubicBezTo>
                    <a:pt x="368" y="9708"/>
                    <a:pt x="668" y="10375"/>
                    <a:pt x="968" y="11042"/>
                  </a:cubicBezTo>
                  <a:cubicBezTo>
                    <a:pt x="2469" y="14545"/>
                    <a:pt x="3470" y="18214"/>
                    <a:pt x="3970" y="21983"/>
                  </a:cubicBezTo>
                  <a:cubicBezTo>
                    <a:pt x="3970" y="21983"/>
                    <a:pt x="4404" y="24752"/>
                    <a:pt x="4637" y="26787"/>
                  </a:cubicBezTo>
                  <a:cubicBezTo>
                    <a:pt x="4967" y="26831"/>
                    <a:pt x="5589" y="26900"/>
                    <a:pt x="6437" y="26900"/>
                  </a:cubicBezTo>
                  <a:cubicBezTo>
                    <a:pt x="8765" y="26900"/>
                    <a:pt x="12794" y="26385"/>
                    <a:pt x="17146" y="23451"/>
                  </a:cubicBezTo>
                  <a:lnTo>
                    <a:pt x="20582" y="18214"/>
                  </a:lnTo>
                  <a:cubicBezTo>
                    <a:pt x="19815" y="14811"/>
                    <a:pt x="18180" y="9174"/>
                    <a:pt x="16746" y="5071"/>
                  </a:cubicBezTo>
                  <a:cubicBezTo>
                    <a:pt x="15979" y="2936"/>
                    <a:pt x="14711" y="1"/>
                    <a:pt x="1471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0" name="Google Shape;1130;p49"/>
            <p:cNvSpPr/>
            <p:nvPr/>
          </p:nvSpPr>
          <p:spPr>
            <a:xfrm>
              <a:off x="11892275" y="1533925"/>
              <a:ext cx="86775" cy="130125"/>
            </a:xfrm>
            <a:custGeom>
              <a:avLst/>
              <a:gdLst/>
              <a:ahLst/>
              <a:cxnLst/>
              <a:rect l="l" t="t" r="r" b="b"/>
              <a:pathLst>
                <a:path w="3471" h="5205" extrusionOk="0">
                  <a:moveTo>
                    <a:pt x="3470" y="1"/>
                  </a:moveTo>
                  <a:cubicBezTo>
                    <a:pt x="3470" y="1"/>
                    <a:pt x="2288" y="1269"/>
                    <a:pt x="1045" y="1269"/>
                  </a:cubicBezTo>
                  <a:cubicBezTo>
                    <a:pt x="740" y="1269"/>
                    <a:pt x="431" y="1192"/>
                    <a:pt x="134" y="1002"/>
                  </a:cubicBezTo>
                  <a:lnTo>
                    <a:pt x="134" y="1002"/>
                  </a:lnTo>
                  <a:cubicBezTo>
                    <a:pt x="135" y="1002"/>
                    <a:pt x="1135" y="2670"/>
                    <a:pt x="1" y="5205"/>
                  </a:cubicBezTo>
                  <a:lnTo>
                    <a:pt x="347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1" name="Google Shape;1131;p49"/>
            <p:cNvSpPr/>
            <p:nvPr/>
          </p:nvSpPr>
          <p:spPr>
            <a:xfrm>
              <a:off x="11550225" y="1280600"/>
              <a:ext cx="160600" cy="70500"/>
            </a:xfrm>
            <a:custGeom>
              <a:avLst/>
              <a:gdLst/>
              <a:ahLst/>
              <a:cxnLst/>
              <a:rect l="l" t="t" r="r" b="b"/>
              <a:pathLst>
                <a:path w="6424" h="2820" extrusionOk="0">
                  <a:moveTo>
                    <a:pt x="5583" y="1"/>
                  </a:moveTo>
                  <a:cubicBezTo>
                    <a:pt x="5503" y="1"/>
                    <a:pt x="5421" y="19"/>
                    <a:pt x="5344" y="60"/>
                  </a:cubicBezTo>
                  <a:cubicBezTo>
                    <a:pt x="3809" y="861"/>
                    <a:pt x="2208" y="1528"/>
                    <a:pt x="540" y="2028"/>
                  </a:cubicBezTo>
                  <a:cubicBezTo>
                    <a:pt x="0" y="2208"/>
                    <a:pt x="486" y="2820"/>
                    <a:pt x="953" y="2820"/>
                  </a:cubicBezTo>
                  <a:cubicBezTo>
                    <a:pt x="1005" y="2820"/>
                    <a:pt x="1057" y="2812"/>
                    <a:pt x="1107" y="2795"/>
                  </a:cubicBezTo>
                  <a:cubicBezTo>
                    <a:pt x="2775" y="2262"/>
                    <a:pt x="4376" y="1594"/>
                    <a:pt x="5944" y="794"/>
                  </a:cubicBezTo>
                  <a:cubicBezTo>
                    <a:pt x="6423" y="540"/>
                    <a:pt x="6021" y="1"/>
                    <a:pt x="558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2" name="Google Shape;1132;p49"/>
            <p:cNvSpPr/>
            <p:nvPr/>
          </p:nvSpPr>
          <p:spPr>
            <a:xfrm>
              <a:off x="11729750" y="1227150"/>
              <a:ext cx="72400" cy="47350"/>
            </a:xfrm>
            <a:custGeom>
              <a:avLst/>
              <a:gdLst/>
              <a:ahLst/>
              <a:cxnLst/>
              <a:rect l="l" t="t" r="r" b="b"/>
              <a:pathLst>
                <a:path w="2896" h="1894" extrusionOk="0">
                  <a:moveTo>
                    <a:pt x="2116" y="0"/>
                  </a:moveTo>
                  <a:cubicBezTo>
                    <a:pt x="2076" y="0"/>
                    <a:pt x="2036" y="9"/>
                    <a:pt x="1999" y="30"/>
                  </a:cubicBezTo>
                  <a:lnTo>
                    <a:pt x="331" y="964"/>
                  </a:lnTo>
                  <a:cubicBezTo>
                    <a:pt x="0" y="1144"/>
                    <a:pt x="428" y="1893"/>
                    <a:pt x="784" y="1893"/>
                  </a:cubicBezTo>
                  <a:cubicBezTo>
                    <a:pt x="823" y="1893"/>
                    <a:pt x="862" y="1884"/>
                    <a:pt x="898" y="1864"/>
                  </a:cubicBezTo>
                  <a:lnTo>
                    <a:pt x="2566" y="897"/>
                  </a:lnTo>
                  <a:cubicBezTo>
                    <a:pt x="2895" y="717"/>
                    <a:pt x="2472" y="0"/>
                    <a:pt x="21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3" name="Google Shape;1133;p49"/>
            <p:cNvSpPr/>
            <p:nvPr/>
          </p:nvSpPr>
          <p:spPr>
            <a:xfrm>
              <a:off x="11578800" y="1288050"/>
              <a:ext cx="266275" cy="131700"/>
            </a:xfrm>
            <a:custGeom>
              <a:avLst/>
              <a:gdLst/>
              <a:ahLst/>
              <a:cxnLst/>
              <a:rect l="l" t="t" r="r" b="b"/>
              <a:pathLst>
                <a:path w="10651" h="5268" extrusionOk="0">
                  <a:moveTo>
                    <a:pt x="10531" y="1"/>
                  </a:moveTo>
                  <a:cubicBezTo>
                    <a:pt x="10460" y="1"/>
                    <a:pt x="10325" y="59"/>
                    <a:pt x="10138" y="196"/>
                  </a:cubicBezTo>
                  <a:cubicBezTo>
                    <a:pt x="7336" y="2230"/>
                    <a:pt x="4201" y="3765"/>
                    <a:pt x="832" y="4632"/>
                  </a:cubicBezTo>
                  <a:cubicBezTo>
                    <a:pt x="637" y="4697"/>
                    <a:pt x="0" y="5267"/>
                    <a:pt x="150" y="5267"/>
                  </a:cubicBezTo>
                  <a:cubicBezTo>
                    <a:pt x="154" y="5267"/>
                    <a:pt x="159" y="5267"/>
                    <a:pt x="165" y="5266"/>
                  </a:cubicBezTo>
                  <a:cubicBezTo>
                    <a:pt x="3800" y="4265"/>
                    <a:pt x="7236" y="2631"/>
                    <a:pt x="10272" y="396"/>
                  </a:cubicBezTo>
                  <a:cubicBezTo>
                    <a:pt x="10586" y="166"/>
                    <a:pt x="10650" y="1"/>
                    <a:pt x="1053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4" name="Google Shape;1134;p49"/>
            <p:cNvSpPr/>
            <p:nvPr/>
          </p:nvSpPr>
          <p:spPr>
            <a:xfrm>
              <a:off x="11596200" y="1355600"/>
              <a:ext cx="265550" cy="130950"/>
            </a:xfrm>
            <a:custGeom>
              <a:avLst/>
              <a:gdLst/>
              <a:ahLst/>
              <a:cxnLst/>
              <a:rect l="l" t="t" r="r" b="b"/>
              <a:pathLst>
                <a:path w="10622" h="5238" extrusionOk="0">
                  <a:moveTo>
                    <a:pt x="10502" y="1"/>
                  </a:moveTo>
                  <a:cubicBezTo>
                    <a:pt x="10431" y="1"/>
                    <a:pt x="10296" y="59"/>
                    <a:pt x="10109" y="196"/>
                  </a:cubicBezTo>
                  <a:cubicBezTo>
                    <a:pt x="7307" y="2230"/>
                    <a:pt x="4138" y="3765"/>
                    <a:pt x="803" y="4632"/>
                  </a:cubicBezTo>
                  <a:cubicBezTo>
                    <a:pt x="582" y="4695"/>
                    <a:pt x="1" y="5238"/>
                    <a:pt x="111" y="5238"/>
                  </a:cubicBezTo>
                  <a:cubicBezTo>
                    <a:pt x="117" y="5238"/>
                    <a:pt x="125" y="5236"/>
                    <a:pt x="136" y="5233"/>
                  </a:cubicBezTo>
                  <a:cubicBezTo>
                    <a:pt x="3772" y="4265"/>
                    <a:pt x="7207" y="2631"/>
                    <a:pt x="10243" y="396"/>
                  </a:cubicBezTo>
                  <a:cubicBezTo>
                    <a:pt x="10557" y="166"/>
                    <a:pt x="10621" y="1"/>
                    <a:pt x="105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5" name="Google Shape;1135;p49"/>
            <p:cNvSpPr/>
            <p:nvPr/>
          </p:nvSpPr>
          <p:spPr>
            <a:xfrm>
              <a:off x="11607925" y="1424825"/>
              <a:ext cx="265925" cy="131675"/>
            </a:xfrm>
            <a:custGeom>
              <a:avLst/>
              <a:gdLst/>
              <a:ahLst/>
              <a:cxnLst/>
              <a:rect l="l" t="t" r="r" b="b"/>
              <a:pathLst>
                <a:path w="10637" h="5267" extrusionOk="0">
                  <a:moveTo>
                    <a:pt x="10525" y="1"/>
                  </a:moveTo>
                  <a:cubicBezTo>
                    <a:pt x="10458" y="1"/>
                    <a:pt x="10327" y="59"/>
                    <a:pt x="10141" y="195"/>
                  </a:cubicBezTo>
                  <a:cubicBezTo>
                    <a:pt x="7339" y="2230"/>
                    <a:pt x="4170" y="3764"/>
                    <a:pt x="834" y="4632"/>
                  </a:cubicBezTo>
                  <a:cubicBezTo>
                    <a:pt x="607" y="4697"/>
                    <a:pt x="1" y="5267"/>
                    <a:pt x="153" y="5267"/>
                  </a:cubicBezTo>
                  <a:cubicBezTo>
                    <a:pt x="157" y="5267"/>
                    <a:pt x="162" y="5266"/>
                    <a:pt x="167" y="5266"/>
                  </a:cubicBezTo>
                  <a:cubicBezTo>
                    <a:pt x="3803" y="4265"/>
                    <a:pt x="7239" y="2630"/>
                    <a:pt x="10274" y="395"/>
                  </a:cubicBezTo>
                  <a:cubicBezTo>
                    <a:pt x="10567" y="165"/>
                    <a:pt x="10637" y="1"/>
                    <a:pt x="105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6" name="Google Shape;1136;p49"/>
            <p:cNvSpPr/>
            <p:nvPr/>
          </p:nvSpPr>
          <p:spPr>
            <a:xfrm>
              <a:off x="11617150" y="1496550"/>
              <a:ext cx="266275" cy="131675"/>
            </a:xfrm>
            <a:custGeom>
              <a:avLst/>
              <a:gdLst/>
              <a:ahLst/>
              <a:cxnLst/>
              <a:rect l="l" t="t" r="r" b="b"/>
              <a:pathLst>
                <a:path w="10651" h="5267" extrusionOk="0">
                  <a:moveTo>
                    <a:pt x="10531" y="0"/>
                  </a:moveTo>
                  <a:cubicBezTo>
                    <a:pt x="10461" y="0"/>
                    <a:pt x="10325" y="58"/>
                    <a:pt x="10139" y="195"/>
                  </a:cubicBezTo>
                  <a:cubicBezTo>
                    <a:pt x="7337" y="2230"/>
                    <a:pt x="4201" y="3764"/>
                    <a:pt x="832" y="4631"/>
                  </a:cubicBezTo>
                  <a:cubicBezTo>
                    <a:pt x="637" y="4696"/>
                    <a:pt x="0" y="5267"/>
                    <a:pt x="151" y="5267"/>
                  </a:cubicBezTo>
                  <a:cubicBezTo>
                    <a:pt x="155" y="5267"/>
                    <a:pt x="160" y="5266"/>
                    <a:pt x="165" y="5265"/>
                  </a:cubicBezTo>
                  <a:cubicBezTo>
                    <a:pt x="3801" y="4265"/>
                    <a:pt x="7237" y="2630"/>
                    <a:pt x="10272" y="395"/>
                  </a:cubicBezTo>
                  <a:cubicBezTo>
                    <a:pt x="10586" y="165"/>
                    <a:pt x="10650" y="0"/>
                    <a:pt x="105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137" name="Google Shape;1137;p49"/>
          <p:cNvGrpSpPr/>
          <p:nvPr/>
        </p:nvGrpSpPr>
        <p:grpSpPr>
          <a:xfrm rot="-2700000">
            <a:off x="62398" y="3892215"/>
            <a:ext cx="898707" cy="766293"/>
            <a:chOff x="10024450" y="2274100"/>
            <a:chExt cx="762700" cy="650325"/>
          </a:xfrm>
        </p:grpSpPr>
        <p:sp>
          <p:nvSpPr>
            <p:cNvPr id="1138" name="Google Shape;1138;p49"/>
            <p:cNvSpPr/>
            <p:nvPr/>
          </p:nvSpPr>
          <p:spPr>
            <a:xfrm>
              <a:off x="10051950" y="2294750"/>
              <a:ext cx="706375" cy="609625"/>
            </a:xfrm>
            <a:custGeom>
              <a:avLst/>
              <a:gdLst/>
              <a:ahLst/>
              <a:cxnLst/>
              <a:rect l="l" t="t" r="r" b="b"/>
              <a:pathLst>
                <a:path w="28255" h="24385" extrusionOk="0">
                  <a:moveTo>
                    <a:pt x="8240" y="1"/>
                  </a:moveTo>
                  <a:cubicBezTo>
                    <a:pt x="8107" y="835"/>
                    <a:pt x="7940" y="1602"/>
                    <a:pt x="7706" y="2402"/>
                  </a:cubicBezTo>
                  <a:cubicBezTo>
                    <a:pt x="6639" y="6505"/>
                    <a:pt x="4971" y="10408"/>
                    <a:pt x="2803" y="14044"/>
                  </a:cubicBezTo>
                  <a:cubicBezTo>
                    <a:pt x="2803" y="14044"/>
                    <a:pt x="1235" y="16746"/>
                    <a:pt x="1" y="18714"/>
                  </a:cubicBezTo>
                  <a:cubicBezTo>
                    <a:pt x="1002" y="19715"/>
                    <a:pt x="5605" y="23784"/>
                    <a:pt x="13911" y="24385"/>
                  </a:cubicBezTo>
                  <a:lnTo>
                    <a:pt x="17380" y="23284"/>
                  </a:lnTo>
                  <a:lnTo>
                    <a:pt x="20782" y="22183"/>
                  </a:lnTo>
                  <a:cubicBezTo>
                    <a:pt x="22917" y="17547"/>
                    <a:pt x="24852" y="12810"/>
                    <a:pt x="26520" y="8006"/>
                  </a:cubicBezTo>
                  <a:cubicBezTo>
                    <a:pt x="27354" y="5605"/>
                    <a:pt x="28254" y="2169"/>
                    <a:pt x="28254" y="2169"/>
                  </a:cubicBezTo>
                  <a:lnTo>
                    <a:pt x="28254" y="2169"/>
                  </a:lnTo>
                  <a:cubicBezTo>
                    <a:pt x="26720" y="2407"/>
                    <a:pt x="25144" y="2506"/>
                    <a:pt x="23582" y="2506"/>
                  </a:cubicBezTo>
                  <a:cubicBezTo>
                    <a:pt x="15734" y="2506"/>
                    <a:pt x="8240" y="1"/>
                    <a:pt x="8240" y="1"/>
                  </a:cubicBezTo>
                  <a:close/>
                </a:path>
              </a:pathLst>
            </a:custGeom>
            <a:solidFill>
              <a:srgbClr val="302D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9" name="Google Shape;1139;p49"/>
            <p:cNvSpPr/>
            <p:nvPr/>
          </p:nvSpPr>
          <p:spPr>
            <a:xfrm>
              <a:off x="10024450" y="2274100"/>
              <a:ext cx="762700" cy="650325"/>
            </a:xfrm>
            <a:custGeom>
              <a:avLst/>
              <a:gdLst/>
              <a:ahLst/>
              <a:cxnLst/>
              <a:rect l="l" t="t" r="r" b="b"/>
              <a:pathLst>
                <a:path w="30508" h="26013" extrusionOk="0">
                  <a:moveTo>
                    <a:pt x="2783" y="14640"/>
                  </a:moveTo>
                  <a:cubicBezTo>
                    <a:pt x="2750" y="14640"/>
                    <a:pt x="2723" y="14703"/>
                    <a:pt x="2785" y="14864"/>
                  </a:cubicBezTo>
                  <a:lnTo>
                    <a:pt x="2785" y="14864"/>
                  </a:lnTo>
                  <a:cubicBezTo>
                    <a:pt x="2876" y="14736"/>
                    <a:pt x="2825" y="14640"/>
                    <a:pt x="2783" y="14640"/>
                  </a:cubicBezTo>
                  <a:close/>
                  <a:moveTo>
                    <a:pt x="10200" y="1949"/>
                  </a:moveTo>
                  <a:cubicBezTo>
                    <a:pt x="14694" y="3316"/>
                    <a:pt x="19526" y="4155"/>
                    <a:pt x="24289" y="4155"/>
                  </a:cubicBezTo>
                  <a:cubicBezTo>
                    <a:pt x="25520" y="4155"/>
                    <a:pt x="26746" y="4099"/>
                    <a:pt x="27961" y="3981"/>
                  </a:cubicBezTo>
                  <a:lnTo>
                    <a:pt x="27961" y="3981"/>
                  </a:lnTo>
                  <a:cubicBezTo>
                    <a:pt x="26216" y="10325"/>
                    <a:pt x="23868" y="16492"/>
                    <a:pt x="20999" y="22399"/>
                  </a:cubicBezTo>
                  <a:lnTo>
                    <a:pt x="20999" y="22399"/>
                  </a:lnTo>
                  <a:lnTo>
                    <a:pt x="14854" y="24388"/>
                  </a:lnTo>
                  <a:lnTo>
                    <a:pt x="14854" y="24388"/>
                  </a:lnTo>
                  <a:cubicBezTo>
                    <a:pt x="10361" y="23971"/>
                    <a:pt x="5747" y="22512"/>
                    <a:pt x="2343" y="19482"/>
                  </a:cubicBezTo>
                  <a:lnTo>
                    <a:pt x="2343" y="19482"/>
                  </a:lnTo>
                  <a:cubicBezTo>
                    <a:pt x="3225" y="18045"/>
                    <a:pt x="4078" y="16607"/>
                    <a:pt x="4904" y="15170"/>
                  </a:cubicBezTo>
                  <a:cubicBezTo>
                    <a:pt x="4970" y="14970"/>
                    <a:pt x="4970" y="14737"/>
                    <a:pt x="4837" y="14537"/>
                  </a:cubicBezTo>
                  <a:lnTo>
                    <a:pt x="4837" y="14537"/>
                  </a:lnTo>
                  <a:cubicBezTo>
                    <a:pt x="4866" y="14581"/>
                    <a:pt x="4903" y="14601"/>
                    <a:pt x="4945" y="14601"/>
                  </a:cubicBezTo>
                  <a:cubicBezTo>
                    <a:pt x="5380" y="14601"/>
                    <a:pt x="6422" y="12433"/>
                    <a:pt x="6605" y="12068"/>
                  </a:cubicBezTo>
                  <a:cubicBezTo>
                    <a:pt x="7205" y="10867"/>
                    <a:pt x="7739" y="9633"/>
                    <a:pt x="8273" y="8399"/>
                  </a:cubicBezTo>
                  <a:cubicBezTo>
                    <a:pt x="9078" y="6299"/>
                    <a:pt x="9735" y="4149"/>
                    <a:pt x="10200" y="1949"/>
                  </a:cubicBezTo>
                  <a:close/>
                  <a:moveTo>
                    <a:pt x="9275" y="0"/>
                  </a:moveTo>
                  <a:cubicBezTo>
                    <a:pt x="9006" y="0"/>
                    <a:pt x="8770" y="99"/>
                    <a:pt x="8600" y="248"/>
                  </a:cubicBezTo>
                  <a:lnTo>
                    <a:pt x="8600" y="248"/>
                  </a:lnTo>
                  <a:cubicBezTo>
                    <a:pt x="8452" y="363"/>
                    <a:pt x="8345" y="521"/>
                    <a:pt x="8306" y="727"/>
                  </a:cubicBezTo>
                  <a:cubicBezTo>
                    <a:pt x="7405" y="5630"/>
                    <a:pt x="5437" y="10267"/>
                    <a:pt x="2902" y="14570"/>
                  </a:cubicBezTo>
                  <a:cubicBezTo>
                    <a:pt x="2837" y="14766"/>
                    <a:pt x="2836" y="14994"/>
                    <a:pt x="2961" y="15191"/>
                  </a:cubicBezTo>
                  <a:lnTo>
                    <a:pt x="2961" y="15191"/>
                  </a:lnTo>
                  <a:cubicBezTo>
                    <a:pt x="2872" y="15054"/>
                    <a:pt x="2817" y="14946"/>
                    <a:pt x="2785" y="14864"/>
                  </a:cubicBezTo>
                  <a:lnTo>
                    <a:pt x="2785" y="14864"/>
                  </a:lnTo>
                  <a:cubicBezTo>
                    <a:pt x="2754" y="14908"/>
                    <a:pt x="2706" y="14955"/>
                    <a:pt x="2635" y="15004"/>
                  </a:cubicBezTo>
                  <a:cubicBezTo>
                    <a:pt x="2369" y="15370"/>
                    <a:pt x="2168" y="15771"/>
                    <a:pt x="1968" y="16171"/>
                  </a:cubicBezTo>
                  <a:cubicBezTo>
                    <a:pt x="1368" y="17205"/>
                    <a:pt x="767" y="18239"/>
                    <a:pt x="134" y="19240"/>
                  </a:cubicBezTo>
                  <a:cubicBezTo>
                    <a:pt x="0" y="19540"/>
                    <a:pt x="100" y="19874"/>
                    <a:pt x="334" y="20074"/>
                  </a:cubicBezTo>
                  <a:cubicBezTo>
                    <a:pt x="4170" y="23810"/>
                    <a:pt x="9707" y="25578"/>
                    <a:pt x="14944" y="26011"/>
                  </a:cubicBezTo>
                  <a:lnTo>
                    <a:pt x="14931" y="25979"/>
                  </a:lnTo>
                  <a:lnTo>
                    <a:pt x="14931" y="25979"/>
                  </a:lnTo>
                  <a:cubicBezTo>
                    <a:pt x="15028" y="26001"/>
                    <a:pt x="15125" y="26013"/>
                    <a:pt x="15218" y="26013"/>
                  </a:cubicBezTo>
                  <a:cubicBezTo>
                    <a:pt x="15309" y="26013"/>
                    <a:pt x="15397" y="26002"/>
                    <a:pt x="15478" y="25978"/>
                  </a:cubicBezTo>
                  <a:lnTo>
                    <a:pt x="22349" y="23743"/>
                  </a:lnTo>
                  <a:cubicBezTo>
                    <a:pt x="22474" y="23715"/>
                    <a:pt x="22581" y="23653"/>
                    <a:pt x="22669" y="23568"/>
                  </a:cubicBezTo>
                  <a:lnTo>
                    <a:pt x="22669" y="23568"/>
                  </a:lnTo>
                  <a:cubicBezTo>
                    <a:pt x="22787" y="23475"/>
                    <a:pt x="22854" y="23365"/>
                    <a:pt x="22880" y="23247"/>
                  </a:cubicBezTo>
                  <a:lnTo>
                    <a:pt x="22880" y="23247"/>
                  </a:lnTo>
                  <a:cubicBezTo>
                    <a:pt x="26002" y="16795"/>
                    <a:pt x="28526" y="10044"/>
                    <a:pt x="30355" y="3095"/>
                  </a:cubicBezTo>
                  <a:cubicBezTo>
                    <a:pt x="30508" y="2515"/>
                    <a:pt x="29681" y="2186"/>
                    <a:pt x="29208" y="2186"/>
                  </a:cubicBezTo>
                  <a:cubicBezTo>
                    <a:pt x="29165" y="2186"/>
                    <a:pt x="29124" y="2189"/>
                    <a:pt x="29087" y="2194"/>
                  </a:cubicBezTo>
                  <a:cubicBezTo>
                    <a:pt x="27478" y="2421"/>
                    <a:pt x="25838" y="2527"/>
                    <a:pt x="24186" y="2527"/>
                  </a:cubicBezTo>
                  <a:cubicBezTo>
                    <a:pt x="19411" y="2527"/>
                    <a:pt x="14541" y="1640"/>
                    <a:pt x="10060" y="197"/>
                  </a:cubicBezTo>
                  <a:lnTo>
                    <a:pt x="10060" y="197"/>
                  </a:lnTo>
                  <a:cubicBezTo>
                    <a:pt x="9901" y="100"/>
                    <a:pt x="9703" y="41"/>
                    <a:pt x="9497" y="22"/>
                  </a:cubicBezTo>
                  <a:lnTo>
                    <a:pt x="9497" y="22"/>
                  </a:lnTo>
                  <a:cubicBezTo>
                    <a:pt x="9421" y="7"/>
                    <a:pt x="9347" y="0"/>
                    <a:pt x="927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0" name="Google Shape;1140;p49"/>
            <p:cNvSpPr/>
            <p:nvPr/>
          </p:nvSpPr>
          <p:spPr>
            <a:xfrm>
              <a:off x="10045400" y="2294038"/>
              <a:ext cx="706375" cy="610450"/>
            </a:xfrm>
            <a:custGeom>
              <a:avLst/>
              <a:gdLst/>
              <a:ahLst/>
              <a:cxnLst/>
              <a:rect l="l" t="t" r="r" b="b"/>
              <a:pathLst>
                <a:path w="28255" h="24418" extrusionOk="0">
                  <a:moveTo>
                    <a:pt x="8240" y="0"/>
                  </a:moveTo>
                  <a:cubicBezTo>
                    <a:pt x="8107" y="834"/>
                    <a:pt x="7907" y="1635"/>
                    <a:pt x="7706" y="2435"/>
                  </a:cubicBezTo>
                  <a:cubicBezTo>
                    <a:pt x="6639" y="6505"/>
                    <a:pt x="4971" y="10441"/>
                    <a:pt x="2803" y="14077"/>
                  </a:cubicBezTo>
                  <a:cubicBezTo>
                    <a:pt x="2803" y="14077"/>
                    <a:pt x="1235" y="16779"/>
                    <a:pt x="1" y="18747"/>
                  </a:cubicBezTo>
                  <a:cubicBezTo>
                    <a:pt x="1002" y="19748"/>
                    <a:pt x="5605" y="23851"/>
                    <a:pt x="13911" y="24418"/>
                  </a:cubicBezTo>
                  <a:lnTo>
                    <a:pt x="20782" y="22216"/>
                  </a:lnTo>
                  <a:cubicBezTo>
                    <a:pt x="22917" y="17580"/>
                    <a:pt x="24852" y="12876"/>
                    <a:pt x="26520" y="8039"/>
                  </a:cubicBezTo>
                  <a:cubicBezTo>
                    <a:pt x="27354" y="5671"/>
                    <a:pt x="28254" y="2202"/>
                    <a:pt x="28254" y="2202"/>
                  </a:cubicBezTo>
                  <a:lnTo>
                    <a:pt x="28254" y="2202"/>
                  </a:lnTo>
                  <a:cubicBezTo>
                    <a:pt x="26756" y="2430"/>
                    <a:pt x="25214" y="2526"/>
                    <a:pt x="23684" y="2526"/>
                  </a:cubicBezTo>
                  <a:cubicBezTo>
                    <a:pt x="15815" y="2526"/>
                    <a:pt x="8240" y="0"/>
                    <a:pt x="82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1" name="Google Shape;1141;p49"/>
            <p:cNvSpPr/>
            <p:nvPr/>
          </p:nvSpPr>
          <p:spPr>
            <a:xfrm>
              <a:off x="10399700" y="2814300"/>
              <a:ext cx="171825" cy="90075"/>
            </a:xfrm>
            <a:custGeom>
              <a:avLst/>
              <a:gdLst/>
              <a:ahLst/>
              <a:cxnLst/>
              <a:rect l="l" t="t" r="r" b="b"/>
              <a:pathLst>
                <a:path w="6873" h="3603" extrusionOk="0">
                  <a:moveTo>
                    <a:pt x="3103" y="0"/>
                  </a:moveTo>
                  <a:cubicBezTo>
                    <a:pt x="3103" y="0"/>
                    <a:pt x="2836" y="2135"/>
                    <a:pt x="1" y="3603"/>
                  </a:cubicBezTo>
                  <a:lnTo>
                    <a:pt x="6872" y="1401"/>
                  </a:lnTo>
                  <a:lnTo>
                    <a:pt x="6872" y="1401"/>
                  </a:lnTo>
                  <a:cubicBezTo>
                    <a:pt x="6872" y="1401"/>
                    <a:pt x="6528" y="1453"/>
                    <a:pt x="6043" y="1453"/>
                  </a:cubicBezTo>
                  <a:cubicBezTo>
                    <a:pt x="5075" y="1453"/>
                    <a:pt x="3548" y="1246"/>
                    <a:pt x="31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2" name="Google Shape;1142;p49"/>
            <p:cNvSpPr/>
            <p:nvPr/>
          </p:nvSpPr>
          <p:spPr>
            <a:xfrm>
              <a:off x="10286450" y="2434750"/>
              <a:ext cx="330925" cy="81850"/>
            </a:xfrm>
            <a:custGeom>
              <a:avLst/>
              <a:gdLst/>
              <a:ahLst/>
              <a:cxnLst/>
              <a:rect l="l" t="t" r="r" b="b"/>
              <a:pathLst>
                <a:path w="13237" h="3274" extrusionOk="0">
                  <a:moveTo>
                    <a:pt x="863" y="0"/>
                  </a:moveTo>
                  <a:cubicBezTo>
                    <a:pt x="630" y="0"/>
                    <a:pt x="1" y="607"/>
                    <a:pt x="128" y="639"/>
                  </a:cubicBezTo>
                  <a:cubicBezTo>
                    <a:pt x="4030" y="2240"/>
                    <a:pt x="8167" y="3140"/>
                    <a:pt x="12403" y="3274"/>
                  </a:cubicBezTo>
                  <a:cubicBezTo>
                    <a:pt x="12670" y="3274"/>
                    <a:pt x="13237" y="2640"/>
                    <a:pt x="13204" y="2640"/>
                  </a:cubicBezTo>
                  <a:cubicBezTo>
                    <a:pt x="8967" y="2507"/>
                    <a:pt x="4798" y="1606"/>
                    <a:pt x="895" y="5"/>
                  </a:cubicBezTo>
                  <a:cubicBezTo>
                    <a:pt x="885" y="2"/>
                    <a:pt x="875" y="0"/>
                    <a:pt x="8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3" name="Google Shape;1143;p49"/>
            <p:cNvSpPr/>
            <p:nvPr/>
          </p:nvSpPr>
          <p:spPr>
            <a:xfrm>
              <a:off x="10233150" y="2558850"/>
              <a:ext cx="330875" cy="81175"/>
            </a:xfrm>
            <a:custGeom>
              <a:avLst/>
              <a:gdLst/>
              <a:ahLst/>
              <a:cxnLst/>
              <a:rect l="l" t="t" r="r" b="b"/>
              <a:pathLst>
                <a:path w="13235" h="3247" extrusionOk="0">
                  <a:moveTo>
                    <a:pt x="870" y="1"/>
                  </a:moveTo>
                  <a:cubicBezTo>
                    <a:pt x="599" y="1"/>
                    <a:pt x="1" y="583"/>
                    <a:pt x="125" y="645"/>
                  </a:cubicBezTo>
                  <a:cubicBezTo>
                    <a:pt x="4028" y="2246"/>
                    <a:pt x="8197" y="3113"/>
                    <a:pt x="12400" y="3247"/>
                  </a:cubicBezTo>
                  <a:cubicBezTo>
                    <a:pt x="12700" y="3247"/>
                    <a:pt x="13234" y="2613"/>
                    <a:pt x="13201" y="2613"/>
                  </a:cubicBezTo>
                  <a:cubicBezTo>
                    <a:pt x="8964" y="2479"/>
                    <a:pt x="4828" y="1612"/>
                    <a:pt x="925" y="11"/>
                  </a:cubicBezTo>
                  <a:cubicBezTo>
                    <a:pt x="909" y="4"/>
                    <a:pt x="891" y="1"/>
                    <a:pt x="87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4" name="Google Shape;1144;p49"/>
            <p:cNvSpPr/>
            <p:nvPr/>
          </p:nvSpPr>
          <p:spPr>
            <a:xfrm>
              <a:off x="10174775" y="2676450"/>
              <a:ext cx="330875" cy="81150"/>
            </a:xfrm>
            <a:custGeom>
              <a:avLst/>
              <a:gdLst/>
              <a:ahLst/>
              <a:cxnLst/>
              <a:rect l="l" t="t" r="r" b="b"/>
              <a:pathLst>
                <a:path w="13235" h="3246" extrusionOk="0">
                  <a:moveTo>
                    <a:pt x="843" y="0"/>
                  </a:moveTo>
                  <a:cubicBezTo>
                    <a:pt x="599" y="0"/>
                    <a:pt x="1" y="582"/>
                    <a:pt x="125" y="644"/>
                  </a:cubicBezTo>
                  <a:cubicBezTo>
                    <a:pt x="4028" y="2245"/>
                    <a:pt x="8197" y="3113"/>
                    <a:pt x="12400" y="3246"/>
                  </a:cubicBezTo>
                  <a:cubicBezTo>
                    <a:pt x="12700" y="3246"/>
                    <a:pt x="13234" y="2612"/>
                    <a:pt x="13201" y="2612"/>
                  </a:cubicBezTo>
                  <a:cubicBezTo>
                    <a:pt x="8964" y="2479"/>
                    <a:pt x="4795" y="1611"/>
                    <a:pt x="892" y="10"/>
                  </a:cubicBezTo>
                  <a:cubicBezTo>
                    <a:pt x="878" y="3"/>
                    <a:pt x="862" y="0"/>
                    <a:pt x="8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216" name="Google Shape;1216;p49"/>
          <p:cNvSpPr/>
          <p:nvPr/>
        </p:nvSpPr>
        <p:spPr>
          <a:xfrm>
            <a:off x="7111900" y="447438"/>
            <a:ext cx="1153600" cy="321450"/>
          </a:xfrm>
          <a:custGeom>
            <a:avLst/>
            <a:gdLst/>
            <a:ahLst/>
            <a:cxnLst/>
            <a:rect l="l" t="t" r="r" b="b"/>
            <a:pathLst>
              <a:path w="46144" h="12858" extrusionOk="0">
                <a:moveTo>
                  <a:pt x="43926" y="479"/>
                </a:moveTo>
                <a:cubicBezTo>
                  <a:pt x="44509" y="479"/>
                  <a:pt x="44950" y="712"/>
                  <a:pt x="44942" y="1436"/>
                </a:cubicBezTo>
                <a:cubicBezTo>
                  <a:pt x="44942" y="2618"/>
                  <a:pt x="42913" y="3150"/>
                  <a:pt x="42046" y="3525"/>
                </a:cubicBezTo>
                <a:lnTo>
                  <a:pt x="39484" y="4687"/>
                </a:lnTo>
                <a:cubicBezTo>
                  <a:pt x="37613" y="5534"/>
                  <a:pt x="35741" y="6382"/>
                  <a:pt x="33869" y="7209"/>
                </a:cubicBezTo>
                <a:cubicBezTo>
                  <a:pt x="32372" y="7899"/>
                  <a:pt x="30835" y="8490"/>
                  <a:pt x="29239" y="8943"/>
                </a:cubicBezTo>
                <a:cubicBezTo>
                  <a:pt x="28171" y="9235"/>
                  <a:pt x="27162" y="9366"/>
                  <a:pt x="26159" y="9366"/>
                </a:cubicBezTo>
                <a:cubicBezTo>
                  <a:pt x="24998" y="9366"/>
                  <a:pt x="23845" y="9190"/>
                  <a:pt x="22619" y="8884"/>
                </a:cubicBezTo>
                <a:cubicBezTo>
                  <a:pt x="22143" y="8763"/>
                  <a:pt x="21680" y="8709"/>
                  <a:pt x="21228" y="8709"/>
                </a:cubicBezTo>
                <a:cubicBezTo>
                  <a:pt x="18660" y="8709"/>
                  <a:pt x="16412" y="10424"/>
                  <a:pt x="13950" y="11228"/>
                </a:cubicBezTo>
                <a:cubicBezTo>
                  <a:pt x="12176" y="11819"/>
                  <a:pt x="10324" y="12174"/>
                  <a:pt x="8433" y="12273"/>
                </a:cubicBezTo>
                <a:lnTo>
                  <a:pt x="7743" y="12312"/>
                </a:lnTo>
                <a:cubicBezTo>
                  <a:pt x="6758" y="11701"/>
                  <a:pt x="6660" y="11130"/>
                  <a:pt x="7448" y="10578"/>
                </a:cubicBezTo>
                <a:cubicBezTo>
                  <a:pt x="7743" y="10401"/>
                  <a:pt x="8058" y="10263"/>
                  <a:pt x="8374" y="10184"/>
                </a:cubicBezTo>
                <a:cubicBezTo>
                  <a:pt x="8886" y="10027"/>
                  <a:pt x="9457" y="9908"/>
                  <a:pt x="9911" y="9593"/>
                </a:cubicBezTo>
                <a:cubicBezTo>
                  <a:pt x="10305" y="9317"/>
                  <a:pt x="11073" y="8509"/>
                  <a:pt x="10600" y="8037"/>
                </a:cubicBezTo>
                <a:cubicBezTo>
                  <a:pt x="10408" y="7854"/>
                  <a:pt x="9980" y="7794"/>
                  <a:pt x="9523" y="7794"/>
                </a:cubicBezTo>
                <a:cubicBezTo>
                  <a:pt x="8992" y="7794"/>
                  <a:pt x="8423" y="7875"/>
                  <a:pt x="8137" y="7938"/>
                </a:cubicBezTo>
                <a:cubicBezTo>
                  <a:pt x="7448" y="8076"/>
                  <a:pt x="6916" y="8450"/>
                  <a:pt x="6305" y="8805"/>
                </a:cubicBezTo>
                <a:cubicBezTo>
                  <a:pt x="5341" y="9339"/>
                  <a:pt x="4241" y="9737"/>
                  <a:pt x="3138" y="9737"/>
                </a:cubicBezTo>
                <a:cubicBezTo>
                  <a:pt x="2978" y="9737"/>
                  <a:pt x="2819" y="9729"/>
                  <a:pt x="2660" y="9711"/>
                </a:cubicBezTo>
                <a:cubicBezTo>
                  <a:pt x="1517" y="9593"/>
                  <a:pt x="630" y="8174"/>
                  <a:pt x="1754" y="7465"/>
                </a:cubicBezTo>
                <a:cubicBezTo>
                  <a:pt x="2207" y="7170"/>
                  <a:pt x="2758" y="6933"/>
                  <a:pt x="3251" y="6677"/>
                </a:cubicBezTo>
                <a:cubicBezTo>
                  <a:pt x="4256" y="6106"/>
                  <a:pt x="5320" y="5613"/>
                  <a:pt x="6403" y="5219"/>
                </a:cubicBezTo>
                <a:cubicBezTo>
                  <a:pt x="8177" y="4687"/>
                  <a:pt x="9970" y="4155"/>
                  <a:pt x="11743" y="3643"/>
                </a:cubicBezTo>
                <a:cubicBezTo>
                  <a:pt x="13634" y="3111"/>
                  <a:pt x="15565" y="2441"/>
                  <a:pt x="17476" y="2008"/>
                </a:cubicBezTo>
                <a:cubicBezTo>
                  <a:pt x="17663" y="1967"/>
                  <a:pt x="17854" y="1947"/>
                  <a:pt x="18045" y="1947"/>
                </a:cubicBezTo>
                <a:cubicBezTo>
                  <a:pt x="18599" y="1947"/>
                  <a:pt x="19155" y="2113"/>
                  <a:pt x="19624" y="2421"/>
                </a:cubicBezTo>
                <a:cubicBezTo>
                  <a:pt x="19900" y="2579"/>
                  <a:pt x="19860" y="2658"/>
                  <a:pt x="20195" y="2796"/>
                </a:cubicBezTo>
                <a:cubicBezTo>
                  <a:pt x="20485" y="2918"/>
                  <a:pt x="20799" y="2993"/>
                  <a:pt x="21118" y="2993"/>
                </a:cubicBezTo>
                <a:cubicBezTo>
                  <a:pt x="21211" y="2993"/>
                  <a:pt x="21304" y="2986"/>
                  <a:pt x="21397" y="2973"/>
                </a:cubicBezTo>
                <a:cubicBezTo>
                  <a:pt x="21969" y="2914"/>
                  <a:pt x="22520" y="2776"/>
                  <a:pt x="23052" y="2599"/>
                </a:cubicBezTo>
                <a:cubicBezTo>
                  <a:pt x="23960" y="2334"/>
                  <a:pt x="25250" y="1669"/>
                  <a:pt x="26224" y="1669"/>
                </a:cubicBezTo>
                <a:cubicBezTo>
                  <a:pt x="26264" y="1669"/>
                  <a:pt x="26304" y="1670"/>
                  <a:pt x="26343" y="1673"/>
                </a:cubicBezTo>
                <a:cubicBezTo>
                  <a:pt x="28096" y="1791"/>
                  <a:pt x="27643" y="2717"/>
                  <a:pt x="28293" y="3584"/>
                </a:cubicBezTo>
                <a:cubicBezTo>
                  <a:pt x="28608" y="3958"/>
                  <a:pt x="29003" y="4234"/>
                  <a:pt x="29456" y="4411"/>
                </a:cubicBezTo>
                <a:cubicBezTo>
                  <a:pt x="29840" y="4552"/>
                  <a:pt x="30230" y="4609"/>
                  <a:pt x="30621" y="4609"/>
                </a:cubicBezTo>
                <a:cubicBezTo>
                  <a:pt x="31654" y="4609"/>
                  <a:pt x="32695" y="4208"/>
                  <a:pt x="33652" y="3879"/>
                </a:cubicBezTo>
                <a:lnTo>
                  <a:pt x="38637" y="2145"/>
                </a:lnTo>
                <a:lnTo>
                  <a:pt x="41337" y="1200"/>
                </a:lnTo>
                <a:cubicBezTo>
                  <a:pt x="41768" y="1044"/>
                  <a:pt x="43018" y="479"/>
                  <a:pt x="43926" y="479"/>
                </a:cubicBezTo>
                <a:close/>
                <a:moveTo>
                  <a:pt x="43950" y="1"/>
                </a:moveTo>
                <a:cubicBezTo>
                  <a:pt x="43632" y="1"/>
                  <a:pt x="43311" y="49"/>
                  <a:pt x="43031" y="116"/>
                </a:cubicBezTo>
                <a:cubicBezTo>
                  <a:pt x="40844" y="609"/>
                  <a:pt x="38677" y="1594"/>
                  <a:pt x="36549" y="2323"/>
                </a:cubicBezTo>
                <a:lnTo>
                  <a:pt x="33377" y="3426"/>
                </a:lnTo>
                <a:cubicBezTo>
                  <a:pt x="32535" y="3720"/>
                  <a:pt x="31560" y="4120"/>
                  <a:pt x="30636" y="4120"/>
                </a:cubicBezTo>
                <a:cubicBezTo>
                  <a:pt x="30132" y="4120"/>
                  <a:pt x="29644" y="4002"/>
                  <a:pt x="29200" y="3682"/>
                </a:cubicBezTo>
                <a:cubicBezTo>
                  <a:pt x="28392" y="3111"/>
                  <a:pt x="28549" y="1948"/>
                  <a:pt x="27722" y="1416"/>
                </a:cubicBezTo>
                <a:cubicBezTo>
                  <a:pt x="27415" y="1230"/>
                  <a:pt x="27065" y="1166"/>
                  <a:pt x="26710" y="1166"/>
                </a:cubicBezTo>
                <a:cubicBezTo>
                  <a:pt x="26427" y="1166"/>
                  <a:pt x="26141" y="1206"/>
                  <a:pt x="25870" y="1259"/>
                </a:cubicBezTo>
                <a:cubicBezTo>
                  <a:pt x="24826" y="1456"/>
                  <a:pt x="23801" y="1850"/>
                  <a:pt x="22776" y="2145"/>
                </a:cubicBezTo>
                <a:cubicBezTo>
                  <a:pt x="22216" y="2304"/>
                  <a:pt x="21729" y="2463"/>
                  <a:pt x="21248" y="2463"/>
                </a:cubicBezTo>
                <a:cubicBezTo>
                  <a:pt x="20834" y="2463"/>
                  <a:pt x="20426" y="2345"/>
                  <a:pt x="19979" y="2008"/>
                </a:cubicBezTo>
                <a:cubicBezTo>
                  <a:pt x="19742" y="1791"/>
                  <a:pt x="19486" y="1594"/>
                  <a:pt x="19210" y="1416"/>
                </a:cubicBezTo>
                <a:cubicBezTo>
                  <a:pt x="18965" y="1314"/>
                  <a:pt x="18729" y="1273"/>
                  <a:pt x="18497" y="1273"/>
                </a:cubicBezTo>
                <a:cubicBezTo>
                  <a:pt x="18060" y="1273"/>
                  <a:pt x="17639" y="1419"/>
                  <a:pt x="17201" y="1574"/>
                </a:cubicBezTo>
                <a:cubicBezTo>
                  <a:pt x="16038" y="1968"/>
                  <a:pt x="14876" y="2264"/>
                  <a:pt x="13693" y="2579"/>
                </a:cubicBezTo>
                <a:cubicBezTo>
                  <a:pt x="11189" y="3239"/>
                  <a:pt x="8723" y="3995"/>
                  <a:pt x="6238" y="4752"/>
                </a:cubicBezTo>
                <a:lnTo>
                  <a:pt x="6238" y="4752"/>
                </a:lnTo>
                <a:cubicBezTo>
                  <a:pt x="6233" y="4752"/>
                  <a:pt x="6228" y="4751"/>
                  <a:pt x="6223" y="4751"/>
                </a:cubicBezTo>
                <a:cubicBezTo>
                  <a:pt x="6191" y="4751"/>
                  <a:pt x="6159" y="4756"/>
                  <a:pt x="6128" y="4766"/>
                </a:cubicBezTo>
                <a:cubicBezTo>
                  <a:pt x="5261" y="5061"/>
                  <a:pt x="4433" y="5436"/>
                  <a:pt x="3625" y="5869"/>
                </a:cubicBezTo>
                <a:cubicBezTo>
                  <a:pt x="2758" y="6303"/>
                  <a:pt x="1714" y="6677"/>
                  <a:pt x="985" y="7288"/>
                </a:cubicBezTo>
                <a:cubicBezTo>
                  <a:pt x="0" y="8115"/>
                  <a:pt x="414" y="9376"/>
                  <a:pt x="1458" y="9908"/>
                </a:cubicBezTo>
                <a:cubicBezTo>
                  <a:pt x="1935" y="10143"/>
                  <a:pt x="2478" y="10239"/>
                  <a:pt x="3038" y="10239"/>
                </a:cubicBezTo>
                <a:cubicBezTo>
                  <a:pt x="4029" y="10239"/>
                  <a:pt x="5073" y="9938"/>
                  <a:pt x="5891" y="9573"/>
                </a:cubicBezTo>
                <a:cubicBezTo>
                  <a:pt x="6837" y="9140"/>
                  <a:pt x="7645" y="8431"/>
                  <a:pt x="8728" y="8332"/>
                </a:cubicBezTo>
                <a:cubicBezTo>
                  <a:pt x="8821" y="8327"/>
                  <a:pt x="8953" y="8323"/>
                  <a:pt x="9098" y="8323"/>
                </a:cubicBezTo>
                <a:cubicBezTo>
                  <a:pt x="9508" y="8323"/>
                  <a:pt x="10024" y="8354"/>
                  <a:pt x="10068" y="8470"/>
                </a:cubicBezTo>
                <a:cubicBezTo>
                  <a:pt x="10364" y="9120"/>
                  <a:pt x="7034" y="10086"/>
                  <a:pt x="6640" y="10559"/>
                </a:cubicBezTo>
                <a:cubicBezTo>
                  <a:pt x="5931" y="11425"/>
                  <a:pt x="6226" y="12489"/>
                  <a:pt x="7329" y="12746"/>
                </a:cubicBezTo>
                <a:cubicBezTo>
                  <a:pt x="7674" y="12824"/>
                  <a:pt x="8046" y="12857"/>
                  <a:pt x="8433" y="12857"/>
                </a:cubicBezTo>
                <a:cubicBezTo>
                  <a:pt x="9797" y="12857"/>
                  <a:pt x="11349" y="12446"/>
                  <a:pt x="12531" y="12154"/>
                </a:cubicBezTo>
                <a:cubicBezTo>
                  <a:pt x="14698" y="11622"/>
                  <a:pt x="16590" y="10696"/>
                  <a:pt x="18599" y="9790"/>
                </a:cubicBezTo>
                <a:cubicBezTo>
                  <a:pt x="19454" y="9403"/>
                  <a:pt x="20273" y="9178"/>
                  <a:pt x="21135" y="9178"/>
                </a:cubicBezTo>
                <a:cubicBezTo>
                  <a:pt x="21545" y="9178"/>
                  <a:pt x="21964" y="9229"/>
                  <a:pt x="22402" y="9337"/>
                </a:cubicBezTo>
                <a:cubicBezTo>
                  <a:pt x="23368" y="9593"/>
                  <a:pt x="24274" y="9849"/>
                  <a:pt x="25259" y="9908"/>
                </a:cubicBezTo>
                <a:cubicBezTo>
                  <a:pt x="25470" y="9922"/>
                  <a:pt x="25681" y="9928"/>
                  <a:pt x="25891" y="9928"/>
                </a:cubicBezTo>
                <a:cubicBezTo>
                  <a:pt x="27567" y="9928"/>
                  <a:pt x="29220" y="9527"/>
                  <a:pt x="30796" y="9002"/>
                </a:cubicBezTo>
                <a:cubicBezTo>
                  <a:pt x="35110" y="7524"/>
                  <a:pt x="39268" y="5357"/>
                  <a:pt x="43425" y="3505"/>
                </a:cubicBezTo>
                <a:cubicBezTo>
                  <a:pt x="44410" y="3052"/>
                  <a:pt x="46144" y="2165"/>
                  <a:pt x="45474" y="786"/>
                </a:cubicBezTo>
                <a:cubicBezTo>
                  <a:pt x="45187" y="186"/>
                  <a:pt x="44573" y="1"/>
                  <a:pt x="4395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217" name="Google Shape;1217;p49"/>
          <p:cNvGrpSpPr/>
          <p:nvPr/>
        </p:nvGrpSpPr>
        <p:grpSpPr>
          <a:xfrm>
            <a:off x="7531886" y="201361"/>
            <a:ext cx="1356047" cy="813604"/>
            <a:chOff x="6798725" y="2381225"/>
            <a:chExt cx="560350" cy="336200"/>
          </a:xfrm>
        </p:grpSpPr>
        <p:sp>
          <p:nvSpPr>
            <p:cNvPr id="1218" name="Google Shape;1218;p49"/>
            <p:cNvSpPr/>
            <p:nvPr/>
          </p:nvSpPr>
          <p:spPr>
            <a:xfrm>
              <a:off x="6900275" y="2381225"/>
              <a:ext cx="356900" cy="336200"/>
            </a:xfrm>
            <a:custGeom>
              <a:avLst/>
              <a:gdLst/>
              <a:ahLst/>
              <a:cxnLst/>
              <a:rect l="l" t="t" r="r" b="b"/>
              <a:pathLst>
                <a:path w="14276" h="13448" extrusionOk="0">
                  <a:moveTo>
                    <a:pt x="7153" y="1"/>
                  </a:moveTo>
                  <a:cubicBezTo>
                    <a:pt x="6861" y="1"/>
                    <a:pt x="6566" y="20"/>
                    <a:pt x="6269" y="59"/>
                  </a:cubicBezTo>
                  <a:cubicBezTo>
                    <a:pt x="2590" y="530"/>
                    <a:pt x="0" y="3900"/>
                    <a:pt x="471" y="7594"/>
                  </a:cubicBezTo>
                  <a:cubicBezTo>
                    <a:pt x="918" y="10982"/>
                    <a:pt x="3813" y="13447"/>
                    <a:pt x="7142" y="13447"/>
                  </a:cubicBezTo>
                  <a:cubicBezTo>
                    <a:pt x="7427" y="13447"/>
                    <a:pt x="7716" y="13429"/>
                    <a:pt x="8006" y="13392"/>
                  </a:cubicBezTo>
                  <a:cubicBezTo>
                    <a:pt x="11685" y="12906"/>
                    <a:pt x="14275" y="9536"/>
                    <a:pt x="13804" y="5857"/>
                  </a:cubicBezTo>
                  <a:cubicBezTo>
                    <a:pt x="13358" y="2475"/>
                    <a:pt x="10474" y="1"/>
                    <a:pt x="715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9" name="Google Shape;1219;p49"/>
            <p:cNvSpPr/>
            <p:nvPr/>
          </p:nvSpPr>
          <p:spPr>
            <a:xfrm>
              <a:off x="6798725" y="2421125"/>
              <a:ext cx="560350" cy="258375"/>
            </a:xfrm>
            <a:custGeom>
              <a:avLst/>
              <a:gdLst/>
              <a:ahLst/>
              <a:cxnLst/>
              <a:rect l="l" t="t" r="r" b="b"/>
              <a:pathLst>
                <a:path w="22414" h="10335" extrusionOk="0">
                  <a:moveTo>
                    <a:pt x="18578" y="0"/>
                  </a:moveTo>
                  <a:cubicBezTo>
                    <a:pt x="17765" y="0"/>
                    <a:pt x="16829" y="87"/>
                    <a:pt x="15806" y="258"/>
                  </a:cubicBezTo>
                  <a:cubicBezTo>
                    <a:pt x="15865" y="303"/>
                    <a:pt x="15909" y="361"/>
                    <a:pt x="15968" y="406"/>
                  </a:cubicBezTo>
                  <a:cubicBezTo>
                    <a:pt x="16298" y="377"/>
                    <a:pt x="16612" y="363"/>
                    <a:pt x="16906" y="363"/>
                  </a:cubicBezTo>
                  <a:cubicBezTo>
                    <a:pt x="18273" y="363"/>
                    <a:pt x="19211" y="673"/>
                    <a:pt x="19441" y="1303"/>
                  </a:cubicBezTo>
                  <a:cubicBezTo>
                    <a:pt x="20000" y="2760"/>
                    <a:pt x="16586" y="5380"/>
                    <a:pt x="11847" y="7175"/>
                  </a:cubicBezTo>
                  <a:cubicBezTo>
                    <a:pt x="9156" y="8186"/>
                    <a:pt x="6608" y="8713"/>
                    <a:pt x="4808" y="8713"/>
                  </a:cubicBezTo>
                  <a:cubicBezTo>
                    <a:pt x="3438" y="8713"/>
                    <a:pt x="2502" y="8408"/>
                    <a:pt x="2267" y="7778"/>
                  </a:cubicBezTo>
                  <a:cubicBezTo>
                    <a:pt x="1958" y="6984"/>
                    <a:pt x="2855" y="5821"/>
                    <a:pt x="4504" y="4644"/>
                  </a:cubicBezTo>
                  <a:cubicBezTo>
                    <a:pt x="4504" y="4585"/>
                    <a:pt x="4518" y="4511"/>
                    <a:pt x="4518" y="4453"/>
                  </a:cubicBezTo>
                  <a:lnTo>
                    <a:pt x="4518" y="4453"/>
                  </a:lnTo>
                  <a:cubicBezTo>
                    <a:pt x="1663" y="6174"/>
                    <a:pt x="0" y="7984"/>
                    <a:pt x="442" y="9177"/>
                  </a:cubicBezTo>
                  <a:cubicBezTo>
                    <a:pt x="742" y="9955"/>
                    <a:pt x="1909" y="10335"/>
                    <a:pt x="3614" y="10335"/>
                  </a:cubicBezTo>
                  <a:cubicBezTo>
                    <a:pt x="5844" y="10335"/>
                    <a:pt x="8991" y="9685"/>
                    <a:pt x="12318" y="8426"/>
                  </a:cubicBezTo>
                  <a:cubicBezTo>
                    <a:pt x="18205" y="6204"/>
                    <a:pt x="22414" y="2951"/>
                    <a:pt x="21737" y="1156"/>
                  </a:cubicBezTo>
                  <a:cubicBezTo>
                    <a:pt x="21438" y="379"/>
                    <a:pt x="20277" y="0"/>
                    <a:pt x="1857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220" name="Google Shape;1220;p49"/>
          <p:cNvSpPr/>
          <p:nvPr/>
        </p:nvSpPr>
        <p:spPr>
          <a:xfrm>
            <a:off x="7186375" y="108121"/>
            <a:ext cx="192795" cy="245160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" name="Rounded Rectangle 16">
            <a:extLst>
              <a:ext uri="{FF2B5EF4-FFF2-40B4-BE49-F238E27FC236}">
                <a16:creationId xmlns:a16="http://schemas.microsoft.com/office/drawing/2014/main" id="{9F1743BA-18C0-F29F-2712-EAE74A9DD691}"/>
              </a:ext>
            </a:extLst>
          </p:cNvPr>
          <p:cNvSpPr/>
          <p:nvPr/>
        </p:nvSpPr>
        <p:spPr>
          <a:xfrm>
            <a:off x="1771650" y="315780"/>
            <a:ext cx="5600700" cy="617482"/>
          </a:xfrm>
          <a:prstGeom prst="roundRect">
            <a:avLst/>
          </a:prstGeom>
          <a:solidFill>
            <a:srgbClr val="BDD292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200" b="1" kern="1200" dirty="0">
                <a:solidFill>
                  <a:srgbClr val="242424"/>
                </a:solidFill>
                <a:ea typeface="+mn-ea"/>
                <a:cs typeface="Arial" panose="020B0604020202020204" pitchFamily="34" charset="0"/>
              </a:rPr>
              <a:t>3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.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Lập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phương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của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một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tổng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,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một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hiệu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srgbClr val="242424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B12A2F98-03B7-11F5-C8A7-AB36B5EE827B}"/>
                  </a:ext>
                </a:extLst>
              </p:cNvPr>
              <p:cNvSpPr/>
              <p:nvPr/>
            </p:nvSpPr>
            <p:spPr>
              <a:xfrm>
                <a:off x="294442" y="1142757"/>
                <a:ext cx="3458792" cy="111440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0480" marR="30480" lvl="0" indent="0" algn="just" defTabSz="914400" rtl="0" eaLnBrk="1" fontAlgn="auto" latinLnBrk="0" hangingPunct="1">
                  <a:lnSpc>
                    <a:spcPct val="2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Times New Roman" panose="02020603050405020304" pitchFamily="18" charset="0"/>
                    <a:sym typeface="Arial"/>
                  </a:rPr>
                  <a:t>           </a:t>
                </a:r>
                <a:r>
                  <a:rPr kumimoji="0" lang="en-US" sz="1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Times New Roman" panose="02020603050405020304" pitchFamily="18" charset="0"/>
                    <a:sym typeface="Arial"/>
                  </a:rPr>
                  <a:t>Với</a:t>
                </a: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Times New Roman" panose="02020603050405020304" pitchFamily="18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  <a:sym typeface="Arial"/>
                      </a:rPr>
                      <m:t>𝑎</m:t>
                    </m:r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  <a:sym typeface="Arial"/>
                      </a:rPr>
                      <m:t>,</m:t>
                    </m:r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  <a:sym typeface="Arial"/>
                      </a:rPr>
                      <m:t>𝑏</m:t>
                    </m:r>
                  </m:oMath>
                </a14:m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1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Times New Roman" panose="02020603050405020304" pitchFamily="18" charset="0"/>
                    <a:sym typeface="Arial"/>
                  </a:rPr>
                  <a:t>là</a:t>
                </a: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1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Times New Roman" panose="02020603050405020304" pitchFamily="18" charset="0"/>
                    <a:sym typeface="Arial"/>
                  </a:rPr>
                  <a:t>hai</a:t>
                </a: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1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Times New Roman" panose="02020603050405020304" pitchFamily="18" charset="0"/>
                    <a:sym typeface="Arial"/>
                  </a:rPr>
                  <a:t>số</a:t>
                </a: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1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Times New Roman" panose="02020603050405020304" pitchFamily="18" charset="0"/>
                    <a:sym typeface="Arial"/>
                  </a:rPr>
                  <a:t>thực</a:t>
                </a: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1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Times New Roman" panose="02020603050405020304" pitchFamily="18" charset="0"/>
                    <a:sym typeface="Arial"/>
                  </a:rPr>
                  <a:t>bất</a:t>
                </a: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1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Times New Roman" panose="02020603050405020304" pitchFamily="18" charset="0"/>
                    <a:sym typeface="Arial"/>
                  </a:rPr>
                  <a:t>kì</a:t>
                </a: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Times New Roman" panose="02020603050405020304" pitchFamily="18" charset="0"/>
                    <a:sym typeface="Arial"/>
                  </a:rPr>
                  <a:t>, </a:t>
                </a:r>
                <a:r>
                  <a:rPr kumimoji="0" lang="en-US" sz="1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Times New Roman" panose="02020603050405020304" pitchFamily="18" charset="0"/>
                    <a:sym typeface="Arial"/>
                  </a:rPr>
                  <a:t>thực</a:t>
                </a: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1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Times New Roman" panose="02020603050405020304" pitchFamily="18" charset="0"/>
                    <a:sym typeface="Arial"/>
                  </a:rPr>
                  <a:t>hiện</a:t>
                </a: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1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Times New Roman" panose="02020603050405020304" pitchFamily="18" charset="0"/>
                    <a:sym typeface="Arial"/>
                  </a:rPr>
                  <a:t>phép</a:t>
                </a: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1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Times New Roman" panose="02020603050405020304" pitchFamily="18" charset="0"/>
                    <a:sym typeface="Arial"/>
                  </a:rPr>
                  <a:t>tính</a:t>
                </a: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Times New Roman" panose="02020603050405020304" pitchFamily="18" charset="0"/>
                    <a:sym typeface="Arial"/>
                  </a:rPr>
                  <a:t>: </a:t>
                </a:r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B12A2F98-03B7-11F5-C8A7-AB36B5EE827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4442" y="1142757"/>
                <a:ext cx="3458792" cy="1114408"/>
              </a:xfrm>
              <a:prstGeom prst="rect">
                <a:avLst/>
              </a:prstGeom>
              <a:blipFill>
                <a:blip r:embed="rId3"/>
                <a:stretch>
                  <a:fillRect l="-528" r="-528" b="-81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 7">
            <a:extLst>
              <a:ext uri="{FF2B5EF4-FFF2-40B4-BE49-F238E27FC236}">
                <a16:creationId xmlns:a16="http://schemas.microsoft.com/office/drawing/2014/main" id="{C9CEBDE5-EDFD-5D6D-0C2F-34E816E965DE}"/>
              </a:ext>
            </a:extLst>
          </p:cNvPr>
          <p:cNvSpPr/>
          <p:nvPr/>
        </p:nvSpPr>
        <p:spPr>
          <a:xfrm>
            <a:off x="282557" y="1313803"/>
            <a:ext cx="84029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  <a:sym typeface="Arial"/>
              </a:rPr>
              <a:t>HĐ </a:t>
            </a:r>
            <a:r>
              <a:rPr lang="en-US" sz="2000" b="1" kern="1200" noProof="0" dirty="0">
                <a:solidFill>
                  <a:prstClr val="black"/>
                </a:solidFill>
                <a:ea typeface="+mn-ea"/>
                <a:cs typeface="Arial" panose="020B0604020202020204" pitchFamily="34" charset="0"/>
              </a:rPr>
              <a:t>4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  <a:sym typeface="Arial"/>
              </a:rPr>
              <a:t>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A8876FE6-35C9-7BB0-1E0F-E647EF947A43}"/>
                  </a:ext>
                </a:extLst>
              </p:cNvPr>
              <p:cNvSpPr/>
              <p:nvPr/>
            </p:nvSpPr>
            <p:spPr>
              <a:xfrm>
                <a:off x="294442" y="2310022"/>
                <a:ext cx="2954415" cy="111434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0480" marR="30480" lvl="0" indent="0" algn="just" defTabSz="914400" rtl="0" eaLnBrk="1" fontAlgn="auto" latinLnBrk="0" hangingPunct="1">
                  <a:lnSpc>
                    <a:spcPct val="2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r>
                  <a:rPr lang="en-US" sz="1800" kern="1200" dirty="0">
                    <a:ea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18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18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𝑎</m:t>
                        </m:r>
                        <m:r>
                          <a:rPr lang="en-US" sz="18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+</m:t>
                        </m:r>
                        <m:r>
                          <a:rPr lang="en-US" sz="18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𝑏</m:t>
                        </m:r>
                      </m:e>
                    </m:d>
                    <m:sSup>
                      <m:sSupPr>
                        <m:ctrlPr>
                          <a:rPr lang="en-US" sz="18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1800" b="0" i="1" kern="1200" smtClean="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1800" b="0" i="1" kern="1200" smtClean="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𝑎</m:t>
                            </m:r>
                            <m:r>
                              <a:rPr lang="en-US" sz="1800" b="0" i="1" kern="1200" smtClean="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+</m:t>
                            </m:r>
                            <m:r>
                              <a:rPr lang="en-US" sz="1800" b="0" i="1" kern="1200" smtClean="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𝑏</m:t>
                            </m:r>
                          </m:e>
                        </m:d>
                      </m:e>
                      <m:sup>
                        <m:r>
                          <a:rPr lang="en-US" sz="18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Times New Roman" panose="02020603050405020304" pitchFamily="18" charset="0"/>
                    <a:sym typeface="Arial"/>
                  </a:rPr>
                  <a:t>;</a:t>
                </a:r>
              </a:p>
              <a:p>
                <a:pPr marL="30480" marR="30480" lvl="0" indent="0" algn="just" defTabSz="914400" rtl="0" eaLnBrk="1" fontAlgn="auto" latinLnBrk="0" hangingPunct="1">
                  <a:lnSpc>
                    <a:spcPct val="2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Times New Roman" panose="02020603050405020304" pitchFamily="18" charset="0"/>
                    <a:sym typeface="Arial"/>
                  </a:rPr>
                  <a:t>b) </a:t>
                </a:r>
                <a14:m>
                  <m:oMath xmlns:m="http://schemas.openxmlformats.org/officeDocument/2006/math">
                    <m:d>
                      <m:dPr>
                        <m:ctrlP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sym typeface="Arial"/>
                          </a:rPr>
                        </m:ctrlPr>
                      </m:dPr>
                      <m:e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sym typeface="Arial"/>
                          </a:rPr>
                          <m:t>𝑎</m:t>
                        </m:r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sym typeface="Arial"/>
                          </a:rPr>
                          <m:t>−</m:t>
                        </m:r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sym typeface="Arial"/>
                          </a:rPr>
                          <m:t>𝑏</m:t>
                        </m:r>
                      </m:e>
                    </m:d>
                    <m:sSup>
                      <m:sSupPr>
                        <m:ctrlP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sym typeface="Arial"/>
                          </a:rPr>
                        </m:ctrlPr>
                      </m:sSupPr>
                      <m:e>
                        <m:d>
                          <m:dPr>
                            <m:ctrlP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sym typeface="Arial"/>
                              </a:rPr>
                            </m:ctrlPr>
                          </m:dPr>
                          <m:e>
                            <m: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sym typeface="Arial"/>
                              </a:rPr>
                              <m:t>𝑎</m:t>
                            </m:r>
                            <m: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sym typeface="Arial"/>
                              </a:rPr>
                              <m:t>−</m:t>
                            </m:r>
                            <m: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sym typeface="Arial"/>
                              </a:rPr>
                              <m:t>𝑏</m:t>
                            </m:r>
                          </m:e>
                        </m:d>
                      </m:e>
                      <m:sup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sym typeface="Arial"/>
                          </a:rPr>
                          <m:t>2</m:t>
                        </m:r>
                      </m:sup>
                    </m:sSup>
                  </m:oMath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Times New Roman" panose="02020603050405020304" pitchFamily="18" charset="0"/>
                  <a:sym typeface="Arial"/>
                </a:endParaRPr>
              </a:p>
            </p:txBody>
          </p:sp>
        </mc:Choice>
        <mc:Fallback xmlns="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A8876FE6-35C9-7BB0-1E0F-E647EF947A4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4442" y="2310022"/>
                <a:ext cx="2954415" cy="1114344"/>
              </a:xfrm>
              <a:prstGeom prst="rect">
                <a:avLst/>
              </a:prstGeom>
              <a:blipFill>
                <a:blip r:embed="rId4"/>
                <a:stretch>
                  <a:fillRect l="-619" b="-81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A2852F98-62C5-2221-64E0-FA4A51E24486}"/>
                  </a:ext>
                </a:extLst>
              </p:cNvPr>
              <p:cNvSpPr txBox="1"/>
              <p:nvPr/>
            </p:nvSpPr>
            <p:spPr>
              <a:xfrm>
                <a:off x="3862004" y="1239815"/>
                <a:ext cx="5256888" cy="356507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1800" kern="100" dirty="0"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b</a:t>
                </a:r>
                <a:r>
                  <a:rPr lang="en-US" sz="1800" kern="100" dirty="0">
                    <a:solidFill>
                      <a:srgbClr val="000000"/>
                    </a:solidFill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)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1800" i="1" kern="100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1800" i="1" kern="100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𝑎</m:t>
                        </m:r>
                        <m:r>
                          <a:rPr lang="en-US" sz="1800" i="1" kern="100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 − </m:t>
                        </m:r>
                        <m:r>
                          <a:rPr lang="en-US" sz="1800" i="1" kern="100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𝑏</m:t>
                        </m:r>
                      </m:e>
                    </m:d>
                    <m:sSup>
                      <m:sSupPr>
                        <m:ctrlPr>
                          <a:rPr lang="en-US" sz="1800" b="0" i="1" kern="100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1800" i="1" kern="100" dirty="0" smtClean="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1800" i="1" kern="100" dirty="0" smtClean="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𝑎</m:t>
                            </m:r>
                            <m:r>
                              <a:rPr lang="en-US" sz="1800" i="1" kern="100" dirty="0" smtClean="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 − </m:t>
                            </m:r>
                            <m:r>
                              <a:rPr lang="en-US" sz="1800" i="1" kern="100" dirty="0" smtClean="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𝑏</m:t>
                            </m:r>
                          </m:e>
                        </m:d>
                      </m:e>
                      <m:sup>
                        <m:r>
                          <a:rPr lang="en-US" sz="1800" b="0" i="1" kern="100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1800" kern="1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en-US" sz="180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 (</m:t>
                    </m:r>
                    <m:r>
                      <a:rPr lang="en-US" sz="180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en-US" sz="180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− </m:t>
                    </m:r>
                    <m:r>
                      <a:rPr lang="en-US" sz="180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𝑏</m:t>
                    </m:r>
                    <m:r>
                      <a:rPr lang="en-US" sz="180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)(</m:t>
                    </m:r>
                    <m:r>
                      <a:rPr lang="en-US" sz="180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en-US" sz="1800" i="1" kern="100" baseline="300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1800" b="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2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𝑎𝑏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+ 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𝑏</m:t>
                    </m:r>
                    <m:r>
                      <a:rPr lang="en-US" sz="1800" i="1" kern="100" baseline="300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sz="18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en-US" sz="180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 </m:t>
                    </m:r>
                    <m:r>
                      <a:rPr lang="en-US" sz="180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𝑎</m:t>
                    </m:r>
                    <m:d>
                      <m:dPr>
                        <m:ctrlPr>
                          <a:rPr lang="en-US" sz="1800" i="1" kern="100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1800" i="1" kern="100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𝑎</m:t>
                        </m:r>
                        <m:r>
                          <a:rPr lang="en-US" sz="1800" i="1" kern="100" baseline="30000" dirty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en-US" sz="1800" i="1" kern="100" dirty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sz="1800" b="0" i="1" kern="100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1800" i="1" kern="100" dirty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 2</m:t>
                        </m:r>
                        <m:r>
                          <a:rPr lang="en-US" sz="1800" i="1" kern="100" dirty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𝑎𝑏</m:t>
                        </m:r>
                        <m:r>
                          <a:rPr lang="en-US" sz="1800" i="1" kern="100" dirty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 + </m:t>
                        </m:r>
                        <m:r>
                          <a:rPr lang="en-US" sz="1800" i="1" kern="100" dirty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𝑏</m:t>
                        </m:r>
                        <m:r>
                          <a:rPr lang="en-US" sz="1800" i="1" kern="100" baseline="30000" dirty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e>
                    </m:d>
                    <m:r>
                      <a:rPr lang="en-US" sz="1800" b="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𝑏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en-US" sz="1800" i="1" kern="100" baseline="300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1800" b="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2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𝑎𝑏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+ 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𝑏</m:t>
                    </m:r>
                    <m:r>
                      <a:rPr lang="en-US" sz="1800" i="1" kern="100" baseline="300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sz="18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en-US" sz="180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 </m:t>
                    </m:r>
                    <m:r>
                      <a:rPr lang="en-US" sz="180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en-US" sz="180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sz="180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en-US" sz="1800" i="1" kern="100" baseline="300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1800" b="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.2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𝑎𝑏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+ 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𝑏</m:t>
                    </m:r>
                    <m:r>
                      <a:rPr lang="en-US" sz="1800" i="1" kern="100" baseline="300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1800" b="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𝑏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en-US" sz="1800" i="1" kern="100" baseline="300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+ 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𝑏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.2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𝑎𝑏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− 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𝑏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𝑏</m:t>
                    </m:r>
                    <m:r>
                      <a:rPr lang="en-US" sz="1800" i="1" kern="100" baseline="300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</m:oMath>
                </a14:m>
                <a:r>
                  <a:rPr lang="en-US" sz="18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en-US" sz="180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 </m:t>
                    </m:r>
                    <m:r>
                      <a:rPr lang="en-US" sz="180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en-US" sz="1800" i="1" kern="100" baseline="300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3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1800" b="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2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en-US" sz="1800" i="1" kern="100" baseline="300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𝑏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+ 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𝑎𝑏</m:t>
                    </m:r>
                    <m:r>
                      <a:rPr lang="en-US" sz="1800" i="1" kern="100" baseline="300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1800" b="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en-US" sz="1800" i="1" kern="100" baseline="300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𝑏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+ 2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𝑎𝑏</m:t>
                    </m:r>
                    <m:r>
                      <a:rPr lang="en-US" sz="1800" i="1" kern="100" baseline="300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1800" b="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𝑏</m:t>
                    </m:r>
                    <m:r>
                      <a:rPr lang="en-US" sz="1800" i="1" kern="100" baseline="300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3</m:t>
                    </m:r>
                  </m:oMath>
                </a14:m>
                <a:r>
                  <a:rPr lang="en-US" sz="18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en-US" sz="180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 </m:t>
                    </m:r>
                    <m:r>
                      <a:rPr lang="en-US" sz="180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en-US" sz="1800" i="1" kern="100" baseline="300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3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+ </m:t>
                    </m:r>
                    <m:d>
                      <m:dPr>
                        <m:ctrlPr>
                          <a:rPr lang="en-US" sz="1800" i="1" kern="100" dirty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1800" b="0" i="1" kern="100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1800" i="1" kern="100" dirty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en-US" sz="1800" i="1" kern="100" dirty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𝑎</m:t>
                        </m:r>
                        <m:r>
                          <a:rPr lang="en-US" sz="1800" i="1" kern="100" baseline="30000" dirty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en-US" sz="1800" i="1" kern="100" dirty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𝑏</m:t>
                        </m:r>
                        <m:r>
                          <a:rPr lang="en-US" sz="1800" i="1" kern="100" dirty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 −</m:t>
                        </m:r>
                        <m:r>
                          <a:rPr lang="en-US" sz="1800" i="1" kern="100" dirty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𝑎</m:t>
                        </m:r>
                        <m:r>
                          <a:rPr lang="en-US" sz="1800" i="1" kern="100" baseline="30000" dirty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en-US" sz="1800" i="1" kern="100" dirty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𝑏</m:t>
                        </m:r>
                      </m:e>
                    </m:d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 </m:t>
                    </m:r>
                    <m:d>
                      <m:dPr>
                        <m:ctrlPr>
                          <a:rPr lang="en-US" sz="1800" i="1" kern="100" dirty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1800" i="1" kern="100" dirty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𝑎𝑏</m:t>
                        </m:r>
                        <m:r>
                          <a:rPr lang="en-US" sz="1800" i="1" kern="100" baseline="30000" dirty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en-US" sz="1800" b="0" i="1" kern="100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sz="1800" i="1" kern="100" dirty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 2</m:t>
                        </m:r>
                        <m:r>
                          <a:rPr lang="en-US" sz="1800" i="1" kern="100" dirty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𝑎𝑏</m:t>
                        </m:r>
                        <m:r>
                          <a:rPr lang="en-US" sz="1800" i="1" kern="100" baseline="30000" dirty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e>
                    </m:d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1800" b="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𝑏</m:t>
                    </m:r>
                    <m:r>
                      <a:rPr lang="en-US" sz="1800" i="1" kern="100" baseline="300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3</m:t>
                    </m:r>
                  </m:oMath>
                </a14:m>
                <a:r>
                  <a:rPr lang="en-US" sz="18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en-US" sz="180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 </m:t>
                    </m:r>
                    <m:r>
                      <a:rPr lang="en-US" sz="180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en-US" sz="1800" i="1" kern="100" baseline="300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3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1800" b="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3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en-US" sz="1800" i="1" kern="100" baseline="300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𝑏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+ 3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𝑎𝑏</m:t>
                    </m:r>
                    <m:r>
                      <a:rPr lang="en-US" sz="1800" i="1" kern="100" baseline="300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1800" b="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𝑏</m:t>
                    </m:r>
                    <m:r>
                      <a:rPr lang="en-US" sz="1800" i="1" kern="100" baseline="300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3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.</m:t>
                    </m:r>
                  </m:oMath>
                </a14:m>
                <a:r>
                  <a:rPr lang="en-US" sz="18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A2852F98-62C5-2221-64E0-FA4A51E244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62004" y="1239815"/>
                <a:ext cx="5256888" cy="3565079"/>
              </a:xfrm>
              <a:prstGeom prst="rect">
                <a:avLst/>
              </a:prstGeom>
              <a:blipFill>
                <a:blip r:embed="rId5"/>
                <a:stretch>
                  <a:fillRect l="-10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Oval Callout 29">
            <a:extLst>
              <a:ext uri="{FF2B5EF4-FFF2-40B4-BE49-F238E27FC236}">
                <a16:creationId xmlns:a16="http://schemas.microsoft.com/office/drawing/2014/main" id="{A58CA4FE-9B63-1460-C35E-121D17560643}"/>
              </a:ext>
            </a:extLst>
          </p:cNvPr>
          <p:cNvSpPr/>
          <p:nvPr/>
        </p:nvSpPr>
        <p:spPr>
          <a:xfrm>
            <a:off x="7962219" y="1187578"/>
            <a:ext cx="1036044" cy="402376"/>
          </a:xfrm>
          <a:prstGeom prst="wedgeEllipseCallout">
            <a:avLst>
              <a:gd name="adj1" fmla="val -39000"/>
              <a:gd name="adj2" fmla="val 75773"/>
            </a:avLst>
          </a:prstGeom>
          <a:ln>
            <a:solidFill>
              <a:schemeClr val="tx2"/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rPr>
              <a:t>Giải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654EAA0-0377-38ED-75D5-48AA0FF74296}"/>
              </a:ext>
            </a:extLst>
          </p:cNvPr>
          <p:cNvCxnSpPr>
            <a:cxnSpLocks/>
          </p:cNvCxnSpPr>
          <p:nvPr/>
        </p:nvCxnSpPr>
        <p:spPr>
          <a:xfrm>
            <a:off x="3753234" y="1313803"/>
            <a:ext cx="34204" cy="3726827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7759489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4" name="Google Shape;1534;p56"/>
          <p:cNvSpPr/>
          <p:nvPr/>
        </p:nvSpPr>
        <p:spPr>
          <a:xfrm>
            <a:off x="-1090400" y="1172023"/>
            <a:ext cx="3944836" cy="5511289"/>
          </a:xfrm>
          <a:custGeom>
            <a:avLst/>
            <a:gdLst/>
            <a:ahLst/>
            <a:cxnLst/>
            <a:rect l="l" t="t" r="r" b="b"/>
            <a:pathLst>
              <a:path w="149256" h="208524" extrusionOk="0">
                <a:moveTo>
                  <a:pt x="0" y="0"/>
                </a:moveTo>
                <a:lnTo>
                  <a:pt x="0" y="186163"/>
                </a:lnTo>
                <a:lnTo>
                  <a:pt x="121493" y="208524"/>
                </a:lnTo>
                <a:cubicBezTo>
                  <a:pt x="115578" y="203183"/>
                  <a:pt x="112289" y="194974"/>
                  <a:pt x="113194" y="187913"/>
                </a:cubicBezTo>
                <a:cubicBezTo>
                  <a:pt x="113979" y="181998"/>
                  <a:pt x="117419" y="177200"/>
                  <a:pt x="121493" y="173368"/>
                </a:cubicBezTo>
                <a:cubicBezTo>
                  <a:pt x="125567" y="169565"/>
                  <a:pt x="130305" y="166487"/>
                  <a:pt x="134379" y="162685"/>
                </a:cubicBezTo>
                <a:cubicBezTo>
                  <a:pt x="141863" y="155744"/>
                  <a:pt x="147113" y="146178"/>
                  <a:pt x="148200" y="135224"/>
                </a:cubicBezTo>
                <a:cubicBezTo>
                  <a:pt x="149256" y="124269"/>
                  <a:pt x="145876" y="111957"/>
                  <a:pt x="138241" y="102331"/>
                </a:cubicBezTo>
                <a:cubicBezTo>
                  <a:pt x="128645" y="90260"/>
                  <a:pt x="113919" y="83892"/>
                  <a:pt x="99916" y="79456"/>
                </a:cubicBezTo>
                <a:cubicBezTo>
                  <a:pt x="81237" y="73542"/>
                  <a:pt x="61622" y="65333"/>
                  <a:pt x="47951" y="48646"/>
                </a:cubicBezTo>
                <a:cubicBezTo>
                  <a:pt x="38144" y="36665"/>
                  <a:pt x="33074" y="20158"/>
                  <a:pt x="38234" y="7967"/>
                </a:cubicBezTo>
                <a:lnTo>
                  <a:pt x="0" y="0"/>
                </a:lnTo>
                <a:close/>
              </a:path>
            </a:pathLst>
          </a:custGeom>
          <a:solidFill>
            <a:srgbClr val="8DCED4">
              <a:alpha val="6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557" name="Google Shape;1557;p56"/>
          <p:cNvGrpSpPr/>
          <p:nvPr/>
        </p:nvGrpSpPr>
        <p:grpSpPr>
          <a:xfrm>
            <a:off x="199816" y="731390"/>
            <a:ext cx="609806" cy="572680"/>
            <a:chOff x="10900125" y="2923225"/>
            <a:chExt cx="484550" cy="455050"/>
          </a:xfrm>
        </p:grpSpPr>
        <p:sp>
          <p:nvSpPr>
            <p:cNvPr id="1558" name="Google Shape;1558;p56"/>
            <p:cNvSpPr/>
            <p:nvPr/>
          </p:nvSpPr>
          <p:spPr>
            <a:xfrm>
              <a:off x="10927650" y="2941775"/>
              <a:ext cx="430325" cy="416175"/>
            </a:xfrm>
            <a:custGeom>
              <a:avLst/>
              <a:gdLst/>
              <a:ahLst/>
              <a:cxnLst/>
              <a:rect l="l" t="t" r="r" b="b"/>
              <a:pathLst>
                <a:path w="17213" h="16647" extrusionOk="0">
                  <a:moveTo>
                    <a:pt x="5471" y="1"/>
                  </a:moveTo>
                  <a:cubicBezTo>
                    <a:pt x="5371" y="535"/>
                    <a:pt x="5237" y="1035"/>
                    <a:pt x="5104" y="1535"/>
                  </a:cubicBezTo>
                  <a:cubicBezTo>
                    <a:pt x="4370" y="4071"/>
                    <a:pt x="3269" y="6472"/>
                    <a:pt x="1802" y="8674"/>
                  </a:cubicBezTo>
                  <a:cubicBezTo>
                    <a:pt x="1802" y="8674"/>
                    <a:pt x="801" y="10308"/>
                    <a:pt x="0" y="11476"/>
                  </a:cubicBezTo>
                  <a:cubicBezTo>
                    <a:pt x="701" y="12343"/>
                    <a:pt x="4570" y="16546"/>
                    <a:pt x="11909" y="16646"/>
                  </a:cubicBezTo>
                  <a:lnTo>
                    <a:pt x="12109" y="16646"/>
                  </a:lnTo>
                  <a:cubicBezTo>
                    <a:pt x="13110" y="15179"/>
                    <a:pt x="15345" y="10275"/>
                    <a:pt x="16679" y="6706"/>
                  </a:cubicBezTo>
                  <a:cubicBezTo>
                    <a:pt x="16812" y="6406"/>
                    <a:pt x="16912" y="6105"/>
                    <a:pt x="17012" y="5772"/>
                  </a:cubicBezTo>
                  <a:lnTo>
                    <a:pt x="17046" y="5705"/>
                  </a:lnTo>
                  <a:lnTo>
                    <a:pt x="17213" y="5171"/>
                  </a:lnTo>
                  <a:lnTo>
                    <a:pt x="17213" y="5138"/>
                  </a:lnTo>
                  <a:lnTo>
                    <a:pt x="14811" y="2870"/>
                  </a:lnTo>
                  <a:cubicBezTo>
                    <a:pt x="11575" y="2336"/>
                    <a:pt x="8440" y="1369"/>
                    <a:pt x="5471" y="1"/>
                  </a:cubicBezTo>
                  <a:close/>
                </a:path>
              </a:pathLst>
            </a:custGeom>
            <a:solidFill>
              <a:srgbClr val="302D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9" name="Google Shape;1559;p56"/>
            <p:cNvSpPr/>
            <p:nvPr/>
          </p:nvSpPr>
          <p:spPr>
            <a:xfrm>
              <a:off x="10900125" y="2923225"/>
              <a:ext cx="484550" cy="455050"/>
            </a:xfrm>
            <a:custGeom>
              <a:avLst/>
              <a:gdLst/>
              <a:ahLst/>
              <a:cxnLst/>
              <a:rect l="l" t="t" r="r" b="b"/>
              <a:pathLst>
                <a:path w="19382" h="18202" extrusionOk="0">
                  <a:moveTo>
                    <a:pt x="7409" y="1894"/>
                  </a:moveTo>
                  <a:cubicBezTo>
                    <a:pt x="9979" y="2983"/>
                    <a:pt x="12656" y="3772"/>
                    <a:pt x="15403" y="4244"/>
                  </a:cubicBezTo>
                  <a:lnTo>
                    <a:pt x="15403" y="4244"/>
                  </a:lnTo>
                  <a:lnTo>
                    <a:pt x="16746" y="5480"/>
                  </a:lnTo>
                  <a:cubicBezTo>
                    <a:pt x="16921" y="5611"/>
                    <a:pt x="17081" y="5756"/>
                    <a:pt x="17237" y="5916"/>
                  </a:cubicBezTo>
                  <a:lnTo>
                    <a:pt x="17237" y="5916"/>
                  </a:lnTo>
                  <a:cubicBezTo>
                    <a:pt x="17208" y="6001"/>
                    <a:pt x="17168" y="6120"/>
                    <a:pt x="17113" y="6280"/>
                  </a:cubicBezTo>
                  <a:cubicBezTo>
                    <a:pt x="15919" y="9797"/>
                    <a:pt x="14476" y="13500"/>
                    <a:pt x="12482" y="16667"/>
                  </a:cubicBezTo>
                  <a:lnTo>
                    <a:pt x="12482" y="16667"/>
                  </a:lnTo>
                  <a:cubicBezTo>
                    <a:pt x="8716" y="16474"/>
                    <a:pt x="4885" y="15086"/>
                    <a:pt x="2286" y="12280"/>
                  </a:cubicBezTo>
                  <a:lnTo>
                    <a:pt x="2286" y="12280"/>
                  </a:lnTo>
                  <a:cubicBezTo>
                    <a:pt x="2814" y="11459"/>
                    <a:pt x="3342" y="10638"/>
                    <a:pt x="3870" y="9816"/>
                  </a:cubicBezTo>
                  <a:cubicBezTo>
                    <a:pt x="3970" y="9649"/>
                    <a:pt x="3970" y="9416"/>
                    <a:pt x="3870" y="9249"/>
                  </a:cubicBezTo>
                  <a:lnTo>
                    <a:pt x="3870" y="9249"/>
                  </a:lnTo>
                  <a:cubicBezTo>
                    <a:pt x="3885" y="9272"/>
                    <a:pt x="3905" y="9283"/>
                    <a:pt x="3928" y="9283"/>
                  </a:cubicBezTo>
                  <a:cubicBezTo>
                    <a:pt x="4318" y="9283"/>
                    <a:pt x="5783" y="6326"/>
                    <a:pt x="5972" y="5980"/>
                  </a:cubicBezTo>
                  <a:cubicBezTo>
                    <a:pt x="6573" y="4641"/>
                    <a:pt x="7040" y="3279"/>
                    <a:pt x="7409" y="1894"/>
                  </a:cubicBezTo>
                  <a:close/>
                  <a:moveTo>
                    <a:pt x="6379" y="0"/>
                  </a:moveTo>
                  <a:cubicBezTo>
                    <a:pt x="5992" y="0"/>
                    <a:pt x="5648" y="153"/>
                    <a:pt x="5571" y="509"/>
                  </a:cubicBezTo>
                  <a:cubicBezTo>
                    <a:pt x="4871" y="3545"/>
                    <a:pt x="3670" y="6414"/>
                    <a:pt x="1969" y="9016"/>
                  </a:cubicBezTo>
                  <a:cubicBezTo>
                    <a:pt x="1952" y="9044"/>
                    <a:pt x="1938" y="9073"/>
                    <a:pt x="1927" y="9103"/>
                  </a:cubicBezTo>
                  <a:lnTo>
                    <a:pt x="1927" y="9103"/>
                  </a:lnTo>
                  <a:cubicBezTo>
                    <a:pt x="1889" y="9131"/>
                    <a:pt x="1837" y="9213"/>
                    <a:pt x="1769" y="9349"/>
                  </a:cubicBezTo>
                  <a:lnTo>
                    <a:pt x="1368" y="9983"/>
                  </a:lnTo>
                  <a:cubicBezTo>
                    <a:pt x="968" y="10583"/>
                    <a:pt x="568" y="11217"/>
                    <a:pt x="167" y="11818"/>
                  </a:cubicBezTo>
                  <a:cubicBezTo>
                    <a:pt x="1" y="12051"/>
                    <a:pt x="67" y="12351"/>
                    <a:pt x="267" y="12551"/>
                  </a:cubicBezTo>
                  <a:cubicBezTo>
                    <a:pt x="2903" y="15654"/>
                    <a:pt x="6972" y="17455"/>
                    <a:pt x="10975" y="17955"/>
                  </a:cubicBezTo>
                  <a:cubicBezTo>
                    <a:pt x="11481" y="18019"/>
                    <a:pt x="12266" y="18202"/>
                    <a:pt x="12961" y="18202"/>
                  </a:cubicBezTo>
                  <a:cubicBezTo>
                    <a:pt x="13366" y="18202"/>
                    <a:pt x="13740" y="18139"/>
                    <a:pt x="14011" y="17955"/>
                  </a:cubicBezTo>
                  <a:cubicBezTo>
                    <a:pt x="14744" y="17455"/>
                    <a:pt x="15211" y="15954"/>
                    <a:pt x="15578" y="15220"/>
                  </a:cubicBezTo>
                  <a:cubicBezTo>
                    <a:pt x="16913" y="12451"/>
                    <a:pt x="18113" y="9649"/>
                    <a:pt x="19148" y="6747"/>
                  </a:cubicBezTo>
                  <a:lnTo>
                    <a:pt x="19348" y="6147"/>
                  </a:lnTo>
                  <a:cubicBezTo>
                    <a:pt x="19381" y="5913"/>
                    <a:pt x="19314" y="5713"/>
                    <a:pt x="19181" y="5580"/>
                  </a:cubicBezTo>
                  <a:cubicBezTo>
                    <a:pt x="18429" y="4860"/>
                    <a:pt x="17649" y="4169"/>
                    <a:pt x="16893" y="3452"/>
                  </a:cubicBezTo>
                  <a:lnTo>
                    <a:pt x="16893" y="3452"/>
                  </a:lnTo>
                  <a:cubicBezTo>
                    <a:pt x="16760" y="3181"/>
                    <a:pt x="16441" y="2966"/>
                    <a:pt x="16112" y="2911"/>
                  </a:cubicBezTo>
                  <a:cubicBezTo>
                    <a:pt x="13038" y="2458"/>
                    <a:pt x="10090" y="1534"/>
                    <a:pt x="7267" y="262"/>
                  </a:cubicBezTo>
                  <a:lnTo>
                    <a:pt x="7267" y="262"/>
                  </a:lnTo>
                  <a:cubicBezTo>
                    <a:pt x="7019" y="96"/>
                    <a:pt x="6685" y="0"/>
                    <a:pt x="637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0" name="Google Shape;1560;p56"/>
            <p:cNvSpPr/>
            <p:nvPr/>
          </p:nvSpPr>
          <p:spPr>
            <a:xfrm>
              <a:off x="10926825" y="2941775"/>
              <a:ext cx="431975" cy="416175"/>
            </a:xfrm>
            <a:custGeom>
              <a:avLst/>
              <a:gdLst/>
              <a:ahLst/>
              <a:cxnLst/>
              <a:rect l="l" t="t" r="r" b="b"/>
              <a:pathLst>
                <a:path w="17279" h="16647" extrusionOk="0">
                  <a:moveTo>
                    <a:pt x="5504" y="1"/>
                  </a:moveTo>
                  <a:cubicBezTo>
                    <a:pt x="5404" y="535"/>
                    <a:pt x="5270" y="1035"/>
                    <a:pt x="5137" y="1535"/>
                  </a:cubicBezTo>
                  <a:cubicBezTo>
                    <a:pt x="4370" y="4071"/>
                    <a:pt x="3269" y="6472"/>
                    <a:pt x="1835" y="8674"/>
                  </a:cubicBezTo>
                  <a:cubicBezTo>
                    <a:pt x="1835" y="8674"/>
                    <a:pt x="801" y="10308"/>
                    <a:pt x="0" y="11476"/>
                  </a:cubicBezTo>
                  <a:cubicBezTo>
                    <a:pt x="734" y="12343"/>
                    <a:pt x="4603" y="16546"/>
                    <a:pt x="11942" y="16646"/>
                  </a:cubicBezTo>
                  <a:lnTo>
                    <a:pt x="12109" y="16646"/>
                  </a:lnTo>
                  <a:cubicBezTo>
                    <a:pt x="13143" y="15179"/>
                    <a:pt x="15378" y="10275"/>
                    <a:pt x="16712" y="6706"/>
                  </a:cubicBezTo>
                  <a:cubicBezTo>
                    <a:pt x="16912" y="6239"/>
                    <a:pt x="17079" y="5672"/>
                    <a:pt x="17279" y="5138"/>
                  </a:cubicBezTo>
                  <a:lnTo>
                    <a:pt x="14844" y="2870"/>
                  </a:lnTo>
                  <a:cubicBezTo>
                    <a:pt x="11608" y="2336"/>
                    <a:pt x="8473" y="1369"/>
                    <a:pt x="55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1" name="Google Shape;1561;p56"/>
            <p:cNvSpPr/>
            <p:nvPr/>
          </p:nvSpPr>
          <p:spPr>
            <a:xfrm>
              <a:off x="11297900" y="3013500"/>
              <a:ext cx="60075" cy="77575"/>
            </a:xfrm>
            <a:custGeom>
              <a:avLst/>
              <a:gdLst/>
              <a:ahLst/>
              <a:cxnLst/>
              <a:rect l="l" t="t" r="r" b="b"/>
              <a:pathLst>
                <a:path w="2403" h="3103" extrusionOk="0">
                  <a:moveTo>
                    <a:pt x="1" y="1"/>
                  </a:moveTo>
                  <a:lnTo>
                    <a:pt x="1" y="1"/>
                  </a:lnTo>
                  <a:cubicBezTo>
                    <a:pt x="768" y="1101"/>
                    <a:pt x="501" y="3103"/>
                    <a:pt x="501" y="3103"/>
                  </a:cubicBezTo>
                  <a:lnTo>
                    <a:pt x="2403" y="22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2" name="Google Shape;1562;p56"/>
            <p:cNvSpPr/>
            <p:nvPr/>
          </p:nvSpPr>
          <p:spPr>
            <a:xfrm>
              <a:off x="11093100" y="3034125"/>
              <a:ext cx="203175" cy="76975"/>
            </a:xfrm>
            <a:custGeom>
              <a:avLst/>
              <a:gdLst/>
              <a:ahLst/>
              <a:cxnLst/>
              <a:rect l="l" t="t" r="r" b="b"/>
              <a:pathLst>
                <a:path w="8127" h="3079" extrusionOk="0">
                  <a:moveTo>
                    <a:pt x="403" y="1"/>
                  </a:moveTo>
                  <a:cubicBezTo>
                    <a:pt x="211" y="1"/>
                    <a:pt x="1" y="279"/>
                    <a:pt x="221" y="443"/>
                  </a:cubicBezTo>
                  <a:cubicBezTo>
                    <a:pt x="2355" y="2078"/>
                    <a:pt x="4991" y="3012"/>
                    <a:pt x="7726" y="3078"/>
                  </a:cubicBezTo>
                  <a:cubicBezTo>
                    <a:pt x="7993" y="3078"/>
                    <a:pt x="8126" y="2645"/>
                    <a:pt x="7793" y="2645"/>
                  </a:cubicBezTo>
                  <a:cubicBezTo>
                    <a:pt x="5157" y="2578"/>
                    <a:pt x="2622" y="1644"/>
                    <a:pt x="521" y="43"/>
                  </a:cubicBezTo>
                  <a:cubicBezTo>
                    <a:pt x="485" y="14"/>
                    <a:pt x="445" y="1"/>
                    <a:pt x="4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3" name="Google Shape;1563;p56"/>
            <p:cNvSpPr/>
            <p:nvPr/>
          </p:nvSpPr>
          <p:spPr>
            <a:xfrm>
              <a:off x="11056425" y="3109175"/>
              <a:ext cx="203150" cy="76975"/>
            </a:xfrm>
            <a:custGeom>
              <a:avLst/>
              <a:gdLst/>
              <a:ahLst/>
              <a:cxnLst/>
              <a:rect l="l" t="t" r="r" b="b"/>
              <a:pathLst>
                <a:path w="8126" h="3079" extrusionOk="0">
                  <a:moveTo>
                    <a:pt x="421" y="1"/>
                  </a:moveTo>
                  <a:cubicBezTo>
                    <a:pt x="210" y="1"/>
                    <a:pt x="0" y="279"/>
                    <a:pt x="220" y="443"/>
                  </a:cubicBezTo>
                  <a:cubicBezTo>
                    <a:pt x="2355" y="2111"/>
                    <a:pt x="4990" y="3012"/>
                    <a:pt x="7725" y="3079"/>
                  </a:cubicBezTo>
                  <a:cubicBezTo>
                    <a:pt x="8025" y="3079"/>
                    <a:pt x="8125" y="2645"/>
                    <a:pt x="7792" y="2645"/>
                  </a:cubicBezTo>
                  <a:cubicBezTo>
                    <a:pt x="5157" y="2578"/>
                    <a:pt x="2622" y="1678"/>
                    <a:pt x="553" y="43"/>
                  </a:cubicBezTo>
                  <a:cubicBezTo>
                    <a:pt x="512" y="14"/>
                    <a:pt x="467" y="1"/>
                    <a:pt x="4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4" name="Google Shape;1564;p56"/>
            <p:cNvSpPr/>
            <p:nvPr/>
          </p:nvSpPr>
          <p:spPr>
            <a:xfrm>
              <a:off x="11023900" y="3184225"/>
              <a:ext cx="203150" cy="76975"/>
            </a:xfrm>
            <a:custGeom>
              <a:avLst/>
              <a:gdLst/>
              <a:ahLst/>
              <a:cxnLst/>
              <a:rect l="l" t="t" r="r" b="b"/>
              <a:pathLst>
                <a:path w="8126" h="3079" extrusionOk="0">
                  <a:moveTo>
                    <a:pt x="420" y="1"/>
                  </a:moveTo>
                  <a:cubicBezTo>
                    <a:pt x="209" y="1"/>
                    <a:pt x="1" y="273"/>
                    <a:pt x="220" y="410"/>
                  </a:cubicBezTo>
                  <a:lnTo>
                    <a:pt x="220" y="444"/>
                  </a:lnTo>
                  <a:cubicBezTo>
                    <a:pt x="2355" y="2078"/>
                    <a:pt x="4990" y="3012"/>
                    <a:pt x="7725" y="3079"/>
                  </a:cubicBezTo>
                  <a:cubicBezTo>
                    <a:pt x="7992" y="3079"/>
                    <a:pt x="8126" y="2645"/>
                    <a:pt x="7792" y="2645"/>
                  </a:cubicBezTo>
                  <a:cubicBezTo>
                    <a:pt x="5157" y="2578"/>
                    <a:pt x="2622" y="1644"/>
                    <a:pt x="554" y="43"/>
                  </a:cubicBezTo>
                  <a:cubicBezTo>
                    <a:pt x="512" y="14"/>
                    <a:pt x="466" y="1"/>
                    <a:pt x="4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565" name="Google Shape;1565;p56"/>
          <p:cNvSpPr/>
          <p:nvPr/>
        </p:nvSpPr>
        <p:spPr>
          <a:xfrm>
            <a:off x="616826" y="352750"/>
            <a:ext cx="293713" cy="373505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66" name="Google Shape;1566;p56"/>
          <p:cNvSpPr/>
          <p:nvPr/>
        </p:nvSpPr>
        <p:spPr>
          <a:xfrm>
            <a:off x="616826" y="4481421"/>
            <a:ext cx="192795" cy="245160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67" name="Google Shape;1567;p56"/>
          <p:cNvSpPr/>
          <p:nvPr/>
        </p:nvSpPr>
        <p:spPr>
          <a:xfrm>
            <a:off x="7165450" y="-830087"/>
            <a:ext cx="3433829" cy="2129557"/>
          </a:xfrm>
          <a:custGeom>
            <a:avLst/>
            <a:gdLst/>
            <a:ahLst/>
            <a:cxnLst/>
            <a:rect l="l" t="t" r="r" b="b"/>
            <a:pathLst>
              <a:path w="106179" h="65849" extrusionOk="0">
                <a:moveTo>
                  <a:pt x="46680" y="1"/>
                </a:moveTo>
                <a:cubicBezTo>
                  <a:pt x="44271" y="1"/>
                  <a:pt x="41889" y="638"/>
                  <a:pt x="39780" y="1855"/>
                </a:cubicBezTo>
                <a:cubicBezTo>
                  <a:pt x="36450" y="3766"/>
                  <a:pt x="35091" y="6564"/>
                  <a:pt x="33790" y="10052"/>
                </a:cubicBezTo>
                <a:cubicBezTo>
                  <a:pt x="31998" y="8232"/>
                  <a:pt x="29497" y="7370"/>
                  <a:pt x="26953" y="7370"/>
                </a:cubicBezTo>
                <a:cubicBezTo>
                  <a:pt x="24099" y="7370"/>
                  <a:pt x="21192" y="8454"/>
                  <a:pt x="19171" y="10485"/>
                </a:cubicBezTo>
                <a:cubicBezTo>
                  <a:pt x="15368" y="14327"/>
                  <a:pt x="14738" y="20671"/>
                  <a:pt x="17004" y="25597"/>
                </a:cubicBezTo>
                <a:cubicBezTo>
                  <a:pt x="8374" y="26641"/>
                  <a:pt x="0" y="33754"/>
                  <a:pt x="2128" y="43192"/>
                </a:cubicBezTo>
                <a:cubicBezTo>
                  <a:pt x="2995" y="47034"/>
                  <a:pt x="6167" y="49950"/>
                  <a:pt x="9576" y="51920"/>
                </a:cubicBezTo>
                <a:cubicBezTo>
                  <a:pt x="13086" y="53959"/>
                  <a:pt x="17103" y="55238"/>
                  <a:pt x="21142" y="55238"/>
                </a:cubicBezTo>
                <a:cubicBezTo>
                  <a:pt x="21319" y="55238"/>
                  <a:pt x="21496" y="55235"/>
                  <a:pt x="21673" y="55230"/>
                </a:cubicBezTo>
                <a:cubicBezTo>
                  <a:pt x="25909" y="55132"/>
                  <a:pt x="30185" y="53516"/>
                  <a:pt x="33140" y="50482"/>
                </a:cubicBezTo>
                <a:cubicBezTo>
                  <a:pt x="34145" y="54422"/>
                  <a:pt x="37692" y="58599"/>
                  <a:pt x="40923" y="61023"/>
                </a:cubicBezTo>
                <a:cubicBezTo>
                  <a:pt x="44410" y="63604"/>
                  <a:pt x="48528" y="65219"/>
                  <a:pt x="52843" y="65712"/>
                </a:cubicBezTo>
                <a:cubicBezTo>
                  <a:pt x="53446" y="65803"/>
                  <a:pt x="54052" y="65848"/>
                  <a:pt x="54657" y="65848"/>
                </a:cubicBezTo>
                <a:cubicBezTo>
                  <a:pt x="56149" y="65848"/>
                  <a:pt x="57634" y="65575"/>
                  <a:pt x="59049" y="65042"/>
                </a:cubicBezTo>
                <a:cubicBezTo>
                  <a:pt x="66064" y="62638"/>
                  <a:pt x="71541" y="57260"/>
                  <a:pt x="72507" y="49694"/>
                </a:cubicBezTo>
                <a:cubicBezTo>
                  <a:pt x="75541" y="53401"/>
                  <a:pt x="80417" y="54654"/>
                  <a:pt x="85358" y="54654"/>
                </a:cubicBezTo>
                <a:cubicBezTo>
                  <a:pt x="87217" y="54654"/>
                  <a:pt x="89086" y="54477"/>
                  <a:pt x="90870" y="54186"/>
                </a:cubicBezTo>
                <a:cubicBezTo>
                  <a:pt x="95066" y="53516"/>
                  <a:pt x="99421" y="52216"/>
                  <a:pt x="102238" y="49083"/>
                </a:cubicBezTo>
                <a:cubicBezTo>
                  <a:pt x="104701" y="46324"/>
                  <a:pt x="105647" y="42522"/>
                  <a:pt x="105942" y="38857"/>
                </a:cubicBezTo>
                <a:cubicBezTo>
                  <a:pt x="106179" y="36197"/>
                  <a:pt x="106100" y="33459"/>
                  <a:pt x="105075" y="30996"/>
                </a:cubicBezTo>
                <a:cubicBezTo>
                  <a:pt x="104189" y="28848"/>
                  <a:pt x="102750" y="27745"/>
                  <a:pt x="100898" y="26503"/>
                </a:cubicBezTo>
                <a:cubicBezTo>
                  <a:pt x="99578" y="25617"/>
                  <a:pt x="99834" y="26405"/>
                  <a:pt x="99421" y="24908"/>
                </a:cubicBezTo>
                <a:cubicBezTo>
                  <a:pt x="99145" y="23982"/>
                  <a:pt x="99401" y="22622"/>
                  <a:pt x="99283" y="21637"/>
                </a:cubicBezTo>
                <a:cubicBezTo>
                  <a:pt x="98711" y="17283"/>
                  <a:pt x="96839" y="13184"/>
                  <a:pt x="93923" y="9894"/>
                </a:cubicBezTo>
                <a:cubicBezTo>
                  <a:pt x="90062" y="5540"/>
                  <a:pt x="84565" y="2762"/>
                  <a:pt x="78792" y="1914"/>
                </a:cubicBezTo>
                <a:cubicBezTo>
                  <a:pt x="77932" y="1796"/>
                  <a:pt x="77061" y="1713"/>
                  <a:pt x="76195" y="1713"/>
                </a:cubicBezTo>
                <a:cubicBezTo>
                  <a:pt x="75471" y="1713"/>
                  <a:pt x="74751" y="1771"/>
                  <a:pt x="74043" y="1914"/>
                </a:cubicBezTo>
                <a:cubicBezTo>
                  <a:pt x="72487" y="2230"/>
                  <a:pt x="70970" y="2998"/>
                  <a:pt x="69590" y="3845"/>
                </a:cubicBezTo>
                <a:cubicBezTo>
                  <a:pt x="66064" y="6013"/>
                  <a:pt x="63029" y="8909"/>
                  <a:pt x="60724" y="12337"/>
                </a:cubicBezTo>
                <a:cubicBezTo>
                  <a:pt x="58872" y="6781"/>
                  <a:pt x="55641" y="1639"/>
                  <a:pt x="49513" y="299"/>
                </a:cubicBezTo>
                <a:cubicBezTo>
                  <a:pt x="48575" y="99"/>
                  <a:pt x="47626" y="1"/>
                  <a:pt x="46680" y="1"/>
                </a:cubicBezTo>
                <a:close/>
              </a:path>
            </a:pathLst>
          </a:custGeom>
          <a:solidFill>
            <a:srgbClr val="FBBC3F">
              <a:alpha val="35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568" name="Google Shape;1568;p56"/>
          <p:cNvGrpSpPr/>
          <p:nvPr/>
        </p:nvGrpSpPr>
        <p:grpSpPr>
          <a:xfrm rot="2700000">
            <a:off x="7712215" y="401293"/>
            <a:ext cx="870931" cy="584968"/>
            <a:chOff x="133625" y="4024950"/>
            <a:chExt cx="1244878" cy="836133"/>
          </a:xfrm>
        </p:grpSpPr>
        <p:sp>
          <p:nvSpPr>
            <p:cNvPr id="1569" name="Google Shape;1569;p56"/>
            <p:cNvSpPr/>
            <p:nvPr/>
          </p:nvSpPr>
          <p:spPr>
            <a:xfrm>
              <a:off x="145827" y="4027219"/>
              <a:ext cx="1217689" cy="831396"/>
            </a:xfrm>
            <a:custGeom>
              <a:avLst/>
              <a:gdLst/>
              <a:ahLst/>
              <a:cxnLst/>
              <a:rect l="l" t="t" r="r" b="b"/>
              <a:pathLst>
                <a:path w="103589" h="70727" extrusionOk="0">
                  <a:moveTo>
                    <a:pt x="6834" y="0"/>
                  </a:moveTo>
                  <a:lnTo>
                    <a:pt x="6834" y="0"/>
                  </a:lnTo>
                  <a:cubicBezTo>
                    <a:pt x="7521" y="850"/>
                    <a:pt x="8142" y="1766"/>
                    <a:pt x="8698" y="2682"/>
                  </a:cubicBezTo>
                  <a:lnTo>
                    <a:pt x="5199" y="916"/>
                  </a:lnTo>
                  <a:lnTo>
                    <a:pt x="5199" y="916"/>
                  </a:lnTo>
                  <a:cubicBezTo>
                    <a:pt x="6409" y="2485"/>
                    <a:pt x="7488" y="4153"/>
                    <a:pt x="8436" y="5919"/>
                  </a:cubicBezTo>
                  <a:lnTo>
                    <a:pt x="2256" y="2845"/>
                  </a:lnTo>
                  <a:lnTo>
                    <a:pt x="2256" y="2845"/>
                  </a:lnTo>
                  <a:cubicBezTo>
                    <a:pt x="4120" y="5265"/>
                    <a:pt x="5690" y="7946"/>
                    <a:pt x="6932" y="10758"/>
                  </a:cubicBezTo>
                  <a:lnTo>
                    <a:pt x="0" y="7979"/>
                  </a:lnTo>
                  <a:lnTo>
                    <a:pt x="0" y="7979"/>
                  </a:lnTo>
                  <a:cubicBezTo>
                    <a:pt x="4937" y="13145"/>
                    <a:pt x="7684" y="20142"/>
                    <a:pt x="8534" y="27238"/>
                  </a:cubicBezTo>
                  <a:cubicBezTo>
                    <a:pt x="9057" y="32045"/>
                    <a:pt x="8927" y="36917"/>
                    <a:pt x="8175" y="41690"/>
                  </a:cubicBezTo>
                  <a:cubicBezTo>
                    <a:pt x="7979" y="42865"/>
                    <a:pt x="5246" y="55326"/>
                    <a:pt x="5037" y="55326"/>
                  </a:cubicBezTo>
                  <a:cubicBezTo>
                    <a:pt x="5037" y="55326"/>
                    <a:pt x="5036" y="55326"/>
                    <a:pt x="5036" y="55326"/>
                  </a:cubicBezTo>
                  <a:lnTo>
                    <a:pt x="5036" y="55326"/>
                  </a:lnTo>
                  <a:cubicBezTo>
                    <a:pt x="5037" y="55326"/>
                    <a:pt x="8045" y="56339"/>
                    <a:pt x="12818" y="57843"/>
                  </a:cubicBezTo>
                  <a:cubicBezTo>
                    <a:pt x="26028" y="62061"/>
                    <a:pt x="52317" y="70072"/>
                    <a:pt x="61309" y="70726"/>
                  </a:cubicBezTo>
                  <a:lnTo>
                    <a:pt x="70694" y="65527"/>
                  </a:lnTo>
                  <a:lnTo>
                    <a:pt x="70726" y="65495"/>
                  </a:lnTo>
                  <a:lnTo>
                    <a:pt x="70759" y="65495"/>
                  </a:lnTo>
                  <a:lnTo>
                    <a:pt x="70890" y="65429"/>
                  </a:lnTo>
                  <a:lnTo>
                    <a:pt x="70857" y="65429"/>
                  </a:lnTo>
                  <a:cubicBezTo>
                    <a:pt x="71184" y="65135"/>
                    <a:pt x="71413" y="64775"/>
                    <a:pt x="71576" y="64383"/>
                  </a:cubicBezTo>
                  <a:cubicBezTo>
                    <a:pt x="72296" y="62650"/>
                    <a:pt x="73015" y="60950"/>
                    <a:pt x="73735" y="59217"/>
                  </a:cubicBezTo>
                  <a:cubicBezTo>
                    <a:pt x="74944" y="56437"/>
                    <a:pt x="76187" y="53691"/>
                    <a:pt x="77626" y="51042"/>
                  </a:cubicBezTo>
                  <a:cubicBezTo>
                    <a:pt x="79849" y="47020"/>
                    <a:pt x="82825" y="43554"/>
                    <a:pt x="85768" y="40088"/>
                  </a:cubicBezTo>
                  <a:cubicBezTo>
                    <a:pt x="90411" y="34628"/>
                    <a:pt x="96754" y="29461"/>
                    <a:pt x="103588" y="27728"/>
                  </a:cubicBezTo>
                  <a:cubicBezTo>
                    <a:pt x="99991" y="26519"/>
                    <a:pt x="96394" y="25276"/>
                    <a:pt x="92863" y="23935"/>
                  </a:cubicBezTo>
                  <a:lnTo>
                    <a:pt x="50323" y="8763"/>
                  </a:lnTo>
                  <a:cubicBezTo>
                    <a:pt x="49930" y="8862"/>
                    <a:pt x="49538" y="9058"/>
                    <a:pt x="49211" y="9352"/>
                  </a:cubicBezTo>
                  <a:lnTo>
                    <a:pt x="44273" y="7161"/>
                  </a:lnTo>
                  <a:cubicBezTo>
                    <a:pt x="43783" y="7488"/>
                    <a:pt x="43325" y="7848"/>
                    <a:pt x="42835" y="8208"/>
                  </a:cubicBezTo>
                  <a:lnTo>
                    <a:pt x="38486" y="6344"/>
                  </a:lnTo>
                  <a:cubicBezTo>
                    <a:pt x="36066" y="8109"/>
                    <a:pt x="33843" y="10169"/>
                    <a:pt x="31946" y="12491"/>
                  </a:cubicBezTo>
                  <a:lnTo>
                    <a:pt x="6834" y="0"/>
                  </a:lnTo>
                  <a:close/>
                </a:path>
              </a:pathLst>
            </a:custGeom>
            <a:solidFill>
              <a:srgbClr val="EF43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0" name="Google Shape;1570;p56"/>
            <p:cNvSpPr/>
            <p:nvPr/>
          </p:nvSpPr>
          <p:spPr>
            <a:xfrm>
              <a:off x="133625" y="4024950"/>
              <a:ext cx="1244878" cy="836133"/>
            </a:xfrm>
            <a:custGeom>
              <a:avLst/>
              <a:gdLst/>
              <a:ahLst/>
              <a:cxnLst/>
              <a:rect l="l" t="t" r="r" b="b"/>
              <a:pathLst>
                <a:path w="105902" h="71130" extrusionOk="0">
                  <a:moveTo>
                    <a:pt x="52342" y="9153"/>
                  </a:moveTo>
                  <a:cubicBezTo>
                    <a:pt x="52341" y="9153"/>
                    <a:pt x="52340" y="9153"/>
                    <a:pt x="52340" y="9153"/>
                  </a:cubicBezTo>
                  <a:lnTo>
                    <a:pt x="52340" y="9153"/>
                  </a:lnTo>
                  <a:cubicBezTo>
                    <a:pt x="52340" y="9153"/>
                    <a:pt x="52341" y="9153"/>
                    <a:pt x="52342" y="9153"/>
                  </a:cubicBezTo>
                  <a:close/>
                  <a:moveTo>
                    <a:pt x="9753" y="1506"/>
                  </a:moveTo>
                  <a:lnTo>
                    <a:pt x="32101" y="12651"/>
                  </a:lnTo>
                  <a:cubicBezTo>
                    <a:pt x="32332" y="12790"/>
                    <a:pt x="33021" y="13027"/>
                    <a:pt x="33520" y="13027"/>
                  </a:cubicBezTo>
                  <a:cubicBezTo>
                    <a:pt x="33727" y="13027"/>
                    <a:pt x="33902" y="12986"/>
                    <a:pt x="33998" y="12880"/>
                  </a:cubicBezTo>
                  <a:cubicBezTo>
                    <a:pt x="35772" y="10708"/>
                    <a:pt x="37804" y="8794"/>
                    <a:pt x="40040" y="7110"/>
                  </a:cubicBezTo>
                  <a:lnTo>
                    <a:pt x="40040" y="7110"/>
                  </a:lnTo>
                  <a:cubicBezTo>
                    <a:pt x="40919" y="7493"/>
                    <a:pt x="41807" y="7871"/>
                    <a:pt x="42696" y="8204"/>
                  </a:cubicBezTo>
                  <a:cubicBezTo>
                    <a:pt x="43285" y="8440"/>
                    <a:pt x="43726" y="8553"/>
                    <a:pt x="44117" y="8553"/>
                  </a:cubicBezTo>
                  <a:cubicBezTo>
                    <a:pt x="44680" y="8553"/>
                    <a:pt x="45142" y="8320"/>
                    <a:pt x="45798" y="7886"/>
                  </a:cubicBezTo>
                  <a:lnTo>
                    <a:pt x="45798" y="7886"/>
                  </a:lnTo>
                  <a:lnTo>
                    <a:pt x="48745" y="9185"/>
                  </a:lnTo>
                  <a:cubicBezTo>
                    <a:pt x="49137" y="9382"/>
                    <a:pt x="49530" y="9545"/>
                    <a:pt x="49955" y="9676"/>
                  </a:cubicBezTo>
                  <a:cubicBezTo>
                    <a:pt x="50178" y="9723"/>
                    <a:pt x="50367" y="9744"/>
                    <a:pt x="50536" y="9744"/>
                  </a:cubicBezTo>
                  <a:cubicBezTo>
                    <a:pt x="51006" y="9744"/>
                    <a:pt x="51320" y="9584"/>
                    <a:pt x="51763" y="9387"/>
                  </a:cubicBezTo>
                  <a:lnTo>
                    <a:pt x="51763" y="9387"/>
                  </a:lnTo>
                  <a:lnTo>
                    <a:pt x="78369" y="18831"/>
                  </a:lnTo>
                  <a:lnTo>
                    <a:pt x="92103" y="23736"/>
                  </a:lnTo>
                  <a:cubicBezTo>
                    <a:pt x="94620" y="24619"/>
                    <a:pt x="97105" y="25600"/>
                    <a:pt x="99623" y="26450"/>
                  </a:cubicBezTo>
                  <a:cubicBezTo>
                    <a:pt x="99950" y="26581"/>
                    <a:pt x="103416" y="27660"/>
                    <a:pt x="103416" y="27758"/>
                  </a:cubicBezTo>
                  <a:cubicBezTo>
                    <a:pt x="103416" y="27856"/>
                    <a:pt x="100800" y="28641"/>
                    <a:pt x="100637" y="28706"/>
                  </a:cubicBezTo>
                  <a:cubicBezTo>
                    <a:pt x="97956" y="29818"/>
                    <a:pt x="95438" y="31289"/>
                    <a:pt x="93149" y="33088"/>
                  </a:cubicBezTo>
                  <a:cubicBezTo>
                    <a:pt x="88244" y="36848"/>
                    <a:pt x="84059" y="41785"/>
                    <a:pt x="80429" y="46788"/>
                  </a:cubicBezTo>
                  <a:cubicBezTo>
                    <a:pt x="78435" y="49633"/>
                    <a:pt x="76734" y="52641"/>
                    <a:pt x="75361" y="55780"/>
                  </a:cubicBezTo>
                  <a:cubicBezTo>
                    <a:pt x="74609" y="57415"/>
                    <a:pt x="73890" y="59050"/>
                    <a:pt x="73203" y="60685"/>
                  </a:cubicBezTo>
                  <a:cubicBezTo>
                    <a:pt x="72553" y="62246"/>
                    <a:pt x="72064" y="64130"/>
                    <a:pt x="70965" y="65405"/>
                  </a:cubicBezTo>
                  <a:lnTo>
                    <a:pt x="70965" y="65405"/>
                  </a:lnTo>
                  <a:lnTo>
                    <a:pt x="63753" y="69415"/>
                  </a:lnTo>
                  <a:cubicBezTo>
                    <a:pt x="63165" y="69742"/>
                    <a:pt x="62347" y="70037"/>
                    <a:pt x="61824" y="70462"/>
                  </a:cubicBezTo>
                  <a:cubicBezTo>
                    <a:pt x="61738" y="70526"/>
                    <a:pt x="61667" y="70576"/>
                    <a:pt x="61590" y="70622"/>
                  </a:cubicBezTo>
                  <a:lnTo>
                    <a:pt x="61590" y="70622"/>
                  </a:lnTo>
                  <a:cubicBezTo>
                    <a:pt x="61397" y="70613"/>
                    <a:pt x="61191" y="70586"/>
                    <a:pt x="61007" y="70560"/>
                  </a:cubicBezTo>
                  <a:cubicBezTo>
                    <a:pt x="58947" y="70331"/>
                    <a:pt x="56919" y="69906"/>
                    <a:pt x="54859" y="69448"/>
                  </a:cubicBezTo>
                  <a:cubicBezTo>
                    <a:pt x="43709" y="66996"/>
                    <a:pt x="32723" y="63628"/>
                    <a:pt x="21801" y="60260"/>
                  </a:cubicBezTo>
                  <a:cubicBezTo>
                    <a:pt x="16921" y="58748"/>
                    <a:pt x="12040" y="57207"/>
                    <a:pt x="7188" y="55605"/>
                  </a:cubicBezTo>
                  <a:lnTo>
                    <a:pt x="7188" y="55605"/>
                  </a:lnTo>
                  <a:cubicBezTo>
                    <a:pt x="7411" y="55228"/>
                    <a:pt x="7494" y="54292"/>
                    <a:pt x="7578" y="54014"/>
                  </a:cubicBezTo>
                  <a:cubicBezTo>
                    <a:pt x="7937" y="52543"/>
                    <a:pt x="8264" y="51039"/>
                    <a:pt x="8624" y="49535"/>
                  </a:cubicBezTo>
                  <a:cubicBezTo>
                    <a:pt x="9213" y="46821"/>
                    <a:pt x="9932" y="44074"/>
                    <a:pt x="10324" y="41295"/>
                  </a:cubicBezTo>
                  <a:cubicBezTo>
                    <a:pt x="11869" y="30106"/>
                    <a:pt x="10405" y="18036"/>
                    <a:pt x="2888" y="9243"/>
                  </a:cubicBezTo>
                  <a:lnTo>
                    <a:pt x="2888" y="9243"/>
                  </a:lnTo>
                  <a:lnTo>
                    <a:pt x="7251" y="10984"/>
                  </a:lnTo>
                  <a:cubicBezTo>
                    <a:pt x="7361" y="11028"/>
                    <a:pt x="8176" y="11192"/>
                    <a:pt x="8641" y="11192"/>
                  </a:cubicBezTo>
                  <a:cubicBezTo>
                    <a:pt x="8862" y="11192"/>
                    <a:pt x="9004" y="11155"/>
                    <a:pt x="8951" y="11049"/>
                  </a:cubicBezTo>
                  <a:cubicBezTo>
                    <a:pt x="7909" y="8690"/>
                    <a:pt x="6636" y="6446"/>
                    <a:pt x="5152" y="4336"/>
                  </a:cubicBezTo>
                  <a:lnTo>
                    <a:pt x="5152" y="4336"/>
                  </a:lnTo>
                  <a:lnTo>
                    <a:pt x="8481" y="5992"/>
                  </a:lnTo>
                  <a:lnTo>
                    <a:pt x="8481" y="5992"/>
                  </a:lnTo>
                  <a:cubicBezTo>
                    <a:pt x="8485" y="5999"/>
                    <a:pt x="8489" y="6006"/>
                    <a:pt x="8493" y="6014"/>
                  </a:cubicBezTo>
                  <a:lnTo>
                    <a:pt x="8531" y="6016"/>
                  </a:lnTo>
                  <a:lnTo>
                    <a:pt x="8531" y="6016"/>
                  </a:lnTo>
                  <a:lnTo>
                    <a:pt x="8591" y="6046"/>
                  </a:lnTo>
                  <a:cubicBezTo>
                    <a:pt x="8734" y="6117"/>
                    <a:pt x="9719" y="6309"/>
                    <a:pt x="10200" y="6309"/>
                  </a:cubicBezTo>
                  <a:cubicBezTo>
                    <a:pt x="10381" y="6309"/>
                    <a:pt x="10491" y="6282"/>
                    <a:pt x="10455" y="6210"/>
                  </a:cubicBezTo>
                  <a:cubicBezTo>
                    <a:pt x="9752" y="4901"/>
                    <a:pt x="8977" y="3646"/>
                    <a:pt x="8131" y="2445"/>
                  </a:cubicBezTo>
                  <a:lnTo>
                    <a:pt x="8131" y="2445"/>
                  </a:lnTo>
                  <a:lnTo>
                    <a:pt x="8853" y="2809"/>
                  </a:lnTo>
                  <a:cubicBezTo>
                    <a:pt x="9015" y="2878"/>
                    <a:pt x="9959" y="3046"/>
                    <a:pt x="10443" y="3046"/>
                  </a:cubicBezTo>
                  <a:cubicBezTo>
                    <a:pt x="10644" y="3046"/>
                    <a:pt x="10765" y="3017"/>
                    <a:pt x="10717" y="2940"/>
                  </a:cubicBezTo>
                  <a:cubicBezTo>
                    <a:pt x="10405" y="2454"/>
                    <a:pt x="10083" y="1978"/>
                    <a:pt x="9753" y="1506"/>
                  </a:cubicBezTo>
                  <a:close/>
                  <a:moveTo>
                    <a:pt x="7133" y="0"/>
                  </a:moveTo>
                  <a:cubicBezTo>
                    <a:pt x="6959" y="0"/>
                    <a:pt x="6856" y="18"/>
                    <a:pt x="6891" y="63"/>
                  </a:cubicBezTo>
                  <a:cubicBezTo>
                    <a:pt x="7262" y="564"/>
                    <a:pt x="7623" y="1065"/>
                    <a:pt x="7973" y="1572"/>
                  </a:cubicBezTo>
                  <a:lnTo>
                    <a:pt x="7973" y="1572"/>
                  </a:lnTo>
                  <a:lnTo>
                    <a:pt x="7120" y="1142"/>
                  </a:lnTo>
                  <a:cubicBezTo>
                    <a:pt x="6956" y="1071"/>
                    <a:pt x="6002" y="934"/>
                    <a:pt x="5523" y="934"/>
                  </a:cubicBezTo>
                  <a:cubicBezTo>
                    <a:pt x="5334" y="934"/>
                    <a:pt x="5219" y="955"/>
                    <a:pt x="5256" y="1011"/>
                  </a:cubicBezTo>
                  <a:cubicBezTo>
                    <a:pt x="6211" y="2250"/>
                    <a:pt x="7084" y="3550"/>
                    <a:pt x="7876" y="4911"/>
                  </a:cubicBezTo>
                  <a:lnTo>
                    <a:pt x="7876" y="4911"/>
                  </a:lnTo>
                  <a:lnTo>
                    <a:pt x="4177" y="3071"/>
                  </a:lnTo>
                  <a:cubicBezTo>
                    <a:pt x="4010" y="2975"/>
                    <a:pt x="3008" y="2845"/>
                    <a:pt x="2541" y="2845"/>
                  </a:cubicBezTo>
                  <a:cubicBezTo>
                    <a:pt x="2368" y="2845"/>
                    <a:pt x="2269" y="2863"/>
                    <a:pt x="2313" y="2907"/>
                  </a:cubicBezTo>
                  <a:cubicBezTo>
                    <a:pt x="4007" y="5136"/>
                    <a:pt x="5458" y="7554"/>
                    <a:pt x="6642" y="10088"/>
                  </a:cubicBezTo>
                  <a:lnTo>
                    <a:pt x="6642" y="10088"/>
                  </a:lnTo>
                  <a:lnTo>
                    <a:pt x="1757" y="8139"/>
                  </a:lnTo>
                  <a:cubicBezTo>
                    <a:pt x="1629" y="8075"/>
                    <a:pt x="865" y="7996"/>
                    <a:pt x="402" y="7996"/>
                  </a:cubicBezTo>
                  <a:cubicBezTo>
                    <a:pt x="161" y="7996"/>
                    <a:pt x="1" y="8017"/>
                    <a:pt x="57" y="8074"/>
                  </a:cubicBezTo>
                  <a:cubicBezTo>
                    <a:pt x="8297" y="16902"/>
                    <a:pt x="9899" y="29393"/>
                    <a:pt x="8297" y="40968"/>
                  </a:cubicBezTo>
                  <a:cubicBezTo>
                    <a:pt x="7970" y="43518"/>
                    <a:pt x="7316" y="46069"/>
                    <a:pt x="6760" y="48587"/>
                  </a:cubicBezTo>
                  <a:cubicBezTo>
                    <a:pt x="6401" y="50091"/>
                    <a:pt x="6074" y="51595"/>
                    <a:pt x="5714" y="53099"/>
                  </a:cubicBezTo>
                  <a:cubicBezTo>
                    <a:pt x="5651" y="53383"/>
                    <a:pt x="5436" y="55035"/>
                    <a:pt x="5156" y="55299"/>
                  </a:cubicBezTo>
                  <a:lnTo>
                    <a:pt x="5156" y="55299"/>
                  </a:lnTo>
                  <a:lnTo>
                    <a:pt x="5125" y="55290"/>
                  </a:lnTo>
                  <a:lnTo>
                    <a:pt x="5125" y="55290"/>
                  </a:lnTo>
                  <a:cubicBezTo>
                    <a:pt x="4962" y="55453"/>
                    <a:pt x="5452" y="55584"/>
                    <a:pt x="5518" y="55617"/>
                  </a:cubicBezTo>
                  <a:cubicBezTo>
                    <a:pt x="16177" y="59148"/>
                    <a:pt x="26902" y="62451"/>
                    <a:pt x="37725" y="65492"/>
                  </a:cubicBezTo>
                  <a:cubicBezTo>
                    <a:pt x="43251" y="67061"/>
                    <a:pt x="48810" y="68565"/>
                    <a:pt x="54434" y="69808"/>
                  </a:cubicBezTo>
                  <a:cubicBezTo>
                    <a:pt x="56494" y="70233"/>
                    <a:pt x="58554" y="70658"/>
                    <a:pt x="60647" y="70952"/>
                  </a:cubicBezTo>
                  <a:cubicBezTo>
                    <a:pt x="61276" y="71022"/>
                    <a:pt x="61848" y="71129"/>
                    <a:pt x="62405" y="71129"/>
                  </a:cubicBezTo>
                  <a:cubicBezTo>
                    <a:pt x="62891" y="71129"/>
                    <a:pt x="63364" y="71048"/>
                    <a:pt x="63851" y="70789"/>
                  </a:cubicBezTo>
                  <a:cubicBezTo>
                    <a:pt x="66925" y="69285"/>
                    <a:pt x="69901" y="67453"/>
                    <a:pt x="72909" y="65786"/>
                  </a:cubicBezTo>
                  <a:cubicBezTo>
                    <a:pt x="72932" y="65774"/>
                    <a:pt x="72944" y="65761"/>
                    <a:pt x="72946" y="65747"/>
                  </a:cubicBezTo>
                  <a:lnTo>
                    <a:pt x="72946" y="65747"/>
                  </a:lnTo>
                  <a:cubicBezTo>
                    <a:pt x="74316" y="64144"/>
                    <a:pt x="74970" y="61500"/>
                    <a:pt x="75819" y="59540"/>
                  </a:cubicBezTo>
                  <a:cubicBezTo>
                    <a:pt x="76636" y="57611"/>
                    <a:pt x="77519" y="55617"/>
                    <a:pt x="78467" y="53720"/>
                  </a:cubicBezTo>
                  <a:cubicBezTo>
                    <a:pt x="80462" y="49829"/>
                    <a:pt x="82914" y="46200"/>
                    <a:pt x="85759" y="42897"/>
                  </a:cubicBezTo>
                  <a:cubicBezTo>
                    <a:pt x="91056" y="36488"/>
                    <a:pt x="97236" y="30374"/>
                    <a:pt x="105509" y="28150"/>
                  </a:cubicBezTo>
                  <a:cubicBezTo>
                    <a:pt x="105901" y="28019"/>
                    <a:pt x="105313" y="27823"/>
                    <a:pt x="105182" y="27791"/>
                  </a:cubicBezTo>
                  <a:cubicBezTo>
                    <a:pt x="89487" y="22493"/>
                    <a:pt x="73922" y="16673"/>
                    <a:pt x="58325" y="11115"/>
                  </a:cubicBezTo>
                  <a:lnTo>
                    <a:pt x="52113" y="8924"/>
                  </a:lnTo>
                  <a:cubicBezTo>
                    <a:pt x="51996" y="8877"/>
                    <a:pt x="51669" y="8834"/>
                    <a:pt x="51335" y="8812"/>
                  </a:cubicBezTo>
                  <a:lnTo>
                    <a:pt x="51335" y="8812"/>
                  </a:lnTo>
                  <a:cubicBezTo>
                    <a:pt x="51097" y="8743"/>
                    <a:pt x="50854" y="8691"/>
                    <a:pt x="50655" y="8691"/>
                  </a:cubicBezTo>
                  <a:cubicBezTo>
                    <a:pt x="50563" y="8691"/>
                    <a:pt x="50481" y="8702"/>
                    <a:pt x="50412" y="8728"/>
                  </a:cubicBezTo>
                  <a:cubicBezTo>
                    <a:pt x="50190" y="8779"/>
                    <a:pt x="49977" y="8857"/>
                    <a:pt x="49777" y="8962"/>
                  </a:cubicBezTo>
                  <a:lnTo>
                    <a:pt x="49777" y="8962"/>
                  </a:lnTo>
                  <a:cubicBezTo>
                    <a:pt x="48754" y="8494"/>
                    <a:pt x="47719" y="8030"/>
                    <a:pt x="46685" y="7583"/>
                  </a:cubicBezTo>
                  <a:cubicBezTo>
                    <a:pt x="46030" y="7301"/>
                    <a:pt x="45536" y="7159"/>
                    <a:pt x="45087" y="7159"/>
                  </a:cubicBezTo>
                  <a:cubicBezTo>
                    <a:pt x="44527" y="7159"/>
                    <a:pt x="44037" y="7379"/>
                    <a:pt x="43389" y="7818"/>
                  </a:cubicBezTo>
                  <a:lnTo>
                    <a:pt x="43389" y="7818"/>
                  </a:lnTo>
                  <a:cubicBezTo>
                    <a:pt x="42225" y="7263"/>
                    <a:pt x="41031" y="6673"/>
                    <a:pt x="39818" y="6406"/>
                  </a:cubicBezTo>
                  <a:cubicBezTo>
                    <a:pt x="39600" y="6354"/>
                    <a:pt x="39400" y="6330"/>
                    <a:pt x="39213" y="6330"/>
                  </a:cubicBezTo>
                  <a:cubicBezTo>
                    <a:pt x="38227" y="6330"/>
                    <a:pt x="37625" y="6999"/>
                    <a:pt x="36744" y="7714"/>
                  </a:cubicBezTo>
                  <a:cubicBezTo>
                    <a:pt x="35186" y="9037"/>
                    <a:pt x="33734" y="10465"/>
                    <a:pt x="32411" y="12023"/>
                  </a:cubicBezTo>
                  <a:lnTo>
                    <a:pt x="32411" y="12023"/>
                  </a:lnTo>
                  <a:lnTo>
                    <a:pt x="8872" y="284"/>
                  </a:lnTo>
                  <a:lnTo>
                    <a:pt x="8872" y="284"/>
                  </a:lnTo>
                  <a:cubicBezTo>
                    <a:pt x="8866" y="276"/>
                    <a:pt x="8859" y="267"/>
                    <a:pt x="8853" y="259"/>
                  </a:cubicBezTo>
                  <a:lnTo>
                    <a:pt x="8815" y="256"/>
                  </a:lnTo>
                  <a:lnTo>
                    <a:pt x="8815" y="256"/>
                  </a:lnTo>
                  <a:lnTo>
                    <a:pt x="8755" y="226"/>
                  </a:lnTo>
                  <a:cubicBezTo>
                    <a:pt x="8588" y="131"/>
                    <a:pt x="7603" y="0"/>
                    <a:pt x="7133" y="0"/>
                  </a:cubicBezTo>
                  <a:close/>
                </a:path>
              </a:pathLst>
            </a:custGeom>
            <a:solidFill>
              <a:schemeClr val="lt2"/>
            </a:solidFill>
            <a:ln w="762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1" name="Google Shape;1571;p56"/>
            <p:cNvSpPr/>
            <p:nvPr/>
          </p:nvSpPr>
          <p:spPr>
            <a:xfrm>
              <a:off x="145827" y="4121002"/>
              <a:ext cx="831008" cy="737614"/>
            </a:xfrm>
            <a:custGeom>
              <a:avLst/>
              <a:gdLst/>
              <a:ahLst/>
              <a:cxnLst/>
              <a:rect l="l" t="t" r="r" b="b"/>
              <a:pathLst>
                <a:path w="70694" h="62749" extrusionOk="0">
                  <a:moveTo>
                    <a:pt x="5036" y="47348"/>
                  </a:moveTo>
                  <a:cubicBezTo>
                    <a:pt x="5036" y="47348"/>
                    <a:pt x="5036" y="47348"/>
                    <a:pt x="5036" y="47348"/>
                  </a:cubicBezTo>
                  <a:lnTo>
                    <a:pt x="5036" y="47348"/>
                  </a:lnTo>
                  <a:cubicBezTo>
                    <a:pt x="5036" y="47348"/>
                    <a:pt x="5036" y="47348"/>
                    <a:pt x="5036" y="47348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4937" y="5167"/>
                    <a:pt x="7684" y="12164"/>
                    <a:pt x="8534" y="19260"/>
                  </a:cubicBezTo>
                  <a:cubicBezTo>
                    <a:pt x="9057" y="24067"/>
                    <a:pt x="8927" y="28939"/>
                    <a:pt x="8175" y="33712"/>
                  </a:cubicBezTo>
                  <a:cubicBezTo>
                    <a:pt x="7979" y="34887"/>
                    <a:pt x="5246" y="47348"/>
                    <a:pt x="5037" y="47348"/>
                  </a:cubicBezTo>
                  <a:cubicBezTo>
                    <a:pt x="5037" y="47348"/>
                    <a:pt x="5037" y="47348"/>
                    <a:pt x="5036" y="47348"/>
                  </a:cubicBezTo>
                  <a:lnTo>
                    <a:pt x="5036" y="47348"/>
                  </a:lnTo>
                  <a:cubicBezTo>
                    <a:pt x="5236" y="47403"/>
                    <a:pt x="40302" y="59095"/>
                    <a:pt x="61309" y="62748"/>
                  </a:cubicBezTo>
                  <a:lnTo>
                    <a:pt x="70694" y="57353"/>
                  </a:lnTo>
                  <a:lnTo>
                    <a:pt x="52873" y="39010"/>
                  </a:lnTo>
                  <a:cubicBezTo>
                    <a:pt x="51631" y="37734"/>
                    <a:pt x="50617" y="35969"/>
                    <a:pt x="49113" y="34988"/>
                  </a:cubicBezTo>
                  <a:cubicBezTo>
                    <a:pt x="47838" y="34105"/>
                    <a:pt x="46987" y="33843"/>
                    <a:pt x="47151" y="31881"/>
                  </a:cubicBezTo>
                  <a:cubicBezTo>
                    <a:pt x="47282" y="30802"/>
                    <a:pt x="47707" y="29756"/>
                    <a:pt x="47870" y="28677"/>
                  </a:cubicBezTo>
                  <a:cubicBezTo>
                    <a:pt x="48034" y="27467"/>
                    <a:pt x="47903" y="26257"/>
                    <a:pt x="47903" y="25080"/>
                  </a:cubicBezTo>
                  <a:cubicBezTo>
                    <a:pt x="47870" y="23184"/>
                    <a:pt x="48165" y="21320"/>
                    <a:pt x="48753" y="19521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2" name="Google Shape;1572;p56"/>
            <p:cNvSpPr/>
            <p:nvPr/>
          </p:nvSpPr>
          <p:spPr>
            <a:xfrm>
              <a:off x="172347" y="4060662"/>
              <a:ext cx="518137" cy="604995"/>
            </a:xfrm>
            <a:custGeom>
              <a:avLst/>
              <a:gdLst/>
              <a:ahLst/>
              <a:cxnLst/>
              <a:rect l="l" t="t" r="r" b="b"/>
              <a:pathLst>
                <a:path w="44078" h="51467" extrusionOk="0">
                  <a:moveTo>
                    <a:pt x="0" y="0"/>
                  </a:moveTo>
                  <a:lnTo>
                    <a:pt x="0" y="0"/>
                  </a:lnTo>
                  <a:cubicBezTo>
                    <a:pt x="15826" y="20436"/>
                    <a:pt x="4905" y="51467"/>
                    <a:pt x="4905" y="51467"/>
                  </a:cubicBezTo>
                  <a:lnTo>
                    <a:pt x="22006" y="47249"/>
                  </a:lnTo>
                  <a:lnTo>
                    <a:pt x="44077" y="2197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3" name="Google Shape;1573;p56"/>
            <p:cNvSpPr/>
            <p:nvPr/>
          </p:nvSpPr>
          <p:spPr>
            <a:xfrm>
              <a:off x="206942" y="4037975"/>
              <a:ext cx="518137" cy="624226"/>
            </a:xfrm>
            <a:custGeom>
              <a:avLst/>
              <a:gdLst/>
              <a:ahLst/>
              <a:cxnLst/>
              <a:rect l="l" t="t" r="r" b="b"/>
              <a:pathLst>
                <a:path w="44078" h="53103" extrusionOk="0">
                  <a:moveTo>
                    <a:pt x="0" y="1"/>
                  </a:moveTo>
                  <a:cubicBezTo>
                    <a:pt x="15826" y="20470"/>
                    <a:pt x="4120" y="53103"/>
                    <a:pt x="4120" y="53103"/>
                  </a:cubicBezTo>
                  <a:lnTo>
                    <a:pt x="22006" y="47282"/>
                  </a:lnTo>
                  <a:lnTo>
                    <a:pt x="44077" y="2197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4" name="Google Shape;1574;p56"/>
            <p:cNvSpPr/>
            <p:nvPr/>
          </p:nvSpPr>
          <p:spPr>
            <a:xfrm>
              <a:off x="226150" y="4027219"/>
              <a:ext cx="518149" cy="624226"/>
            </a:xfrm>
            <a:custGeom>
              <a:avLst/>
              <a:gdLst/>
              <a:ahLst/>
              <a:cxnLst/>
              <a:rect l="l" t="t" r="r" b="b"/>
              <a:pathLst>
                <a:path w="44079" h="53103" extrusionOk="0">
                  <a:moveTo>
                    <a:pt x="1" y="0"/>
                  </a:moveTo>
                  <a:cubicBezTo>
                    <a:pt x="15827" y="20437"/>
                    <a:pt x="4121" y="53102"/>
                    <a:pt x="4121" y="53102"/>
                  </a:cubicBezTo>
                  <a:lnTo>
                    <a:pt x="22007" y="47282"/>
                  </a:lnTo>
                  <a:lnTo>
                    <a:pt x="44078" y="2200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5" name="Google Shape;1575;p56"/>
            <p:cNvSpPr/>
            <p:nvPr/>
          </p:nvSpPr>
          <p:spPr>
            <a:xfrm>
              <a:off x="378251" y="4186385"/>
              <a:ext cx="48172" cy="323803"/>
            </a:xfrm>
            <a:custGeom>
              <a:avLst/>
              <a:gdLst/>
              <a:ahLst/>
              <a:cxnLst/>
              <a:rect l="l" t="t" r="r" b="b"/>
              <a:pathLst>
                <a:path w="4098" h="27546" extrusionOk="0">
                  <a:moveTo>
                    <a:pt x="415" y="1"/>
                  </a:moveTo>
                  <a:cubicBezTo>
                    <a:pt x="210" y="1"/>
                    <a:pt x="52" y="71"/>
                    <a:pt x="109" y="226"/>
                  </a:cubicBezTo>
                  <a:cubicBezTo>
                    <a:pt x="3084" y="8989"/>
                    <a:pt x="1613" y="18210"/>
                    <a:pt x="43" y="27104"/>
                  </a:cubicBezTo>
                  <a:cubicBezTo>
                    <a:pt x="1" y="27359"/>
                    <a:pt x="401" y="27545"/>
                    <a:pt x="703" y="27545"/>
                  </a:cubicBezTo>
                  <a:cubicBezTo>
                    <a:pt x="866" y="27545"/>
                    <a:pt x="1001" y="27492"/>
                    <a:pt x="1024" y="27366"/>
                  </a:cubicBezTo>
                  <a:cubicBezTo>
                    <a:pt x="2626" y="18406"/>
                    <a:pt x="4098" y="9153"/>
                    <a:pt x="1089" y="324"/>
                  </a:cubicBezTo>
                  <a:cubicBezTo>
                    <a:pt x="1034" y="120"/>
                    <a:pt x="684" y="1"/>
                    <a:pt x="4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6" name="Google Shape;1576;p56"/>
            <p:cNvSpPr/>
            <p:nvPr/>
          </p:nvSpPr>
          <p:spPr>
            <a:xfrm>
              <a:off x="445526" y="4215714"/>
              <a:ext cx="48160" cy="323874"/>
            </a:xfrm>
            <a:custGeom>
              <a:avLst/>
              <a:gdLst/>
              <a:ahLst/>
              <a:cxnLst/>
              <a:rect l="l" t="t" r="r" b="b"/>
              <a:pathLst>
                <a:path w="4097" h="27552" extrusionOk="0">
                  <a:moveTo>
                    <a:pt x="395" y="1"/>
                  </a:moveTo>
                  <a:cubicBezTo>
                    <a:pt x="199" y="1"/>
                    <a:pt x="53" y="65"/>
                    <a:pt x="108" y="216"/>
                  </a:cubicBezTo>
                  <a:lnTo>
                    <a:pt x="108" y="249"/>
                  </a:lnTo>
                  <a:cubicBezTo>
                    <a:pt x="3083" y="9012"/>
                    <a:pt x="1612" y="18233"/>
                    <a:pt x="42" y="27127"/>
                  </a:cubicBezTo>
                  <a:cubicBezTo>
                    <a:pt x="0" y="27360"/>
                    <a:pt x="396" y="27551"/>
                    <a:pt x="698" y="27551"/>
                  </a:cubicBezTo>
                  <a:cubicBezTo>
                    <a:pt x="863" y="27551"/>
                    <a:pt x="1000" y="27494"/>
                    <a:pt x="1023" y="27356"/>
                  </a:cubicBezTo>
                  <a:cubicBezTo>
                    <a:pt x="2626" y="18429"/>
                    <a:pt x="4097" y="9176"/>
                    <a:pt x="1089" y="314"/>
                  </a:cubicBezTo>
                  <a:cubicBezTo>
                    <a:pt x="1032" y="125"/>
                    <a:pt x="666" y="1"/>
                    <a:pt x="3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7" name="Google Shape;1577;p56"/>
            <p:cNvSpPr/>
            <p:nvPr/>
          </p:nvSpPr>
          <p:spPr>
            <a:xfrm>
              <a:off x="288805" y="4102170"/>
              <a:ext cx="559656" cy="563876"/>
            </a:xfrm>
            <a:custGeom>
              <a:avLst/>
              <a:gdLst/>
              <a:ahLst/>
              <a:cxnLst/>
              <a:rect l="l" t="t" r="r" b="b"/>
              <a:pathLst>
                <a:path w="47610" h="47969" extrusionOk="0">
                  <a:moveTo>
                    <a:pt x="26323" y="0"/>
                  </a:moveTo>
                  <a:cubicBezTo>
                    <a:pt x="10628" y="10725"/>
                    <a:pt x="1" y="46366"/>
                    <a:pt x="1" y="46366"/>
                  </a:cubicBezTo>
                  <a:lnTo>
                    <a:pt x="6573" y="47969"/>
                  </a:lnTo>
                  <a:lnTo>
                    <a:pt x="47609" y="8992"/>
                  </a:lnTo>
                  <a:lnTo>
                    <a:pt x="263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8" name="Google Shape;1578;p56"/>
            <p:cNvSpPr/>
            <p:nvPr/>
          </p:nvSpPr>
          <p:spPr>
            <a:xfrm>
              <a:off x="312645" y="4111398"/>
              <a:ext cx="574631" cy="570411"/>
            </a:xfrm>
            <a:custGeom>
              <a:avLst/>
              <a:gdLst/>
              <a:ahLst/>
              <a:cxnLst/>
              <a:rect l="l" t="t" r="r" b="b"/>
              <a:pathLst>
                <a:path w="48884" h="48525" extrusionOk="0">
                  <a:moveTo>
                    <a:pt x="30082" y="0"/>
                  </a:moveTo>
                  <a:cubicBezTo>
                    <a:pt x="6474" y="16513"/>
                    <a:pt x="0" y="45287"/>
                    <a:pt x="0" y="45287"/>
                  </a:cubicBezTo>
                  <a:lnTo>
                    <a:pt x="6703" y="48524"/>
                  </a:lnTo>
                  <a:lnTo>
                    <a:pt x="48884" y="8338"/>
                  </a:lnTo>
                  <a:lnTo>
                    <a:pt x="3008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9" name="Google Shape;1579;p56"/>
            <p:cNvSpPr/>
            <p:nvPr/>
          </p:nvSpPr>
          <p:spPr>
            <a:xfrm>
              <a:off x="318793" y="4130230"/>
              <a:ext cx="1045102" cy="670270"/>
            </a:xfrm>
            <a:custGeom>
              <a:avLst/>
              <a:gdLst/>
              <a:ahLst/>
              <a:cxnLst/>
              <a:rect l="l" t="t" r="r" b="b"/>
              <a:pathLst>
                <a:path w="88907" h="57020" extrusionOk="0">
                  <a:moveTo>
                    <a:pt x="35609" y="0"/>
                  </a:moveTo>
                  <a:cubicBezTo>
                    <a:pt x="35184" y="99"/>
                    <a:pt x="34758" y="327"/>
                    <a:pt x="34431" y="622"/>
                  </a:cubicBezTo>
                  <a:cubicBezTo>
                    <a:pt x="27925" y="5428"/>
                    <a:pt x="21418" y="10300"/>
                    <a:pt x="15434" y="16251"/>
                  </a:cubicBezTo>
                  <a:cubicBezTo>
                    <a:pt x="10202" y="21450"/>
                    <a:pt x="5755" y="27205"/>
                    <a:pt x="2943" y="33843"/>
                  </a:cubicBezTo>
                  <a:cubicBezTo>
                    <a:pt x="2714" y="34399"/>
                    <a:pt x="0" y="41364"/>
                    <a:pt x="621" y="41527"/>
                  </a:cubicBezTo>
                  <a:cubicBezTo>
                    <a:pt x="3793" y="42410"/>
                    <a:pt x="6605" y="44012"/>
                    <a:pt x="9646" y="45287"/>
                  </a:cubicBezTo>
                  <a:cubicBezTo>
                    <a:pt x="12785" y="46563"/>
                    <a:pt x="15924" y="47772"/>
                    <a:pt x="19096" y="48950"/>
                  </a:cubicBezTo>
                  <a:cubicBezTo>
                    <a:pt x="29792" y="52957"/>
                    <a:pt x="40848" y="57019"/>
                    <a:pt x="52214" y="57019"/>
                  </a:cubicBezTo>
                  <a:cubicBezTo>
                    <a:pt x="53184" y="57019"/>
                    <a:pt x="54155" y="56990"/>
                    <a:pt x="55129" y="56928"/>
                  </a:cubicBezTo>
                  <a:cubicBezTo>
                    <a:pt x="55456" y="56928"/>
                    <a:pt x="55751" y="56863"/>
                    <a:pt x="56078" y="56732"/>
                  </a:cubicBezTo>
                  <a:cubicBezTo>
                    <a:pt x="56437" y="56437"/>
                    <a:pt x="56732" y="56045"/>
                    <a:pt x="56895" y="55587"/>
                  </a:cubicBezTo>
                  <a:cubicBezTo>
                    <a:pt x="57615" y="53887"/>
                    <a:pt x="58334" y="52154"/>
                    <a:pt x="59086" y="50421"/>
                  </a:cubicBezTo>
                  <a:cubicBezTo>
                    <a:pt x="60263" y="47642"/>
                    <a:pt x="61506" y="44895"/>
                    <a:pt x="62944" y="42246"/>
                  </a:cubicBezTo>
                  <a:cubicBezTo>
                    <a:pt x="65168" y="38225"/>
                    <a:pt x="68143" y="34759"/>
                    <a:pt x="71086" y="31293"/>
                  </a:cubicBezTo>
                  <a:cubicBezTo>
                    <a:pt x="75729" y="25832"/>
                    <a:pt x="82073" y="20666"/>
                    <a:pt x="88907" y="18933"/>
                  </a:cubicBezTo>
                  <a:cubicBezTo>
                    <a:pt x="85310" y="17690"/>
                    <a:pt x="81746" y="16480"/>
                    <a:pt x="78182" y="15107"/>
                  </a:cubicBezTo>
                  <a:lnTo>
                    <a:pt x="3560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0" name="Google Shape;1580;p56"/>
            <p:cNvSpPr/>
            <p:nvPr/>
          </p:nvSpPr>
          <p:spPr>
            <a:xfrm>
              <a:off x="205014" y="4618390"/>
              <a:ext cx="774513" cy="240237"/>
            </a:xfrm>
            <a:custGeom>
              <a:avLst/>
              <a:gdLst/>
              <a:ahLst/>
              <a:cxnLst/>
              <a:rect l="l" t="t" r="r" b="b"/>
              <a:pathLst>
                <a:path w="65888" h="20437" extrusionOk="0">
                  <a:moveTo>
                    <a:pt x="10300" y="0"/>
                  </a:moveTo>
                  <a:lnTo>
                    <a:pt x="1" y="5036"/>
                  </a:lnTo>
                  <a:cubicBezTo>
                    <a:pt x="1" y="5036"/>
                    <a:pt x="44078" y="19554"/>
                    <a:pt x="56274" y="20436"/>
                  </a:cubicBezTo>
                  <a:lnTo>
                    <a:pt x="65888" y="15107"/>
                  </a:lnTo>
                  <a:lnTo>
                    <a:pt x="1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1" name="Google Shape;1581;p56"/>
            <p:cNvSpPr/>
            <p:nvPr/>
          </p:nvSpPr>
          <p:spPr>
            <a:xfrm>
              <a:off x="378498" y="4664717"/>
              <a:ext cx="463464" cy="121417"/>
            </a:xfrm>
            <a:custGeom>
              <a:avLst/>
              <a:gdLst/>
              <a:ahLst/>
              <a:cxnLst/>
              <a:rect l="l" t="t" r="r" b="b"/>
              <a:pathLst>
                <a:path w="39427" h="10329" extrusionOk="0">
                  <a:moveTo>
                    <a:pt x="982" y="1"/>
                  </a:moveTo>
                  <a:cubicBezTo>
                    <a:pt x="636" y="1"/>
                    <a:pt x="0" y="139"/>
                    <a:pt x="415" y="277"/>
                  </a:cubicBezTo>
                  <a:cubicBezTo>
                    <a:pt x="12971" y="3907"/>
                    <a:pt x="25756" y="6653"/>
                    <a:pt x="38312" y="10315"/>
                  </a:cubicBezTo>
                  <a:cubicBezTo>
                    <a:pt x="38343" y="10324"/>
                    <a:pt x="38388" y="10328"/>
                    <a:pt x="38441" y="10328"/>
                  </a:cubicBezTo>
                  <a:cubicBezTo>
                    <a:pt x="38774" y="10328"/>
                    <a:pt x="39426" y="10167"/>
                    <a:pt x="39031" y="10054"/>
                  </a:cubicBezTo>
                  <a:cubicBezTo>
                    <a:pt x="26475" y="6392"/>
                    <a:pt x="13690" y="3645"/>
                    <a:pt x="1134" y="16"/>
                  </a:cubicBezTo>
                  <a:cubicBezTo>
                    <a:pt x="1098" y="5"/>
                    <a:pt x="1045" y="1"/>
                    <a:pt x="9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2" name="Google Shape;1582;p56"/>
            <p:cNvSpPr/>
            <p:nvPr/>
          </p:nvSpPr>
          <p:spPr>
            <a:xfrm>
              <a:off x="340058" y="4687017"/>
              <a:ext cx="460232" cy="134501"/>
            </a:xfrm>
            <a:custGeom>
              <a:avLst/>
              <a:gdLst/>
              <a:ahLst/>
              <a:cxnLst/>
              <a:rect l="l" t="t" r="r" b="b"/>
              <a:pathLst>
                <a:path w="39152" h="11442" extrusionOk="0">
                  <a:moveTo>
                    <a:pt x="982" y="0"/>
                  </a:moveTo>
                  <a:cubicBezTo>
                    <a:pt x="637" y="0"/>
                    <a:pt x="0" y="138"/>
                    <a:pt x="415" y="277"/>
                  </a:cubicBezTo>
                  <a:cubicBezTo>
                    <a:pt x="12873" y="4266"/>
                    <a:pt x="25560" y="7405"/>
                    <a:pt x="38018" y="11427"/>
                  </a:cubicBezTo>
                  <a:cubicBezTo>
                    <a:pt x="38053" y="11437"/>
                    <a:pt x="38107" y="11441"/>
                    <a:pt x="38170" y="11441"/>
                  </a:cubicBezTo>
                  <a:cubicBezTo>
                    <a:pt x="38515" y="11441"/>
                    <a:pt x="39152" y="11303"/>
                    <a:pt x="38737" y="11165"/>
                  </a:cubicBezTo>
                  <a:cubicBezTo>
                    <a:pt x="26279" y="7143"/>
                    <a:pt x="13592" y="4004"/>
                    <a:pt x="1134" y="15"/>
                  </a:cubicBezTo>
                  <a:cubicBezTo>
                    <a:pt x="1099" y="5"/>
                    <a:pt x="1045" y="0"/>
                    <a:pt x="9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3" name="Google Shape;1583;p56"/>
            <p:cNvSpPr/>
            <p:nvPr/>
          </p:nvSpPr>
          <p:spPr>
            <a:xfrm>
              <a:off x="539932" y="4290513"/>
              <a:ext cx="196144" cy="239226"/>
            </a:xfrm>
            <a:custGeom>
              <a:avLst/>
              <a:gdLst/>
              <a:ahLst/>
              <a:cxnLst/>
              <a:rect l="l" t="t" r="r" b="b"/>
              <a:pathLst>
                <a:path w="16686" h="20351" extrusionOk="0">
                  <a:moveTo>
                    <a:pt x="15848" y="1"/>
                  </a:moveTo>
                  <a:cubicBezTo>
                    <a:pt x="9014" y="5101"/>
                    <a:pt x="3587" y="11837"/>
                    <a:pt x="121" y="19619"/>
                  </a:cubicBezTo>
                  <a:cubicBezTo>
                    <a:pt x="0" y="19860"/>
                    <a:pt x="683" y="20350"/>
                    <a:pt x="818" y="20350"/>
                  </a:cubicBezTo>
                  <a:cubicBezTo>
                    <a:pt x="830" y="20350"/>
                    <a:pt x="837" y="20347"/>
                    <a:pt x="840" y="20339"/>
                  </a:cubicBezTo>
                  <a:cubicBezTo>
                    <a:pt x="4339" y="12557"/>
                    <a:pt x="9766" y="5821"/>
                    <a:pt x="16568" y="753"/>
                  </a:cubicBezTo>
                  <a:cubicBezTo>
                    <a:pt x="16686" y="635"/>
                    <a:pt x="16164" y="10"/>
                    <a:pt x="15917" y="10"/>
                  </a:cubicBezTo>
                  <a:cubicBezTo>
                    <a:pt x="15891" y="10"/>
                    <a:pt x="15867" y="17"/>
                    <a:pt x="15848" y="33"/>
                  </a:cubicBezTo>
                  <a:lnTo>
                    <a:pt x="1584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4" name="Google Shape;1584;p56"/>
            <p:cNvSpPr/>
            <p:nvPr/>
          </p:nvSpPr>
          <p:spPr>
            <a:xfrm>
              <a:off x="634585" y="4323909"/>
              <a:ext cx="179769" cy="235006"/>
            </a:xfrm>
            <a:custGeom>
              <a:avLst/>
              <a:gdLst/>
              <a:ahLst/>
              <a:cxnLst/>
              <a:rect l="l" t="t" r="r" b="b"/>
              <a:pathLst>
                <a:path w="15293" h="19992" extrusionOk="0">
                  <a:moveTo>
                    <a:pt x="14743" y="0"/>
                  </a:moveTo>
                  <a:cubicBezTo>
                    <a:pt x="14538" y="0"/>
                    <a:pt x="14320" y="34"/>
                    <a:pt x="14238" y="102"/>
                  </a:cubicBezTo>
                  <a:cubicBezTo>
                    <a:pt x="7633" y="5073"/>
                    <a:pt x="2695" y="11939"/>
                    <a:pt x="47" y="19787"/>
                  </a:cubicBezTo>
                  <a:cubicBezTo>
                    <a:pt x="1" y="19926"/>
                    <a:pt x="202" y="19992"/>
                    <a:pt x="438" y="19992"/>
                  </a:cubicBezTo>
                  <a:cubicBezTo>
                    <a:pt x="702" y="19992"/>
                    <a:pt x="1009" y="19909"/>
                    <a:pt x="1061" y="19754"/>
                  </a:cubicBezTo>
                  <a:cubicBezTo>
                    <a:pt x="3644" y="11939"/>
                    <a:pt x="8548" y="5138"/>
                    <a:pt x="15121" y="201"/>
                  </a:cubicBezTo>
                  <a:cubicBezTo>
                    <a:pt x="15292" y="67"/>
                    <a:pt x="15030" y="0"/>
                    <a:pt x="147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5" name="Google Shape;1585;p56"/>
            <p:cNvSpPr/>
            <p:nvPr/>
          </p:nvSpPr>
          <p:spPr>
            <a:xfrm>
              <a:off x="698110" y="4163180"/>
              <a:ext cx="74127" cy="17585"/>
            </a:xfrm>
            <a:custGeom>
              <a:avLst/>
              <a:gdLst/>
              <a:ahLst/>
              <a:cxnLst/>
              <a:rect l="l" t="t" r="r" b="b"/>
              <a:pathLst>
                <a:path w="6306" h="1496" extrusionOk="0">
                  <a:moveTo>
                    <a:pt x="4121" y="1"/>
                  </a:moveTo>
                  <a:cubicBezTo>
                    <a:pt x="2848" y="1"/>
                    <a:pt x="1591" y="317"/>
                    <a:pt x="463" y="892"/>
                  </a:cubicBezTo>
                  <a:cubicBezTo>
                    <a:pt x="0" y="1137"/>
                    <a:pt x="489" y="1496"/>
                    <a:pt x="893" y="1496"/>
                  </a:cubicBezTo>
                  <a:cubicBezTo>
                    <a:pt x="974" y="1496"/>
                    <a:pt x="1051" y="1481"/>
                    <a:pt x="1117" y="1448"/>
                  </a:cubicBezTo>
                  <a:cubicBezTo>
                    <a:pt x="2079" y="944"/>
                    <a:pt x="3154" y="681"/>
                    <a:pt x="4239" y="681"/>
                  </a:cubicBezTo>
                  <a:cubicBezTo>
                    <a:pt x="4703" y="681"/>
                    <a:pt x="5169" y="729"/>
                    <a:pt x="5629" y="827"/>
                  </a:cubicBezTo>
                  <a:cubicBezTo>
                    <a:pt x="5673" y="834"/>
                    <a:pt x="5713" y="837"/>
                    <a:pt x="5751" y="837"/>
                  </a:cubicBezTo>
                  <a:cubicBezTo>
                    <a:pt x="6261" y="837"/>
                    <a:pt x="6306" y="262"/>
                    <a:pt x="5728" y="140"/>
                  </a:cubicBezTo>
                  <a:lnTo>
                    <a:pt x="5728" y="173"/>
                  </a:lnTo>
                  <a:cubicBezTo>
                    <a:pt x="5195" y="57"/>
                    <a:pt x="4657" y="1"/>
                    <a:pt x="4121" y="1"/>
                  </a:cubicBezTo>
                  <a:close/>
                </a:path>
              </a:pathLst>
            </a:custGeom>
            <a:solidFill>
              <a:srgbClr val="FFC8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6" name="Google Shape;1586;p56"/>
            <p:cNvSpPr/>
            <p:nvPr/>
          </p:nvSpPr>
          <p:spPr>
            <a:xfrm>
              <a:off x="932039" y="4727948"/>
              <a:ext cx="46632" cy="20736"/>
            </a:xfrm>
            <a:custGeom>
              <a:avLst/>
              <a:gdLst/>
              <a:ahLst/>
              <a:cxnLst/>
              <a:rect l="l" t="t" r="r" b="b"/>
              <a:pathLst>
                <a:path w="3967" h="1764" extrusionOk="0">
                  <a:moveTo>
                    <a:pt x="3186" y="1"/>
                  </a:moveTo>
                  <a:cubicBezTo>
                    <a:pt x="3063" y="1"/>
                    <a:pt x="2946" y="39"/>
                    <a:pt x="2863" y="130"/>
                  </a:cubicBezTo>
                  <a:cubicBezTo>
                    <a:pt x="2417" y="660"/>
                    <a:pt x="1756" y="976"/>
                    <a:pt x="1084" y="976"/>
                  </a:cubicBezTo>
                  <a:cubicBezTo>
                    <a:pt x="969" y="976"/>
                    <a:pt x="853" y="967"/>
                    <a:pt x="738" y="947"/>
                  </a:cubicBezTo>
                  <a:cubicBezTo>
                    <a:pt x="690" y="937"/>
                    <a:pt x="646" y="933"/>
                    <a:pt x="604" y="933"/>
                  </a:cubicBezTo>
                  <a:cubicBezTo>
                    <a:pt x="96" y="933"/>
                    <a:pt x="1" y="1609"/>
                    <a:pt x="575" y="1699"/>
                  </a:cubicBezTo>
                  <a:cubicBezTo>
                    <a:pt x="791" y="1743"/>
                    <a:pt x="1008" y="1764"/>
                    <a:pt x="1223" y="1764"/>
                  </a:cubicBezTo>
                  <a:cubicBezTo>
                    <a:pt x="2149" y="1764"/>
                    <a:pt x="3038" y="1375"/>
                    <a:pt x="3648" y="686"/>
                  </a:cubicBezTo>
                  <a:cubicBezTo>
                    <a:pt x="3966" y="343"/>
                    <a:pt x="3552" y="1"/>
                    <a:pt x="31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587" name="Google Shape;1587;p56"/>
          <p:cNvSpPr/>
          <p:nvPr/>
        </p:nvSpPr>
        <p:spPr>
          <a:xfrm>
            <a:off x="8611988" y="179046"/>
            <a:ext cx="192795" cy="245160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" name="Pentagon 6">
            <a:extLst>
              <a:ext uri="{FF2B5EF4-FFF2-40B4-BE49-F238E27FC236}">
                <a16:creationId xmlns:a16="http://schemas.microsoft.com/office/drawing/2014/main" id="{DBCD4E7F-7D09-8854-4777-F549AF1F8282}"/>
              </a:ext>
            </a:extLst>
          </p:cNvPr>
          <p:cNvSpPr/>
          <p:nvPr/>
        </p:nvSpPr>
        <p:spPr>
          <a:xfrm>
            <a:off x="3701731" y="197552"/>
            <a:ext cx="1740538" cy="772029"/>
          </a:xfrm>
          <a:prstGeom prst="wave">
            <a:avLst/>
          </a:prstGeom>
          <a:solidFill>
            <a:srgbClr val="DFF3C9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NHẬN XÉT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631411B1-564A-4FC3-CBD1-8AF5AA9E2AFE}"/>
                  </a:ext>
                </a:extLst>
              </p:cNvPr>
              <p:cNvSpPr/>
              <p:nvPr/>
            </p:nvSpPr>
            <p:spPr>
              <a:xfrm>
                <a:off x="1622515" y="1034285"/>
                <a:ext cx="1911223" cy="66941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buClrTx/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500" b="0" i="1" kern="1200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500" i="1" kern="1200" dirty="0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</m:ctrlPr>
                            </m:dPr>
                            <m:e>
                              <m:r>
                                <a:rPr lang="en-US" sz="2500" i="1" kern="1200" dirty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𝑎</m:t>
                              </m:r>
                              <m:r>
                                <a:rPr lang="en-US" sz="2500" i="1" kern="1200" dirty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 + </m:t>
                              </m:r>
                              <m:r>
                                <a:rPr lang="en-US" sz="2500" i="1" kern="1200" dirty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𝑏</m:t>
                              </m:r>
                            </m:e>
                          </m:d>
                        </m:e>
                        <m:sup>
                          <m:r>
                            <a:rPr lang="en-US" sz="2500" b="0" i="1" kern="1200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en-US" sz="2500" kern="1200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631411B1-564A-4FC3-CBD1-8AF5AA9E2AF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22515" y="1034285"/>
                <a:ext cx="1911223" cy="66941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65578BD0-4F94-08D1-93B9-C9665189A50D}"/>
                  </a:ext>
                </a:extLst>
              </p:cNvPr>
              <p:cNvSpPr/>
              <p:nvPr/>
            </p:nvSpPr>
            <p:spPr>
              <a:xfrm>
                <a:off x="4449078" y="1019193"/>
                <a:ext cx="3840475" cy="66941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buClrTx/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500" b="0" i="1" kern="1200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2500" i="1" kern="1200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𝑎</m:t>
                          </m:r>
                        </m:e>
                        <m:sup>
                          <m:r>
                            <a:rPr lang="en-US" sz="2500" b="0" i="1" kern="1200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3</m:t>
                          </m:r>
                        </m:sup>
                      </m:sSup>
                      <m:r>
                        <a:rPr lang="en-US" sz="2500" b="0" i="1" kern="12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+3</m:t>
                      </m:r>
                      <m:sSup>
                        <m:sSupPr>
                          <m:ctrlPr>
                            <a:rPr lang="en-US" sz="2500" b="0" i="1" kern="1200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2500" b="0" i="1" kern="1200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𝑎</m:t>
                          </m:r>
                        </m:e>
                        <m:sup>
                          <m:r>
                            <a:rPr lang="en-US" sz="2500" b="0" i="1" kern="1200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2</m:t>
                          </m:r>
                        </m:sup>
                      </m:sSup>
                      <m:r>
                        <a:rPr lang="en-US" sz="2500" b="0" i="1" kern="12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𝑏</m:t>
                      </m:r>
                      <m:r>
                        <a:rPr lang="en-US" sz="2500" b="0" i="1" kern="12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+3</m:t>
                      </m:r>
                      <m:r>
                        <a:rPr lang="en-US" sz="2500" b="0" i="1" kern="12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𝑎</m:t>
                      </m:r>
                      <m:sSup>
                        <m:sSupPr>
                          <m:ctrlPr>
                            <a:rPr lang="en-US" sz="2500" b="0" i="1" kern="1200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2500" b="0" i="1" kern="1200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𝑏</m:t>
                          </m:r>
                        </m:e>
                        <m:sup>
                          <m:r>
                            <a:rPr lang="en-US" sz="2500" b="0" i="1" kern="1200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2</m:t>
                          </m:r>
                        </m:sup>
                      </m:sSup>
                      <m:r>
                        <a:rPr lang="en-US" sz="2500" b="0" i="1" kern="12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+</m:t>
                      </m:r>
                      <m:sSup>
                        <m:sSupPr>
                          <m:ctrlPr>
                            <a:rPr lang="en-US" sz="2500" b="0" i="1" kern="1200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2500" b="0" i="1" kern="1200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𝑏</m:t>
                          </m:r>
                        </m:e>
                        <m:sup>
                          <m:r>
                            <a:rPr lang="en-US" sz="2500" b="0" i="1" kern="1200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en-US" sz="2500" kern="1200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65578BD0-4F94-08D1-93B9-C9665189A50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49078" y="1019193"/>
                <a:ext cx="3840475" cy="66941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up 3">
            <a:extLst>
              <a:ext uri="{FF2B5EF4-FFF2-40B4-BE49-F238E27FC236}">
                <a16:creationId xmlns:a16="http://schemas.microsoft.com/office/drawing/2014/main" id="{DA7D3568-93B6-7860-B9CB-96A8BD593C2A}"/>
              </a:ext>
            </a:extLst>
          </p:cNvPr>
          <p:cNvGrpSpPr/>
          <p:nvPr/>
        </p:nvGrpSpPr>
        <p:grpSpPr>
          <a:xfrm>
            <a:off x="3663517" y="1230488"/>
            <a:ext cx="778304" cy="326333"/>
            <a:chOff x="6582817" y="7034075"/>
            <a:chExt cx="3879758" cy="1690824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37F166F6-7FDA-9101-F594-D1DA9600C26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0359" b="1"/>
            <a:stretch/>
          </p:blipFill>
          <p:spPr>
            <a:xfrm>
              <a:off x="6582818" y="7962900"/>
              <a:ext cx="3879757" cy="761999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7348EA0C-1CA3-B423-F8A0-61FA521128C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0359" b="1"/>
            <a:stretch/>
          </p:blipFill>
          <p:spPr>
            <a:xfrm>
              <a:off x="6582817" y="7034075"/>
              <a:ext cx="3879757" cy="761999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254BCD6E-CD6B-540B-8D93-14785CCDA45F}"/>
                  </a:ext>
                </a:extLst>
              </p:cNvPr>
              <p:cNvSpPr/>
              <p:nvPr/>
            </p:nvSpPr>
            <p:spPr>
              <a:xfrm>
                <a:off x="1622515" y="1944309"/>
                <a:ext cx="1911223" cy="66941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buClrTx/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500" b="0" i="1" kern="1200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500" i="1" kern="1200" dirty="0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</m:ctrlPr>
                            </m:dPr>
                            <m:e>
                              <m:r>
                                <a:rPr lang="en-US" sz="2500" i="1" kern="1200" dirty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𝑎</m:t>
                              </m:r>
                              <m:r>
                                <a:rPr lang="en-US" sz="2500" i="1" kern="1200" dirty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 − </m:t>
                              </m:r>
                              <m:r>
                                <a:rPr lang="en-US" sz="2500" i="1" kern="1200" dirty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𝑏</m:t>
                              </m:r>
                            </m:e>
                          </m:d>
                        </m:e>
                        <m:sup>
                          <m:r>
                            <a:rPr lang="en-US" sz="2500" b="0" i="1" kern="1200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en-US" sz="2500" kern="1200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254BCD6E-CD6B-540B-8D93-14785CCDA45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22515" y="1944309"/>
                <a:ext cx="1911223" cy="66941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" name="Group 9">
            <a:extLst>
              <a:ext uri="{FF2B5EF4-FFF2-40B4-BE49-F238E27FC236}">
                <a16:creationId xmlns:a16="http://schemas.microsoft.com/office/drawing/2014/main" id="{65600BE8-6EFE-ADB7-54B3-CE7C45BC7936}"/>
              </a:ext>
            </a:extLst>
          </p:cNvPr>
          <p:cNvGrpSpPr/>
          <p:nvPr/>
        </p:nvGrpSpPr>
        <p:grpSpPr>
          <a:xfrm>
            <a:off x="3663517" y="2140512"/>
            <a:ext cx="778304" cy="326333"/>
            <a:chOff x="6582817" y="7034075"/>
            <a:chExt cx="3879758" cy="1690824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A4371E56-035F-663D-F6A8-C18A11BAC55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0359" b="1"/>
            <a:stretch/>
          </p:blipFill>
          <p:spPr>
            <a:xfrm>
              <a:off x="6582818" y="7962900"/>
              <a:ext cx="3879757" cy="761999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10386240-73BB-AB42-E576-18B7ABCF69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0359" b="1"/>
            <a:stretch/>
          </p:blipFill>
          <p:spPr>
            <a:xfrm>
              <a:off x="6582817" y="7034075"/>
              <a:ext cx="3879757" cy="761999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3C804B69-1F38-761C-8295-599C5E0651CC}"/>
                  </a:ext>
                </a:extLst>
              </p:cNvPr>
              <p:cNvSpPr/>
              <p:nvPr/>
            </p:nvSpPr>
            <p:spPr>
              <a:xfrm>
                <a:off x="887995" y="2590023"/>
                <a:ext cx="6984058" cy="53739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800"/>
                  </a:spcAft>
                  <a:defRPr/>
                </a:pPr>
                <a:r>
                  <a:rPr lang="en-US" sz="2200" kern="100" dirty="0">
                    <a:ea typeface="Arial" panose="020B0604020202020204" pitchFamily="34" charset="0"/>
                    <a:cs typeface="Times New Roman" panose="02020603050405020304" pitchFamily="18" charset="0"/>
                  </a:rPr>
                  <a:t>Với </a:t>
                </a:r>
                <a:r>
                  <a:rPr lang="en-US" sz="2200" kern="100" dirty="0" err="1">
                    <a:ea typeface="Arial" panose="020B0604020202020204" pitchFamily="34" charset="0"/>
                    <a:cs typeface="Times New Roman" panose="02020603050405020304" pitchFamily="18" charset="0"/>
                  </a:rPr>
                  <a:t>hai</a:t>
                </a:r>
                <a:r>
                  <a:rPr lang="en-US" sz="2200" kern="100" dirty="0"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kern="100" dirty="0" err="1">
                    <a:ea typeface="Arial" panose="020B0604020202020204" pitchFamily="34" charset="0"/>
                    <a:cs typeface="Times New Roman" panose="02020603050405020304" pitchFamily="18" charset="0"/>
                  </a:rPr>
                  <a:t>biểu</a:t>
                </a:r>
                <a:r>
                  <a:rPr lang="en-US" sz="2200" kern="100" dirty="0"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kern="100" dirty="0" err="1">
                    <a:ea typeface="Arial" panose="020B0604020202020204" pitchFamily="34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2200" kern="100" dirty="0"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b="0" i="1" kern="100" smtClean="0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𝐴</m:t>
                    </m:r>
                  </m:oMath>
                </a14:m>
                <a:r>
                  <a:rPr lang="en-US" sz="2200" kern="100" dirty="0">
                    <a:ea typeface="Arial" panose="020B0604020202020204" pitchFamily="34" charset="0"/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2200" b="0" i="1" kern="100" smtClean="0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𝐵</m:t>
                    </m:r>
                  </m:oMath>
                </a14:m>
                <a:r>
                  <a:rPr lang="en-US" sz="2200" kern="100" dirty="0"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kern="100" dirty="0" err="1">
                    <a:ea typeface="Arial" panose="020B0604020202020204" pitchFamily="34" charset="0"/>
                    <a:cs typeface="Times New Roman" panose="02020603050405020304" pitchFamily="18" charset="0"/>
                  </a:rPr>
                  <a:t>tùy</a:t>
                </a:r>
                <a:r>
                  <a:rPr lang="en-US" sz="2200" kern="100" dirty="0">
                    <a:ea typeface="Arial" panose="020B0604020202020204" pitchFamily="34" charset="0"/>
                    <a:cs typeface="Times New Roman" panose="02020603050405020304" pitchFamily="18" charset="0"/>
                  </a:rPr>
                  <a:t> ý, ta </a:t>
                </a:r>
                <a:r>
                  <a:rPr lang="en-US" sz="2200" kern="100" dirty="0" err="1">
                    <a:ea typeface="Arial" panose="020B060402020202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2200" kern="100" dirty="0">
                    <a:ea typeface="Arial" panose="020B0604020202020204" pitchFamily="34" charset="0"/>
                    <a:cs typeface="Times New Roman" panose="02020603050405020304" pitchFamily="18" charset="0"/>
                  </a:rPr>
                  <a:t>:</a:t>
                </a:r>
              </a:p>
            </p:txBody>
          </p:sp>
        </mc:Choice>
        <mc:Fallback xmlns="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3C804B69-1F38-761C-8295-599C5E0651C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7995" y="2590023"/>
                <a:ext cx="6984058" cy="537391"/>
              </a:xfrm>
              <a:prstGeom prst="rect">
                <a:avLst/>
              </a:prstGeom>
              <a:blipFill>
                <a:blip r:embed="rId7"/>
                <a:stretch>
                  <a:fillRect l="-1135" b="-227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3" name="Rectangle: Rounded Corners 22">
                <a:extLst>
                  <a:ext uri="{FF2B5EF4-FFF2-40B4-BE49-F238E27FC236}">
                    <a16:creationId xmlns:a16="http://schemas.microsoft.com/office/drawing/2014/main" id="{2B3E0B4A-4167-B1CB-D915-8E1FAD15E5F9}"/>
                  </a:ext>
                </a:extLst>
              </p:cNvPr>
              <p:cNvSpPr/>
              <p:nvPr/>
            </p:nvSpPr>
            <p:spPr>
              <a:xfrm>
                <a:off x="1435225" y="3273960"/>
                <a:ext cx="6273549" cy="1487499"/>
              </a:xfrm>
              <a:prstGeom prst="roundRect">
                <a:avLst/>
              </a:prstGeom>
              <a:solidFill>
                <a:srgbClr val="FFFFFF"/>
              </a:solidFill>
              <a:ln w="25400" cap="flat" cmpd="sng" algn="ctr">
                <a:solidFill>
                  <a:srgbClr val="FF0000"/>
                </a:solidFill>
                <a:prstDash val="dash"/>
              </a:ln>
              <a:effectLst/>
            </p:spPr>
            <p:txBody>
              <a:bodyPr wrap="square" anchor="ctr">
                <a:spAutoFit/>
              </a:bodyPr>
              <a:lstStyle/>
              <a:p>
                <a:pPr marL="0" marR="0" lvl="0" indent="0" algn="just" defTabSz="91440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2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kumimoji="0" lang="en-US" sz="20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</m:ctrlPr>
                            </m:dPr>
                            <m:e>
                              <m:r>
                                <a:rPr kumimoji="0" lang="en-US" sz="20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𝑨</m:t>
                              </m:r>
                              <m:r>
                                <a:rPr kumimoji="0" lang="en-US" sz="20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+</m:t>
                              </m:r>
                              <m:r>
                                <a:rPr kumimoji="0" lang="en-US" sz="20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𝑩</m:t>
                              </m:r>
                            </m:e>
                          </m:d>
                        </m:e>
                        <m:sup>
                          <m:r>
                            <a:rPr kumimoji="0" lang="en-US" sz="2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𝟑</m:t>
                          </m:r>
                        </m:sup>
                      </m:sSup>
                      <m:r>
                        <a:rPr kumimoji="0" lang="en-US" sz="20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sSup>
                        <m:sSupPr>
                          <m:ctrlPr>
                            <a:rPr kumimoji="0" lang="en-US" sz="2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kumimoji="0" lang="en-US" sz="2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𝑨</m:t>
                          </m:r>
                        </m:e>
                        <m:sup>
                          <m:r>
                            <a:rPr kumimoji="0" lang="en-US" sz="2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𝟑</m:t>
                          </m:r>
                        </m:sup>
                      </m:sSup>
                      <m:r>
                        <a:rPr kumimoji="0" lang="en-US" sz="20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+</m:t>
                      </m:r>
                      <m:r>
                        <a:rPr kumimoji="0" lang="en-US" sz="20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𝟑</m:t>
                      </m:r>
                      <m:sSup>
                        <m:sSupPr>
                          <m:ctrlPr>
                            <a:rPr kumimoji="0" lang="en-US" sz="2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kumimoji="0" lang="en-US" sz="2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𝑨</m:t>
                          </m:r>
                        </m:e>
                        <m:sup>
                          <m:r>
                            <a:rPr kumimoji="0" lang="en-US" sz="2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𝟐</m:t>
                          </m:r>
                        </m:sup>
                      </m:sSup>
                      <m:r>
                        <a:rPr kumimoji="0" lang="en-US" sz="20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𝑩</m:t>
                      </m:r>
                      <m:r>
                        <a:rPr kumimoji="0" lang="en-US" sz="20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+</m:t>
                      </m:r>
                      <m:r>
                        <a:rPr kumimoji="0" lang="en-US" sz="20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𝟑</m:t>
                      </m:r>
                      <m:r>
                        <a:rPr kumimoji="0" lang="en-US" sz="20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𝑨</m:t>
                      </m:r>
                      <m:sSup>
                        <m:sSupPr>
                          <m:ctrlPr>
                            <a:rPr kumimoji="0" lang="en-US" sz="2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kumimoji="0" lang="en-US" sz="2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𝑩</m:t>
                          </m:r>
                        </m:e>
                        <m:sup>
                          <m:r>
                            <a:rPr kumimoji="0" lang="en-US" sz="2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𝟐</m:t>
                          </m:r>
                        </m:sup>
                      </m:sSup>
                      <m:r>
                        <a:rPr kumimoji="0" lang="en-US" sz="20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+</m:t>
                      </m:r>
                      <m:sSup>
                        <m:sSupPr>
                          <m:ctrlPr>
                            <a:rPr kumimoji="0" lang="en-US" sz="2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kumimoji="0" lang="en-US" sz="2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𝑩</m:t>
                          </m:r>
                        </m:e>
                        <m:sup>
                          <m:r>
                            <a:rPr kumimoji="0" lang="en-US" sz="2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𝟑</m:t>
                          </m:r>
                        </m:sup>
                      </m:sSup>
                    </m:oMath>
                  </m:oMathPara>
                </a14:m>
                <a:endParaRPr kumimoji="0" lang="en-US" sz="20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lvl="0" indent="0" algn="just" defTabSz="91440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2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kumimoji="0" lang="en-US" sz="20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</m:ctrlPr>
                            </m:dPr>
                            <m:e>
                              <m:r>
                                <a:rPr kumimoji="0" lang="en-US" sz="20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𝑨</m:t>
                              </m:r>
                              <m:r>
                                <a:rPr kumimoji="0" lang="en-US" sz="20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−</m:t>
                              </m:r>
                              <m:r>
                                <a:rPr kumimoji="0" lang="en-US" sz="20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𝑩</m:t>
                              </m:r>
                            </m:e>
                          </m:d>
                        </m:e>
                        <m:sup>
                          <m:r>
                            <a:rPr kumimoji="0" lang="en-US" sz="2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𝟑</m:t>
                          </m:r>
                        </m:sup>
                      </m:sSup>
                      <m:r>
                        <a:rPr kumimoji="0" lang="en-US" sz="20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sSup>
                        <m:sSupPr>
                          <m:ctrlPr>
                            <a:rPr kumimoji="0" lang="en-US" sz="2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kumimoji="0" lang="en-US" sz="2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𝑨</m:t>
                          </m:r>
                        </m:e>
                        <m:sup>
                          <m:r>
                            <a:rPr kumimoji="0" lang="en-US" sz="2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𝟑</m:t>
                          </m:r>
                        </m:sup>
                      </m:sSup>
                      <m:r>
                        <a:rPr kumimoji="0" lang="en-US" sz="20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−</m:t>
                      </m:r>
                      <m:r>
                        <a:rPr kumimoji="0" lang="en-US" sz="20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𝟑</m:t>
                      </m:r>
                      <m:sSup>
                        <m:sSupPr>
                          <m:ctrlPr>
                            <a:rPr kumimoji="0" lang="en-US" sz="2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kumimoji="0" lang="en-US" sz="2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𝑨</m:t>
                          </m:r>
                        </m:e>
                        <m:sup>
                          <m:r>
                            <a:rPr kumimoji="0" lang="en-US" sz="2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𝟐</m:t>
                          </m:r>
                        </m:sup>
                      </m:sSup>
                      <m:r>
                        <a:rPr kumimoji="0" lang="en-US" sz="20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𝑩</m:t>
                      </m:r>
                      <m:r>
                        <a:rPr kumimoji="0" lang="en-US" sz="20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+</m:t>
                      </m:r>
                      <m:r>
                        <a:rPr kumimoji="0" lang="en-US" sz="20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𝟑</m:t>
                      </m:r>
                      <m:r>
                        <a:rPr kumimoji="0" lang="en-US" sz="20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𝑨</m:t>
                      </m:r>
                      <m:sSup>
                        <m:sSupPr>
                          <m:ctrlPr>
                            <a:rPr kumimoji="0" lang="en-US" sz="2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kumimoji="0" lang="en-US" sz="2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𝑩</m:t>
                          </m:r>
                        </m:e>
                        <m:sup>
                          <m:r>
                            <a:rPr kumimoji="0" lang="en-US" sz="2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𝟐</m:t>
                          </m:r>
                        </m:sup>
                      </m:sSup>
                      <m:r>
                        <a:rPr kumimoji="0" lang="en-US" sz="20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−</m:t>
                      </m:r>
                      <m:sSup>
                        <m:sSupPr>
                          <m:ctrlPr>
                            <a:rPr kumimoji="0" lang="en-US" sz="2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kumimoji="0" lang="en-US" sz="2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𝑩</m:t>
                          </m:r>
                        </m:e>
                        <m:sup>
                          <m:r>
                            <a:rPr kumimoji="0" lang="en-US" sz="2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𝟑</m:t>
                          </m:r>
                        </m:sup>
                      </m:sSup>
                    </m:oMath>
                  </m:oMathPara>
                </a14:m>
                <a:endPara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23" name="Rectangle: Rounded Corners 22">
                <a:extLst>
                  <a:ext uri="{FF2B5EF4-FFF2-40B4-BE49-F238E27FC236}">
                    <a16:creationId xmlns:a16="http://schemas.microsoft.com/office/drawing/2014/main" id="{2B3E0B4A-4167-B1CB-D915-8E1FAD15E5F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35225" y="3273960"/>
                <a:ext cx="6273549" cy="1487499"/>
              </a:xfrm>
              <a:prstGeom prst="roundRect">
                <a:avLst/>
              </a:prstGeom>
              <a:blipFill>
                <a:blip r:embed="rId8"/>
                <a:stretch>
                  <a:fillRect/>
                </a:stretch>
              </a:blipFill>
              <a:ln w="25400" cap="flat" cmpd="sng" algn="ctr">
                <a:solidFill>
                  <a:srgbClr val="FF0000"/>
                </a:solidFill>
                <a:prstDash val="dash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5" name="Picture 24">
            <a:extLst>
              <a:ext uri="{FF2B5EF4-FFF2-40B4-BE49-F238E27FC236}">
                <a16:creationId xmlns:a16="http://schemas.microsoft.com/office/drawing/2014/main" id="{AC88D384-3B59-8AD2-7AF2-2CC6467434DC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prstClr val="black"/>
              <a:srgbClr val="4F81BD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2199" y="2718412"/>
            <a:ext cx="438150" cy="39162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57AC53A-5C85-D00F-901F-E014865151B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flipH="1">
            <a:off x="6835983" y="3796942"/>
            <a:ext cx="2131523" cy="119898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115F3238-ADA6-5F0B-645E-3563ADFD9E5C}"/>
                  </a:ext>
                </a:extLst>
              </p:cNvPr>
              <p:cNvSpPr/>
              <p:nvPr/>
            </p:nvSpPr>
            <p:spPr>
              <a:xfrm>
                <a:off x="4449078" y="1915061"/>
                <a:ext cx="3840475" cy="66941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buClrTx/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500" b="0" i="1" kern="1200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2500" i="1" kern="1200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𝑎</m:t>
                          </m:r>
                        </m:e>
                        <m:sup>
                          <m:r>
                            <a:rPr lang="en-US" sz="2500" b="0" i="1" kern="1200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3</m:t>
                          </m:r>
                        </m:sup>
                      </m:sSup>
                      <m:r>
                        <a:rPr lang="en-US" sz="2500" b="0" i="1" kern="12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−3</m:t>
                      </m:r>
                      <m:sSup>
                        <m:sSupPr>
                          <m:ctrlPr>
                            <a:rPr lang="en-US" sz="2500" b="0" i="1" kern="1200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2500" b="0" i="1" kern="1200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𝑎</m:t>
                          </m:r>
                        </m:e>
                        <m:sup>
                          <m:r>
                            <a:rPr lang="en-US" sz="2500" b="0" i="1" kern="1200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2</m:t>
                          </m:r>
                        </m:sup>
                      </m:sSup>
                      <m:r>
                        <a:rPr lang="en-US" sz="2500" b="0" i="1" kern="12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𝑏</m:t>
                      </m:r>
                      <m:r>
                        <a:rPr lang="en-US" sz="2500" b="0" i="1" kern="12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+3</m:t>
                      </m:r>
                      <m:r>
                        <a:rPr lang="en-US" sz="2500" b="0" i="1" kern="12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𝑎</m:t>
                      </m:r>
                      <m:sSup>
                        <m:sSupPr>
                          <m:ctrlPr>
                            <a:rPr lang="en-US" sz="2500" b="0" i="1" kern="1200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2500" b="0" i="1" kern="1200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𝑏</m:t>
                          </m:r>
                        </m:e>
                        <m:sup>
                          <m:r>
                            <a:rPr lang="en-US" sz="2500" b="0" i="1" kern="1200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2</m:t>
                          </m:r>
                        </m:sup>
                      </m:sSup>
                      <m:r>
                        <a:rPr lang="en-US" sz="2500" b="0" i="1" kern="12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−</m:t>
                      </m:r>
                      <m:sSup>
                        <m:sSupPr>
                          <m:ctrlPr>
                            <a:rPr lang="en-US" sz="2500" b="0" i="1" kern="1200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2500" b="0" i="1" kern="1200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𝑏</m:t>
                          </m:r>
                        </m:e>
                        <m:sup>
                          <m:r>
                            <a:rPr lang="en-US" sz="2500" b="0" i="1" kern="1200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en-US" sz="2500" kern="1200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115F3238-ADA6-5F0B-645E-3563ADFD9E5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49078" y="1915061"/>
                <a:ext cx="3840475" cy="669414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83196787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" grpId="0"/>
      <p:bldP spid="3" grpId="0"/>
      <p:bldP spid="8" grpId="0"/>
      <p:bldP spid="22" grpId="0"/>
      <p:bldP spid="23" grpId="0" animBg="1"/>
      <p:bldP spid="26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6" name="Google Shape;1286;p51"/>
          <p:cNvSpPr/>
          <p:nvPr/>
        </p:nvSpPr>
        <p:spPr>
          <a:xfrm rot="10800000">
            <a:off x="6328195" y="-1783279"/>
            <a:ext cx="4892612" cy="6835417"/>
          </a:xfrm>
          <a:custGeom>
            <a:avLst/>
            <a:gdLst/>
            <a:ahLst/>
            <a:cxnLst/>
            <a:rect l="l" t="t" r="r" b="b"/>
            <a:pathLst>
              <a:path w="149256" h="208524" extrusionOk="0">
                <a:moveTo>
                  <a:pt x="0" y="0"/>
                </a:moveTo>
                <a:lnTo>
                  <a:pt x="0" y="186163"/>
                </a:lnTo>
                <a:lnTo>
                  <a:pt x="121493" y="208524"/>
                </a:lnTo>
                <a:cubicBezTo>
                  <a:pt x="115578" y="203183"/>
                  <a:pt x="112289" y="194974"/>
                  <a:pt x="113194" y="187913"/>
                </a:cubicBezTo>
                <a:cubicBezTo>
                  <a:pt x="113979" y="181998"/>
                  <a:pt x="117419" y="177200"/>
                  <a:pt x="121493" y="173368"/>
                </a:cubicBezTo>
                <a:cubicBezTo>
                  <a:pt x="125567" y="169565"/>
                  <a:pt x="130305" y="166487"/>
                  <a:pt x="134379" y="162685"/>
                </a:cubicBezTo>
                <a:cubicBezTo>
                  <a:pt x="141863" y="155744"/>
                  <a:pt x="147113" y="146178"/>
                  <a:pt x="148200" y="135224"/>
                </a:cubicBezTo>
                <a:cubicBezTo>
                  <a:pt x="149256" y="124269"/>
                  <a:pt x="145876" y="111957"/>
                  <a:pt x="138241" y="102331"/>
                </a:cubicBezTo>
                <a:cubicBezTo>
                  <a:pt x="128645" y="90260"/>
                  <a:pt x="113919" y="83892"/>
                  <a:pt x="99916" y="79456"/>
                </a:cubicBezTo>
                <a:cubicBezTo>
                  <a:pt x="81237" y="73542"/>
                  <a:pt x="61622" y="65333"/>
                  <a:pt x="47951" y="48646"/>
                </a:cubicBezTo>
                <a:cubicBezTo>
                  <a:pt x="38144" y="36665"/>
                  <a:pt x="33074" y="20158"/>
                  <a:pt x="38234" y="7967"/>
                </a:cubicBezTo>
                <a:lnTo>
                  <a:pt x="0" y="0"/>
                </a:lnTo>
                <a:close/>
              </a:path>
            </a:pathLst>
          </a:custGeom>
          <a:solidFill>
            <a:srgbClr val="8DCED4">
              <a:alpha val="6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85" name="Google Shape;1285;p51"/>
          <p:cNvSpPr/>
          <p:nvPr/>
        </p:nvSpPr>
        <p:spPr>
          <a:xfrm rot="10800000" flipH="1">
            <a:off x="-685621" y="3313813"/>
            <a:ext cx="1912394" cy="2220626"/>
          </a:xfrm>
          <a:custGeom>
            <a:avLst/>
            <a:gdLst/>
            <a:ahLst/>
            <a:cxnLst/>
            <a:rect l="l" t="t" r="r" b="b"/>
            <a:pathLst>
              <a:path w="82413" h="95696" extrusionOk="0">
                <a:moveTo>
                  <a:pt x="0" y="0"/>
                </a:moveTo>
                <a:lnTo>
                  <a:pt x="0" y="70492"/>
                </a:lnTo>
                <a:cubicBezTo>
                  <a:pt x="10133" y="86005"/>
                  <a:pt x="25239" y="95695"/>
                  <a:pt x="40079" y="95695"/>
                </a:cubicBezTo>
                <a:cubicBezTo>
                  <a:pt x="43020" y="95695"/>
                  <a:pt x="45950" y="95315"/>
                  <a:pt x="48829" y="94524"/>
                </a:cubicBezTo>
                <a:cubicBezTo>
                  <a:pt x="71478" y="88299"/>
                  <a:pt x="82412" y="59013"/>
                  <a:pt x="73244" y="29109"/>
                </a:cubicBezTo>
                <a:cubicBezTo>
                  <a:pt x="69683" y="17513"/>
                  <a:pt x="63619" y="7520"/>
                  <a:pt x="56217" y="0"/>
                </a:cubicBezTo>
                <a:close/>
              </a:path>
            </a:pathLst>
          </a:custGeom>
          <a:solidFill>
            <a:srgbClr val="FBBC3F">
              <a:alpha val="35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88" name="Google Shape;1288;p51"/>
          <p:cNvSpPr/>
          <p:nvPr/>
        </p:nvSpPr>
        <p:spPr>
          <a:xfrm>
            <a:off x="640038" y="4704863"/>
            <a:ext cx="1272350" cy="347275"/>
          </a:xfrm>
          <a:custGeom>
            <a:avLst/>
            <a:gdLst/>
            <a:ahLst/>
            <a:cxnLst/>
            <a:rect l="l" t="t" r="r" b="b"/>
            <a:pathLst>
              <a:path w="50894" h="13891" extrusionOk="0">
                <a:moveTo>
                  <a:pt x="47961" y="461"/>
                </a:moveTo>
                <a:cubicBezTo>
                  <a:pt x="48959" y="461"/>
                  <a:pt x="50307" y="1231"/>
                  <a:pt x="49593" y="2377"/>
                </a:cubicBezTo>
                <a:cubicBezTo>
                  <a:pt x="49317" y="2752"/>
                  <a:pt x="48923" y="3047"/>
                  <a:pt x="48490" y="3224"/>
                </a:cubicBezTo>
                <a:cubicBezTo>
                  <a:pt x="46756" y="4012"/>
                  <a:pt x="44588" y="4210"/>
                  <a:pt x="42756" y="4623"/>
                </a:cubicBezTo>
                <a:cubicBezTo>
                  <a:pt x="41416" y="4919"/>
                  <a:pt x="38599" y="4998"/>
                  <a:pt x="37909" y="6436"/>
                </a:cubicBezTo>
                <a:cubicBezTo>
                  <a:pt x="37732" y="6771"/>
                  <a:pt x="37712" y="7165"/>
                  <a:pt x="37850" y="7520"/>
                </a:cubicBezTo>
                <a:cubicBezTo>
                  <a:pt x="37909" y="7717"/>
                  <a:pt x="38027" y="7874"/>
                  <a:pt x="38185" y="8012"/>
                </a:cubicBezTo>
                <a:cubicBezTo>
                  <a:pt x="38658" y="8505"/>
                  <a:pt x="38855" y="8308"/>
                  <a:pt x="38894" y="9155"/>
                </a:cubicBezTo>
                <a:cubicBezTo>
                  <a:pt x="38934" y="9982"/>
                  <a:pt x="38658" y="10160"/>
                  <a:pt x="37830" y="10376"/>
                </a:cubicBezTo>
                <a:cubicBezTo>
                  <a:pt x="37377" y="10475"/>
                  <a:pt x="36904" y="10554"/>
                  <a:pt x="36451" y="10613"/>
                </a:cubicBezTo>
                <a:lnTo>
                  <a:pt x="33082" y="11125"/>
                </a:lnTo>
                <a:lnTo>
                  <a:pt x="25378" y="12307"/>
                </a:lnTo>
                <a:lnTo>
                  <a:pt x="21556" y="12898"/>
                </a:lnTo>
                <a:cubicBezTo>
                  <a:pt x="20949" y="12994"/>
                  <a:pt x="19423" y="13377"/>
                  <a:pt x="18141" y="13377"/>
                </a:cubicBezTo>
                <a:cubicBezTo>
                  <a:pt x="17050" y="13377"/>
                  <a:pt x="16136" y="13100"/>
                  <a:pt x="16118" y="12130"/>
                </a:cubicBezTo>
                <a:cubicBezTo>
                  <a:pt x="16118" y="12126"/>
                  <a:pt x="16118" y="12122"/>
                  <a:pt x="16117" y="12117"/>
                </a:cubicBezTo>
                <a:lnTo>
                  <a:pt x="16117" y="12117"/>
                </a:lnTo>
                <a:cubicBezTo>
                  <a:pt x="16433" y="11003"/>
                  <a:pt x="17377" y="11375"/>
                  <a:pt x="18226" y="11086"/>
                </a:cubicBezTo>
                <a:cubicBezTo>
                  <a:pt x="18699" y="10928"/>
                  <a:pt x="18679" y="10830"/>
                  <a:pt x="19014" y="10514"/>
                </a:cubicBezTo>
                <a:cubicBezTo>
                  <a:pt x="19290" y="10239"/>
                  <a:pt x="19625" y="10160"/>
                  <a:pt x="19940" y="9923"/>
                </a:cubicBezTo>
                <a:cubicBezTo>
                  <a:pt x="20689" y="9352"/>
                  <a:pt x="20374" y="8524"/>
                  <a:pt x="19566" y="8229"/>
                </a:cubicBezTo>
                <a:cubicBezTo>
                  <a:pt x="19386" y="8163"/>
                  <a:pt x="19196" y="8136"/>
                  <a:pt x="19001" y="8136"/>
                </a:cubicBezTo>
                <a:cubicBezTo>
                  <a:pt x="18322" y="8136"/>
                  <a:pt x="17582" y="8461"/>
                  <a:pt x="16985" y="8584"/>
                </a:cubicBezTo>
                <a:cubicBezTo>
                  <a:pt x="15822" y="8820"/>
                  <a:pt x="14660" y="9037"/>
                  <a:pt x="13478" y="9194"/>
                </a:cubicBezTo>
                <a:cubicBezTo>
                  <a:pt x="11188" y="9529"/>
                  <a:pt x="8882" y="9689"/>
                  <a:pt x="6574" y="9689"/>
                </a:cubicBezTo>
                <a:cubicBezTo>
                  <a:pt x="6439" y="9689"/>
                  <a:pt x="6303" y="9688"/>
                  <a:pt x="6168" y="9687"/>
                </a:cubicBezTo>
                <a:cubicBezTo>
                  <a:pt x="5776" y="9687"/>
                  <a:pt x="5354" y="9699"/>
                  <a:pt x="4926" y="9699"/>
                </a:cubicBezTo>
                <a:cubicBezTo>
                  <a:pt x="3997" y="9699"/>
                  <a:pt x="3035" y="9643"/>
                  <a:pt x="2267" y="9293"/>
                </a:cubicBezTo>
                <a:cubicBezTo>
                  <a:pt x="533" y="8505"/>
                  <a:pt x="40" y="6574"/>
                  <a:pt x="1656" y="5411"/>
                </a:cubicBezTo>
                <a:cubicBezTo>
                  <a:pt x="2621" y="4702"/>
                  <a:pt x="3882" y="4663"/>
                  <a:pt x="5025" y="4604"/>
                </a:cubicBezTo>
                <a:cubicBezTo>
                  <a:pt x="6286" y="4505"/>
                  <a:pt x="7547" y="4426"/>
                  <a:pt x="8828" y="4328"/>
                </a:cubicBezTo>
                <a:cubicBezTo>
                  <a:pt x="13359" y="3914"/>
                  <a:pt x="17871" y="3264"/>
                  <a:pt x="22324" y="2377"/>
                </a:cubicBezTo>
                <a:cubicBezTo>
                  <a:pt x="23566" y="2141"/>
                  <a:pt x="24807" y="1865"/>
                  <a:pt x="26048" y="1569"/>
                </a:cubicBezTo>
                <a:cubicBezTo>
                  <a:pt x="27113" y="1333"/>
                  <a:pt x="28467" y="835"/>
                  <a:pt x="29627" y="835"/>
                </a:cubicBezTo>
                <a:cubicBezTo>
                  <a:pt x="29819" y="835"/>
                  <a:pt x="30006" y="849"/>
                  <a:pt x="30186" y="880"/>
                </a:cubicBezTo>
                <a:cubicBezTo>
                  <a:pt x="30796" y="998"/>
                  <a:pt x="32274" y="683"/>
                  <a:pt x="31939" y="2062"/>
                </a:cubicBezTo>
                <a:cubicBezTo>
                  <a:pt x="31841" y="2456"/>
                  <a:pt x="31328" y="2811"/>
                  <a:pt x="30993" y="2949"/>
                </a:cubicBezTo>
                <a:cubicBezTo>
                  <a:pt x="30540" y="3086"/>
                  <a:pt x="30087" y="3185"/>
                  <a:pt x="29614" y="3264"/>
                </a:cubicBezTo>
                <a:cubicBezTo>
                  <a:pt x="28885" y="3441"/>
                  <a:pt x="28274" y="3756"/>
                  <a:pt x="27999" y="4485"/>
                </a:cubicBezTo>
                <a:cubicBezTo>
                  <a:pt x="27940" y="4604"/>
                  <a:pt x="28117" y="4761"/>
                  <a:pt x="28196" y="4820"/>
                </a:cubicBezTo>
                <a:cubicBezTo>
                  <a:pt x="28961" y="5354"/>
                  <a:pt x="29784" y="5564"/>
                  <a:pt x="30650" y="5564"/>
                </a:cubicBezTo>
                <a:cubicBezTo>
                  <a:pt x="31032" y="5564"/>
                  <a:pt x="31423" y="5523"/>
                  <a:pt x="31821" y="5451"/>
                </a:cubicBezTo>
                <a:cubicBezTo>
                  <a:pt x="33949" y="5057"/>
                  <a:pt x="36018" y="4170"/>
                  <a:pt x="38067" y="3500"/>
                </a:cubicBezTo>
                <a:lnTo>
                  <a:pt x="44608" y="1372"/>
                </a:lnTo>
                <a:cubicBezTo>
                  <a:pt x="45652" y="1037"/>
                  <a:pt x="46736" y="545"/>
                  <a:pt x="47820" y="466"/>
                </a:cubicBezTo>
                <a:cubicBezTo>
                  <a:pt x="47866" y="462"/>
                  <a:pt x="47913" y="461"/>
                  <a:pt x="47961" y="461"/>
                </a:cubicBezTo>
                <a:close/>
                <a:moveTo>
                  <a:pt x="47887" y="1"/>
                </a:moveTo>
                <a:cubicBezTo>
                  <a:pt x="47346" y="1"/>
                  <a:pt x="46785" y="115"/>
                  <a:pt x="46263" y="269"/>
                </a:cubicBezTo>
                <a:cubicBezTo>
                  <a:pt x="43308" y="1136"/>
                  <a:pt x="40392" y="2180"/>
                  <a:pt x="37456" y="3126"/>
                </a:cubicBezTo>
                <a:cubicBezTo>
                  <a:pt x="35939" y="3618"/>
                  <a:pt x="34422" y="4150"/>
                  <a:pt x="32905" y="4604"/>
                </a:cubicBezTo>
                <a:cubicBezTo>
                  <a:pt x="32057" y="4864"/>
                  <a:pt x="31161" y="5107"/>
                  <a:pt x="30294" y="5107"/>
                </a:cubicBezTo>
                <a:cubicBezTo>
                  <a:pt x="29690" y="5107"/>
                  <a:pt x="29099" y="4990"/>
                  <a:pt x="28548" y="4678"/>
                </a:cubicBezTo>
                <a:lnTo>
                  <a:pt x="28548" y="4678"/>
                </a:lnTo>
                <a:cubicBezTo>
                  <a:pt x="29329" y="3332"/>
                  <a:pt x="32773" y="3918"/>
                  <a:pt x="32412" y="1944"/>
                </a:cubicBezTo>
                <a:cubicBezTo>
                  <a:pt x="32213" y="702"/>
                  <a:pt x="30749" y="420"/>
                  <a:pt x="29620" y="420"/>
                </a:cubicBezTo>
                <a:cubicBezTo>
                  <a:pt x="29405" y="420"/>
                  <a:pt x="29203" y="431"/>
                  <a:pt x="29023" y="446"/>
                </a:cubicBezTo>
                <a:cubicBezTo>
                  <a:pt x="26501" y="663"/>
                  <a:pt x="23960" y="1530"/>
                  <a:pt x="21477" y="2023"/>
                </a:cubicBezTo>
                <a:cubicBezTo>
                  <a:pt x="18738" y="2554"/>
                  <a:pt x="16000" y="2988"/>
                  <a:pt x="13222" y="3343"/>
                </a:cubicBezTo>
                <a:cubicBezTo>
                  <a:pt x="10404" y="3697"/>
                  <a:pt x="7567" y="3953"/>
                  <a:pt x="4730" y="4131"/>
                </a:cubicBezTo>
                <a:cubicBezTo>
                  <a:pt x="2996" y="4229"/>
                  <a:pt x="277" y="4544"/>
                  <a:pt x="99" y="6791"/>
                </a:cubicBezTo>
                <a:cubicBezTo>
                  <a:pt x="1" y="8150"/>
                  <a:pt x="1163" y="9253"/>
                  <a:pt x="2346" y="9726"/>
                </a:cubicBezTo>
                <a:cubicBezTo>
                  <a:pt x="3420" y="10144"/>
                  <a:pt x="4676" y="10266"/>
                  <a:pt x="5943" y="10266"/>
                </a:cubicBezTo>
                <a:cubicBezTo>
                  <a:pt x="7184" y="10266"/>
                  <a:pt x="8435" y="10149"/>
                  <a:pt x="9537" y="10081"/>
                </a:cubicBezTo>
                <a:cubicBezTo>
                  <a:pt x="10897" y="10002"/>
                  <a:pt x="12256" y="9884"/>
                  <a:pt x="13616" y="9687"/>
                </a:cubicBezTo>
                <a:cubicBezTo>
                  <a:pt x="15172" y="9490"/>
                  <a:pt x="16748" y="8958"/>
                  <a:pt x="18285" y="8840"/>
                </a:cubicBezTo>
                <a:lnTo>
                  <a:pt x="18758" y="8721"/>
                </a:lnTo>
                <a:lnTo>
                  <a:pt x="19743" y="9293"/>
                </a:lnTo>
                <a:cubicBezTo>
                  <a:pt x="19763" y="9588"/>
                  <a:pt x="19073" y="9608"/>
                  <a:pt x="18896" y="9746"/>
                </a:cubicBezTo>
                <a:cubicBezTo>
                  <a:pt x="18187" y="10298"/>
                  <a:pt x="18108" y="10554"/>
                  <a:pt x="17142" y="10692"/>
                </a:cubicBezTo>
                <a:cubicBezTo>
                  <a:pt x="16354" y="10810"/>
                  <a:pt x="15822" y="11007"/>
                  <a:pt x="15606" y="11834"/>
                </a:cubicBezTo>
                <a:cubicBezTo>
                  <a:pt x="15599" y="11866"/>
                  <a:pt x="15608" y="11903"/>
                  <a:pt x="15627" y="11942"/>
                </a:cubicBezTo>
                <a:lnTo>
                  <a:pt x="15627" y="11942"/>
                </a:lnTo>
                <a:cubicBezTo>
                  <a:pt x="15687" y="13288"/>
                  <a:pt x="16980" y="13890"/>
                  <a:pt x="18200" y="13890"/>
                </a:cubicBezTo>
                <a:cubicBezTo>
                  <a:pt x="18275" y="13890"/>
                  <a:pt x="18349" y="13888"/>
                  <a:pt x="18423" y="13884"/>
                </a:cubicBezTo>
                <a:cubicBezTo>
                  <a:pt x="21103" y="13726"/>
                  <a:pt x="23841" y="13076"/>
                  <a:pt x="26501" y="12682"/>
                </a:cubicBezTo>
                <a:lnTo>
                  <a:pt x="34678" y="11421"/>
                </a:lnTo>
                <a:cubicBezTo>
                  <a:pt x="35880" y="11224"/>
                  <a:pt x="37200" y="11165"/>
                  <a:pt x="38362" y="10810"/>
                </a:cubicBezTo>
                <a:cubicBezTo>
                  <a:pt x="39032" y="10613"/>
                  <a:pt x="39702" y="10140"/>
                  <a:pt x="39682" y="9372"/>
                </a:cubicBezTo>
                <a:cubicBezTo>
                  <a:pt x="39682" y="8781"/>
                  <a:pt x="39269" y="8603"/>
                  <a:pt x="38934" y="8209"/>
                </a:cubicBezTo>
                <a:cubicBezTo>
                  <a:pt x="38382" y="7579"/>
                  <a:pt x="38047" y="7047"/>
                  <a:pt x="38737" y="6377"/>
                </a:cubicBezTo>
                <a:cubicBezTo>
                  <a:pt x="39269" y="5865"/>
                  <a:pt x="40175" y="5766"/>
                  <a:pt x="40845" y="5608"/>
                </a:cubicBezTo>
                <a:cubicBezTo>
                  <a:pt x="43308" y="5057"/>
                  <a:pt x="45889" y="4663"/>
                  <a:pt x="48293" y="3914"/>
                </a:cubicBezTo>
                <a:cubicBezTo>
                  <a:pt x="49494" y="3520"/>
                  <a:pt x="50893" y="2515"/>
                  <a:pt x="50046" y="1136"/>
                </a:cubicBezTo>
                <a:cubicBezTo>
                  <a:pt x="49529" y="282"/>
                  <a:pt x="48733" y="1"/>
                  <a:pt x="4788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91" name="Google Shape;1291;p51"/>
          <p:cNvSpPr/>
          <p:nvPr/>
        </p:nvSpPr>
        <p:spPr>
          <a:xfrm>
            <a:off x="7099650" y="378763"/>
            <a:ext cx="1153600" cy="321450"/>
          </a:xfrm>
          <a:custGeom>
            <a:avLst/>
            <a:gdLst/>
            <a:ahLst/>
            <a:cxnLst/>
            <a:rect l="l" t="t" r="r" b="b"/>
            <a:pathLst>
              <a:path w="46144" h="12858" extrusionOk="0">
                <a:moveTo>
                  <a:pt x="43926" y="479"/>
                </a:moveTo>
                <a:cubicBezTo>
                  <a:pt x="44509" y="479"/>
                  <a:pt x="44950" y="712"/>
                  <a:pt x="44942" y="1436"/>
                </a:cubicBezTo>
                <a:cubicBezTo>
                  <a:pt x="44942" y="2618"/>
                  <a:pt x="42913" y="3150"/>
                  <a:pt x="42046" y="3525"/>
                </a:cubicBezTo>
                <a:lnTo>
                  <a:pt x="39484" y="4687"/>
                </a:lnTo>
                <a:cubicBezTo>
                  <a:pt x="37613" y="5534"/>
                  <a:pt x="35741" y="6382"/>
                  <a:pt x="33869" y="7209"/>
                </a:cubicBezTo>
                <a:cubicBezTo>
                  <a:pt x="32372" y="7899"/>
                  <a:pt x="30835" y="8490"/>
                  <a:pt x="29239" y="8943"/>
                </a:cubicBezTo>
                <a:cubicBezTo>
                  <a:pt x="28171" y="9235"/>
                  <a:pt x="27162" y="9366"/>
                  <a:pt x="26159" y="9366"/>
                </a:cubicBezTo>
                <a:cubicBezTo>
                  <a:pt x="24998" y="9366"/>
                  <a:pt x="23845" y="9190"/>
                  <a:pt x="22619" y="8884"/>
                </a:cubicBezTo>
                <a:cubicBezTo>
                  <a:pt x="22143" y="8763"/>
                  <a:pt x="21680" y="8709"/>
                  <a:pt x="21228" y="8709"/>
                </a:cubicBezTo>
                <a:cubicBezTo>
                  <a:pt x="18660" y="8709"/>
                  <a:pt x="16412" y="10424"/>
                  <a:pt x="13950" y="11228"/>
                </a:cubicBezTo>
                <a:cubicBezTo>
                  <a:pt x="12176" y="11819"/>
                  <a:pt x="10324" y="12174"/>
                  <a:pt x="8433" y="12273"/>
                </a:cubicBezTo>
                <a:lnTo>
                  <a:pt x="7743" y="12312"/>
                </a:lnTo>
                <a:cubicBezTo>
                  <a:pt x="6758" y="11701"/>
                  <a:pt x="6660" y="11130"/>
                  <a:pt x="7448" y="10578"/>
                </a:cubicBezTo>
                <a:cubicBezTo>
                  <a:pt x="7743" y="10401"/>
                  <a:pt x="8058" y="10263"/>
                  <a:pt x="8374" y="10184"/>
                </a:cubicBezTo>
                <a:cubicBezTo>
                  <a:pt x="8886" y="10027"/>
                  <a:pt x="9457" y="9908"/>
                  <a:pt x="9911" y="9593"/>
                </a:cubicBezTo>
                <a:cubicBezTo>
                  <a:pt x="10305" y="9317"/>
                  <a:pt x="11073" y="8509"/>
                  <a:pt x="10600" y="8037"/>
                </a:cubicBezTo>
                <a:cubicBezTo>
                  <a:pt x="10408" y="7854"/>
                  <a:pt x="9980" y="7794"/>
                  <a:pt x="9523" y="7794"/>
                </a:cubicBezTo>
                <a:cubicBezTo>
                  <a:pt x="8992" y="7794"/>
                  <a:pt x="8423" y="7875"/>
                  <a:pt x="8137" y="7938"/>
                </a:cubicBezTo>
                <a:cubicBezTo>
                  <a:pt x="7448" y="8076"/>
                  <a:pt x="6916" y="8450"/>
                  <a:pt x="6305" y="8805"/>
                </a:cubicBezTo>
                <a:cubicBezTo>
                  <a:pt x="5341" y="9339"/>
                  <a:pt x="4241" y="9737"/>
                  <a:pt x="3138" y="9737"/>
                </a:cubicBezTo>
                <a:cubicBezTo>
                  <a:pt x="2978" y="9737"/>
                  <a:pt x="2819" y="9729"/>
                  <a:pt x="2660" y="9711"/>
                </a:cubicBezTo>
                <a:cubicBezTo>
                  <a:pt x="1517" y="9593"/>
                  <a:pt x="630" y="8174"/>
                  <a:pt x="1754" y="7465"/>
                </a:cubicBezTo>
                <a:cubicBezTo>
                  <a:pt x="2207" y="7170"/>
                  <a:pt x="2758" y="6933"/>
                  <a:pt x="3251" y="6677"/>
                </a:cubicBezTo>
                <a:cubicBezTo>
                  <a:pt x="4256" y="6106"/>
                  <a:pt x="5320" y="5613"/>
                  <a:pt x="6403" y="5219"/>
                </a:cubicBezTo>
                <a:cubicBezTo>
                  <a:pt x="8177" y="4687"/>
                  <a:pt x="9970" y="4155"/>
                  <a:pt x="11743" y="3643"/>
                </a:cubicBezTo>
                <a:cubicBezTo>
                  <a:pt x="13634" y="3111"/>
                  <a:pt x="15565" y="2441"/>
                  <a:pt x="17476" y="2008"/>
                </a:cubicBezTo>
                <a:cubicBezTo>
                  <a:pt x="17663" y="1967"/>
                  <a:pt x="17854" y="1947"/>
                  <a:pt x="18045" y="1947"/>
                </a:cubicBezTo>
                <a:cubicBezTo>
                  <a:pt x="18599" y="1947"/>
                  <a:pt x="19155" y="2113"/>
                  <a:pt x="19624" y="2421"/>
                </a:cubicBezTo>
                <a:cubicBezTo>
                  <a:pt x="19900" y="2579"/>
                  <a:pt x="19860" y="2658"/>
                  <a:pt x="20195" y="2796"/>
                </a:cubicBezTo>
                <a:cubicBezTo>
                  <a:pt x="20485" y="2918"/>
                  <a:pt x="20799" y="2993"/>
                  <a:pt x="21118" y="2993"/>
                </a:cubicBezTo>
                <a:cubicBezTo>
                  <a:pt x="21211" y="2993"/>
                  <a:pt x="21304" y="2986"/>
                  <a:pt x="21397" y="2973"/>
                </a:cubicBezTo>
                <a:cubicBezTo>
                  <a:pt x="21969" y="2914"/>
                  <a:pt x="22520" y="2776"/>
                  <a:pt x="23052" y="2599"/>
                </a:cubicBezTo>
                <a:cubicBezTo>
                  <a:pt x="23960" y="2334"/>
                  <a:pt x="25250" y="1669"/>
                  <a:pt x="26224" y="1669"/>
                </a:cubicBezTo>
                <a:cubicBezTo>
                  <a:pt x="26264" y="1669"/>
                  <a:pt x="26304" y="1670"/>
                  <a:pt x="26343" y="1673"/>
                </a:cubicBezTo>
                <a:cubicBezTo>
                  <a:pt x="28096" y="1791"/>
                  <a:pt x="27643" y="2717"/>
                  <a:pt x="28293" y="3584"/>
                </a:cubicBezTo>
                <a:cubicBezTo>
                  <a:pt x="28608" y="3958"/>
                  <a:pt x="29003" y="4234"/>
                  <a:pt x="29456" y="4411"/>
                </a:cubicBezTo>
                <a:cubicBezTo>
                  <a:pt x="29840" y="4552"/>
                  <a:pt x="30230" y="4609"/>
                  <a:pt x="30621" y="4609"/>
                </a:cubicBezTo>
                <a:cubicBezTo>
                  <a:pt x="31654" y="4609"/>
                  <a:pt x="32695" y="4208"/>
                  <a:pt x="33652" y="3879"/>
                </a:cubicBezTo>
                <a:lnTo>
                  <a:pt x="38637" y="2145"/>
                </a:lnTo>
                <a:lnTo>
                  <a:pt x="41337" y="1200"/>
                </a:lnTo>
                <a:cubicBezTo>
                  <a:pt x="41768" y="1044"/>
                  <a:pt x="43018" y="479"/>
                  <a:pt x="43926" y="479"/>
                </a:cubicBezTo>
                <a:close/>
                <a:moveTo>
                  <a:pt x="43950" y="1"/>
                </a:moveTo>
                <a:cubicBezTo>
                  <a:pt x="43632" y="1"/>
                  <a:pt x="43311" y="49"/>
                  <a:pt x="43031" y="116"/>
                </a:cubicBezTo>
                <a:cubicBezTo>
                  <a:pt x="40844" y="609"/>
                  <a:pt x="38677" y="1594"/>
                  <a:pt x="36549" y="2323"/>
                </a:cubicBezTo>
                <a:lnTo>
                  <a:pt x="33377" y="3426"/>
                </a:lnTo>
                <a:cubicBezTo>
                  <a:pt x="32535" y="3720"/>
                  <a:pt x="31560" y="4120"/>
                  <a:pt x="30636" y="4120"/>
                </a:cubicBezTo>
                <a:cubicBezTo>
                  <a:pt x="30132" y="4120"/>
                  <a:pt x="29644" y="4002"/>
                  <a:pt x="29200" y="3682"/>
                </a:cubicBezTo>
                <a:cubicBezTo>
                  <a:pt x="28392" y="3111"/>
                  <a:pt x="28549" y="1948"/>
                  <a:pt x="27722" y="1416"/>
                </a:cubicBezTo>
                <a:cubicBezTo>
                  <a:pt x="27415" y="1230"/>
                  <a:pt x="27065" y="1166"/>
                  <a:pt x="26710" y="1166"/>
                </a:cubicBezTo>
                <a:cubicBezTo>
                  <a:pt x="26427" y="1166"/>
                  <a:pt x="26141" y="1206"/>
                  <a:pt x="25870" y="1259"/>
                </a:cubicBezTo>
                <a:cubicBezTo>
                  <a:pt x="24826" y="1456"/>
                  <a:pt x="23801" y="1850"/>
                  <a:pt x="22776" y="2145"/>
                </a:cubicBezTo>
                <a:cubicBezTo>
                  <a:pt x="22216" y="2304"/>
                  <a:pt x="21729" y="2463"/>
                  <a:pt x="21248" y="2463"/>
                </a:cubicBezTo>
                <a:cubicBezTo>
                  <a:pt x="20834" y="2463"/>
                  <a:pt x="20426" y="2345"/>
                  <a:pt x="19979" y="2008"/>
                </a:cubicBezTo>
                <a:cubicBezTo>
                  <a:pt x="19742" y="1791"/>
                  <a:pt x="19486" y="1594"/>
                  <a:pt x="19210" y="1416"/>
                </a:cubicBezTo>
                <a:cubicBezTo>
                  <a:pt x="18965" y="1314"/>
                  <a:pt x="18729" y="1273"/>
                  <a:pt x="18497" y="1273"/>
                </a:cubicBezTo>
                <a:cubicBezTo>
                  <a:pt x="18060" y="1273"/>
                  <a:pt x="17639" y="1419"/>
                  <a:pt x="17201" y="1574"/>
                </a:cubicBezTo>
                <a:cubicBezTo>
                  <a:pt x="16038" y="1968"/>
                  <a:pt x="14876" y="2264"/>
                  <a:pt x="13693" y="2579"/>
                </a:cubicBezTo>
                <a:cubicBezTo>
                  <a:pt x="11189" y="3239"/>
                  <a:pt x="8723" y="3995"/>
                  <a:pt x="6238" y="4752"/>
                </a:cubicBezTo>
                <a:lnTo>
                  <a:pt x="6238" y="4752"/>
                </a:lnTo>
                <a:cubicBezTo>
                  <a:pt x="6233" y="4752"/>
                  <a:pt x="6228" y="4751"/>
                  <a:pt x="6223" y="4751"/>
                </a:cubicBezTo>
                <a:cubicBezTo>
                  <a:pt x="6191" y="4751"/>
                  <a:pt x="6159" y="4756"/>
                  <a:pt x="6128" y="4766"/>
                </a:cubicBezTo>
                <a:cubicBezTo>
                  <a:pt x="5261" y="5061"/>
                  <a:pt x="4433" y="5436"/>
                  <a:pt x="3625" y="5869"/>
                </a:cubicBezTo>
                <a:cubicBezTo>
                  <a:pt x="2758" y="6303"/>
                  <a:pt x="1714" y="6677"/>
                  <a:pt x="985" y="7288"/>
                </a:cubicBezTo>
                <a:cubicBezTo>
                  <a:pt x="0" y="8115"/>
                  <a:pt x="414" y="9376"/>
                  <a:pt x="1458" y="9908"/>
                </a:cubicBezTo>
                <a:cubicBezTo>
                  <a:pt x="1935" y="10143"/>
                  <a:pt x="2478" y="10239"/>
                  <a:pt x="3038" y="10239"/>
                </a:cubicBezTo>
                <a:cubicBezTo>
                  <a:pt x="4029" y="10239"/>
                  <a:pt x="5073" y="9938"/>
                  <a:pt x="5891" y="9573"/>
                </a:cubicBezTo>
                <a:cubicBezTo>
                  <a:pt x="6837" y="9140"/>
                  <a:pt x="7645" y="8431"/>
                  <a:pt x="8728" y="8332"/>
                </a:cubicBezTo>
                <a:cubicBezTo>
                  <a:pt x="8821" y="8327"/>
                  <a:pt x="8953" y="8323"/>
                  <a:pt x="9098" y="8323"/>
                </a:cubicBezTo>
                <a:cubicBezTo>
                  <a:pt x="9508" y="8323"/>
                  <a:pt x="10024" y="8354"/>
                  <a:pt x="10068" y="8470"/>
                </a:cubicBezTo>
                <a:cubicBezTo>
                  <a:pt x="10364" y="9120"/>
                  <a:pt x="7034" y="10086"/>
                  <a:pt x="6640" y="10559"/>
                </a:cubicBezTo>
                <a:cubicBezTo>
                  <a:pt x="5931" y="11425"/>
                  <a:pt x="6226" y="12489"/>
                  <a:pt x="7329" y="12746"/>
                </a:cubicBezTo>
                <a:cubicBezTo>
                  <a:pt x="7674" y="12824"/>
                  <a:pt x="8046" y="12857"/>
                  <a:pt x="8433" y="12857"/>
                </a:cubicBezTo>
                <a:cubicBezTo>
                  <a:pt x="9797" y="12857"/>
                  <a:pt x="11349" y="12446"/>
                  <a:pt x="12531" y="12154"/>
                </a:cubicBezTo>
                <a:cubicBezTo>
                  <a:pt x="14698" y="11622"/>
                  <a:pt x="16590" y="10696"/>
                  <a:pt x="18599" y="9790"/>
                </a:cubicBezTo>
                <a:cubicBezTo>
                  <a:pt x="19454" y="9403"/>
                  <a:pt x="20273" y="9178"/>
                  <a:pt x="21135" y="9178"/>
                </a:cubicBezTo>
                <a:cubicBezTo>
                  <a:pt x="21545" y="9178"/>
                  <a:pt x="21964" y="9229"/>
                  <a:pt x="22402" y="9337"/>
                </a:cubicBezTo>
                <a:cubicBezTo>
                  <a:pt x="23368" y="9593"/>
                  <a:pt x="24274" y="9849"/>
                  <a:pt x="25259" y="9908"/>
                </a:cubicBezTo>
                <a:cubicBezTo>
                  <a:pt x="25470" y="9922"/>
                  <a:pt x="25681" y="9928"/>
                  <a:pt x="25891" y="9928"/>
                </a:cubicBezTo>
                <a:cubicBezTo>
                  <a:pt x="27567" y="9928"/>
                  <a:pt x="29220" y="9527"/>
                  <a:pt x="30796" y="9002"/>
                </a:cubicBezTo>
                <a:cubicBezTo>
                  <a:pt x="35110" y="7524"/>
                  <a:pt x="39268" y="5357"/>
                  <a:pt x="43425" y="3505"/>
                </a:cubicBezTo>
                <a:cubicBezTo>
                  <a:pt x="44410" y="3052"/>
                  <a:pt x="46144" y="2165"/>
                  <a:pt x="45474" y="786"/>
                </a:cubicBezTo>
                <a:cubicBezTo>
                  <a:pt x="45187" y="186"/>
                  <a:pt x="44573" y="1"/>
                  <a:pt x="4395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92" name="Google Shape;1292;p51"/>
          <p:cNvSpPr/>
          <p:nvPr/>
        </p:nvSpPr>
        <p:spPr>
          <a:xfrm>
            <a:off x="8621250" y="1291876"/>
            <a:ext cx="283484" cy="360430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293" name="Google Shape;1293;p51"/>
          <p:cNvGrpSpPr/>
          <p:nvPr/>
        </p:nvGrpSpPr>
        <p:grpSpPr>
          <a:xfrm rot="3288713">
            <a:off x="7935594" y="62930"/>
            <a:ext cx="876758" cy="1104743"/>
            <a:chOff x="11435300" y="1056650"/>
            <a:chExt cx="568775" cy="716675"/>
          </a:xfrm>
        </p:grpSpPr>
        <p:sp>
          <p:nvSpPr>
            <p:cNvPr id="1294" name="Google Shape;1294;p51"/>
            <p:cNvSpPr/>
            <p:nvPr/>
          </p:nvSpPr>
          <p:spPr>
            <a:xfrm>
              <a:off x="11464475" y="1078600"/>
              <a:ext cx="514575" cy="672500"/>
            </a:xfrm>
            <a:custGeom>
              <a:avLst/>
              <a:gdLst/>
              <a:ahLst/>
              <a:cxnLst/>
              <a:rect l="l" t="t" r="r" b="b"/>
              <a:pathLst>
                <a:path w="20583" h="26900" extrusionOk="0">
                  <a:moveTo>
                    <a:pt x="14711" y="1"/>
                  </a:moveTo>
                  <a:cubicBezTo>
                    <a:pt x="9241" y="5872"/>
                    <a:pt x="1" y="9041"/>
                    <a:pt x="1" y="9041"/>
                  </a:cubicBezTo>
                  <a:cubicBezTo>
                    <a:pt x="368" y="9708"/>
                    <a:pt x="668" y="10375"/>
                    <a:pt x="968" y="11042"/>
                  </a:cubicBezTo>
                  <a:cubicBezTo>
                    <a:pt x="2469" y="14545"/>
                    <a:pt x="3470" y="18214"/>
                    <a:pt x="3970" y="21983"/>
                  </a:cubicBezTo>
                  <a:cubicBezTo>
                    <a:pt x="3970" y="21983"/>
                    <a:pt x="4404" y="24752"/>
                    <a:pt x="4637" y="26787"/>
                  </a:cubicBezTo>
                  <a:cubicBezTo>
                    <a:pt x="4967" y="26831"/>
                    <a:pt x="5589" y="26900"/>
                    <a:pt x="6437" y="26900"/>
                  </a:cubicBezTo>
                  <a:cubicBezTo>
                    <a:pt x="8765" y="26900"/>
                    <a:pt x="12794" y="26385"/>
                    <a:pt x="17146" y="23451"/>
                  </a:cubicBezTo>
                  <a:lnTo>
                    <a:pt x="20582" y="18214"/>
                  </a:lnTo>
                  <a:cubicBezTo>
                    <a:pt x="19815" y="14811"/>
                    <a:pt x="18180" y="9174"/>
                    <a:pt x="16746" y="5071"/>
                  </a:cubicBezTo>
                  <a:cubicBezTo>
                    <a:pt x="15979" y="2936"/>
                    <a:pt x="14711" y="1"/>
                    <a:pt x="14711" y="1"/>
                  </a:cubicBezTo>
                  <a:close/>
                </a:path>
              </a:pathLst>
            </a:custGeom>
            <a:solidFill>
              <a:srgbClr val="302D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5" name="Google Shape;1295;p51"/>
            <p:cNvSpPr/>
            <p:nvPr/>
          </p:nvSpPr>
          <p:spPr>
            <a:xfrm>
              <a:off x="11435300" y="1056650"/>
              <a:ext cx="568775" cy="716675"/>
            </a:xfrm>
            <a:custGeom>
              <a:avLst/>
              <a:gdLst/>
              <a:ahLst/>
              <a:cxnLst/>
              <a:rect l="l" t="t" r="r" b="b"/>
              <a:pathLst>
                <a:path w="22751" h="28667" extrusionOk="0">
                  <a:moveTo>
                    <a:pt x="5871" y="21961"/>
                  </a:moveTo>
                  <a:cubicBezTo>
                    <a:pt x="5871" y="21961"/>
                    <a:pt x="5871" y="21961"/>
                    <a:pt x="5871" y="21961"/>
                  </a:cubicBezTo>
                  <a:cubicBezTo>
                    <a:pt x="5871" y="21962"/>
                    <a:pt x="5871" y="21963"/>
                    <a:pt x="5871" y="21963"/>
                  </a:cubicBezTo>
                  <a:cubicBezTo>
                    <a:pt x="5871" y="21963"/>
                    <a:pt x="5871" y="21962"/>
                    <a:pt x="5871" y="21961"/>
                  </a:cubicBezTo>
                  <a:close/>
                  <a:moveTo>
                    <a:pt x="15452" y="2500"/>
                  </a:moveTo>
                  <a:cubicBezTo>
                    <a:pt x="17666" y="7871"/>
                    <a:pt x="19425" y="13434"/>
                    <a:pt x="20704" y="19111"/>
                  </a:cubicBezTo>
                  <a:lnTo>
                    <a:pt x="20704" y="19111"/>
                  </a:lnTo>
                  <a:lnTo>
                    <a:pt x="17608" y="23801"/>
                  </a:lnTo>
                  <a:lnTo>
                    <a:pt x="17608" y="23801"/>
                  </a:lnTo>
                  <a:cubicBezTo>
                    <a:pt x="14683" y="25633"/>
                    <a:pt x="11307" y="26907"/>
                    <a:pt x="7865" y="26907"/>
                  </a:cubicBezTo>
                  <a:cubicBezTo>
                    <a:pt x="7484" y="26907"/>
                    <a:pt x="7103" y="26892"/>
                    <a:pt x="6721" y="26860"/>
                  </a:cubicBezTo>
                  <a:lnTo>
                    <a:pt x="6721" y="26860"/>
                  </a:lnTo>
                  <a:cubicBezTo>
                    <a:pt x="6587" y="25532"/>
                    <a:pt x="6499" y="24147"/>
                    <a:pt x="6171" y="22895"/>
                  </a:cubicBezTo>
                  <a:cubicBezTo>
                    <a:pt x="6105" y="22694"/>
                    <a:pt x="5971" y="22361"/>
                    <a:pt x="5938" y="22194"/>
                  </a:cubicBezTo>
                  <a:cubicBezTo>
                    <a:pt x="5938" y="22148"/>
                    <a:pt x="5889" y="22004"/>
                    <a:pt x="5871" y="21955"/>
                  </a:cubicBezTo>
                  <a:lnTo>
                    <a:pt x="5871" y="21955"/>
                  </a:lnTo>
                  <a:cubicBezTo>
                    <a:pt x="5871" y="21853"/>
                    <a:pt x="5869" y="20850"/>
                    <a:pt x="5838" y="20726"/>
                  </a:cubicBezTo>
                  <a:cubicBezTo>
                    <a:pt x="5199" y="17138"/>
                    <a:pt x="4089" y="13632"/>
                    <a:pt x="2533" y="10336"/>
                  </a:cubicBezTo>
                  <a:lnTo>
                    <a:pt x="2533" y="10336"/>
                  </a:lnTo>
                  <a:cubicBezTo>
                    <a:pt x="7221" y="8584"/>
                    <a:pt x="11814" y="5939"/>
                    <a:pt x="15452" y="2500"/>
                  </a:cubicBezTo>
                  <a:close/>
                  <a:moveTo>
                    <a:pt x="16170" y="1"/>
                  </a:moveTo>
                  <a:cubicBezTo>
                    <a:pt x="15815" y="1"/>
                    <a:pt x="15406" y="184"/>
                    <a:pt x="15211" y="379"/>
                  </a:cubicBezTo>
                  <a:cubicBezTo>
                    <a:pt x="11408" y="4381"/>
                    <a:pt x="6205" y="7317"/>
                    <a:pt x="1001" y="9118"/>
                  </a:cubicBezTo>
                  <a:cubicBezTo>
                    <a:pt x="434" y="9318"/>
                    <a:pt x="0" y="9919"/>
                    <a:pt x="301" y="10486"/>
                  </a:cubicBezTo>
                  <a:cubicBezTo>
                    <a:pt x="2102" y="14122"/>
                    <a:pt x="3369" y="18024"/>
                    <a:pt x="4003" y="22027"/>
                  </a:cubicBezTo>
                  <a:cubicBezTo>
                    <a:pt x="4060" y="22425"/>
                    <a:pt x="4262" y="22944"/>
                    <a:pt x="4362" y="23357"/>
                  </a:cubicBezTo>
                  <a:lnTo>
                    <a:pt x="4362" y="23357"/>
                  </a:lnTo>
                  <a:cubicBezTo>
                    <a:pt x="4356" y="23348"/>
                    <a:pt x="4350" y="23343"/>
                    <a:pt x="4344" y="23343"/>
                  </a:cubicBezTo>
                  <a:cubicBezTo>
                    <a:pt x="4318" y="23343"/>
                    <a:pt x="4291" y="23436"/>
                    <a:pt x="4270" y="23729"/>
                  </a:cubicBezTo>
                  <a:cubicBezTo>
                    <a:pt x="4170" y="25063"/>
                    <a:pt x="4670" y="26697"/>
                    <a:pt x="4870" y="28032"/>
                  </a:cubicBezTo>
                  <a:cubicBezTo>
                    <a:pt x="4937" y="28332"/>
                    <a:pt x="5204" y="28532"/>
                    <a:pt x="5504" y="28532"/>
                  </a:cubicBezTo>
                  <a:cubicBezTo>
                    <a:pt x="6178" y="28623"/>
                    <a:pt x="6853" y="28667"/>
                    <a:pt x="7526" y="28667"/>
                  </a:cubicBezTo>
                  <a:cubicBezTo>
                    <a:pt x="11514" y="28667"/>
                    <a:pt x="15436" y="27137"/>
                    <a:pt x="18747" y="24996"/>
                  </a:cubicBezTo>
                  <a:lnTo>
                    <a:pt x="18731" y="24987"/>
                  </a:lnTo>
                  <a:lnTo>
                    <a:pt x="18731" y="24987"/>
                  </a:lnTo>
                  <a:cubicBezTo>
                    <a:pt x="18889" y="24906"/>
                    <a:pt x="19025" y="24796"/>
                    <a:pt x="19114" y="24663"/>
                  </a:cubicBezTo>
                  <a:lnTo>
                    <a:pt x="22426" y="19613"/>
                  </a:lnTo>
                  <a:lnTo>
                    <a:pt x="22426" y="19613"/>
                  </a:lnTo>
                  <a:cubicBezTo>
                    <a:pt x="22511" y="19511"/>
                    <a:pt x="22573" y="19410"/>
                    <a:pt x="22616" y="19312"/>
                  </a:cubicBezTo>
                  <a:lnTo>
                    <a:pt x="22616" y="19312"/>
                  </a:lnTo>
                  <a:cubicBezTo>
                    <a:pt x="22738" y="19079"/>
                    <a:pt x="22750" y="18880"/>
                    <a:pt x="22689" y="18723"/>
                  </a:cubicBezTo>
                  <a:lnTo>
                    <a:pt x="22689" y="18723"/>
                  </a:lnTo>
                  <a:lnTo>
                    <a:pt x="22716" y="18725"/>
                  </a:lnTo>
                  <a:cubicBezTo>
                    <a:pt x="21282" y="12420"/>
                    <a:pt x="19314" y="6249"/>
                    <a:pt x="16746" y="345"/>
                  </a:cubicBezTo>
                  <a:cubicBezTo>
                    <a:pt x="16648" y="95"/>
                    <a:pt x="16423" y="1"/>
                    <a:pt x="1617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6" name="Google Shape;1296;p51"/>
            <p:cNvSpPr/>
            <p:nvPr/>
          </p:nvSpPr>
          <p:spPr>
            <a:xfrm>
              <a:off x="11464475" y="1078600"/>
              <a:ext cx="514575" cy="672500"/>
            </a:xfrm>
            <a:custGeom>
              <a:avLst/>
              <a:gdLst/>
              <a:ahLst/>
              <a:cxnLst/>
              <a:rect l="l" t="t" r="r" b="b"/>
              <a:pathLst>
                <a:path w="20583" h="26900" extrusionOk="0">
                  <a:moveTo>
                    <a:pt x="14711" y="1"/>
                  </a:moveTo>
                  <a:cubicBezTo>
                    <a:pt x="9241" y="5872"/>
                    <a:pt x="1" y="9041"/>
                    <a:pt x="1" y="9041"/>
                  </a:cubicBezTo>
                  <a:cubicBezTo>
                    <a:pt x="368" y="9708"/>
                    <a:pt x="668" y="10375"/>
                    <a:pt x="968" y="11042"/>
                  </a:cubicBezTo>
                  <a:cubicBezTo>
                    <a:pt x="2469" y="14545"/>
                    <a:pt x="3470" y="18214"/>
                    <a:pt x="3970" y="21983"/>
                  </a:cubicBezTo>
                  <a:cubicBezTo>
                    <a:pt x="3970" y="21983"/>
                    <a:pt x="4404" y="24752"/>
                    <a:pt x="4637" y="26787"/>
                  </a:cubicBezTo>
                  <a:cubicBezTo>
                    <a:pt x="4967" y="26831"/>
                    <a:pt x="5589" y="26900"/>
                    <a:pt x="6437" y="26900"/>
                  </a:cubicBezTo>
                  <a:cubicBezTo>
                    <a:pt x="8765" y="26900"/>
                    <a:pt x="12794" y="26385"/>
                    <a:pt x="17146" y="23451"/>
                  </a:cubicBezTo>
                  <a:lnTo>
                    <a:pt x="20582" y="18214"/>
                  </a:lnTo>
                  <a:cubicBezTo>
                    <a:pt x="19815" y="14811"/>
                    <a:pt x="18180" y="9174"/>
                    <a:pt x="16746" y="5071"/>
                  </a:cubicBezTo>
                  <a:cubicBezTo>
                    <a:pt x="15979" y="2936"/>
                    <a:pt x="14711" y="1"/>
                    <a:pt x="147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7" name="Google Shape;1297;p51"/>
            <p:cNvSpPr/>
            <p:nvPr/>
          </p:nvSpPr>
          <p:spPr>
            <a:xfrm>
              <a:off x="11892275" y="1533925"/>
              <a:ext cx="86775" cy="130125"/>
            </a:xfrm>
            <a:custGeom>
              <a:avLst/>
              <a:gdLst/>
              <a:ahLst/>
              <a:cxnLst/>
              <a:rect l="l" t="t" r="r" b="b"/>
              <a:pathLst>
                <a:path w="3471" h="5205" extrusionOk="0">
                  <a:moveTo>
                    <a:pt x="3470" y="1"/>
                  </a:moveTo>
                  <a:cubicBezTo>
                    <a:pt x="3470" y="1"/>
                    <a:pt x="2288" y="1269"/>
                    <a:pt x="1045" y="1269"/>
                  </a:cubicBezTo>
                  <a:cubicBezTo>
                    <a:pt x="740" y="1269"/>
                    <a:pt x="431" y="1192"/>
                    <a:pt x="134" y="1002"/>
                  </a:cubicBezTo>
                  <a:lnTo>
                    <a:pt x="134" y="1002"/>
                  </a:lnTo>
                  <a:cubicBezTo>
                    <a:pt x="135" y="1002"/>
                    <a:pt x="1135" y="2670"/>
                    <a:pt x="1" y="5205"/>
                  </a:cubicBezTo>
                  <a:lnTo>
                    <a:pt x="347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8" name="Google Shape;1298;p51"/>
            <p:cNvSpPr/>
            <p:nvPr/>
          </p:nvSpPr>
          <p:spPr>
            <a:xfrm>
              <a:off x="11550225" y="1280600"/>
              <a:ext cx="160600" cy="70500"/>
            </a:xfrm>
            <a:custGeom>
              <a:avLst/>
              <a:gdLst/>
              <a:ahLst/>
              <a:cxnLst/>
              <a:rect l="l" t="t" r="r" b="b"/>
              <a:pathLst>
                <a:path w="6424" h="2820" extrusionOk="0">
                  <a:moveTo>
                    <a:pt x="5583" y="1"/>
                  </a:moveTo>
                  <a:cubicBezTo>
                    <a:pt x="5503" y="1"/>
                    <a:pt x="5421" y="19"/>
                    <a:pt x="5344" y="60"/>
                  </a:cubicBezTo>
                  <a:cubicBezTo>
                    <a:pt x="3809" y="861"/>
                    <a:pt x="2208" y="1528"/>
                    <a:pt x="540" y="2028"/>
                  </a:cubicBezTo>
                  <a:cubicBezTo>
                    <a:pt x="0" y="2208"/>
                    <a:pt x="486" y="2820"/>
                    <a:pt x="953" y="2820"/>
                  </a:cubicBezTo>
                  <a:cubicBezTo>
                    <a:pt x="1005" y="2820"/>
                    <a:pt x="1057" y="2812"/>
                    <a:pt x="1107" y="2795"/>
                  </a:cubicBezTo>
                  <a:cubicBezTo>
                    <a:pt x="2775" y="2262"/>
                    <a:pt x="4376" y="1594"/>
                    <a:pt x="5944" y="794"/>
                  </a:cubicBezTo>
                  <a:cubicBezTo>
                    <a:pt x="6423" y="540"/>
                    <a:pt x="6021" y="1"/>
                    <a:pt x="558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9" name="Google Shape;1299;p51"/>
            <p:cNvSpPr/>
            <p:nvPr/>
          </p:nvSpPr>
          <p:spPr>
            <a:xfrm>
              <a:off x="11729750" y="1227150"/>
              <a:ext cx="72400" cy="47350"/>
            </a:xfrm>
            <a:custGeom>
              <a:avLst/>
              <a:gdLst/>
              <a:ahLst/>
              <a:cxnLst/>
              <a:rect l="l" t="t" r="r" b="b"/>
              <a:pathLst>
                <a:path w="2896" h="1894" extrusionOk="0">
                  <a:moveTo>
                    <a:pt x="2116" y="0"/>
                  </a:moveTo>
                  <a:cubicBezTo>
                    <a:pt x="2076" y="0"/>
                    <a:pt x="2036" y="9"/>
                    <a:pt x="1999" y="30"/>
                  </a:cubicBezTo>
                  <a:lnTo>
                    <a:pt x="331" y="964"/>
                  </a:lnTo>
                  <a:cubicBezTo>
                    <a:pt x="0" y="1144"/>
                    <a:pt x="428" y="1893"/>
                    <a:pt x="784" y="1893"/>
                  </a:cubicBezTo>
                  <a:cubicBezTo>
                    <a:pt x="823" y="1893"/>
                    <a:pt x="862" y="1884"/>
                    <a:pt x="898" y="1864"/>
                  </a:cubicBezTo>
                  <a:lnTo>
                    <a:pt x="2566" y="897"/>
                  </a:lnTo>
                  <a:cubicBezTo>
                    <a:pt x="2895" y="717"/>
                    <a:pt x="2472" y="0"/>
                    <a:pt x="21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0" name="Google Shape;1300;p51"/>
            <p:cNvSpPr/>
            <p:nvPr/>
          </p:nvSpPr>
          <p:spPr>
            <a:xfrm>
              <a:off x="11578800" y="1288050"/>
              <a:ext cx="266275" cy="131700"/>
            </a:xfrm>
            <a:custGeom>
              <a:avLst/>
              <a:gdLst/>
              <a:ahLst/>
              <a:cxnLst/>
              <a:rect l="l" t="t" r="r" b="b"/>
              <a:pathLst>
                <a:path w="10651" h="5268" extrusionOk="0">
                  <a:moveTo>
                    <a:pt x="10531" y="1"/>
                  </a:moveTo>
                  <a:cubicBezTo>
                    <a:pt x="10460" y="1"/>
                    <a:pt x="10325" y="59"/>
                    <a:pt x="10138" y="196"/>
                  </a:cubicBezTo>
                  <a:cubicBezTo>
                    <a:pt x="7336" y="2230"/>
                    <a:pt x="4201" y="3765"/>
                    <a:pt x="832" y="4632"/>
                  </a:cubicBezTo>
                  <a:cubicBezTo>
                    <a:pt x="637" y="4697"/>
                    <a:pt x="0" y="5267"/>
                    <a:pt x="150" y="5267"/>
                  </a:cubicBezTo>
                  <a:cubicBezTo>
                    <a:pt x="154" y="5267"/>
                    <a:pt x="159" y="5267"/>
                    <a:pt x="165" y="5266"/>
                  </a:cubicBezTo>
                  <a:cubicBezTo>
                    <a:pt x="3800" y="4265"/>
                    <a:pt x="7236" y="2631"/>
                    <a:pt x="10272" y="396"/>
                  </a:cubicBezTo>
                  <a:cubicBezTo>
                    <a:pt x="10586" y="166"/>
                    <a:pt x="10650" y="1"/>
                    <a:pt x="1053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1" name="Google Shape;1301;p51"/>
            <p:cNvSpPr/>
            <p:nvPr/>
          </p:nvSpPr>
          <p:spPr>
            <a:xfrm>
              <a:off x="11596200" y="1355600"/>
              <a:ext cx="265550" cy="130950"/>
            </a:xfrm>
            <a:custGeom>
              <a:avLst/>
              <a:gdLst/>
              <a:ahLst/>
              <a:cxnLst/>
              <a:rect l="l" t="t" r="r" b="b"/>
              <a:pathLst>
                <a:path w="10622" h="5238" extrusionOk="0">
                  <a:moveTo>
                    <a:pt x="10502" y="1"/>
                  </a:moveTo>
                  <a:cubicBezTo>
                    <a:pt x="10431" y="1"/>
                    <a:pt x="10296" y="59"/>
                    <a:pt x="10109" y="196"/>
                  </a:cubicBezTo>
                  <a:cubicBezTo>
                    <a:pt x="7307" y="2230"/>
                    <a:pt x="4138" y="3765"/>
                    <a:pt x="803" y="4632"/>
                  </a:cubicBezTo>
                  <a:cubicBezTo>
                    <a:pt x="582" y="4695"/>
                    <a:pt x="1" y="5238"/>
                    <a:pt x="111" y="5238"/>
                  </a:cubicBezTo>
                  <a:cubicBezTo>
                    <a:pt x="117" y="5238"/>
                    <a:pt x="125" y="5236"/>
                    <a:pt x="136" y="5233"/>
                  </a:cubicBezTo>
                  <a:cubicBezTo>
                    <a:pt x="3772" y="4265"/>
                    <a:pt x="7207" y="2631"/>
                    <a:pt x="10243" y="396"/>
                  </a:cubicBezTo>
                  <a:cubicBezTo>
                    <a:pt x="10557" y="166"/>
                    <a:pt x="10621" y="1"/>
                    <a:pt x="105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2" name="Google Shape;1302;p51"/>
            <p:cNvSpPr/>
            <p:nvPr/>
          </p:nvSpPr>
          <p:spPr>
            <a:xfrm>
              <a:off x="11607925" y="1424825"/>
              <a:ext cx="265925" cy="131675"/>
            </a:xfrm>
            <a:custGeom>
              <a:avLst/>
              <a:gdLst/>
              <a:ahLst/>
              <a:cxnLst/>
              <a:rect l="l" t="t" r="r" b="b"/>
              <a:pathLst>
                <a:path w="10637" h="5267" extrusionOk="0">
                  <a:moveTo>
                    <a:pt x="10525" y="1"/>
                  </a:moveTo>
                  <a:cubicBezTo>
                    <a:pt x="10458" y="1"/>
                    <a:pt x="10327" y="59"/>
                    <a:pt x="10141" y="195"/>
                  </a:cubicBezTo>
                  <a:cubicBezTo>
                    <a:pt x="7339" y="2230"/>
                    <a:pt x="4170" y="3764"/>
                    <a:pt x="834" y="4632"/>
                  </a:cubicBezTo>
                  <a:cubicBezTo>
                    <a:pt x="607" y="4697"/>
                    <a:pt x="1" y="5267"/>
                    <a:pt x="153" y="5267"/>
                  </a:cubicBezTo>
                  <a:cubicBezTo>
                    <a:pt x="157" y="5267"/>
                    <a:pt x="162" y="5266"/>
                    <a:pt x="167" y="5266"/>
                  </a:cubicBezTo>
                  <a:cubicBezTo>
                    <a:pt x="3803" y="4265"/>
                    <a:pt x="7239" y="2630"/>
                    <a:pt x="10274" y="395"/>
                  </a:cubicBezTo>
                  <a:cubicBezTo>
                    <a:pt x="10567" y="165"/>
                    <a:pt x="10637" y="1"/>
                    <a:pt x="105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3" name="Google Shape;1303;p51"/>
            <p:cNvSpPr/>
            <p:nvPr/>
          </p:nvSpPr>
          <p:spPr>
            <a:xfrm>
              <a:off x="11617150" y="1496550"/>
              <a:ext cx="266275" cy="131675"/>
            </a:xfrm>
            <a:custGeom>
              <a:avLst/>
              <a:gdLst/>
              <a:ahLst/>
              <a:cxnLst/>
              <a:rect l="l" t="t" r="r" b="b"/>
              <a:pathLst>
                <a:path w="10651" h="5267" extrusionOk="0">
                  <a:moveTo>
                    <a:pt x="10531" y="0"/>
                  </a:moveTo>
                  <a:cubicBezTo>
                    <a:pt x="10461" y="0"/>
                    <a:pt x="10325" y="58"/>
                    <a:pt x="10139" y="195"/>
                  </a:cubicBezTo>
                  <a:cubicBezTo>
                    <a:pt x="7337" y="2230"/>
                    <a:pt x="4201" y="3764"/>
                    <a:pt x="832" y="4631"/>
                  </a:cubicBezTo>
                  <a:cubicBezTo>
                    <a:pt x="637" y="4696"/>
                    <a:pt x="0" y="5267"/>
                    <a:pt x="151" y="5267"/>
                  </a:cubicBezTo>
                  <a:cubicBezTo>
                    <a:pt x="155" y="5267"/>
                    <a:pt x="160" y="5266"/>
                    <a:pt x="165" y="5265"/>
                  </a:cubicBezTo>
                  <a:cubicBezTo>
                    <a:pt x="3801" y="4265"/>
                    <a:pt x="7237" y="2630"/>
                    <a:pt x="10272" y="395"/>
                  </a:cubicBezTo>
                  <a:cubicBezTo>
                    <a:pt x="10586" y="165"/>
                    <a:pt x="10650" y="0"/>
                    <a:pt x="105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304" name="Google Shape;1304;p51"/>
          <p:cNvSpPr/>
          <p:nvPr/>
        </p:nvSpPr>
        <p:spPr>
          <a:xfrm>
            <a:off x="168237" y="3802443"/>
            <a:ext cx="283484" cy="360430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05" name="Google Shape;1305;p51"/>
          <p:cNvSpPr/>
          <p:nvPr/>
        </p:nvSpPr>
        <p:spPr>
          <a:xfrm flipH="1">
            <a:off x="6350056" y="322706"/>
            <a:ext cx="192795" cy="245160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" name="Rounded Rectangle 1">
            <a:extLst>
              <a:ext uri="{FF2B5EF4-FFF2-40B4-BE49-F238E27FC236}">
                <a16:creationId xmlns:a16="http://schemas.microsoft.com/office/drawing/2014/main" id="{E3877D3F-5AF2-65B5-9C6B-590ECD70B845}"/>
              </a:ext>
            </a:extLst>
          </p:cNvPr>
          <p:cNvSpPr/>
          <p:nvPr/>
        </p:nvSpPr>
        <p:spPr>
          <a:xfrm>
            <a:off x="221958" y="570155"/>
            <a:ext cx="1327302" cy="566796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Arial"/>
                <a:cs typeface="Arial" panose="020B0604020202020204" pitchFamily="34" charset="0"/>
                <a:sym typeface="Arial"/>
              </a:rPr>
              <a:t>Ví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Arial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Arial"/>
                <a:cs typeface="Arial" panose="020B0604020202020204" pitchFamily="34" charset="0"/>
                <a:sym typeface="Arial"/>
              </a:rPr>
              <a:t>dụ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Arial"/>
                <a:cs typeface="Arial" panose="020B0604020202020204" pitchFamily="34" charset="0"/>
                <a:sym typeface="Arial"/>
              </a:rPr>
              <a:t> </a:t>
            </a:r>
            <a:r>
              <a:rPr lang="en-US" sz="2000" b="1" kern="1200" dirty="0">
                <a:solidFill>
                  <a:srgbClr val="242424"/>
                </a:solidFill>
                <a:latin typeface="Arial"/>
                <a:cs typeface="Arial" panose="020B0604020202020204" pitchFamily="34" charset="0"/>
              </a:rPr>
              <a:t>8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242424"/>
              </a:solidFill>
              <a:effectLst/>
              <a:uLnTx/>
              <a:uFillTx/>
              <a:latin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831123C-DDE2-20A3-A9D9-A906E0008A4A}"/>
              </a:ext>
            </a:extLst>
          </p:cNvPr>
          <p:cNvSpPr/>
          <p:nvPr/>
        </p:nvSpPr>
        <p:spPr>
          <a:xfrm>
            <a:off x="1652355" y="547385"/>
            <a:ext cx="985599" cy="5043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kern="1200" noProof="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: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6223879E-C5EE-126B-3686-B98CD2A98724}"/>
                  </a:ext>
                </a:extLst>
              </p:cNvPr>
              <p:cNvSpPr/>
              <p:nvPr/>
            </p:nvSpPr>
            <p:spPr>
              <a:xfrm>
                <a:off x="441193" y="1634429"/>
                <a:ext cx="2162248" cy="234352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a)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</m:ctrlPr>
                      </m:sSupPr>
                      <m:e>
                        <m:d>
                          <m:dPr>
                            <m:ctrlP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  <a:sym typeface="Arial"/>
                              </a:rPr>
                            </m:ctrlPr>
                          </m:dPr>
                          <m:e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  <a:sym typeface="Arial"/>
                              </a:rPr>
                              <m:t>𝑥</m:t>
                            </m:r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  <a:sym typeface="Arial"/>
                              </a:rPr>
                              <m:t>+1</m:t>
                            </m:r>
                          </m:e>
                        </m:d>
                      </m:e>
                      <m:sup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3</m:t>
                        </m:r>
                      </m:sup>
                    </m:sSup>
                  </m:oMath>
                </a14:m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;		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b)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</m:ctrlPr>
                      </m:sSupPr>
                      <m:e>
                        <m:d>
                          <m:dPr>
                            <m:ctrlP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sym typeface="Arial"/>
                              </a:rPr>
                            </m:ctrlPr>
                          </m:dPr>
                          <m:e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sym typeface="Arial"/>
                              </a:rPr>
                              <m:t>2</m:t>
                            </m:r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sym typeface="Arial"/>
                              </a:rPr>
                              <m:t>𝑥</m:t>
                            </m:r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sym typeface="Arial"/>
                              </a:rPr>
                              <m:t>+</m:t>
                            </m:r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sym typeface="Arial"/>
                              </a:rPr>
                              <m:t>𝑦</m:t>
                            </m:r>
                          </m:e>
                        </m:d>
                      </m:e>
                      <m:sup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  <m:t>3</m:t>
                        </m:r>
                      </m:sup>
                    </m:sSup>
                  </m:oMath>
                </a14:m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;		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c)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</m:ctrlPr>
                      </m:sSupPr>
                      <m:e>
                        <m:d>
                          <m:dPr>
                            <m:ctrlP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sym typeface="Arial"/>
                              </a:rPr>
                            </m:ctrlPr>
                          </m:dPr>
                          <m:e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sym typeface="Arial"/>
                              </a:rPr>
                              <m:t>𝑥</m:t>
                            </m:r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sym typeface="Arial"/>
                              </a:rPr>
                              <m:t>−3</m:t>
                            </m:r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sym typeface="Arial"/>
                              </a:rPr>
                              <m:t>𝑦</m:t>
                            </m:r>
                          </m:e>
                        </m:d>
                      </m:e>
                      <m:sup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  <m:t>3</m:t>
                        </m:r>
                      </m:sup>
                    </m:sSup>
                  </m:oMath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sym typeface="Arial"/>
                </a:endParaRPr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6223879E-C5EE-126B-3686-B98CD2A9872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1193" y="1634429"/>
                <a:ext cx="2162248" cy="2343527"/>
              </a:xfrm>
              <a:prstGeom prst="rect">
                <a:avLst/>
              </a:prstGeom>
              <a:blipFill>
                <a:blip r:embed="rId3"/>
                <a:stretch>
                  <a:fillRect l="-2817" b="-36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Rectangle 12">
            <a:extLst>
              <a:ext uri="{FF2B5EF4-FFF2-40B4-BE49-F238E27FC236}">
                <a16:creationId xmlns:a16="http://schemas.microsoft.com/office/drawing/2014/main" id="{0F9D68B9-E725-9B9B-76A3-788C5BBC0808}"/>
              </a:ext>
            </a:extLst>
          </p:cNvPr>
          <p:cNvSpPr/>
          <p:nvPr/>
        </p:nvSpPr>
        <p:spPr>
          <a:xfrm>
            <a:off x="5562222" y="615301"/>
            <a:ext cx="66717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1" i="1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Giải</a:t>
            </a:r>
            <a:endParaRPr kumimoji="0" lang="en-US" sz="2000" b="1" i="1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0D333707-C1F9-43B5-9110-A414D0479348}"/>
                  </a:ext>
                </a:extLst>
              </p:cNvPr>
              <p:cNvSpPr/>
              <p:nvPr/>
            </p:nvSpPr>
            <p:spPr>
              <a:xfrm>
                <a:off x="2809331" y="1140991"/>
                <a:ext cx="5137549" cy="122783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2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a)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</m:ctrlPr>
                      </m:sSupPr>
                      <m:e>
                        <m:d>
                          <m:dPr>
                            <m:ctrlP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  <a:sym typeface="Arial"/>
                              </a:rPr>
                            </m:ctrlPr>
                          </m:dPr>
                          <m:e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  <a:sym typeface="Arial"/>
                              </a:rPr>
                              <m:t>𝑥</m:t>
                            </m:r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  <a:sym typeface="Arial"/>
                              </a:rPr>
                              <m:t>+1</m:t>
                            </m:r>
                          </m:e>
                        </m:d>
                      </m:e>
                      <m:sup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3</m:t>
                        </m:r>
                      </m:sup>
                    </m:sSup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  <a:sym typeface="Arial"/>
                      </a:rPr>
                      <m:t>=</m:t>
                    </m:r>
                    <m:sSup>
                      <m:sSupPr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𝑥</m:t>
                        </m:r>
                      </m:e>
                      <m:sup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3</m:t>
                        </m:r>
                      </m:sup>
                    </m:sSup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  <a:sym typeface="Arial"/>
                      </a:rPr>
                      <m:t>+3 .  </m:t>
                    </m:r>
                    <m:sSup>
                      <m:sSupPr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𝑥</m:t>
                        </m:r>
                      </m:e>
                      <m:sup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2</m:t>
                        </m:r>
                      </m:sup>
                    </m:sSup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  <a:sym typeface="Arial"/>
                      </a:rPr>
                      <m:t> . 1+3 . </m:t>
                    </m:r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  <a:sym typeface="Arial"/>
                      </a:rPr>
                      <m:t>𝑥</m:t>
                    </m:r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  <a:sym typeface="Arial"/>
                      </a:rPr>
                      <m:t> . </m:t>
                    </m:r>
                    <m:sSup>
                      <m:sSupPr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1</m:t>
                        </m:r>
                      </m:e>
                      <m:sup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2</m:t>
                        </m:r>
                      </m:sup>
                    </m:sSup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  <a:sym typeface="Arial"/>
                      </a:rPr>
                      <m:t>+</m:t>
                    </m:r>
                    <m:sSup>
                      <m:sSupPr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1</m:t>
                        </m:r>
                      </m:e>
                      <m:sup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3</m:t>
                        </m:r>
                      </m:sup>
                    </m:sSup>
                  </m:oMath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sym typeface="Arial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2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	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      </a:t>
                </a:r>
                <a14:m>
                  <m:oMath xmlns:m="http://schemas.openxmlformats.org/officeDocument/2006/math">
                    <m:r>
                      <a:rPr kumimoji="0" lang="en-US" sz="2000" b="0" i="0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sym typeface="Arial"/>
                      </a:rPr>
                      <m:t> </m:t>
                    </m:r>
                    <m:r>
                      <a:rPr kumimoji="0" lang="en-US" sz="20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sym typeface="Arial"/>
                      </a:rPr>
                      <m:t>=</m:t>
                    </m:r>
                    <m:sSup>
                      <m:sSupPr>
                        <m:ctrlPr>
                          <a:rPr kumimoji="0" lang="en-US" sz="2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  <m:t>𝑥</m:t>
                        </m:r>
                      </m:e>
                      <m:sup>
                        <m:r>
                          <a:rPr kumimoji="0" lang="en-US" sz="2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  <m:t>3</m:t>
                        </m:r>
                      </m:sup>
                    </m:sSup>
                    <m:r>
                      <a:rPr kumimoji="0" lang="en-US" sz="20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sym typeface="Arial"/>
                      </a:rPr>
                      <m:t>+3</m:t>
                    </m:r>
                    <m:sSup>
                      <m:sSupPr>
                        <m:ctrlPr>
                          <a:rPr kumimoji="0" lang="en-US" sz="2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  <m:t>𝑥</m:t>
                        </m:r>
                      </m:e>
                      <m:sup>
                        <m:r>
                          <a:rPr kumimoji="0" lang="en-US" sz="2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  <m:t>2</m:t>
                        </m:r>
                      </m:sup>
                    </m:sSup>
                    <m:r>
                      <a:rPr kumimoji="0" lang="en-US" sz="20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sym typeface="Arial"/>
                      </a:rPr>
                      <m:t>+3</m:t>
                    </m:r>
                    <m:r>
                      <a:rPr kumimoji="0" lang="en-US" sz="20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sym typeface="Arial"/>
                      </a:rPr>
                      <m:t>𝑥</m:t>
                    </m:r>
                    <m:r>
                      <a:rPr kumimoji="0" lang="en-US" sz="20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sym typeface="Arial"/>
                      </a:rPr>
                      <m:t>+1</m:t>
                    </m:r>
                  </m:oMath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sym typeface="Arial"/>
                </a:endParaRPr>
              </a:p>
            </p:txBody>
          </p:sp>
        </mc:Choice>
        <mc:Fallback xmlns="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0D333707-C1F9-43B5-9110-A414D047934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09331" y="1140991"/>
                <a:ext cx="5137549" cy="1227837"/>
              </a:xfrm>
              <a:prstGeom prst="rect">
                <a:avLst/>
              </a:prstGeom>
              <a:blipFill>
                <a:blip r:embed="rId4"/>
                <a:stretch>
                  <a:fillRect l="-13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03B7375E-A0F4-8445-5BD2-F64D4C657954}"/>
                  </a:ext>
                </a:extLst>
              </p:cNvPr>
              <p:cNvSpPr/>
              <p:nvPr/>
            </p:nvSpPr>
            <p:spPr>
              <a:xfrm>
                <a:off x="2809330" y="2331349"/>
                <a:ext cx="6174650" cy="122783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2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2000" kern="1200" dirty="0" smtClean="0">
                    <a:solidFill>
                      <a:prstClr val="black"/>
                    </a:solidFill>
                    <a:ea typeface="+mn-ea"/>
                  </a:rPr>
                  <a:t>b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</m:ctrlPr>
                      </m:sSupPr>
                      <m:e>
                        <m:d>
                          <m:dPr>
                            <m:ctrlP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  <a:sym typeface="Arial"/>
                              </a:rPr>
                            </m:ctrlPr>
                          </m:dPr>
                          <m:e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  <a:sym typeface="Arial"/>
                              </a:rPr>
                              <m:t>2</m:t>
                            </m:r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  <a:sym typeface="Arial"/>
                              </a:rPr>
                              <m:t>𝑥</m:t>
                            </m:r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  <a:sym typeface="Arial"/>
                              </a:rPr>
                              <m:t>+</m:t>
                            </m:r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  <a:sym typeface="Arial"/>
                              </a:rPr>
                              <m:t>𝑦</m:t>
                            </m:r>
                          </m:e>
                        </m:d>
                      </m:e>
                      <m:sup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3</m:t>
                        </m:r>
                      </m:sup>
                    </m:sSup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  <a:sym typeface="Arial"/>
                      </a:rPr>
                      <m:t>=</m:t>
                    </m:r>
                    <m:sSup>
                      <m:sSupPr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(2</m:t>
                        </m:r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𝑥</m:t>
                        </m:r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)</m:t>
                        </m:r>
                      </m:e>
                      <m:sup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3</m:t>
                        </m:r>
                      </m:sup>
                    </m:sSup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  <a:sym typeface="Arial"/>
                      </a:rPr>
                      <m:t>+ 3 .  </m:t>
                    </m:r>
                    <m:sSup>
                      <m:sSupPr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(2</m:t>
                        </m:r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𝑥</m:t>
                        </m:r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)</m:t>
                        </m:r>
                      </m:e>
                      <m:sup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2</m:t>
                        </m:r>
                      </m:sup>
                    </m:sSup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  <a:sym typeface="Arial"/>
                      </a:rPr>
                      <m:t> . </m:t>
                    </m:r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  <a:sym typeface="Arial"/>
                      </a:rPr>
                      <m:t>𝑦</m:t>
                    </m:r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  <a:sym typeface="Arial"/>
                      </a:rPr>
                      <m:t>+3 .  (2</m:t>
                    </m:r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  <a:sym typeface="Arial"/>
                      </a:rPr>
                      <m:t>𝑥</m:t>
                    </m:r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  <a:sym typeface="Arial"/>
                      </a:rPr>
                      <m:t>) . </m:t>
                    </m:r>
                    <m:sSup>
                      <m:sSupPr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𝑦</m:t>
                        </m:r>
                      </m:e>
                      <m:sup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2</m:t>
                        </m:r>
                      </m:sup>
                    </m:sSup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  <a:sym typeface="Arial"/>
                      </a:rPr>
                      <m:t>+</m:t>
                    </m:r>
                    <m:sSup>
                      <m:sSupPr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𝑦</m:t>
                        </m:r>
                      </m:e>
                      <m:sup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3</m:t>
                        </m:r>
                      </m:sup>
                    </m:sSup>
                  </m:oMath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sym typeface="Arial"/>
                </a:endParaRPr>
              </a:p>
              <a:p>
                <a:pPr lvl="0">
                  <a:lnSpc>
                    <a:spcPct val="200000"/>
                  </a:lnSpc>
                  <a:buClrTx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	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      </a:t>
                </a:r>
                <a14:m>
                  <m:oMath xmlns:m="http://schemas.openxmlformats.org/officeDocument/2006/math">
                    <m:r>
                      <a:rPr kumimoji="0" lang="en-US" sz="2000" b="0" i="0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sym typeface="Arial"/>
                      </a:rPr>
                      <m:t> </m:t>
                    </m:r>
                    <m:r>
                      <a:rPr kumimoji="0" lang="en-US" sz="20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sym typeface="Arial"/>
                      </a:rPr>
                      <m:t> =8</m:t>
                    </m:r>
                    <m:sSup>
                      <m:sSupPr>
                        <m:ctrlPr>
                          <a:rPr kumimoji="0" lang="en-US" sz="2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  <m:t>𝑥</m:t>
                        </m:r>
                      </m:e>
                      <m:sup>
                        <m:r>
                          <a:rPr kumimoji="0" lang="en-US" sz="2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  <m:t>3</m:t>
                        </m:r>
                      </m:sup>
                    </m:sSup>
                    <m:r>
                      <a:rPr kumimoji="0" lang="en-US" sz="20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sym typeface="Arial"/>
                      </a:rPr>
                      <m:t>+</m:t>
                    </m:r>
                    <m:r>
                      <a:rPr kumimoji="0" lang="en-US" sz="20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sym typeface="Arial"/>
                      </a:rPr>
                      <m:t>12</m:t>
                    </m:r>
                    <m:sSup>
                      <m:sSupPr>
                        <m:ctrlPr>
                          <a:rPr kumimoji="0" lang="en-US" sz="2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  <m:t>𝑥</m:t>
                        </m:r>
                      </m:e>
                      <m:sup>
                        <m:r>
                          <a:rPr kumimoji="0" lang="en-US" sz="2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  <m:t>2</m:t>
                        </m:r>
                      </m:sup>
                    </m:sSup>
                    <m:r>
                      <a:rPr kumimoji="0" lang="en-US" sz="20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sym typeface="Arial"/>
                      </a:rPr>
                      <m:t>𝑦</m:t>
                    </m:r>
                    <m:r>
                      <a:rPr kumimoji="0" lang="en-US" sz="20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sym typeface="Arial"/>
                      </a:rPr>
                      <m:t>+</m:t>
                    </m:r>
                    <m:r>
                      <a:rPr kumimoji="0" lang="en-US" sz="20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sym typeface="Arial"/>
                      </a:rPr>
                      <m:t>6</m:t>
                    </m:r>
                    <m:r>
                      <a:rPr kumimoji="0" lang="en-US" sz="20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sym typeface="Arial"/>
                      </a:rPr>
                      <m:t>𝑥</m:t>
                    </m:r>
                    <m:sSup>
                      <m:sSupPr>
                        <m:ctrlPr>
                          <a:rPr lang="en-US" sz="20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20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kumimoji="0" lang="en-US" sz="20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sym typeface="Arial"/>
                      </a:rPr>
                      <m:t>+</m:t>
                    </m:r>
                    <m:sSup>
                      <m:sSupPr>
                        <m:ctrlPr>
                          <a:rPr lang="en-US" sz="20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sym typeface="Arial"/>
                </a:endParaRPr>
              </a:p>
            </p:txBody>
          </p:sp>
        </mc:Choice>
        <mc:Fallback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03B7375E-A0F4-8445-5BD2-F64D4C65795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09330" y="2331349"/>
                <a:ext cx="6174650" cy="1227837"/>
              </a:xfrm>
              <a:prstGeom prst="rect">
                <a:avLst/>
              </a:prstGeom>
              <a:blipFill>
                <a:blip r:embed="rId5"/>
                <a:stretch>
                  <a:fillRect l="-1086" b="-24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3251D92D-2B77-F83A-9C4A-BAF4D5754259}"/>
                  </a:ext>
                </a:extLst>
              </p:cNvPr>
              <p:cNvSpPr/>
              <p:nvPr/>
            </p:nvSpPr>
            <p:spPr>
              <a:xfrm>
                <a:off x="2774494" y="3522592"/>
                <a:ext cx="6369506" cy="122783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2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2000" kern="1200" dirty="0">
                    <a:solidFill>
                      <a:prstClr val="black"/>
                    </a:solidFill>
                    <a:ea typeface="+mn-ea"/>
                  </a:rPr>
                  <a:t>c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</m:ctrlPr>
                      </m:sSupPr>
                      <m:e>
                        <m:d>
                          <m:dPr>
                            <m:ctrlP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  <a:sym typeface="Arial"/>
                              </a:rPr>
                            </m:ctrlPr>
                          </m:dPr>
                          <m:e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  <a:sym typeface="Arial"/>
                              </a:rPr>
                              <m:t>𝑥</m:t>
                            </m:r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  <a:sym typeface="Arial"/>
                              </a:rPr>
                              <m:t>−3</m:t>
                            </m:r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  <a:sym typeface="Arial"/>
                              </a:rPr>
                              <m:t>𝑦</m:t>
                            </m:r>
                          </m:e>
                        </m:d>
                      </m:e>
                      <m:sup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3</m:t>
                        </m:r>
                      </m:sup>
                    </m:sSup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  <a:sym typeface="Arial"/>
                      </a:rPr>
                      <m:t>=</m:t>
                    </m:r>
                    <m:sSup>
                      <m:sSupPr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𝑥</m:t>
                        </m:r>
                      </m:e>
                      <m:sup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3</m:t>
                        </m:r>
                      </m:sup>
                    </m:sSup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  <a:sym typeface="Arial"/>
                      </a:rPr>
                      <m:t>−3 .  </m:t>
                    </m:r>
                    <m:sSup>
                      <m:sSupPr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𝑥</m:t>
                        </m:r>
                      </m:e>
                      <m:sup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2</m:t>
                        </m:r>
                      </m:sup>
                    </m:sSup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  <a:sym typeface="Arial"/>
                      </a:rPr>
                      <m:t> .  </m:t>
                    </m:r>
                    <m:d>
                      <m:dPr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</m:ctrlPr>
                      </m:dPr>
                      <m:e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3</m:t>
                        </m:r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𝑦</m:t>
                        </m:r>
                      </m:e>
                    </m:d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  <a:sym typeface="Arial"/>
                      </a:rPr>
                      <m:t>+3 . </m:t>
                    </m:r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  <a:sym typeface="Arial"/>
                      </a:rPr>
                      <m:t>𝑥</m:t>
                    </m:r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  <a:sym typeface="Arial"/>
                      </a:rPr>
                      <m:t> .  </m:t>
                    </m:r>
                    <m:sSup>
                      <m:sSupPr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</m:ctrlPr>
                      </m:sSupPr>
                      <m:e>
                        <m:d>
                          <m:dPr>
                            <m:ctrlP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  <a:sym typeface="Arial"/>
                              </a:rPr>
                            </m:ctrlPr>
                          </m:dPr>
                          <m:e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  <a:sym typeface="Arial"/>
                              </a:rPr>
                              <m:t>3</m:t>
                            </m:r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  <a:sym typeface="Arial"/>
                              </a:rPr>
                              <m:t>𝑦</m:t>
                            </m:r>
                          </m:e>
                        </m:d>
                      </m:e>
                      <m:sup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2</m:t>
                        </m:r>
                      </m:sup>
                    </m:sSup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  <a:sym typeface="Arial"/>
                      </a:rPr>
                      <m:t>− </m:t>
                    </m:r>
                    <m:sSup>
                      <m:sSupPr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(3</m:t>
                        </m:r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𝑦</m:t>
                        </m:r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)</m:t>
                        </m:r>
                      </m:e>
                      <m:sup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3</m:t>
                        </m:r>
                      </m:sup>
                    </m:sSup>
                  </m:oMath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sym typeface="Arial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2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	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      </a:t>
                </a:r>
                <a14:m>
                  <m:oMath xmlns:m="http://schemas.openxmlformats.org/officeDocument/2006/math">
                    <m:r>
                      <a:rPr kumimoji="0" lang="en-US" sz="2000" b="0" i="0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sym typeface="Arial"/>
                      </a:rPr>
                      <m:t> </m:t>
                    </m:r>
                    <m:r>
                      <a:rPr kumimoji="0" lang="en-US" sz="20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sym typeface="Arial"/>
                      </a:rPr>
                      <m:t>=</m:t>
                    </m:r>
                    <m:sSup>
                      <m:sSupPr>
                        <m:ctrlPr>
                          <a:rPr kumimoji="0" lang="en-US" sz="2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  <m:t>𝑥</m:t>
                        </m:r>
                      </m:e>
                      <m:sup>
                        <m:r>
                          <a:rPr kumimoji="0" lang="en-US" sz="2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  <m:t>3</m:t>
                        </m:r>
                      </m:sup>
                    </m:sSup>
                    <m:r>
                      <a:rPr kumimoji="0" lang="en-US" sz="20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sym typeface="Arial"/>
                      </a:rPr>
                      <m:t>−9</m:t>
                    </m:r>
                    <m:sSup>
                      <m:sSupPr>
                        <m:ctrlPr>
                          <a:rPr kumimoji="0" lang="en-US" sz="2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  <m:t>𝑥</m:t>
                        </m:r>
                      </m:e>
                      <m:sup>
                        <m:r>
                          <a:rPr kumimoji="0" lang="en-US" sz="2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  <m:t>2</m:t>
                        </m:r>
                      </m:sup>
                    </m:sSup>
                    <m:r>
                      <a:rPr kumimoji="0" lang="en-US" sz="20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sym typeface="Arial"/>
                      </a:rPr>
                      <m:t>𝑦</m:t>
                    </m:r>
                    <m:r>
                      <a:rPr kumimoji="0" lang="en-US" sz="20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sym typeface="Arial"/>
                      </a:rPr>
                      <m:t>+27</m:t>
                    </m:r>
                    <m:r>
                      <a:rPr kumimoji="0" lang="en-US" sz="20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sym typeface="Arial"/>
                      </a:rPr>
                      <m:t>𝑥</m:t>
                    </m:r>
                    <m:sSup>
                      <m:sSupPr>
                        <m:ctrlPr>
                          <a:rPr kumimoji="0" lang="en-US" sz="2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  <m:t>𝑦</m:t>
                        </m:r>
                      </m:e>
                      <m:sup>
                        <m:r>
                          <a:rPr kumimoji="0" lang="en-US" sz="2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  <m:t>2</m:t>
                        </m:r>
                      </m:sup>
                    </m:sSup>
                    <m:r>
                      <a:rPr kumimoji="0" lang="en-US" sz="20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sym typeface="Arial"/>
                      </a:rPr>
                      <m:t>−27</m:t>
                    </m:r>
                    <m:sSup>
                      <m:sSupPr>
                        <m:ctrlPr>
                          <a:rPr kumimoji="0" lang="en-US" sz="2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  <m:t>𝑦</m:t>
                        </m:r>
                      </m:e>
                      <m:sup>
                        <m:r>
                          <a:rPr kumimoji="0" lang="en-US" sz="2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  <m:t>3</m:t>
                        </m:r>
                      </m:sup>
                    </m:sSup>
                  </m:oMath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sym typeface="Arial"/>
                </a:endParaRPr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3251D92D-2B77-F83A-9C4A-BAF4D575425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74494" y="3522592"/>
                <a:ext cx="6369506" cy="1227837"/>
              </a:xfrm>
              <a:prstGeom prst="rect">
                <a:avLst/>
              </a:prstGeom>
              <a:blipFill>
                <a:blip r:embed="rId6"/>
                <a:stretch>
                  <a:fillRect l="-957" b="-24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09099254"/>
      </p:ext>
    </p:extLst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12" grpId="0"/>
      <p:bldP spid="13" grpId="0"/>
      <p:bldP spid="14" grpId="0"/>
      <p:bldP spid="5" grpId="0"/>
      <p:bldP spid="6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0" name="Google Shape;1470;p53"/>
          <p:cNvSpPr/>
          <p:nvPr/>
        </p:nvSpPr>
        <p:spPr>
          <a:xfrm rot="3313477" flipH="1">
            <a:off x="-1054508" y="4068791"/>
            <a:ext cx="2312077" cy="1920959"/>
          </a:xfrm>
          <a:custGeom>
            <a:avLst/>
            <a:gdLst/>
            <a:ahLst/>
            <a:cxnLst/>
            <a:rect l="l" t="t" r="r" b="b"/>
            <a:pathLst>
              <a:path w="41120" h="34164" extrusionOk="0">
                <a:moveTo>
                  <a:pt x="14866" y="0"/>
                </a:moveTo>
                <a:cubicBezTo>
                  <a:pt x="13670" y="0"/>
                  <a:pt x="12502" y="620"/>
                  <a:pt x="11920" y="1757"/>
                </a:cubicBezTo>
                <a:cubicBezTo>
                  <a:pt x="11000" y="1086"/>
                  <a:pt x="9879" y="778"/>
                  <a:pt x="8738" y="778"/>
                </a:cubicBezTo>
                <a:cubicBezTo>
                  <a:pt x="7536" y="778"/>
                  <a:pt x="6312" y="1120"/>
                  <a:pt x="5280" y="1737"/>
                </a:cubicBezTo>
                <a:cubicBezTo>
                  <a:pt x="3271" y="2939"/>
                  <a:pt x="1911" y="5027"/>
                  <a:pt x="1123" y="7234"/>
                </a:cubicBezTo>
                <a:cubicBezTo>
                  <a:pt x="177" y="9835"/>
                  <a:pt x="0" y="12948"/>
                  <a:pt x="1675" y="15135"/>
                </a:cubicBezTo>
                <a:cubicBezTo>
                  <a:pt x="2761" y="16515"/>
                  <a:pt x="4407" y="17291"/>
                  <a:pt x="6135" y="17291"/>
                </a:cubicBezTo>
                <a:cubicBezTo>
                  <a:pt x="6381" y="17291"/>
                  <a:pt x="6628" y="17275"/>
                  <a:pt x="6876" y="17243"/>
                </a:cubicBezTo>
                <a:lnTo>
                  <a:pt x="6876" y="17243"/>
                </a:lnTo>
                <a:cubicBezTo>
                  <a:pt x="4827" y="18701"/>
                  <a:pt x="3763" y="21341"/>
                  <a:pt x="4000" y="23844"/>
                </a:cubicBezTo>
                <a:cubicBezTo>
                  <a:pt x="4157" y="25282"/>
                  <a:pt x="4709" y="26661"/>
                  <a:pt x="5576" y="27824"/>
                </a:cubicBezTo>
                <a:cubicBezTo>
                  <a:pt x="6226" y="28730"/>
                  <a:pt x="7054" y="29814"/>
                  <a:pt x="8118" y="30227"/>
                </a:cubicBezTo>
                <a:cubicBezTo>
                  <a:pt x="8981" y="30545"/>
                  <a:pt x="9881" y="30701"/>
                  <a:pt x="10776" y="30701"/>
                </a:cubicBezTo>
                <a:cubicBezTo>
                  <a:pt x="12432" y="30701"/>
                  <a:pt x="14071" y="30167"/>
                  <a:pt x="15427" y="29144"/>
                </a:cubicBezTo>
                <a:lnTo>
                  <a:pt x="15427" y="29144"/>
                </a:lnTo>
                <a:cubicBezTo>
                  <a:pt x="15309" y="30917"/>
                  <a:pt x="16412" y="32651"/>
                  <a:pt x="17989" y="33478"/>
                </a:cubicBezTo>
                <a:cubicBezTo>
                  <a:pt x="18895" y="33954"/>
                  <a:pt x="19844" y="34163"/>
                  <a:pt x="20801" y="34163"/>
                </a:cubicBezTo>
                <a:cubicBezTo>
                  <a:pt x="24757" y="34163"/>
                  <a:pt x="28861" y="30597"/>
                  <a:pt x="30717" y="27567"/>
                </a:cubicBezTo>
                <a:cubicBezTo>
                  <a:pt x="31584" y="28828"/>
                  <a:pt x="32923" y="29676"/>
                  <a:pt x="34441" y="29912"/>
                </a:cubicBezTo>
                <a:cubicBezTo>
                  <a:pt x="34667" y="29947"/>
                  <a:pt x="34894" y="29965"/>
                  <a:pt x="35120" y="29965"/>
                </a:cubicBezTo>
                <a:cubicBezTo>
                  <a:pt x="36405" y="29965"/>
                  <a:pt x="37647" y="29403"/>
                  <a:pt x="38519" y="28415"/>
                </a:cubicBezTo>
                <a:cubicBezTo>
                  <a:pt x="39012" y="27784"/>
                  <a:pt x="39366" y="27016"/>
                  <a:pt x="39544" y="26228"/>
                </a:cubicBezTo>
                <a:cubicBezTo>
                  <a:pt x="40135" y="23587"/>
                  <a:pt x="38874" y="20435"/>
                  <a:pt x="36312" y="19647"/>
                </a:cubicBezTo>
                <a:cubicBezTo>
                  <a:pt x="41120" y="17086"/>
                  <a:pt x="37199" y="10741"/>
                  <a:pt x="33790" y="8948"/>
                </a:cubicBezTo>
                <a:cubicBezTo>
                  <a:pt x="32750" y="8399"/>
                  <a:pt x="31464" y="8092"/>
                  <a:pt x="30181" y="8092"/>
                </a:cubicBezTo>
                <a:cubicBezTo>
                  <a:pt x="28378" y="8092"/>
                  <a:pt x="26581" y="8698"/>
                  <a:pt x="25476" y="10091"/>
                </a:cubicBezTo>
                <a:cubicBezTo>
                  <a:pt x="25890" y="8653"/>
                  <a:pt x="25752" y="7116"/>
                  <a:pt x="25062" y="5776"/>
                </a:cubicBezTo>
                <a:cubicBezTo>
                  <a:pt x="24392" y="4495"/>
                  <a:pt x="23368" y="3451"/>
                  <a:pt x="22087" y="2762"/>
                </a:cubicBezTo>
                <a:cubicBezTo>
                  <a:pt x="21456" y="2407"/>
                  <a:pt x="20767" y="2131"/>
                  <a:pt x="20057" y="1973"/>
                </a:cubicBezTo>
                <a:cubicBezTo>
                  <a:pt x="19703" y="1895"/>
                  <a:pt x="19348" y="1855"/>
                  <a:pt x="18994" y="1836"/>
                </a:cubicBezTo>
                <a:cubicBezTo>
                  <a:pt x="18974" y="1832"/>
                  <a:pt x="18920" y="1830"/>
                  <a:pt x="18847" y="1830"/>
                </a:cubicBezTo>
                <a:cubicBezTo>
                  <a:pt x="18555" y="1830"/>
                  <a:pt x="17949" y="1855"/>
                  <a:pt x="17949" y="1855"/>
                </a:cubicBezTo>
                <a:cubicBezTo>
                  <a:pt x="17595" y="1205"/>
                  <a:pt x="17043" y="673"/>
                  <a:pt x="16353" y="338"/>
                </a:cubicBezTo>
                <a:cubicBezTo>
                  <a:pt x="15880" y="110"/>
                  <a:pt x="15371" y="0"/>
                  <a:pt x="14866" y="0"/>
                </a:cubicBezTo>
                <a:close/>
              </a:path>
            </a:pathLst>
          </a:custGeom>
          <a:solidFill>
            <a:srgbClr val="FE8F86">
              <a:alpha val="6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38" name="Google Shape;1438;p53"/>
          <p:cNvSpPr/>
          <p:nvPr/>
        </p:nvSpPr>
        <p:spPr>
          <a:xfrm>
            <a:off x="280473" y="4274247"/>
            <a:ext cx="884174" cy="210275"/>
          </a:xfrm>
          <a:custGeom>
            <a:avLst/>
            <a:gdLst/>
            <a:ahLst/>
            <a:cxnLst/>
            <a:rect l="l" t="t" r="r" b="b"/>
            <a:pathLst>
              <a:path w="46144" h="12858" extrusionOk="0">
                <a:moveTo>
                  <a:pt x="43926" y="479"/>
                </a:moveTo>
                <a:cubicBezTo>
                  <a:pt x="44509" y="479"/>
                  <a:pt x="44950" y="712"/>
                  <a:pt x="44942" y="1436"/>
                </a:cubicBezTo>
                <a:cubicBezTo>
                  <a:pt x="44942" y="2618"/>
                  <a:pt x="42913" y="3150"/>
                  <a:pt x="42046" y="3525"/>
                </a:cubicBezTo>
                <a:lnTo>
                  <a:pt x="39484" y="4687"/>
                </a:lnTo>
                <a:cubicBezTo>
                  <a:pt x="37613" y="5534"/>
                  <a:pt x="35741" y="6382"/>
                  <a:pt x="33869" y="7209"/>
                </a:cubicBezTo>
                <a:cubicBezTo>
                  <a:pt x="32372" y="7899"/>
                  <a:pt x="30835" y="8490"/>
                  <a:pt x="29239" y="8943"/>
                </a:cubicBezTo>
                <a:cubicBezTo>
                  <a:pt x="28171" y="9235"/>
                  <a:pt x="27162" y="9366"/>
                  <a:pt x="26159" y="9366"/>
                </a:cubicBezTo>
                <a:cubicBezTo>
                  <a:pt x="24998" y="9366"/>
                  <a:pt x="23845" y="9190"/>
                  <a:pt x="22619" y="8884"/>
                </a:cubicBezTo>
                <a:cubicBezTo>
                  <a:pt x="22143" y="8763"/>
                  <a:pt x="21680" y="8709"/>
                  <a:pt x="21228" y="8709"/>
                </a:cubicBezTo>
                <a:cubicBezTo>
                  <a:pt x="18660" y="8709"/>
                  <a:pt x="16412" y="10424"/>
                  <a:pt x="13950" y="11228"/>
                </a:cubicBezTo>
                <a:cubicBezTo>
                  <a:pt x="12176" y="11819"/>
                  <a:pt x="10324" y="12174"/>
                  <a:pt x="8433" y="12273"/>
                </a:cubicBezTo>
                <a:lnTo>
                  <a:pt x="7743" y="12312"/>
                </a:lnTo>
                <a:cubicBezTo>
                  <a:pt x="6758" y="11701"/>
                  <a:pt x="6660" y="11130"/>
                  <a:pt x="7448" y="10578"/>
                </a:cubicBezTo>
                <a:cubicBezTo>
                  <a:pt x="7743" y="10401"/>
                  <a:pt x="8058" y="10263"/>
                  <a:pt x="8374" y="10184"/>
                </a:cubicBezTo>
                <a:cubicBezTo>
                  <a:pt x="8886" y="10027"/>
                  <a:pt x="9457" y="9908"/>
                  <a:pt x="9911" y="9593"/>
                </a:cubicBezTo>
                <a:cubicBezTo>
                  <a:pt x="10305" y="9317"/>
                  <a:pt x="11073" y="8509"/>
                  <a:pt x="10600" y="8037"/>
                </a:cubicBezTo>
                <a:cubicBezTo>
                  <a:pt x="10408" y="7854"/>
                  <a:pt x="9980" y="7794"/>
                  <a:pt x="9523" y="7794"/>
                </a:cubicBezTo>
                <a:cubicBezTo>
                  <a:pt x="8992" y="7794"/>
                  <a:pt x="8423" y="7875"/>
                  <a:pt x="8137" y="7938"/>
                </a:cubicBezTo>
                <a:cubicBezTo>
                  <a:pt x="7448" y="8076"/>
                  <a:pt x="6916" y="8450"/>
                  <a:pt x="6305" y="8805"/>
                </a:cubicBezTo>
                <a:cubicBezTo>
                  <a:pt x="5341" y="9339"/>
                  <a:pt x="4241" y="9737"/>
                  <a:pt x="3138" y="9737"/>
                </a:cubicBezTo>
                <a:cubicBezTo>
                  <a:pt x="2978" y="9737"/>
                  <a:pt x="2819" y="9729"/>
                  <a:pt x="2660" y="9711"/>
                </a:cubicBezTo>
                <a:cubicBezTo>
                  <a:pt x="1517" y="9593"/>
                  <a:pt x="630" y="8174"/>
                  <a:pt x="1754" y="7465"/>
                </a:cubicBezTo>
                <a:cubicBezTo>
                  <a:pt x="2207" y="7170"/>
                  <a:pt x="2758" y="6933"/>
                  <a:pt x="3251" y="6677"/>
                </a:cubicBezTo>
                <a:cubicBezTo>
                  <a:pt x="4256" y="6106"/>
                  <a:pt x="5320" y="5613"/>
                  <a:pt x="6403" y="5219"/>
                </a:cubicBezTo>
                <a:cubicBezTo>
                  <a:pt x="8177" y="4687"/>
                  <a:pt x="9970" y="4155"/>
                  <a:pt x="11743" y="3643"/>
                </a:cubicBezTo>
                <a:cubicBezTo>
                  <a:pt x="13634" y="3111"/>
                  <a:pt x="15565" y="2441"/>
                  <a:pt x="17476" y="2008"/>
                </a:cubicBezTo>
                <a:cubicBezTo>
                  <a:pt x="17663" y="1967"/>
                  <a:pt x="17854" y="1947"/>
                  <a:pt x="18045" y="1947"/>
                </a:cubicBezTo>
                <a:cubicBezTo>
                  <a:pt x="18599" y="1947"/>
                  <a:pt x="19155" y="2113"/>
                  <a:pt x="19624" y="2421"/>
                </a:cubicBezTo>
                <a:cubicBezTo>
                  <a:pt x="19900" y="2579"/>
                  <a:pt x="19860" y="2658"/>
                  <a:pt x="20195" y="2796"/>
                </a:cubicBezTo>
                <a:cubicBezTo>
                  <a:pt x="20485" y="2918"/>
                  <a:pt x="20799" y="2993"/>
                  <a:pt x="21118" y="2993"/>
                </a:cubicBezTo>
                <a:cubicBezTo>
                  <a:pt x="21211" y="2993"/>
                  <a:pt x="21304" y="2986"/>
                  <a:pt x="21397" y="2973"/>
                </a:cubicBezTo>
                <a:cubicBezTo>
                  <a:pt x="21969" y="2914"/>
                  <a:pt x="22520" y="2776"/>
                  <a:pt x="23052" y="2599"/>
                </a:cubicBezTo>
                <a:cubicBezTo>
                  <a:pt x="23960" y="2334"/>
                  <a:pt x="25250" y="1669"/>
                  <a:pt x="26224" y="1669"/>
                </a:cubicBezTo>
                <a:cubicBezTo>
                  <a:pt x="26264" y="1669"/>
                  <a:pt x="26304" y="1670"/>
                  <a:pt x="26343" y="1673"/>
                </a:cubicBezTo>
                <a:cubicBezTo>
                  <a:pt x="28096" y="1791"/>
                  <a:pt x="27643" y="2717"/>
                  <a:pt x="28293" y="3584"/>
                </a:cubicBezTo>
                <a:cubicBezTo>
                  <a:pt x="28608" y="3958"/>
                  <a:pt x="29003" y="4234"/>
                  <a:pt x="29456" y="4411"/>
                </a:cubicBezTo>
                <a:cubicBezTo>
                  <a:pt x="29840" y="4552"/>
                  <a:pt x="30230" y="4609"/>
                  <a:pt x="30621" y="4609"/>
                </a:cubicBezTo>
                <a:cubicBezTo>
                  <a:pt x="31654" y="4609"/>
                  <a:pt x="32695" y="4208"/>
                  <a:pt x="33652" y="3879"/>
                </a:cubicBezTo>
                <a:lnTo>
                  <a:pt x="38637" y="2145"/>
                </a:lnTo>
                <a:lnTo>
                  <a:pt x="41337" y="1200"/>
                </a:lnTo>
                <a:cubicBezTo>
                  <a:pt x="41768" y="1044"/>
                  <a:pt x="43018" y="479"/>
                  <a:pt x="43926" y="479"/>
                </a:cubicBezTo>
                <a:close/>
                <a:moveTo>
                  <a:pt x="43950" y="1"/>
                </a:moveTo>
                <a:cubicBezTo>
                  <a:pt x="43632" y="1"/>
                  <a:pt x="43311" y="49"/>
                  <a:pt x="43031" y="116"/>
                </a:cubicBezTo>
                <a:cubicBezTo>
                  <a:pt x="40844" y="609"/>
                  <a:pt x="38677" y="1594"/>
                  <a:pt x="36549" y="2323"/>
                </a:cubicBezTo>
                <a:lnTo>
                  <a:pt x="33377" y="3426"/>
                </a:lnTo>
                <a:cubicBezTo>
                  <a:pt x="32535" y="3720"/>
                  <a:pt x="31560" y="4120"/>
                  <a:pt x="30636" y="4120"/>
                </a:cubicBezTo>
                <a:cubicBezTo>
                  <a:pt x="30132" y="4120"/>
                  <a:pt x="29644" y="4002"/>
                  <a:pt x="29200" y="3682"/>
                </a:cubicBezTo>
                <a:cubicBezTo>
                  <a:pt x="28392" y="3111"/>
                  <a:pt x="28549" y="1948"/>
                  <a:pt x="27722" y="1416"/>
                </a:cubicBezTo>
                <a:cubicBezTo>
                  <a:pt x="27415" y="1230"/>
                  <a:pt x="27065" y="1166"/>
                  <a:pt x="26710" y="1166"/>
                </a:cubicBezTo>
                <a:cubicBezTo>
                  <a:pt x="26427" y="1166"/>
                  <a:pt x="26141" y="1206"/>
                  <a:pt x="25870" y="1259"/>
                </a:cubicBezTo>
                <a:cubicBezTo>
                  <a:pt x="24826" y="1456"/>
                  <a:pt x="23801" y="1850"/>
                  <a:pt x="22776" y="2145"/>
                </a:cubicBezTo>
                <a:cubicBezTo>
                  <a:pt x="22216" y="2304"/>
                  <a:pt x="21729" y="2463"/>
                  <a:pt x="21248" y="2463"/>
                </a:cubicBezTo>
                <a:cubicBezTo>
                  <a:pt x="20834" y="2463"/>
                  <a:pt x="20426" y="2345"/>
                  <a:pt x="19979" y="2008"/>
                </a:cubicBezTo>
                <a:cubicBezTo>
                  <a:pt x="19742" y="1791"/>
                  <a:pt x="19486" y="1594"/>
                  <a:pt x="19210" y="1416"/>
                </a:cubicBezTo>
                <a:cubicBezTo>
                  <a:pt x="18965" y="1314"/>
                  <a:pt x="18729" y="1273"/>
                  <a:pt x="18497" y="1273"/>
                </a:cubicBezTo>
                <a:cubicBezTo>
                  <a:pt x="18060" y="1273"/>
                  <a:pt x="17639" y="1419"/>
                  <a:pt x="17201" y="1574"/>
                </a:cubicBezTo>
                <a:cubicBezTo>
                  <a:pt x="16038" y="1968"/>
                  <a:pt x="14876" y="2264"/>
                  <a:pt x="13693" y="2579"/>
                </a:cubicBezTo>
                <a:cubicBezTo>
                  <a:pt x="11189" y="3239"/>
                  <a:pt x="8723" y="3995"/>
                  <a:pt x="6238" y="4752"/>
                </a:cubicBezTo>
                <a:lnTo>
                  <a:pt x="6238" y="4752"/>
                </a:lnTo>
                <a:cubicBezTo>
                  <a:pt x="6233" y="4752"/>
                  <a:pt x="6228" y="4751"/>
                  <a:pt x="6223" y="4751"/>
                </a:cubicBezTo>
                <a:cubicBezTo>
                  <a:pt x="6191" y="4751"/>
                  <a:pt x="6159" y="4756"/>
                  <a:pt x="6128" y="4766"/>
                </a:cubicBezTo>
                <a:cubicBezTo>
                  <a:pt x="5261" y="5061"/>
                  <a:pt x="4433" y="5436"/>
                  <a:pt x="3625" y="5869"/>
                </a:cubicBezTo>
                <a:cubicBezTo>
                  <a:pt x="2758" y="6303"/>
                  <a:pt x="1714" y="6677"/>
                  <a:pt x="985" y="7288"/>
                </a:cubicBezTo>
                <a:cubicBezTo>
                  <a:pt x="0" y="8115"/>
                  <a:pt x="414" y="9376"/>
                  <a:pt x="1458" y="9908"/>
                </a:cubicBezTo>
                <a:cubicBezTo>
                  <a:pt x="1935" y="10143"/>
                  <a:pt x="2478" y="10239"/>
                  <a:pt x="3038" y="10239"/>
                </a:cubicBezTo>
                <a:cubicBezTo>
                  <a:pt x="4029" y="10239"/>
                  <a:pt x="5073" y="9938"/>
                  <a:pt x="5891" y="9573"/>
                </a:cubicBezTo>
                <a:cubicBezTo>
                  <a:pt x="6837" y="9140"/>
                  <a:pt x="7645" y="8431"/>
                  <a:pt x="8728" y="8332"/>
                </a:cubicBezTo>
                <a:cubicBezTo>
                  <a:pt x="8821" y="8327"/>
                  <a:pt x="8953" y="8323"/>
                  <a:pt x="9098" y="8323"/>
                </a:cubicBezTo>
                <a:cubicBezTo>
                  <a:pt x="9508" y="8323"/>
                  <a:pt x="10024" y="8354"/>
                  <a:pt x="10068" y="8470"/>
                </a:cubicBezTo>
                <a:cubicBezTo>
                  <a:pt x="10364" y="9120"/>
                  <a:pt x="7034" y="10086"/>
                  <a:pt x="6640" y="10559"/>
                </a:cubicBezTo>
                <a:cubicBezTo>
                  <a:pt x="5931" y="11425"/>
                  <a:pt x="6226" y="12489"/>
                  <a:pt x="7329" y="12746"/>
                </a:cubicBezTo>
                <a:cubicBezTo>
                  <a:pt x="7674" y="12824"/>
                  <a:pt x="8046" y="12857"/>
                  <a:pt x="8433" y="12857"/>
                </a:cubicBezTo>
                <a:cubicBezTo>
                  <a:pt x="9797" y="12857"/>
                  <a:pt x="11349" y="12446"/>
                  <a:pt x="12531" y="12154"/>
                </a:cubicBezTo>
                <a:cubicBezTo>
                  <a:pt x="14698" y="11622"/>
                  <a:pt x="16590" y="10696"/>
                  <a:pt x="18599" y="9790"/>
                </a:cubicBezTo>
                <a:cubicBezTo>
                  <a:pt x="19454" y="9403"/>
                  <a:pt x="20273" y="9178"/>
                  <a:pt x="21135" y="9178"/>
                </a:cubicBezTo>
                <a:cubicBezTo>
                  <a:pt x="21545" y="9178"/>
                  <a:pt x="21964" y="9229"/>
                  <a:pt x="22402" y="9337"/>
                </a:cubicBezTo>
                <a:cubicBezTo>
                  <a:pt x="23368" y="9593"/>
                  <a:pt x="24274" y="9849"/>
                  <a:pt x="25259" y="9908"/>
                </a:cubicBezTo>
                <a:cubicBezTo>
                  <a:pt x="25470" y="9922"/>
                  <a:pt x="25681" y="9928"/>
                  <a:pt x="25891" y="9928"/>
                </a:cubicBezTo>
                <a:cubicBezTo>
                  <a:pt x="27567" y="9928"/>
                  <a:pt x="29220" y="9527"/>
                  <a:pt x="30796" y="9002"/>
                </a:cubicBezTo>
                <a:cubicBezTo>
                  <a:pt x="35110" y="7524"/>
                  <a:pt x="39268" y="5357"/>
                  <a:pt x="43425" y="3505"/>
                </a:cubicBezTo>
                <a:cubicBezTo>
                  <a:pt x="44410" y="3052"/>
                  <a:pt x="46144" y="2165"/>
                  <a:pt x="45474" y="786"/>
                </a:cubicBezTo>
                <a:cubicBezTo>
                  <a:pt x="45187" y="186"/>
                  <a:pt x="44573" y="1"/>
                  <a:pt x="4395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39" name="Google Shape;1439;p53"/>
          <p:cNvSpPr/>
          <p:nvPr/>
        </p:nvSpPr>
        <p:spPr>
          <a:xfrm>
            <a:off x="7165450" y="-830087"/>
            <a:ext cx="3433829" cy="2129557"/>
          </a:xfrm>
          <a:custGeom>
            <a:avLst/>
            <a:gdLst/>
            <a:ahLst/>
            <a:cxnLst/>
            <a:rect l="l" t="t" r="r" b="b"/>
            <a:pathLst>
              <a:path w="106179" h="65849" extrusionOk="0">
                <a:moveTo>
                  <a:pt x="46680" y="1"/>
                </a:moveTo>
                <a:cubicBezTo>
                  <a:pt x="44271" y="1"/>
                  <a:pt x="41889" y="638"/>
                  <a:pt x="39780" y="1855"/>
                </a:cubicBezTo>
                <a:cubicBezTo>
                  <a:pt x="36450" y="3766"/>
                  <a:pt x="35091" y="6564"/>
                  <a:pt x="33790" y="10052"/>
                </a:cubicBezTo>
                <a:cubicBezTo>
                  <a:pt x="31998" y="8232"/>
                  <a:pt x="29497" y="7370"/>
                  <a:pt x="26953" y="7370"/>
                </a:cubicBezTo>
                <a:cubicBezTo>
                  <a:pt x="24099" y="7370"/>
                  <a:pt x="21192" y="8454"/>
                  <a:pt x="19171" y="10485"/>
                </a:cubicBezTo>
                <a:cubicBezTo>
                  <a:pt x="15368" y="14327"/>
                  <a:pt x="14738" y="20671"/>
                  <a:pt x="17004" y="25597"/>
                </a:cubicBezTo>
                <a:cubicBezTo>
                  <a:pt x="8374" y="26641"/>
                  <a:pt x="0" y="33754"/>
                  <a:pt x="2128" y="43192"/>
                </a:cubicBezTo>
                <a:cubicBezTo>
                  <a:pt x="2995" y="47034"/>
                  <a:pt x="6167" y="49950"/>
                  <a:pt x="9576" y="51920"/>
                </a:cubicBezTo>
                <a:cubicBezTo>
                  <a:pt x="13086" y="53959"/>
                  <a:pt x="17103" y="55238"/>
                  <a:pt x="21142" y="55238"/>
                </a:cubicBezTo>
                <a:cubicBezTo>
                  <a:pt x="21319" y="55238"/>
                  <a:pt x="21496" y="55235"/>
                  <a:pt x="21673" y="55230"/>
                </a:cubicBezTo>
                <a:cubicBezTo>
                  <a:pt x="25909" y="55132"/>
                  <a:pt x="30185" y="53516"/>
                  <a:pt x="33140" y="50482"/>
                </a:cubicBezTo>
                <a:cubicBezTo>
                  <a:pt x="34145" y="54422"/>
                  <a:pt x="37692" y="58599"/>
                  <a:pt x="40923" y="61023"/>
                </a:cubicBezTo>
                <a:cubicBezTo>
                  <a:pt x="44410" y="63604"/>
                  <a:pt x="48528" y="65219"/>
                  <a:pt x="52843" y="65712"/>
                </a:cubicBezTo>
                <a:cubicBezTo>
                  <a:pt x="53446" y="65803"/>
                  <a:pt x="54052" y="65848"/>
                  <a:pt x="54657" y="65848"/>
                </a:cubicBezTo>
                <a:cubicBezTo>
                  <a:pt x="56149" y="65848"/>
                  <a:pt x="57634" y="65575"/>
                  <a:pt x="59049" y="65042"/>
                </a:cubicBezTo>
                <a:cubicBezTo>
                  <a:pt x="66064" y="62638"/>
                  <a:pt x="71541" y="57260"/>
                  <a:pt x="72507" y="49694"/>
                </a:cubicBezTo>
                <a:cubicBezTo>
                  <a:pt x="75541" y="53401"/>
                  <a:pt x="80417" y="54654"/>
                  <a:pt x="85358" y="54654"/>
                </a:cubicBezTo>
                <a:cubicBezTo>
                  <a:pt x="87217" y="54654"/>
                  <a:pt x="89086" y="54477"/>
                  <a:pt x="90870" y="54186"/>
                </a:cubicBezTo>
                <a:cubicBezTo>
                  <a:pt x="95066" y="53516"/>
                  <a:pt x="99421" y="52216"/>
                  <a:pt x="102238" y="49083"/>
                </a:cubicBezTo>
                <a:cubicBezTo>
                  <a:pt x="104701" y="46324"/>
                  <a:pt x="105647" y="42522"/>
                  <a:pt x="105942" y="38857"/>
                </a:cubicBezTo>
                <a:cubicBezTo>
                  <a:pt x="106179" y="36197"/>
                  <a:pt x="106100" y="33459"/>
                  <a:pt x="105075" y="30996"/>
                </a:cubicBezTo>
                <a:cubicBezTo>
                  <a:pt x="104189" y="28848"/>
                  <a:pt x="102750" y="27745"/>
                  <a:pt x="100898" y="26503"/>
                </a:cubicBezTo>
                <a:cubicBezTo>
                  <a:pt x="99578" y="25617"/>
                  <a:pt x="99834" y="26405"/>
                  <a:pt x="99421" y="24908"/>
                </a:cubicBezTo>
                <a:cubicBezTo>
                  <a:pt x="99145" y="23982"/>
                  <a:pt x="99401" y="22622"/>
                  <a:pt x="99283" y="21637"/>
                </a:cubicBezTo>
                <a:cubicBezTo>
                  <a:pt x="98711" y="17283"/>
                  <a:pt x="96839" y="13184"/>
                  <a:pt x="93923" y="9894"/>
                </a:cubicBezTo>
                <a:cubicBezTo>
                  <a:pt x="90062" y="5540"/>
                  <a:pt x="84565" y="2762"/>
                  <a:pt x="78792" y="1914"/>
                </a:cubicBezTo>
                <a:cubicBezTo>
                  <a:pt x="77932" y="1796"/>
                  <a:pt x="77061" y="1713"/>
                  <a:pt x="76195" y="1713"/>
                </a:cubicBezTo>
                <a:cubicBezTo>
                  <a:pt x="75471" y="1713"/>
                  <a:pt x="74751" y="1771"/>
                  <a:pt x="74043" y="1914"/>
                </a:cubicBezTo>
                <a:cubicBezTo>
                  <a:pt x="72487" y="2230"/>
                  <a:pt x="70970" y="2998"/>
                  <a:pt x="69590" y="3845"/>
                </a:cubicBezTo>
                <a:cubicBezTo>
                  <a:pt x="66064" y="6013"/>
                  <a:pt x="63029" y="8909"/>
                  <a:pt x="60724" y="12337"/>
                </a:cubicBezTo>
                <a:cubicBezTo>
                  <a:pt x="58872" y="6781"/>
                  <a:pt x="55641" y="1639"/>
                  <a:pt x="49513" y="299"/>
                </a:cubicBezTo>
                <a:cubicBezTo>
                  <a:pt x="48575" y="99"/>
                  <a:pt x="47626" y="1"/>
                  <a:pt x="46680" y="1"/>
                </a:cubicBezTo>
                <a:close/>
              </a:path>
            </a:pathLst>
          </a:custGeom>
          <a:solidFill>
            <a:srgbClr val="FBBC3F">
              <a:alpha val="35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40" name="Google Shape;1440;p53"/>
          <p:cNvSpPr/>
          <p:nvPr/>
        </p:nvSpPr>
        <p:spPr>
          <a:xfrm flipH="1">
            <a:off x="7201436" y="4537262"/>
            <a:ext cx="1272350" cy="347275"/>
          </a:xfrm>
          <a:custGeom>
            <a:avLst/>
            <a:gdLst/>
            <a:ahLst/>
            <a:cxnLst/>
            <a:rect l="l" t="t" r="r" b="b"/>
            <a:pathLst>
              <a:path w="50894" h="13891" extrusionOk="0">
                <a:moveTo>
                  <a:pt x="47961" y="461"/>
                </a:moveTo>
                <a:cubicBezTo>
                  <a:pt x="48959" y="461"/>
                  <a:pt x="50307" y="1231"/>
                  <a:pt x="49593" y="2377"/>
                </a:cubicBezTo>
                <a:cubicBezTo>
                  <a:pt x="49317" y="2752"/>
                  <a:pt x="48923" y="3047"/>
                  <a:pt x="48490" y="3224"/>
                </a:cubicBezTo>
                <a:cubicBezTo>
                  <a:pt x="46756" y="4012"/>
                  <a:pt x="44588" y="4210"/>
                  <a:pt x="42756" y="4623"/>
                </a:cubicBezTo>
                <a:cubicBezTo>
                  <a:pt x="41416" y="4919"/>
                  <a:pt x="38599" y="4998"/>
                  <a:pt x="37909" y="6436"/>
                </a:cubicBezTo>
                <a:cubicBezTo>
                  <a:pt x="37732" y="6771"/>
                  <a:pt x="37712" y="7165"/>
                  <a:pt x="37850" y="7520"/>
                </a:cubicBezTo>
                <a:cubicBezTo>
                  <a:pt x="37909" y="7717"/>
                  <a:pt x="38027" y="7874"/>
                  <a:pt x="38185" y="8012"/>
                </a:cubicBezTo>
                <a:cubicBezTo>
                  <a:pt x="38658" y="8505"/>
                  <a:pt x="38855" y="8308"/>
                  <a:pt x="38894" y="9155"/>
                </a:cubicBezTo>
                <a:cubicBezTo>
                  <a:pt x="38934" y="9982"/>
                  <a:pt x="38658" y="10160"/>
                  <a:pt x="37830" y="10376"/>
                </a:cubicBezTo>
                <a:cubicBezTo>
                  <a:pt x="37377" y="10475"/>
                  <a:pt x="36904" y="10554"/>
                  <a:pt x="36451" y="10613"/>
                </a:cubicBezTo>
                <a:lnTo>
                  <a:pt x="33082" y="11125"/>
                </a:lnTo>
                <a:lnTo>
                  <a:pt x="25378" y="12307"/>
                </a:lnTo>
                <a:lnTo>
                  <a:pt x="21556" y="12898"/>
                </a:lnTo>
                <a:cubicBezTo>
                  <a:pt x="20949" y="12994"/>
                  <a:pt x="19423" y="13377"/>
                  <a:pt x="18141" y="13377"/>
                </a:cubicBezTo>
                <a:cubicBezTo>
                  <a:pt x="17050" y="13377"/>
                  <a:pt x="16136" y="13100"/>
                  <a:pt x="16118" y="12130"/>
                </a:cubicBezTo>
                <a:cubicBezTo>
                  <a:pt x="16118" y="12126"/>
                  <a:pt x="16118" y="12122"/>
                  <a:pt x="16117" y="12117"/>
                </a:cubicBezTo>
                <a:lnTo>
                  <a:pt x="16117" y="12117"/>
                </a:lnTo>
                <a:cubicBezTo>
                  <a:pt x="16433" y="11003"/>
                  <a:pt x="17377" y="11375"/>
                  <a:pt x="18226" y="11086"/>
                </a:cubicBezTo>
                <a:cubicBezTo>
                  <a:pt x="18699" y="10928"/>
                  <a:pt x="18679" y="10830"/>
                  <a:pt x="19014" y="10514"/>
                </a:cubicBezTo>
                <a:cubicBezTo>
                  <a:pt x="19290" y="10239"/>
                  <a:pt x="19625" y="10160"/>
                  <a:pt x="19940" y="9923"/>
                </a:cubicBezTo>
                <a:cubicBezTo>
                  <a:pt x="20689" y="9352"/>
                  <a:pt x="20374" y="8524"/>
                  <a:pt x="19566" y="8229"/>
                </a:cubicBezTo>
                <a:cubicBezTo>
                  <a:pt x="19386" y="8163"/>
                  <a:pt x="19196" y="8136"/>
                  <a:pt x="19001" y="8136"/>
                </a:cubicBezTo>
                <a:cubicBezTo>
                  <a:pt x="18322" y="8136"/>
                  <a:pt x="17582" y="8461"/>
                  <a:pt x="16985" y="8584"/>
                </a:cubicBezTo>
                <a:cubicBezTo>
                  <a:pt x="15822" y="8820"/>
                  <a:pt x="14660" y="9037"/>
                  <a:pt x="13478" y="9194"/>
                </a:cubicBezTo>
                <a:cubicBezTo>
                  <a:pt x="11188" y="9529"/>
                  <a:pt x="8882" y="9689"/>
                  <a:pt x="6574" y="9689"/>
                </a:cubicBezTo>
                <a:cubicBezTo>
                  <a:pt x="6439" y="9689"/>
                  <a:pt x="6303" y="9688"/>
                  <a:pt x="6168" y="9687"/>
                </a:cubicBezTo>
                <a:cubicBezTo>
                  <a:pt x="5776" y="9687"/>
                  <a:pt x="5354" y="9699"/>
                  <a:pt x="4926" y="9699"/>
                </a:cubicBezTo>
                <a:cubicBezTo>
                  <a:pt x="3997" y="9699"/>
                  <a:pt x="3035" y="9643"/>
                  <a:pt x="2267" y="9293"/>
                </a:cubicBezTo>
                <a:cubicBezTo>
                  <a:pt x="533" y="8505"/>
                  <a:pt x="40" y="6574"/>
                  <a:pt x="1656" y="5411"/>
                </a:cubicBezTo>
                <a:cubicBezTo>
                  <a:pt x="2621" y="4702"/>
                  <a:pt x="3882" y="4663"/>
                  <a:pt x="5025" y="4604"/>
                </a:cubicBezTo>
                <a:cubicBezTo>
                  <a:pt x="6286" y="4505"/>
                  <a:pt x="7547" y="4426"/>
                  <a:pt x="8828" y="4328"/>
                </a:cubicBezTo>
                <a:cubicBezTo>
                  <a:pt x="13359" y="3914"/>
                  <a:pt x="17871" y="3264"/>
                  <a:pt x="22324" y="2377"/>
                </a:cubicBezTo>
                <a:cubicBezTo>
                  <a:pt x="23566" y="2141"/>
                  <a:pt x="24807" y="1865"/>
                  <a:pt x="26048" y="1569"/>
                </a:cubicBezTo>
                <a:cubicBezTo>
                  <a:pt x="27113" y="1333"/>
                  <a:pt x="28467" y="835"/>
                  <a:pt x="29627" y="835"/>
                </a:cubicBezTo>
                <a:cubicBezTo>
                  <a:pt x="29819" y="835"/>
                  <a:pt x="30006" y="849"/>
                  <a:pt x="30186" y="880"/>
                </a:cubicBezTo>
                <a:cubicBezTo>
                  <a:pt x="30796" y="998"/>
                  <a:pt x="32274" y="683"/>
                  <a:pt x="31939" y="2062"/>
                </a:cubicBezTo>
                <a:cubicBezTo>
                  <a:pt x="31841" y="2456"/>
                  <a:pt x="31328" y="2811"/>
                  <a:pt x="30993" y="2949"/>
                </a:cubicBezTo>
                <a:cubicBezTo>
                  <a:pt x="30540" y="3086"/>
                  <a:pt x="30087" y="3185"/>
                  <a:pt x="29614" y="3264"/>
                </a:cubicBezTo>
                <a:cubicBezTo>
                  <a:pt x="28885" y="3441"/>
                  <a:pt x="28274" y="3756"/>
                  <a:pt x="27999" y="4485"/>
                </a:cubicBezTo>
                <a:cubicBezTo>
                  <a:pt x="27940" y="4604"/>
                  <a:pt x="28117" y="4761"/>
                  <a:pt x="28196" y="4820"/>
                </a:cubicBezTo>
                <a:cubicBezTo>
                  <a:pt x="28961" y="5354"/>
                  <a:pt x="29784" y="5564"/>
                  <a:pt x="30650" y="5564"/>
                </a:cubicBezTo>
                <a:cubicBezTo>
                  <a:pt x="31032" y="5564"/>
                  <a:pt x="31423" y="5523"/>
                  <a:pt x="31821" y="5451"/>
                </a:cubicBezTo>
                <a:cubicBezTo>
                  <a:pt x="33949" y="5057"/>
                  <a:pt x="36018" y="4170"/>
                  <a:pt x="38067" y="3500"/>
                </a:cubicBezTo>
                <a:lnTo>
                  <a:pt x="44608" y="1372"/>
                </a:lnTo>
                <a:cubicBezTo>
                  <a:pt x="45652" y="1037"/>
                  <a:pt x="46736" y="545"/>
                  <a:pt x="47820" y="466"/>
                </a:cubicBezTo>
                <a:cubicBezTo>
                  <a:pt x="47866" y="462"/>
                  <a:pt x="47913" y="461"/>
                  <a:pt x="47961" y="461"/>
                </a:cubicBezTo>
                <a:close/>
                <a:moveTo>
                  <a:pt x="47887" y="1"/>
                </a:moveTo>
                <a:cubicBezTo>
                  <a:pt x="47346" y="1"/>
                  <a:pt x="46785" y="115"/>
                  <a:pt x="46263" y="269"/>
                </a:cubicBezTo>
                <a:cubicBezTo>
                  <a:pt x="43308" y="1136"/>
                  <a:pt x="40392" y="2180"/>
                  <a:pt x="37456" y="3126"/>
                </a:cubicBezTo>
                <a:cubicBezTo>
                  <a:pt x="35939" y="3618"/>
                  <a:pt x="34422" y="4150"/>
                  <a:pt x="32905" y="4604"/>
                </a:cubicBezTo>
                <a:cubicBezTo>
                  <a:pt x="32057" y="4864"/>
                  <a:pt x="31161" y="5107"/>
                  <a:pt x="30294" y="5107"/>
                </a:cubicBezTo>
                <a:cubicBezTo>
                  <a:pt x="29690" y="5107"/>
                  <a:pt x="29099" y="4990"/>
                  <a:pt x="28548" y="4678"/>
                </a:cubicBezTo>
                <a:lnTo>
                  <a:pt x="28548" y="4678"/>
                </a:lnTo>
                <a:cubicBezTo>
                  <a:pt x="29329" y="3332"/>
                  <a:pt x="32773" y="3918"/>
                  <a:pt x="32412" y="1944"/>
                </a:cubicBezTo>
                <a:cubicBezTo>
                  <a:pt x="32213" y="702"/>
                  <a:pt x="30749" y="420"/>
                  <a:pt x="29620" y="420"/>
                </a:cubicBezTo>
                <a:cubicBezTo>
                  <a:pt x="29405" y="420"/>
                  <a:pt x="29203" y="431"/>
                  <a:pt x="29023" y="446"/>
                </a:cubicBezTo>
                <a:cubicBezTo>
                  <a:pt x="26501" y="663"/>
                  <a:pt x="23960" y="1530"/>
                  <a:pt x="21477" y="2023"/>
                </a:cubicBezTo>
                <a:cubicBezTo>
                  <a:pt x="18738" y="2554"/>
                  <a:pt x="16000" y="2988"/>
                  <a:pt x="13222" y="3343"/>
                </a:cubicBezTo>
                <a:cubicBezTo>
                  <a:pt x="10404" y="3697"/>
                  <a:pt x="7567" y="3953"/>
                  <a:pt x="4730" y="4131"/>
                </a:cubicBezTo>
                <a:cubicBezTo>
                  <a:pt x="2996" y="4229"/>
                  <a:pt x="277" y="4544"/>
                  <a:pt x="99" y="6791"/>
                </a:cubicBezTo>
                <a:cubicBezTo>
                  <a:pt x="1" y="8150"/>
                  <a:pt x="1163" y="9253"/>
                  <a:pt x="2346" y="9726"/>
                </a:cubicBezTo>
                <a:cubicBezTo>
                  <a:pt x="3420" y="10144"/>
                  <a:pt x="4676" y="10266"/>
                  <a:pt x="5943" y="10266"/>
                </a:cubicBezTo>
                <a:cubicBezTo>
                  <a:pt x="7184" y="10266"/>
                  <a:pt x="8435" y="10149"/>
                  <a:pt x="9537" y="10081"/>
                </a:cubicBezTo>
                <a:cubicBezTo>
                  <a:pt x="10897" y="10002"/>
                  <a:pt x="12256" y="9884"/>
                  <a:pt x="13616" y="9687"/>
                </a:cubicBezTo>
                <a:cubicBezTo>
                  <a:pt x="15172" y="9490"/>
                  <a:pt x="16748" y="8958"/>
                  <a:pt x="18285" y="8840"/>
                </a:cubicBezTo>
                <a:lnTo>
                  <a:pt x="18758" y="8721"/>
                </a:lnTo>
                <a:lnTo>
                  <a:pt x="19743" y="9293"/>
                </a:lnTo>
                <a:cubicBezTo>
                  <a:pt x="19763" y="9588"/>
                  <a:pt x="19073" y="9608"/>
                  <a:pt x="18896" y="9746"/>
                </a:cubicBezTo>
                <a:cubicBezTo>
                  <a:pt x="18187" y="10298"/>
                  <a:pt x="18108" y="10554"/>
                  <a:pt x="17142" y="10692"/>
                </a:cubicBezTo>
                <a:cubicBezTo>
                  <a:pt x="16354" y="10810"/>
                  <a:pt x="15822" y="11007"/>
                  <a:pt x="15606" y="11834"/>
                </a:cubicBezTo>
                <a:cubicBezTo>
                  <a:pt x="15599" y="11866"/>
                  <a:pt x="15608" y="11903"/>
                  <a:pt x="15627" y="11942"/>
                </a:cubicBezTo>
                <a:lnTo>
                  <a:pt x="15627" y="11942"/>
                </a:lnTo>
                <a:cubicBezTo>
                  <a:pt x="15687" y="13288"/>
                  <a:pt x="16980" y="13890"/>
                  <a:pt x="18200" y="13890"/>
                </a:cubicBezTo>
                <a:cubicBezTo>
                  <a:pt x="18275" y="13890"/>
                  <a:pt x="18349" y="13888"/>
                  <a:pt x="18423" y="13884"/>
                </a:cubicBezTo>
                <a:cubicBezTo>
                  <a:pt x="21103" y="13726"/>
                  <a:pt x="23841" y="13076"/>
                  <a:pt x="26501" y="12682"/>
                </a:cubicBezTo>
                <a:lnTo>
                  <a:pt x="34678" y="11421"/>
                </a:lnTo>
                <a:cubicBezTo>
                  <a:pt x="35880" y="11224"/>
                  <a:pt x="37200" y="11165"/>
                  <a:pt x="38362" y="10810"/>
                </a:cubicBezTo>
                <a:cubicBezTo>
                  <a:pt x="39032" y="10613"/>
                  <a:pt x="39702" y="10140"/>
                  <a:pt x="39682" y="9372"/>
                </a:cubicBezTo>
                <a:cubicBezTo>
                  <a:pt x="39682" y="8781"/>
                  <a:pt x="39269" y="8603"/>
                  <a:pt x="38934" y="8209"/>
                </a:cubicBezTo>
                <a:cubicBezTo>
                  <a:pt x="38382" y="7579"/>
                  <a:pt x="38047" y="7047"/>
                  <a:pt x="38737" y="6377"/>
                </a:cubicBezTo>
                <a:cubicBezTo>
                  <a:pt x="39269" y="5865"/>
                  <a:pt x="40175" y="5766"/>
                  <a:pt x="40845" y="5608"/>
                </a:cubicBezTo>
                <a:cubicBezTo>
                  <a:pt x="43308" y="5057"/>
                  <a:pt x="45889" y="4663"/>
                  <a:pt x="48293" y="3914"/>
                </a:cubicBezTo>
                <a:cubicBezTo>
                  <a:pt x="49494" y="3520"/>
                  <a:pt x="50893" y="2515"/>
                  <a:pt x="50046" y="1136"/>
                </a:cubicBezTo>
                <a:cubicBezTo>
                  <a:pt x="49529" y="282"/>
                  <a:pt x="48733" y="1"/>
                  <a:pt x="4788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41" name="Google Shape;1441;p53"/>
          <p:cNvSpPr/>
          <p:nvPr/>
        </p:nvSpPr>
        <p:spPr>
          <a:xfrm flipH="1">
            <a:off x="7695869" y="4415017"/>
            <a:ext cx="283484" cy="360463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453" name="Google Shape;1453;p53"/>
          <p:cNvGrpSpPr/>
          <p:nvPr/>
        </p:nvGrpSpPr>
        <p:grpSpPr>
          <a:xfrm rot="-2700000">
            <a:off x="8250911" y="4279227"/>
            <a:ext cx="898707" cy="734178"/>
            <a:chOff x="10024450" y="2274100"/>
            <a:chExt cx="762700" cy="650325"/>
          </a:xfrm>
        </p:grpSpPr>
        <p:sp>
          <p:nvSpPr>
            <p:cNvPr id="1454" name="Google Shape;1454;p53"/>
            <p:cNvSpPr/>
            <p:nvPr/>
          </p:nvSpPr>
          <p:spPr>
            <a:xfrm>
              <a:off x="10051950" y="2294750"/>
              <a:ext cx="706375" cy="609625"/>
            </a:xfrm>
            <a:custGeom>
              <a:avLst/>
              <a:gdLst/>
              <a:ahLst/>
              <a:cxnLst/>
              <a:rect l="l" t="t" r="r" b="b"/>
              <a:pathLst>
                <a:path w="28255" h="24385" extrusionOk="0">
                  <a:moveTo>
                    <a:pt x="8240" y="1"/>
                  </a:moveTo>
                  <a:cubicBezTo>
                    <a:pt x="8107" y="835"/>
                    <a:pt x="7940" y="1602"/>
                    <a:pt x="7706" y="2402"/>
                  </a:cubicBezTo>
                  <a:cubicBezTo>
                    <a:pt x="6639" y="6505"/>
                    <a:pt x="4971" y="10408"/>
                    <a:pt x="2803" y="14044"/>
                  </a:cubicBezTo>
                  <a:cubicBezTo>
                    <a:pt x="2803" y="14044"/>
                    <a:pt x="1235" y="16746"/>
                    <a:pt x="1" y="18714"/>
                  </a:cubicBezTo>
                  <a:cubicBezTo>
                    <a:pt x="1002" y="19715"/>
                    <a:pt x="5605" y="23784"/>
                    <a:pt x="13911" y="24385"/>
                  </a:cubicBezTo>
                  <a:lnTo>
                    <a:pt x="17380" y="23284"/>
                  </a:lnTo>
                  <a:lnTo>
                    <a:pt x="20782" y="22183"/>
                  </a:lnTo>
                  <a:cubicBezTo>
                    <a:pt x="22917" y="17547"/>
                    <a:pt x="24852" y="12810"/>
                    <a:pt x="26520" y="8006"/>
                  </a:cubicBezTo>
                  <a:cubicBezTo>
                    <a:pt x="27354" y="5605"/>
                    <a:pt x="28254" y="2169"/>
                    <a:pt x="28254" y="2169"/>
                  </a:cubicBezTo>
                  <a:lnTo>
                    <a:pt x="28254" y="2169"/>
                  </a:lnTo>
                  <a:cubicBezTo>
                    <a:pt x="26720" y="2407"/>
                    <a:pt x="25144" y="2506"/>
                    <a:pt x="23582" y="2506"/>
                  </a:cubicBezTo>
                  <a:cubicBezTo>
                    <a:pt x="15734" y="2506"/>
                    <a:pt x="8240" y="1"/>
                    <a:pt x="8240" y="1"/>
                  </a:cubicBezTo>
                  <a:close/>
                </a:path>
              </a:pathLst>
            </a:custGeom>
            <a:solidFill>
              <a:srgbClr val="302D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5" name="Google Shape;1455;p53"/>
            <p:cNvSpPr/>
            <p:nvPr/>
          </p:nvSpPr>
          <p:spPr>
            <a:xfrm>
              <a:off x="10024450" y="2274100"/>
              <a:ext cx="762700" cy="650325"/>
            </a:xfrm>
            <a:custGeom>
              <a:avLst/>
              <a:gdLst/>
              <a:ahLst/>
              <a:cxnLst/>
              <a:rect l="l" t="t" r="r" b="b"/>
              <a:pathLst>
                <a:path w="30508" h="26013" extrusionOk="0">
                  <a:moveTo>
                    <a:pt x="2783" y="14640"/>
                  </a:moveTo>
                  <a:cubicBezTo>
                    <a:pt x="2750" y="14640"/>
                    <a:pt x="2723" y="14703"/>
                    <a:pt x="2785" y="14864"/>
                  </a:cubicBezTo>
                  <a:lnTo>
                    <a:pt x="2785" y="14864"/>
                  </a:lnTo>
                  <a:cubicBezTo>
                    <a:pt x="2876" y="14736"/>
                    <a:pt x="2825" y="14640"/>
                    <a:pt x="2783" y="14640"/>
                  </a:cubicBezTo>
                  <a:close/>
                  <a:moveTo>
                    <a:pt x="10200" y="1949"/>
                  </a:moveTo>
                  <a:cubicBezTo>
                    <a:pt x="14694" y="3316"/>
                    <a:pt x="19526" y="4155"/>
                    <a:pt x="24289" y="4155"/>
                  </a:cubicBezTo>
                  <a:cubicBezTo>
                    <a:pt x="25520" y="4155"/>
                    <a:pt x="26746" y="4099"/>
                    <a:pt x="27961" y="3981"/>
                  </a:cubicBezTo>
                  <a:lnTo>
                    <a:pt x="27961" y="3981"/>
                  </a:lnTo>
                  <a:cubicBezTo>
                    <a:pt x="26216" y="10325"/>
                    <a:pt x="23868" y="16492"/>
                    <a:pt x="20999" y="22399"/>
                  </a:cubicBezTo>
                  <a:lnTo>
                    <a:pt x="20999" y="22399"/>
                  </a:lnTo>
                  <a:lnTo>
                    <a:pt x="14854" y="24388"/>
                  </a:lnTo>
                  <a:lnTo>
                    <a:pt x="14854" y="24388"/>
                  </a:lnTo>
                  <a:cubicBezTo>
                    <a:pt x="10361" y="23971"/>
                    <a:pt x="5747" y="22512"/>
                    <a:pt x="2343" y="19482"/>
                  </a:cubicBezTo>
                  <a:lnTo>
                    <a:pt x="2343" y="19482"/>
                  </a:lnTo>
                  <a:cubicBezTo>
                    <a:pt x="3225" y="18045"/>
                    <a:pt x="4078" y="16607"/>
                    <a:pt x="4904" y="15170"/>
                  </a:cubicBezTo>
                  <a:cubicBezTo>
                    <a:pt x="4970" y="14970"/>
                    <a:pt x="4970" y="14737"/>
                    <a:pt x="4837" y="14537"/>
                  </a:cubicBezTo>
                  <a:lnTo>
                    <a:pt x="4837" y="14537"/>
                  </a:lnTo>
                  <a:cubicBezTo>
                    <a:pt x="4866" y="14581"/>
                    <a:pt x="4903" y="14601"/>
                    <a:pt x="4945" y="14601"/>
                  </a:cubicBezTo>
                  <a:cubicBezTo>
                    <a:pt x="5380" y="14601"/>
                    <a:pt x="6422" y="12433"/>
                    <a:pt x="6605" y="12068"/>
                  </a:cubicBezTo>
                  <a:cubicBezTo>
                    <a:pt x="7205" y="10867"/>
                    <a:pt x="7739" y="9633"/>
                    <a:pt x="8273" y="8399"/>
                  </a:cubicBezTo>
                  <a:cubicBezTo>
                    <a:pt x="9078" y="6299"/>
                    <a:pt x="9735" y="4149"/>
                    <a:pt x="10200" y="1949"/>
                  </a:cubicBezTo>
                  <a:close/>
                  <a:moveTo>
                    <a:pt x="9275" y="0"/>
                  </a:moveTo>
                  <a:cubicBezTo>
                    <a:pt x="9006" y="0"/>
                    <a:pt x="8770" y="99"/>
                    <a:pt x="8600" y="248"/>
                  </a:cubicBezTo>
                  <a:lnTo>
                    <a:pt x="8600" y="248"/>
                  </a:lnTo>
                  <a:cubicBezTo>
                    <a:pt x="8452" y="363"/>
                    <a:pt x="8345" y="521"/>
                    <a:pt x="8306" y="727"/>
                  </a:cubicBezTo>
                  <a:cubicBezTo>
                    <a:pt x="7405" y="5630"/>
                    <a:pt x="5437" y="10267"/>
                    <a:pt x="2902" y="14570"/>
                  </a:cubicBezTo>
                  <a:cubicBezTo>
                    <a:pt x="2837" y="14766"/>
                    <a:pt x="2836" y="14994"/>
                    <a:pt x="2961" y="15191"/>
                  </a:cubicBezTo>
                  <a:lnTo>
                    <a:pt x="2961" y="15191"/>
                  </a:lnTo>
                  <a:cubicBezTo>
                    <a:pt x="2872" y="15054"/>
                    <a:pt x="2817" y="14946"/>
                    <a:pt x="2785" y="14864"/>
                  </a:cubicBezTo>
                  <a:lnTo>
                    <a:pt x="2785" y="14864"/>
                  </a:lnTo>
                  <a:cubicBezTo>
                    <a:pt x="2754" y="14908"/>
                    <a:pt x="2706" y="14955"/>
                    <a:pt x="2635" y="15004"/>
                  </a:cubicBezTo>
                  <a:cubicBezTo>
                    <a:pt x="2369" y="15370"/>
                    <a:pt x="2168" y="15771"/>
                    <a:pt x="1968" y="16171"/>
                  </a:cubicBezTo>
                  <a:cubicBezTo>
                    <a:pt x="1368" y="17205"/>
                    <a:pt x="767" y="18239"/>
                    <a:pt x="134" y="19240"/>
                  </a:cubicBezTo>
                  <a:cubicBezTo>
                    <a:pt x="0" y="19540"/>
                    <a:pt x="100" y="19874"/>
                    <a:pt x="334" y="20074"/>
                  </a:cubicBezTo>
                  <a:cubicBezTo>
                    <a:pt x="4170" y="23810"/>
                    <a:pt x="9707" y="25578"/>
                    <a:pt x="14944" y="26011"/>
                  </a:cubicBezTo>
                  <a:lnTo>
                    <a:pt x="14931" y="25979"/>
                  </a:lnTo>
                  <a:lnTo>
                    <a:pt x="14931" y="25979"/>
                  </a:lnTo>
                  <a:cubicBezTo>
                    <a:pt x="15028" y="26001"/>
                    <a:pt x="15125" y="26013"/>
                    <a:pt x="15218" y="26013"/>
                  </a:cubicBezTo>
                  <a:cubicBezTo>
                    <a:pt x="15309" y="26013"/>
                    <a:pt x="15397" y="26002"/>
                    <a:pt x="15478" y="25978"/>
                  </a:cubicBezTo>
                  <a:lnTo>
                    <a:pt x="22349" y="23743"/>
                  </a:lnTo>
                  <a:cubicBezTo>
                    <a:pt x="22474" y="23715"/>
                    <a:pt x="22581" y="23653"/>
                    <a:pt x="22669" y="23568"/>
                  </a:cubicBezTo>
                  <a:lnTo>
                    <a:pt x="22669" y="23568"/>
                  </a:lnTo>
                  <a:cubicBezTo>
                    <a:pt x="22787" y="23475"/>
                    <a:pt x="22854" y="23365"/>
                    <a:pt x="22880" y="23247"/>
                  </a:cubicBezTo>
                  <a:lnTo>
                    <a:pt x="22880" y="23247"/>
                  </a:lnTo>
                  <a:cubicBezTo>
                    <a:pt x="26002" y="16795"/>
                    <a:pt x="28526" y="10044"/>
                    <a:pt x="30355" y="3095"/>
                  </a:cubicBezTo>
                  <a:cubicBezTo>
                    <a:pt x="30508" y="2515"/>
                    <a:pt x="29681" y="2186"/>
                    <a:pt x="29208" y="2186"/>
                  </a:cubicBezTo>
                  <a:cubicBezTo>
                    <a:pt x="29165" y="2186"/>
                    <a:pt x="29124" y="2189"/>
                    <a:pt x="29087" y="2194"/>
                  </a:cubicBezTo>
                  <a:cubicBezTo>
                    <a:pt x="27478" y="2421"/>
                    <a:pt x="25838" y="2527"/>
                    <a:pt x="24186" y="2527"/>
                  </a:cubicBezTo>
                  <a:cubicBezTo>
                    <a:pt x="19411" y="2527"/>
                    <a:pt x="14541" y="1640"/>
                    <a:pt x="10060" y="197"/>
                  </a:cubicBezTo>
                  <a:lnTo>
                    <a:pt x="10060" y="197"/>
                  </a:lnTo>
                  <a:cubicBezTo>
                    <a:pt x="9901" y="100"/>
                    <a:pt x="9703" y="41"/>
                    <a:pt x="9497" y="22"/>
                  </a:cubicBezTo>
                  <a:lnTo>
                    <a:pt x="9497" y="22"/>
                  </a:lnTo>
                  <a:cubicBezTo>
                    <a:pt x="9421" y="7"/>
                    <a:pt x="9347" y="0"/>
                    <a:pt x="927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6" name="Google Shape;1456;p53"/>
            <p:cNvSpPr/>
            <p:nvPr/>
          </p:nvSpPr>
          <p:spPr>
            <a:xfrm>
              <a:off x="10045400" y="2294038"/>
              <a:ext cx="706375" cy="610450"/>
            </a:xfrm>
            <a:custGeom>
              <a:avLst/>
              <a:gdLst/>
              <a:ahLst/>
              <a:cxnLst/>
              <a:rect l="l" t="t" r="r" b="b"/>
              <a:pathLst>
                <a:path w="28255" h="24418" extrusionOk="0">
                  <a:moveTo>
                    <a:pt x="8240" y="0"/>
                  </a:moveTo>
                  <a:cubicBezTo>
                    <a:pt x="8107" y="834"/>
                    <a:pt x="7907" y="1635"/>
                    <a:pt x="7706" y="2435"/>
                  </a:cubicBezTo>
                  <a:cubicBezTo>
                    <a:pt x="6639" y="6505"/>
                    <a:pt x="4971" y="10441"/>
                    <a:pt x="2803" y="14077"/>
                  </a:cubicBezTo>
                  <a:cubicBezTo>
                    <a:pt x="2803" y="14077"/>
                    <a:pt x="1235" y="16779"/>
                    <a:pt x="1" y="18747"/>
                  </a:cubicBezTo>
                  <a:cubicBezTo>
                    <a:pt x="1002" y="19748"/>
                    <a:pt x="5605" y="23851"/>
                    <a:pt x="13911" y="24418"/>
                  </a:cubicBezTo>
                  <a:lnTo>
                    <a:pt x="20782" y="22216"/>
                  </a:lnTo>
                  <a:cubicBezTo>
                    <a:pt x="22917" y="17580"/>
                    <a:pt x="24852" y="12876"/>
                    <a:pt x="26520" y="8039"/>
                  </a:cubicBezTo>
                  <a:cubicBezTo>
                    <a:pt x="27354" y="5671"/>
                    <a:pt x="28254" y="2202"/>
                    <a:pt x="28254" y="2202"/>
                  </a:cubicBezTo>
                  <a:lnTo>
                    <a:pt x="28254" y="2202"/>
                  </a:lnTo>
                  <a:cubicBezTo>
                    <a:pt x="26756" y="2430"/>
                    <a:pt x="25214" y="2526"/>
                    <a:pt x="23684" y="2526"/>
                  </a:cubicBezTo>
                  <a:cubicBezTo>
                    <a:pt x="15815" y="2526"/>
                    <a:pt x="8240" y="0"/>
                    <a:pt x="824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7" name="Google Shape;1457;p53"/>
            <p:cNvSpPr/>
            <p:nvPr/>
          </p:nvSpPr>
          <p:spPr>
            <a:xfrm>
              <a:off x="10399700" y="2814300"/>
              <a:ext cx="171825" cy="90075"/>
            </a:xfrm>
            <a:custGeom>
              <a:avLst/>
              <a:gdLst/>
              <a:ahLst/>
              <a:cxnLst/>
              <a:rect l="l" t="t" r="r" b="b"/>
              <a:pathLst>
                <a:path w="6873" h="3603" extrusionOk="0">
                  <a:moveTo>
                    <a:pt x="3103" y="0"/>
                  </a:moveTo>
                  <a:cubicBezTo>
                    <a:pt x="3103" y="0"/>
                    <a:pt x="2836" y="2135"/>
                    <a:pt x="1" y="3603"/>
                  </a:cubicBezTo>
                  <a:lnTo>
                    <a:pt x="6872" y="1401"/>
                  </a:lnTo>
                  <a:lnTo>
                    <a:pt x="6872" y="1401"/>
                  </a:lnTo>
                  <a:cubicBezTo>
                    <a:pt x="6872" y="1401"/>
                    <a:pt x="6528" y="1453"/>
                    <a:pt x="6043" y="1453"/>
                  </a:cubicBezTo>
                  <a:cubicBezTo>
                    <a:pt x="5075" y="1453"/>
                    <a:pt x="3548" y="1246"/>
                    <a:pt x="31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8" name="Google Shape;1458;p53"/>
            <p:cNvSpPr/>
            <p:nvPr/>
          </p:nvSpPr>
          <p:spPr>
            <a:xfrm>
              <a:off x="10286450" y="2434750"/>
              <a:ext cx="330925" cy="81850"/>
            </a:xfrm>
            <a:custGeom>
              <a:avLst/>
              <a:gdLst/>
              <a:ahLst/>
              <a:cxnLst/>
              <a:rect l="l" t="t" r="r" b="b"/>
              <a:pathLst>
                <a:path w="13237" h="3274" extrusionOk="0">
                  <a:moveTo>
                    <a:pt x="863" y="0"/>
                  </a:moveTo>
                  <a:cubicBezTo>
                    <a:pt x="630" y="0"/>
                    <a:pt x="1" y="607"/>
                    <a:pt x="128" y="639"/>
                  </a:cubicBezTo>
                  <a:cubicBezTo>
                    <a:pt x="4030" y="2240"/>
                    <a:pt x="8167" y="3140"/>
                    <a:pt x="12403" y="3274"/>
                  </a:cubicBezTo>
                  <a:cubicBezTo>
                    <a:pt x="12670" y="3274"/>
                    <a:pt x="13237" y="2640"/>
                    <a:pt x="13204" y="2640"/>
                  </a:cubicBezTo>
                  <a:cubicBezTo>
                    <a:pt x="8967" y="2507"/>
                    <a:pt x="4798" y="1606"/>
                    <a:pt x="895" y="5"/>
                  </a:cubicBezTo>
                  <a:cubicBezTo>
                    <a:pt x="885" y="2"/>
                    <a:pt x="875" y="0"/>
                    <a:pt x="8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9" name="Google Shape;1459;p53"/>
            <p:cNvSpPr/>
            <p:nvPr/>
          </p:nvSpPr>
          <p:spPr>
            <a:xfrm>
              <a:off x="10233150" y="2558850"/>
              <a:ext cx="330875" cy="81175"/>
            </a:xfrm>
            <a:custGeom>
              <a:avLst/>
              <a:gdLst/>
              <a:ahLst/>
              <a:cxnLst/>
              <a:rect l="l" t="t" r="r" b="b"/>
              <a:pathLst>
                <a:path w="13235" h="3247" extrusionOk="0">
                  <a:moveTo>
                    <a:pt x="870" y="1"/>
                  </a:moveTo>
                  <a:cubicBezTo>
                    <a:pt x="599" y="1"/>
                    <a:pt x="1" y="583"/>
                    <a:pt x="125" y="645"/>
                  </a:cubicBezTo>
                  <a:cubicBezTo>
                    <a:pt x="4028" y="2246"/>
                    <a:pt x="8197" y="3113"/>
                    <a:pt x="12400" y="3247"/>
                  </a:cubicBezTo>
                  <a:cubicBezTo>
                    <a:pt x="12700" y="3247"/>
                    <a:pt x="13234" y="2613"/>
                    <a:pt x="13201" y="2613"/>
                  </a:cubicBezTo>
                  <a:cubicBezTo>
                    <a:pt x="8964" y="2479"/>
                    <a:pt x="4828" y="1612"/>
                    <a:pt x="925" y="11"/>
                  </a:cubicBezTo>
                  <a:cubicBezTo>
                    <a:pt x="909" y="4"/>
                    <a:pt x="891" y="1"/>
                    <a:pt x="87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0" name="Google Shape;1460;p53"/>
            <p:cNvSpPr/>
            <p:nvPr/>
          </p:nvSpPr>
          <p:spPr>
            <a:xfrm>
              <a:off x="10174775" y="2676450"/>
              <a:ext cx="330875" cy="81150"/>
            </a:xfrm>
            <a:custGeom>
              <a:avLst/>
              <a:gdLst/>
              <a:ahLst/>
              <a:cxnLst/>
              <a:rect l="l" t="t" r="r" b="b"/>
              <a:pathLst>
                <a:path w="13235" h="3246" extrusionOk="0">
                  <a:moveTo>
                    <a:pt x="843" y="0"/>
                  </a:moveTo>
                  <a:cubicBezTo>
                    <a:pt x="599" y="0"/>
                    <a:pt x="1" y="582"/>
                    <a:pt x="125" y="644"/>
                  </a:cubicBezTo>
                  <a:cubicBezTo>
                    <a:pt x="4028" y="2245"/>
                    <a:pt x="8197" y="3113"/>
                    <a:pt x="12400" y="3246"/>
                  </a:cubicBezTo>
                  <a:cubicBezTo>
                    <a:pt x="12700" y="3246"/>
                    <a:pt x="13234" y="2612"/>
                    <a:pt x="13201" y="2612"/>
                  </a:cubicBezTo>
                  <a:cubicBezTo>
                    <a:pt x="8964" y="2479"/>
                    <a:pt x="4795" y="1611"/>
                    <a:pt x="892" y="10"/>
                  </a:cubicBezTo>
                  <a:cubicBezTo>
                    <a:pt x="878" y="3"/>
                    <a:pt x="862" y="0"/>
                    <a:pt x="8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61" name="Google Shape;1461;p53"/>
          <p:cNvGrpSpPr/>
          <p:nvPr/>
        </p:nvGrpSpPr>
        <p:grpSpPr>
          <a:xfrm rot="-2700000" flipH="1">
            <a:off x="76053" y="4493972"/>
            <a:ext cx="535023" cy="623567"/>
            <a:chOff x="10440625" y="1291025"/>
            <a:chExt cx="630000" cy="626675"/>
          </a:xfrm>
        </p:grpSpPr>
        <p:sp>
          <p:nvSpPr>
            <p:cNvPr id="1462" name="Google Shape;1462;p53"/>
            <p:cNvSpPr/>
            <p:nvPr/>
          </p:nvSpPr>
          <p:spPr>
            <a:xfrm>
              <a:off x="10465650" y="1310625"/>
              <a:ext cx="580450" cy="589725"/>
            </a:xfrm>
            <a:custGeom>
              <a:avLst/>
              <a:gdLst/>
              <a:ahLst/>
              <a:cxnLst/>
              <a:rect l="l" t="t" r="r" b="b"/>
              <a:pathLst>
                <a:path w="23218" h="23589" extrusionOk="0">
                  <a:moveTo>
                    <a:pt x="12610" y="0"/>
                  </a:moveTo>
                  <a:cubicBezTo>
                    <a:pt x="6906" y="4003"/>
                    <a:pt x="1" y="6138"/>
                    <a:pt x="1" y="6138"/>
                  </a:cubicBezTo>
                  <a:cubicBezTo>
                    <a:pt x="434" y="6772"/>
                    <a:pt x="768" y="7439"/>
                    <a:pt x="1135" y="8073"/>
                  </a:cubicBezTo>
                  <a:cubicBezTo>
                    <a:pt x="2803" y="11442"/>
                    <a:pt x="4003" y="15044"/>
                    <a:pt x="4671" y="18747"/>
                  </a:cubicBezTo>
                  <a:cubicBezTo>
                    <a:pt x="4671" y="18747"/>
                    <a:pt x="5171" y="21482"/>
                    <a:pt x="5505" y="23484"/>
                  </a:cubicBezTo>
                  <a:cubicBezTo>
                    <a:pt x="5841" y="23527"/>
                    <a:pt x="6482" y="23588"/>
                    <a:pt x="7358" y="23588"/>
                  </a:cubicBezTo>
                  <a:cubicBezTo>
                    <a:pt x="10563" y="23588"/>
                    <a:pt x="16913" y="22766"/>
                    <a:pt x="23017" y="17213"/>
                  </a:cubicBezTo>
                  <a:lnTo>
                    <a:pt x="23217" y="17012"/>
                  </a:lnTo>
                  <a:cubicBezTo>
                    <a:pt x="22817" y="14511"/>
                    <a:pt x="20348" y="7172"/>
                    <a:pt x="18280" y="2168"/>
                  </a:cubicBezTo>
                  <a:cubicBezTo>
                    <a:pt x="18113" y="1735"/>
                    <a:pt x="17913" y="1301"/>
                    <a:pt x="17713" y="868"/>
                  </a:cubicBezTo>
                  <a:lnTo>
                    <a:pt x="17680" y="734"/>
                  </a:lnTo>
                  <a:cubicBezTo>
                    <a:pt x="17546" y="501"/>
                    <a:pt x="17446" y="234"/>
                    <a:pt x="17313" y="0"/>
                  </a:cubicBezTo>
                  <a:close/>
                </a:path>
              </a:pathLst>
            </a:custGeom>
            <a:solidFill>
              <a:srgbClr val="302D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3" name="Google Shape;1463;p53"/>
            <p:cNvSpPr/>
            <p:nvPr/>
          </p:nvSpPr>
          <p:spPr>
            <a:xfrm>
              <a:off x="10440625" y="1291025"/>
              <a:ext cx="630000" cy="626675"/>
            </a:xfrm>
            <a:custGeom>
              <a:avLst/>
              <a:gdLst/>
              <a:ahLst/>
              <a:cxnLst/>
              <a:rect l="l" t="t" r="r" b="b"/>
              <a:pathLst>
                <a:path w="25200" h="25067" extrusionOk="0">
                  <a:moveTo>
                    <a:pt x="17914" y="1485"/>
                  </a:moveTo>
                  <a:cubicBezTo>
                    <a:pt x="20117" y="6418"/>
                    <a:pt x="22353" y="11902"/>
                    <a:pt x="23310" y="17266"/>
                  </a:cubicBezTo>
                  <a:lnTo>
                    <a:pt x="23310" y="17266"/>
                  </a:lnTo>
                  <a:cubicBezTo>
                    <a:pt x="19197" y="20977"/>
                    <a:pt x="13681" y="23649"/>
                    <a:pt x="8065" y="23649"/>
                  </a:cubicBezTo>
                  <a:cubicBezTo>
                    <a:pt x="7800" y="23649"/>
                    <a:pt x="7535" y="23643"/>
                    <a:pt x="7270" y="23631"/>
                  </a:cubicBezTo>
                  <a:lnTo>
                    <a:pt x="7270" y="23631"/>
                  </a:lnTo>
                  <a:cubicBezTo>
                    <a:pt x="7158" y="22363"/>
                    <a:pt x="7069" y="20721"/>
                    <a:pt x="6420" y="19697"/>
                  </a:cubicBezTo>
                  <a:lnTo>
                    <a:pt x="6420" y="19697"/>
                  </a:lnTo>
                  <a:lnTo>
                    <a:pt x="6539" y="19798"/>
                  </a:lnTo>
                  <a:cubicBezTo>
                    <a:pt x="5769" y="15469"/>
                    <a:pt x="4260" y="11294"/>
                    <a:pt x="2099" y="7451"/>
                  </a:cubicBezTo>
                  <a:lnTo>
                    <a:pt x="2099" y="7451"/>
                  </a:lnTo>
                  <a:cubicBezTo>
                    <a:pt x="6410" y="6064"/>
                    <a:pt x="10500" y="4055"/>
                    <a:pt x="14247" y="1485"/>
                  </a:cubicBezTo>
                  <a:close/>
                  <a:moveTo>
                    <a:pt x="13099" y="1"/>
                  </a:moveTo>
                  <a:cubicBezTo>
                    <a:pt x="12993" y="1"/>
                    <a:pt x="12894" y="26"/>
                    <a:pt x="12810" y="84"/>
                  </a:cubicBezTo>
                  <a:cubicBezTo>
                    <a:pt x="8941" y="2752"/>
                    <a:pt x="4704" y="4820"/>
                    <a:pt x="268" y="6221"/>
                  </a:cubicBezTo>
                  <a:cubicBezTo>
                    <a:pt x="1" y="6288"/>
                    <a:pt x="101" y="6622"/>
                    <a:pt x="201" y="6789"/>
                  </a:cubicBezTo>
                  <a:cubicBezTo>
                    <a:pt x="1902" y="9624"/>
                    <a:pt x="3170" y="12693"/>
                    <a:pt x="4004" y="15895"/>
                  </a:cubicBezTo>
                  <a:cubicBezTo>
                    <a:pt x="4287" y="16911"/>
                    <a:pt x="4286" y="18329"/>
                    <a:pt x="4831" y="19283"/>
                  </a:cubicBezTo>
                  <a:lnTo>
                    <a:pt x="4831" y="19283"/>
                  </a:lnTo>
                  <a:lnTo>
                    <a:pt x="4771" y="19231"/>
                  </a:lnTo>
                  <a:lnTo>
                    <a:pt x="4771" y="19231"/>
                  </a:lnTo>
                  <a:cubicBezTo>
                    <a:pt x="5071" y="20799"/>
                    <a:pt x="5338" y="22366"/>
                    <a:pt x="5605" y="23968"/>
                  </a:cubicBezTo>
                  <a:cubicBezTo>
                    <a:pt x="5672" y="24468"/>
                    <a:pt x="6439" y="24902"/>
                    <a:pt x="6906" y="24935"/>
                  </a:cubicBezTo>
                  <a:cubicBezTo>
                    <a:pt x="7646" y="25024"/>
                    <a:pt x="8385" y="25066"/>
                    <a:pt x="9121" y="25066"/>
                  </a:cubicBezTo>
                  <a:cubicBezTo>
                    <a:pt x="15027" y="25066"/>
                    <a:pt x="20755" y="22312"/>
                    <a:pt x="25085" y="18397"/>
                  </a:cubicBezTo>
                  <a:cubicBezTo>
                    <a:pt x="25200" y="18291"/>
                    <a:pt x="25188" y="18136"/>
                    <a:pt x="25097" y="17971"/>
                  </a:cubicBezTo>
                  <a:lnTo>
                    <a:pt x="25097" y="17971"/>
                  </a:lnTo>
                  <a:cubicBezTo>
                    <a:pt x="24116" y="12473"/>
                    <a:pt x="21799" y="6817"/>
                    <a:pt x="19548" y="1752"/>
                  </a:cubicBezTo>
                  <a:lnTo>
                    <a:pt x="19114" y="884"/>
                  </a:lnTo>
                  <a:cubicBezTo>
                    <a:pt x="18814" y="351"/>
                    <a:pt x="18281" y="50"/>
                    <a:pt x="17680" y="50"/>
                  </a:cubicBezTo>
                  <a:lnTo>
                    <a:pt x="13381" y="50"/>
                  </a:lnTo>
                  <a:cubicBezTo>
                    <a:pt x="13284" y="18"/>
                    <a:pt x="13189" y="1"/>
                    <a:pt x="13099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4" name="Google Shape;1464;p53"/>
            <p:cNvSpPr/>
            <p:nvPr/>
          </p:nvSpPr>
          <p:spPr>
            <a:xfrm>
              <a:off x="10465650" y="1310625"/>
              <a:ext cx="580450" cy="589725"/>
            </a:xfrm>
            <a:custGeom>
              <a:avLst/>
              <a:gdLst/>
              <a:ahLst/>
              <a:cxnLst/>
              <a:rect l="l" t="t" r="r" b="b"/>
              <a:pathLst>
                <a:path w="23218" h="23589" extrusionOk="0">
                  <a:moveTo>
                    <a:pt x="12576" y="0"/>
                  </a:moveTo>
                  <a:cubicBezTo>
                    <a:pt x="6906" y="4003"/>
                    <a:pt x="1" y="6138"/>
                    <a:pt x="1" y="6138"/>
                  </a:cubicBezTo>
                  <a:cubicBezTo>
                    <a:pt x="434" y="6772"/>
                    <a:pt x="768" y="7406"/>
                    <a:pt x="1135" y="8073"/>
                  </a:cubicBezTo>
                  <a:cubicBezTo>
                    <a:pt x="2803" y="11442"/>
                    <a:pt x="4003" y="15044"/>
                    <a:pt x="4637" y="18747"/>
                  </a:cubicBezTo>
                  <a:cubicBezTo>
                    <a:pt x="4637" y="18747"/>
                    <a:pt x="5171" y="21482"/>
                    <a:pt x="5471" y="23484"/>
                  </a:cubicBezTo>
                  <a:cubicBezTo>
                    <a:pt x="5815" y="23527"/>
                    <a:pt x="6460" y="23588"/>
                    <a:pt x="7338" y="23588"/>
                  </a:cubicBezTo>
                  <a:cubicBezTo>
                    <a:pt x="10550" y="23588"/>
                    <a:pt x="16880" y="22766"/>
                    <a:pt x="22984" y="17213"/>
                  </a:cubicBezTo>
                  <a:lnTo>
                    <a:pt x="23217" y="17046"/>
                  </a:lnTo>
                  <a:cubicBezTo>
                    <a:pt x="22817" y="14511"/>
                    <a:pt x="20348" y="7172"/>
                    <a:pt x="18280" y="2168"/>
                  </a:cubicBezTo>
                  <a:cubicBezTo>
                    <a:pt x="18013" y="1468"/>
                    <a:pt x="17646" y="701"/>
                    <a:pt x="1731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5" name="Google Shape;1465;p53"/>
            <p:cNvSpPr/>
            <p:nvPr/>
          </p:nvSpPr>
          <p:spPr>
            <a:xfrm>
              <a:off x="10780050" y="1309775"/>
              <a:ext cx="118425" cy="69250"/>
            </a:xfrm>
            <a:custGeom>
              <a:avLst/>
              <a:gdLst/>
              <a:ahLst/>
              <a:cxnLst/>
              <a:rect l="l" t="t" r="r" b="b"/>
              <a:pathLst>
                <a:path w="4737" h="2770" extrusionOk="0">
                  <a:moveTo>
                    <a:pt x="0" y="1"/>
                  </a:moveTo>
                  <a:cubicBezTo>
                    <a:pt x="1868" y="368"/>
                    <a:pt x="3569" y="2770"/>
                    <a:pt x="3569" y="2770"/>
                  </a:cubicBezTo>
                  <a:lnTo>
                    <a:pt x="473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6" name="Google Shape;1466;p53"/>
            <p:cNvSpPr/>
            <p:nvPr/>
          </p:nvSpPr>
          <p:spPr>
            <a:xfrm>
              <a:off x="10585125" y="1404925"/>
              <a:ext cx="291075" cy="135350"/>
            </a:xfrm>
            <a:custGeom>
              <a:avLst/>
              <a:gdLst/>
              <a:ahLst/>
              <a:cxnLst/>
              <a:rect l="l" t="t" r="r" b="b"/>
              <a:pathLst>
                <a:path w="11643" h="5414" extrusionOk="0">
                  <a:moveTo>
                    <a:pt x="10959" y="0"/>
                  </a:moveTo>
                  <a:cubicBezTo>
                    <a:pt x="10848" y="0"/>
                    <a:pt x="10733" y="48"/>
                    <a:pt x="10633" y="164"/>
                  </a:cubicBezTo>
                  <a:cubicBezTo>
                    <a:pt x="7831" y="2633"/>
                    <a:pt x="4328" y="4167"/>
                    <a:pt x="625" y="4534"/>
                  </a:cubicBezTo>
                  <a:cubicBezTo>
                    <a:pt x="0" y="4534"/>
                    <a:pt x="49" y="5414"/>
                    <a:pt x="607" y="5414"/>
                  </a:cubicBezTo>
                  <a:cubicBezTo>
                    <a:pt x="644" y="5414"/>
                    <a:pt x="684" y="5410"/>
                    <a:pt x="726" y="5401"/>
                  </a:cubicBezTo>
                  <a:lnTo>
                    <a:pt x="692" y="5401"/>
                  </a:lnTo>
                  <a:cubicBezTo>
                    <a:pt x="4595" y="5035"/>
                    <a:pt x="8298" y="3433"/>
                    <a:pt x="11233" y="832"/>
                  </a:cubicBezTo>
                  <a:cubicBezTo>
                    <a:pt x="11643" y="524"/>
                    <a:pt x="11325" y="0"/>
                    <a:pt x="109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7" name="Google Shape;1467;p53"/>
            <p:cNvSpPr/>
            <p:nvPr/>
          </p:nvSpPr>
          <p:spPr>
            <a:xfrm>
              <a:off x="10610050" y="1479250"/>
              <a:ext cx="291050" cy="136075"/>
            </a:xfrm>
            <a:custGeom>
              <a:avLst/>
              <a:gdLst/>
              <a:ahLst/>
              <a:cxnLst/>
              <a:rect l="l" t="t" r="r" b="b"/>
              <a:pathLst>
                <a:path w="11642" h="5443" extrusionOk="0">
                  <a:moveTo>
                    <a:pt x="10939" y="0"/>
                  </a:moveTo>
                  <a:cubicBezTo>
                    <a:pt x="10826" y="0"/>
                    <a:pt x="10709" y="47"/>
                    <a:pt x="10603" y="160"/>
                  </a:cubicBezTo>
                  <a:cubicBezTo>
                    <a:pt x="7834" y="2662"/>
                    <a:pt x="4332" y="4196"/>
                    <a:pt x="596" y="4530"/>
                  </a:cubicBezTo>
                  <a:cubicBezTo>
                    <a:pt x="0" y="4530"/>
                    <a:pt x="53" y="5443"/>
                    <a:pt x="587" y="5443"/>
                  </a:cubicBezTo>
                  <a:cubicBezTo>
                    <a:pt x="621" y="5443"/>
                    <a:pt x="657" y="5439"/>
                    <a:pt x="696" y="5431"/>
                  </a:cubicBezTo>
                  <a:cubicBezTo>
                    <a:pt x="4599" y="5064"/>
                    <a:pt x="8268" y="3429"/>
                    <a:pt x="11203" y="827"/>
                  </a:cubicBezTo>
                  <a:cubicBezTo>
                    <a:pt x="11642" y="544"/>
                    <a:pt x="11322" y="0"/>
                    <a:pt x="1093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8" name="Google Shape;1468;p53"/>
            <p:cNvSpPr/>
            <p:nvPr/>
          </p:nvSpPr>
          <p:spPr>
            <a:xfrm>
              <a:off x="10634075" y="1554200"/>
              <a:ext cx="291325" cy="136050"/>
            </a:xfrm>
            <a:custGeom>
              <a:avLst/>
              <a:gdLst/>
              <a:ahLst/>
              <a:cxnLst/>
              <a:rect l="l" t="t" r="r" b="b"/>
              <a:pathLst>
                <a:path w="11653" h="5442" extrusionOk="0">
                  <a:moveTo>
                    <a:pt x="10969" y="0"/>
                  </a:moveTo>
                  <a:cubicBezTo>
                    <a:pt x="10858" y="0"/>
                    <a:pt x="10743" y="48"/>
                    <a:pt x="10643" y="164"/>
                  </a:cubicBezTo>
                  <a:cubicBezTo>
                    <a:pt x="7841" y="2666"/>
                    <a:pt x="4338" y="4167"/>
                    <a:pt x="636" y="4534"/>
                  </a:cubicBezTo>
                  <a:cubicBezTo>
                    <a:pt x="0" y="4534"/>
                    <a:pt x="61" y="5442"/>
                    <a:pt x="644" y="5442"/>
                  </a:cubicBezTo>
                  <a:cubicBezTo>
                    <a:pt x="673" y="5442"/>
                    <a:pt x="704" y="5440"/>
                    <a:pt x="736" y="5435"/>
                  </a:cubicBezTo>
                  <a:lnTo>
                    <a:pt x="702" y="5401"/>
                  </a:lnTo>
                  <a:cubicBezTo>
                    <a:pt x="4605" y="5035"/>
                    <a:pt x="8308" y="3433"/>
                    <a:pt x="11243" y="832"/>
                  </a:cubicBezTo>
                  <a:cubicBezTo>
                    <a:pt x="11653" y="524"/>
                    <a:pt x="11335" y="0"/>
                    <a:pt x="109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9" name="Google Shape;1469;p53"/>
            <p:cNvSpPr/>
            <p:nvPr/>
          </p:nvSpPr>
          <p:spPr>
            <a:xfrm>
              <a:off x="10659325" y="1628900"/>
              <a:ext cx="291050" cy="135700"/>
            </a:xfrm>
            <a:custGeom>
              <a:avLst/>
              <a:gdLst/>
              <a:ahLst/>
              <a:cxnLst/>
              <a:rect l="l" t="t" r="r" b="b"/>
              <a:pathLst>
                <a:path w="11642" h="5428" extrusionOk="0">
                  <a:moveTo>
                    <a:pt x="10966" y="1"/>
                  </a:moveTo>
                  <a:cubicBezTo>
                    <a:pt x="10853" y="1"/>
                    <a:pt x="10736" y="52"/>
                    <a:pt x="10633" y="179"/>
                  </a:cubicBezTo>
                  <a:cubicBezTo>
                    <a:pt x="7831" y="2647"/>
                    <a:pt x="4329" y="4181"/>
                    <a:pt x="626" y="4548"/>
                  </a:cubicBezTo>
                  <a:cubicBezTo>
                    <a:pt x="1" y="4548"/>
                    <a:pt x="50" y="5428"/>
                    <a:pt x="608" y="5428"/>
                  </a:cubicBezTo>
                  <a:cubicBezTo>
                    <a:pt x="645" y="5428"/>
                    <a:pt x="685" y="5424"/>
                    <a:pt x="726" y="5416"/>
                  </a:cubicBezTo>
                  <a:lnTo>
                    <a:pt x="693" y="5416"/>
                  </a:lnTo>
                  <a:cubicBezTo>
                    <a:pt x="4596" y="5049"/>
                    <a:pt x="8298" y="3448"/>
                    <a:pt x="11234" y="846"/>
                  </a:cubicBezTo>
                  <a:cubicBezTo>
                    <a:pt x="11641" y="540"/>
                    <a:pt x="11329" y="1"/>
                    <a:pt x="1096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D3782849-0B14-AE7A-E928-375701ACFDFE}"/>
              </a:ext>
            </a:extLst>
          </p:cNvPr>
          <p:cNvGrpSpPr/>
          <p:nvPr/>
        </p:nvGrpSpPr>
        <p:grpSpPr>
          <a:xfrm>
            <a:off x="341653" y="431393"/>
            <a:ext cx="2114343" cy="739140"/>
            <a:chOff x="1624734" y="1360680"/>
            <a:chExt cx="5309466" cy="1569778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8B225F67-6B35-E89D-37B3-56A31322A760}"/>
                </a:ext>
              </a:extLst>
            </p:cNvPr>
            <p:cNvSpPr/>
            <p:nvPr/>
          </p:nvSpPr>
          <p:spPr>
            <a:xfrm>
              <a:off x="1624734" y="1360680"/>
              <a:ext cx="5309466" cy="1569778"/>
            </a:xfrm>
            <a:prstGeom prst="rect">
              <a:avLst/>
            </a:prstGeom>
            <a:solidFill>
              <a:sysClr val="window" lastClr="FFFFFF"/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9A3DAB7C-38C3-39AD-DF37-80DB6120A6C4}"/>
                </a:ext>
              </a:extLst>
            </p:cNvPr>
            <p:cNvSpPr/>
            <p:nvPr/>
          </p:nvSpPr>
          <p:spPr>
            <a:xfrm>
              <a:off x="1882801" y="1549559"/>
              <a:ext cx="4793328" cy="1192020"/>
            </a:xfrm>
            <a:prstGeom prst="rect">
              <a:avLst/>
            </a:prstGeom>
            <a:solidFill>
              <a:srgbClr val="CEEB99"/>
            </a:solidFill>
            <a:ln w="9525" cap="flat" cmpd="sng" algn="ctr">
              <a:noFill/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  <a:sym typeface="Arial"/>
                </a:rPr>
                <a:t>Luyện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  <a:sym typeface="Arial"/>
                </a:rPr>
                <a:t>tập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sz="2200" b="1" kern="1200" dirty="0">
                  <a:solidFill>
                    <a:prstClr val="black"/>
                  </a:solidFill>
                  <a:ea typeface="+mn-ea"/>
                  <a:cs typeface="Arial" panose="020B0604020202020204" pitchFamily="34" charset="0"/>
                </a:rPr>
                <a:t>8</a:t>
              </a:r>
              <a:endPara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id="{EAE284A1-2B7E-B330-DCA3-F6FC998CCC51}"/>
              </a:ext>
            </a:extLst>
          </p:cNvPr>
          <p:cNvSpPr/>
          <p:nvPr/>
        </p:nvSpPr>
        <p:spPr>
          <a:xfrm>
            <a:off x="6422610" y="552465"/>
            <a:ext cx="778826" cy="496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60963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Giải</a:t>
            </a:r>
            <a:endParaRPr kumimoji="0" lang="en-US" sz="20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FCBD552-0B57-BC64-DB44-4FB7812ED995}"/>
              </a:ext>
            </a:extLst>
          </p:cNvPr>
          <p:cNvSpPr/>
          <p:nvPr/>
        </p:nvSpPr>
        <p:spPr>
          <a:xfrm>
            <a:off x="235303" y="1349508"/>
            <a:ext cx="1101961" cy="5455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Tính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: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B2018C0A-57A7-1454-50C8-4235121C19C3}"/>
                  </a:ext>
                </a:extLst>
              </p:cNvPr>
              <p:cNvSpPr/>
              <p:nvPr/>
            </p:nvSpPr>
            <p:spPr>
              <a:xfrm>
                <a:off x="427846" y="2002900"/>
                <a:ext cx="2162248" cy="234352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a)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</m:ctrlPr>
                      </m:sSupPr>
                      <m:e>
                        <m:d>
                          <m:dPr>
                            <m:ctrlP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  <a:sym typeface="Arial"/>
                              </a:rPr>
                            </m:ctrlPr>
                          </m:dPr>
                          <m:e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  <a:sym typeface="Arial"/>
                              </a:rPr>
                              <m:t>3+</m:t>
                            </m:r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  <a:sym typeface="Arial"/>
                              </a:rPr>
                              <m:t>𝑥</m:t>
                            </m:r>
                          </m:e>
                        </m:d>
                      </m:e>
                      <m:sup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3</m:t>
                        </m:r>
                      </m:sup>
                    </m:sSup>
                  </m:oMath>
                </a14:m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;		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b)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</m:ctrlPr>
                      </m:sSupPr>
                      <m:e>
                        <m:d>
                          <m:dPr>
                            <m:ctrlP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sym typeface="Arial"/>
                              </a:rPr>
                            </m:ctrlPr>
                          </m:dPr>
                          <m:e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sym typeface="Arial"/>
                              </a:rPr>
                              <m:t>𝑎</m:t>
                            </m:r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sym typeface="Arial"/>
                              </a:rPr>
                              <m:t>+2</m:t>
                            </m:r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sym typeface="Arial"/>
                              </a:rPr>
                              <m:t>𝑏</m:t>
                            </m:r>
                          </m:e>
                        </m:d>
                      </m:e>
                      <m:sup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  <m:t>3</m:t>
                        </m:r>
                      </m:sup>
                    </m:sSup>
                  </m:oMath>
                </a14:m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;		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c)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</m:ctrlPr>
                      </m:sSupPr>
                      <m:e>
                        <m:d>
                          <m:dPr>
                            <m:ctrlP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sym typeface="Arial"/>
                              </a:rPr>
                            </m:ctrlPr>
                          </m:dPr>
                          <m:e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sym typeface="Arial"/>
                              </a:rPr>
                              <m:t>2</m:t>
                            </m:r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sym typeface="Arial"/>
                              </a:rPr>
                              <m:t>𝑥</m:t>
                            </m:r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sym typeface="Arial"/>
                              </a:rPr>
                              <m:t>−</m:t>
                            </m:r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sym typeface="Arial"/>
                              </a:rPr>
                              <m:t>𝑦</m:t>
                            </m:r>
                          </m:e>
                        </m:d>
                      </m:e>
                      <m:sup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  <m:t>3</m:t>
                        </m:r>
                      </m:sup>
                    </m:sSup>
                  </m:oMath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sym typeface="Arial"/>
                </a:endParaRPr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B2018C0A-57A7-1454-50C8-4235121C19C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7846" y="2002900"/>
                <a:ext cx="2162248" cy="2343527"/>
              </a:xfrm>
              <a:prstGeom prst="rect">
                <a:avLst/>
              </a:prstGeom>
              <a:blipFill>
                <a:blip r:embed="rId3"/>
                <a:stretch>
                  <a:fillRect l="-2817" b="-39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8538F8EE-96B4-5A16-F8C1-921C7883CB05}"/>
                  </a:ext>
                </a:extLst>
              </p:cNvPr>
              <p:cNvSpPr/>
              <p:nvPr/>
            </p:nvSpPr>
            <p:spPr>
              <a:xfrm>
                <a:off x="2809331" y="1140991"/>
                <a:ext cx="5137549" cy="126727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2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a)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</m:ctrlPr>
                      </m:sSupPr>
                      <m:e>
                        <m:d>
                          <m:dPr>
                            <m:ctrlP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  <a:sym typeface="Arial"/>
                              </a:rPr>
                            </m:ctrlPr>
                          </m:dPr>
                          <m:e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  <a:sym typeface="Arial"/>
                              </a:rPr>
                              <m:t>3+</m:t>
                            </m:r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  <a:sym typeface="Arial"/>
                              </a:rPr>
                              <m:t>𝑥</m:t>
                            </m:r>
                          </m:e>
                        </m:d>
                      </m:e>
                      <m:sup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3</m:t>
                        </m:r>
                      </m:sup>
                    </m:sSup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  <a:sym typeface="Arial"/>
                      </a:rPr>
                      <m:t>=</m:t>
                    </m:r>
                    <m:sSup>
                      <m:sSupPr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3</m:t>
                        </m:r>
                      </m:e>
                      <m:sup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3</m:t>
                        </m:r>
                      </m:sup>
                    </m:sSup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  <a:sym typeface="Arial"/>
                      </a:rPr>
                      <m:t>+3 .  </m:t>
                    </m:r>
                    <m:sSup>
                      <m:sSupPr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3</m:t>
                        </m:r>
                      </m:e>
                      <m:sup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2</m:t>
                        </m:r>
                      </m:sup>
                    </m:sSup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  <a:sym typeface="Arial"/>
                      </a:rPr>
                      <m:t> .  </m:t>
                    </m:r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  <a:sym typeface="Arial"/>
                      </a:rPr>
                      <m:t>𝑥</m:t>
                    </m:r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  <a:sym typeface="Arial"/>
                      </a:rPr>
                      <m:t> +3 . 3 . </m:t>
                    </m:r>
                    <m:sSup>
                      <m:sSupPr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𝑥</m:t>
                        </m:r>
                      </m:e>
                      <m:sup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2</m:t>
                        </m:r>
                      </m:sup>
                    </m:sSup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  <a:sym typeface="Arial"/>
                      </a:rPr>
                      <m:t>+</m:t>
                    </m:r>
                    <m:sSup>
                      <m:sSupPr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𝑥</m:t>
                        </m:r>
                      </m:e>
                      <m:sup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3</m:t>
                        </m:r>
                      </m:sup>
                    </m:sSup>
                  </m:oMath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sym typeface="Arial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2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	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      </a:t>
                </a:r>
                <a14:m>
                  <m:oMath xmlns:m="http://schemas.openxmlformats.org/officeDocument/2006/math">
                    <m:r>
                      <a:rPr kumimoji="0" lang="en-US" sz="2000" b="0" i="0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sym typeface="Arial"/>
                      </a:rPr>
                      <m:t> </m:t>
                    </m:r>
                    <m:r>
                      <a:rPr kumimoji="0" lang="en-US" sz="20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sym typeface="Arial"/>
                      </a:rPr>
                      <m:t>=27+27</m:t>
                    </m:r>
                    <m:r>
                      <a:rPr kumimoji="0" lang="en-US" sz="20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sym typeface="Arial"/>
                      </a:rPr>
                      <m:t>𝑥</m:t>
                    </m:r>
                    <m:r>
                      <a:rPr kumimoji="0" lang="en-US" sz="20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sym typeface="Arial"/>
                      </a:rPr>
                      <m:t>+9</m:t>
                    </m:r>
                    <m:sSup>
                      <m:sSupPr>
                        <m:ctrlPr>
                          <a:rPr kumimoji="0" lang="en-US" sz="2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  <m:t>𝑥</m:t>
                        </m:r>
                      </m:e>
                      <m:sup>
                        <m:r>
                          <a:rPr kumimoji="0" lang="en-US" sz="2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  <m:t>2</m:t>
                        </m:r>
                      </m:sup>
                    </m:sSup>
                    <m:r>
                      <a:rPr kumimoji="0" lang="en-US" sz="20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sym typeface="Arial"/>
                      </a:rPr>
                      <m:t>+</m:t>
                    </m:r>
                    <m:sSup>
                      <m:sSupPr>
                        <m:ctrlPr>
                          <a:rPr kumimoji="0" lang="en-US" sz="2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  <m:t>𝑥</m:t>
                        </m:r>
                      </m:e>
                      <m:sup>
                        <m:r>
                          <a:rPr kumimoji="0" lang="en-US" sz="2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  <m:t>3</m:t>
                        </m:r>
                      </m:sup>
                    </m:sSup>
                  </m:oMath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sym typeface="Arial"/>
                </a:endParaRPr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8538F8EE-96B4-5A16-F8C1-921C7883CB0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09331" y="1140991"/>
                <a:ext cx="5137549" cy="1267270"/>
              </a:xfrm>
              <a:prstGeom prst="rect">
                <a:avLst/>
              </a:prstGeom>
              <a:blipFill>
                <a:blip r:embed="rId4"/>
                <a:stretch>
                  <a:fillRect l="-13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A3232226-6D1E-77E4-0466-24A1B94D51B3}"/>
                  </a:ext>
                </a:extLst>
              </p:cNvPr>
              <p:cNvSpPr/>
              <p:nvPr/>
            </p:nvSpPr>
            <p:spPr>
              <a:xfrm>
                <a:off x="2809330" y="2331349"/>
                <a:ext cx="6174650" cy="126727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2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2000" kern="1200" dirty="0">
                    <a:solidFill>
                      <a:prstClr val="black"/>
                    </a:solidFill>
                    <a:ea typeface="+mn-ea"/>
                  </a:rPr>
                  <a:t>b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</m:ctrlPr>
                      </m:sSupPr>
                      <m:e>
                        <m:d>
                          <m:dPr>
                            <m:ctrlP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  <a:sym typeface="Arial"/>
                              </a:rPr>
                            </m:ctrlPr>
                          </m:dPr>
                          <m:e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  <a:sym typeface="Arial"/>
                              </a:rPr>
                              <m:t>𝑎</m:t>
                            </m:r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  <a:sym typeface="Arial"/>
                              </a:rPr>
                              <m:t>+2</m:t>
                            </m:r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  <a:sym typeface="Arial"/>
                              </a:rPr>
                              <m:t>𝑏</m:t>
                            </m:r>
                          </m:e>
                        </m:d>
                      </m:e>
                      <m:sup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3</m:t>
                        </m:r>
                      </m:sup>
                    </m:sSup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  <a:sym typeface="Arial"/>
                      </a:rPr>
                      <m:t>=</m:t>
                    </m:r>
                    <m:sSup>
                      <m:sSupPr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𝑎</m:t>
                        </m:r>
                      </m:e>
                      <m:sup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3</m:t>
                        </m:r>
                      </m:sup>
                    </m:sSup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  <a:sym typeface="Arial"/>
                      </a:rPr>
                      <m:t>+ 3 .  </m:t>
                    </m:r>
                    <m:sSup>
                      <m:sSupPr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𝑎</m:t>
                        </m:r>
                      </m:e>
                      <m:sup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2</m:t>
                        </m:r>
                      </m:sup>
                    </m:sSup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  <a:sym typeface="Arial"/>
                      </a:rPr>
                      <m:t> . </m:t>
                    </m:r>
                    <m:d>
                      <m:dPr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</m:ctrlPr>
                      </m:dPr>
                      <m:e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2</m:t>
                        </m:r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𝑏</m:t>
                        </m:r>
                      </m:e>
                    </m:d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  <a:sym typeface="Arial"/>
                      </a:rPr>
                      <m:t>+3 .  </m:t>
                    </m:r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  <a:sym typeface="Arial"/>
                      </a:rPr>
                      <m:t>𝑎</m:t>
                    </m:r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  <a:sym typeface="Arial"/>
                      </a:rPr>
                      <m:t> . </m:t>
                    </m:r>
                    <m:sSup>
                      <m:sSupPr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(2</m:t>
                        </m:r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𝑏</m:t>
                        </m:r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)</m:t>
                        </m:r>
                      </m:e>
                      <m:sup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2</m:t>
                        </m:r>
                      </m:sup>
                    </m:sSup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  <a:sym typeface="Arial"/>
                      </a:rPr>
                      <m:t>+ </m:t>
                    </m:r>
                    <m:sSup>
                      <m:sSupPr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(2</m:t>
                        </m:r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𝑏</m:t>
                        </m:r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)</m:t>
                        </m:r>
                      </m:e>
                      <m:sup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3</m:t>
                        </m:r>
                      </m:sup>
                    </m:sSup>
                  </m:oMath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sym typeface="Arial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2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	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      </a:t>
                </a:r>
                <a14:m>
                  <m:oMath xmlns:m="http://schemas.openxmlformats.org/officeDocument/2006/math">
                    <m:r>
                      <a:rPr kumimoji="0" lang="en-US" sz="2000" b="0" i="0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sym typeface="Arial"/>
                      </a:rPr>
                      <m:t> </m:t>
                    </m:r>
                    <m:r>
                      <a:rPr kumimoji="0" lang="en-US" sz="20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sym typeface="Arial"/>
                      </a:rPr>
                      <m:t> =</m:t>
                    </m:r>
                    <m:sSup>
                      <m:sSupPr>
                        <m:ctrlPr>
                          <a:rPr kumimoji="0" lang="en-US" sz="2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  <m:t>𝑎</m:t>
                        </m:r>
                      </m:e>
                      <m:sup>
                        <m:r>
                          <a:rPr kumimoji="0" lang="en-US" sz="2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  <m:t>3</m:t>
                        </m:r>
                      </m:sup>
                    </m:sSup>
                    <m:r>
                      <a:rPr kumimoji="0" lang="en-US" sz="20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sym typeface="Arial"/>
                      </a:rPr>
                      <m:t>+6</m:t>
                    </m:r>
                    <m:sSup>
                      <m:sSupPr>
                        <m:ctrlPr>
                          <a:rPr kumimoji="0" lang="en-US" sz="2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  <m:t>𝑎</m:t>
                        </m:r>
                      </m:e>
                      <m:sup>
                        <m:r>
                          <a:rPr kumimoji="0" lang="en-US" sz="2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  <m:t>2</m:t>
                        </m:r>
                      </m:sup>
                    </m:sSup>
                    <m:r>
                      <a:rPr kumimoji="0" lang="en-US" sz="20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sym typeface="Arial"/>
                      </a:rPr>
                      <m:t>𝑏</m:t>
                    </m:r>
                    <m:r>
                      <a:rPr kumimoji="0" lang="en-US" sz="20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sym typeface="Arial"/>
                      </a:rPr>
                      <m:t>+12</m:t>
                    </m:r>
                    <m:r>
                      <a:rPr kumimoji="0" lang="en-US" sz="20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sym typeface="Arial"/>
                      </a:rPr>
                      <m:t>𝑎</m:t>
                    </m:r>
                    <m:sSup>
                      <m:sSupPr>
                        <m:ctrlPr>
                          <a:rPr kumimoji="0" lang="en-US" sz="2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  <m:t>𝑏</m:t>
                        </m:r>
                      </m:e>
                      <m:sup>
                        <m:r>
                          <a:rPr kumimoji="0" lang="en-US" sz="2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  <m:t>2</m:t>
                        </m:r>
                      </m:sup>
                    </m:sSup>
                    <m:r>
                      <a:rPr kumimoji="0" lang="en-US" sz="20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sym typeface="Arial"/>
                      </a:rPr>
                      <m:t>+8</m:t>
                    </m:r>
                    <m:sSup>
                      <m:sSupPr>
                        <m:ctrlPr>
                          <a:rPr kumimoji="0" lang="en-US" sz="2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  <m:t>𝑏</m:t>
                        </m:r>
                      </m:e>
                      <m:sup>
                        <m:r>
                          <a:rPr kumimoji="0" lang="en-US" sz="2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  <m:t>3</m:t>
                        </m:r>
                      </m:sup>
                    </m:sSup>
                  </m:oMath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sym typeface="Arial"/>
                </a:endParaRPr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A3232226-6D1E-77E4-0466-24A1B94D51B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09330" y="2331349"/>
                <a:ext cx="6174650" cy="1267270"/>
              </a:xfrm>
              <a:prstGeom prst="rect">
                <a:avLst/>
              </a:prstGeom>
              <a:blipFill>
                <a:blip r:embed="rId5"/>
                <a:stretch>
                  <a:fillRect l="-10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9674CEF6-0888-5850-680C-F6BACDD58026}"/>
                  </a:ext>
                </a:extLst>
              </p:cNvPr>
              <p:cNvSpPr/>
              <p:nvPr/>
            </p:nvSpPr>
            <p:spPr>
              <a:xfrm>
                <a:off x="2774494" y="3522592"/>
                <a:ext cx="6369506" cy="122783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2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2000" kern="1200" dirty="0">
                    <a:solidFill>
                      <a:prstClr val="black"/>
                    </a:solidFill>
                    <a:ea typeface="+mn-ea"/>
                  </a:rPr>
                  <a:t>c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</m:ctrlPr>
                      </m:sSupPr>
                      <m:e>
                        <m:d>
                          <m:dPr>
                            <m:ctrlP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  <a:sym typeface="Arial"/>
                              </a:rPr>
                            </m:ctrlPr>
                          </m:dPr>
                          <m:e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  <a:sym typeface="Arial"/>
                              </a:rPr>
                              <m:t>2</m:t>
                            </m:r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  <a:sym typeface="Arial"/>
                              </a:rPr>
                              <m:t>𝑥</m:t>
                            </m:r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  <a:sym typeface="Arial"/>
                              </a:rPr>
                              <m:t>−</m:t>
                            </m:r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  <a:sym typeface="Arial"/>
                              </a:rPr>
                              <m:t>𝑦</m:t>
                            </m:r>
                          </m:e>
                        </m:d>
                      </m:e>
                      <m:sup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3</m:t>
                        </m:r>
                      </m:sup>
                    </m:sSup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  <a:sym typeface="Arial"/>
                      </a:rPr>
                      <m:t>=</m:t>
                    </m:r>
                    <m:sSup>
                      <m:sSupPr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(2</m:t>
                        </m:r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𝑥</m:t>
                        </m:r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)</m:t>
                        </m:r>
                      </m:e>
                      <m:sup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3</m:t>
                        </m:r>
                      </m:sup>
                    </m:sSup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  <a:sym typeface="Arial"/>
                      </a:rPr>
                      <m:t>−3 .  </m:t>
                    </m:r>
                    <m:sSup>
                      <m:sSupPr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</m:ctrlPr>
                      </m:sSupPr>
                      <m:e>
                        <m:d>
                          <m:dPr>
                            <m:ctrlP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  <a:sym typeface="Arial"/>
                              </a:rPr>
                            </m:ctrlPr>
                          </m:dPr>
                          <m:e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  <a:sym typeface="Arial"/>
                              </a:rPr>
                              <m:t>2</m:t>
                            </m:r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  <a:sym typeface="Arial"/>
                              </a:rPr>
                              <m:t>𝑥</m:t>
                            </m:r>
                          </m:e>
                        </m:d>
                      </m:e>
                      <m:sup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2</m:t>
                        </m:r>
                      </m:sup>
                    </m:sSup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  <a:sym typeface="Arial"/>
                      </a:rPr>
                      <m:t> .  </m:t>
                    </m:r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  <a:sym typeface="Arial"/>
                      </a:rPr>
                      <m:t>𝑦</m:t>
                    </m:r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  <a:sym typeface="Arial"/>
                      </a:rPr>
                      <m:t> +3 . 2</m:t>
                    </m:r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  <a:sym typeface="Arial"/>
                      </a:rPr>
                      <m:t>𝑥</m:t>
                    </m:r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  <a:sym typeface="Arial"/>
                      </a:rPr>
                      <m:t> .  </m:t>
                    </m:r>
                    <m:sSup>
                      <m:sSupPr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</m:ctrlPr>
                      </m:sSupPr>
                      <m:e>
                        <m:d>
                          <m:dPr>
                            <m:ctrlP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  <a:sym typeface="Arial"/>
                              </a:rPr>
                            </m:ctrlPr>
                          </m:dPr>
                          <m:e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  <a:sym typeface="Arial"/>
                              </a:rPr>
                              <m:t>𝑦</m:t>
                            </m:r>
                          </m:e>
                        </m:d>
                      </m:e>
                      <m:sup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2</m:t>
                        </m:r>
                      </m:sup>
                    </m:sSup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  <a:sym typeface="Arial"/>
                      </a:rPr>
                      <m:t>− </m:t>
                    </m:r>
                    <m:sSup>
                      <m:sSupPr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𝑦</m:t>
                        </m:r>
                      </m:e>
                      <m:sup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3</m:t>
                        </m:r>
                      </m:sup>
                    </m:sSup>
                  </m:oMath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sym typeface="Arial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2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	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      </a:t>
                </a:r>
                <a14:m>
                  <m:oMath xmlns:m="http://schemas.openxmlformats.org/officeDocument/2006/math">
                    <m:r>
                      <a:rPr kumimoji="0" lang="en-US" sz="2000" b="0" i="0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sym typeface="Arial"/>
                      </a:rPr>
                      <m:t> </m:t>
                    </m:r>
                    <m:r>
                      <a:rPr kumimoji="0" lang="en-US" sz="20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sym typeface="Arial"/>
                      </a:rPr>
                      <m:t>=8</m:t>
                    </m:r>
                    <m:sSup>
                      <m:sSupPr>
                        <m:ctrlPr>
                          <a:rPr kumimoji="0" lang="en-US" sz="2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  <m:t>𝑥</m:t>
                        </m:r>
                      </m:e>
                      <m:sup>
                        <m:r>
                          <a:rPr kumimoji="0" lang="en-US" sz="2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  <m:t>3</m:t>
                        </m:r>
                      </m:sup>
                    </m:sSup>
                    <m:r>
                      <a:rPr kumimoji="0" lang="en-US" sz="20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sym typeface="Arial"/>
                      </a:rPr>
                      <m:t>−12</m:t>
                    </m:r>
                    <m:sSup>
                      <m:sSupPr>
                        <m:ctrlPr>
                          <a:rPr kumimoji="0" lang="en-US" sz="2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  <m:t>𝑥</m:t>
                        </m:r>
                      </m:e>
                      <m:sup>
                        <m:r>
                          <a:rPr kumimoji="0" lang="en-US" sz="2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  <m:t>2</m:t>
                        </m:r>
                      </m:sup>
                    </m:sSup>
                    <m:r>
                      <a:rPr kumimoji="0" lang="en-US" sz="20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sym typeface="Arial"/>
                      </a:rPr>
                      <m:t>𝑦</m:t>
                    </m:r>
                    <m:r>
                      <a:rPr kumimoji="0" lang="en-US" sz="20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sym typeface="Arial"/>
                      </a:rPr>
                      <m:t>+6</m:t>
                    </m:r>
                    <m:r>
                      <a:rPr kumimoji="0" lang="en-US" sz="20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sym typeface="Arial"/>
                      </a:rPr>
                      <m:t>𝑥</m:t>
                    </m:r>
                    <m:sSup>
                      <m:sSupPr>
                        <m:ctrlPr>
                          <a:rPr kumimoji="0" lang="en-US" sz="2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  <m:t>𝑦</m:t>
                        </m:r>
                      </m:e>
                      <m:sup>
                        <m:r>
                          <a:rPr kumimoji="0" lang="en-US" sz="2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  <m:t>2</m:t>
                        </m:r>
                      </m:sup>
                    </m:sSup>
                    <m:r>
                      <a:rPr kumimoji="0" lang="en-US" sz="20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sym typeface="Arial"/>
                      </a:rPr>
                      <m:t>−</m:t>
                    </m:r>
                    <m:sSup>
                      <m:sSupPr>
                        <m:ctrlPr>
                          <a:rPr kumimoji="0" lang="en-US" sz="2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  <m:t>𝑦</m:t>
                        </m:r>
                      </m:e>
                      <m:sup>
                        <m:r>
                          <a:rPr kumimoji="0" lang="en-US" sz="2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  <m:t>3</m:t>
                        </m:r>
                      </m:sup>
                    </m:sSup>
                  </m:oMath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sym typeface="Arial"/>
                </a:endParaRPr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9674CEF6-0888-5850-680C-F6BACDD5802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74494" y="3522592"/>
                <a:ext cx="6369506" cy="1227837"/>
              </a:xfrm>
              <a:prstGeom prst="rect">
                <a:avLst/>
              </a:prstGeom>
              <a:blipFill>
                <a:blip r:embed="rId6"/>
                <a:stretch>
                  <a:fillRect l="-957" b="-24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62730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" grpId="0"/>
      <p:bldP spid="3" grpId="0"/>
      <p:bldP spid="4" grpId="0"/>
      <p:bldP spid="5" grpId="0"/>
      <p:bldP spid="6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92" name="Google Shape;1492;p54"/>
          <p:cNvGrpSpPr/>
          <p:nvPr/>
        </p:nvGrpSpPr>
        <p:grpSpPr>
          <a:xfrm rot="-2700000">
            <a:off x="-102332" y="2184942"/>
            <a:ext cx="898707" cy="766293"/>
            <a:chOff x="10024450" y="2274100"/>
            <a:chExt cx="762700" cy="650325"/>
          </a:xfrm>
        </p:grpSpPr>
        <p:sp>
          <p:nvSpPr>
            <p:cNvPr id="1493" name="Google Shape;1493;p54"/>
            <p:cNvSpPr/>
            <p:nvPr/>
          </p:nvSpPr>
          <p:spPr>
            <a:xfrm>
              <a:off x="10051950" y="2294750"/>
              <a:ext cx="706375" cy="609625"/>
            </a:xfrm>
            <a:custGeom>
              <a:avLst/>
              <a:gdLst/>
              <a:ahLst/>
              <a:cxnLst/>
              <a:rect l="l" t="t" r="r" b="b"/>
              <a:pathLst>
                <a:path w="28255" h="24385" extrusionOk="0">
                  <a:moveTo>
                    <a:pt x="8240" y="1"/>
                  </a:moveTo>
                  <a:cubicBezTo>
                    <a:pt x="8107" y="835"/>
                    <a:pt x="7940" y="1602"/>
                    <a:pt x="7706" y="2402"/>
                  </a:cubicBezTo>
                  <a:cubicBezTo>
                    <a:pt x="6639" y="6505"/>
                    <a:pt x="4971" y="10408"/>
                    <a:pt x="2803" y="14044"/>
                  </a:cubicBezTo>
                  <a:cubicBezTo>
                    <a:pt x="2803" y="14044"/>
                    <a:pt x="1235" y="16746"/>
                    <a:pt x="1" y="18714"/>
                  </a:cubicBezTo>
                  <a:cubicBezTo>
                    <a:pt x="1002" y="19715"/>
                    <a:pt x="5605" y="23784"/>
                    <a:pt x="13911" y="24385"/>
                  </a:cubicBezTo>
                  <a:lnTo>
                    <a:pt x="17380" y="23284"/>
                  </a:lnTo>
                  <a:lnTo>
                    <a:pt x="20782" y="22183"/>
                  </a:lnTo>
                  <a:cubicBezTo>
                    <a:pt x="22917" y="17547"/>
                    <a:pt x="24852" y="12810"/>
                    <a:pt x="26520" y="8006"/>
                  </a:cubicBezTo>
                  <a:cubicBezTo>
                    <a:pt x="27354" y="5605"/>
                    <a:pt x="28254" y="2169"/>
                    <a:pt x="28254" y="2169"/>
                  </a:cubicBezTo>
                  <a:lnTo>
                    <a:pt x="28254" y="2169"/>
                  </a:lnTo>
                  <a:cubicBezTo>
                    <a:pt x="26720" y="2407"/>
                    <a:pt x="25144" y="2506"/>
                    <a:pt x="23582" y="2506"/>
                  </a:cubicBezTo>
                  <a:cubicBezTo>
                    <a:pt x="15734" y="2506"/>
                    <a:pt x="8240" y="1"/>
                    <a:pt x="8240" y="1"/>
                  </a:cubicBezTo>
                  <a:close/>
                </a:path>
              </a:pathLst>
            </a:custGeom>
            <a:solidFill>
              <a:srgbClr val="302D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4" name="Google Shape;1494;p54"/>
            <p:cNvSpPr/>
            <p:nvPr/>
          </p:nvSpPr>
          <p:spPr>
            <a:xfrm>
              <a:off x="10024450" y="2274100"/>
              <a:ext cx="762700" cy="650325"/>
            </a:xfrm>
            <a:custGeom>
              <a:avLst/>
              <a:gdLst/>
              <a:ahLst/>
              <a:cxnLst/>
              <a:rect l="l" t="t" r="r" b="b"/>
              <a:pathLst>
                <a:path w="30508" h="26013" extrusionOk="0">
                  <a:moveTo>
                    <a:pt x="2783" y="14640"/>
                  </a:moveTo>
                  <a:cubicBezTo>
                    <a:pt x="2750" y="14640"/>
                    <a:pt x="2723" y="14703"/>
                    <a:pt x="2785" y="14864"/>
                  </a:cubicBezTo>
                  <a:lnTo>
                    <a:pt x="2785" y="14864"/>
                  </a:lnTo>
                  <a:cubicBezTo>
                    <a:pt x="2876" y="14736"/>
                    <a:pt x="2825" y="14640"/>
                    <a:pt x="2783" y="14640"/>
                  </a:cubicBezTo>
                  <a:close/>
                  <a:moveTo>
                    <a:pt x="10200" y="1949"/>
                  </a:moveTo>
                  <a:cubicBezTo>
                    <a:pt x="14694" y="3316"/>
                    <a:pt x="19526" y="4155"/>
                    <a:pt x="24289" y="4155"/>
                  </a:cubicBezTo>
                  <a:cubicBezTo>
                    <a:pt x="25520" y="4155"/>
                    <a:pt x="26746" y="4099"/>
                    <a:pt x="27961" y="3981"/>
                  </a:cubicBezTo>
                  <a:lnTo>
                    <a:pt x="27961" y="3981"/>
                  </a:lnTo>
                  <a:cubicBezTo>
                    <a:pt x="26216" y="10325"/>
                    <a:pt x="23868" y="16492"/>
                    <a:pt x="20999" y="22399"/>
                  </a:cubicBezTo>
                  <a:lnTo>
                    <a:pt x="20999" y="22399"/>
                  </a:lnTo>
                  <a:lnTo>
                    <a:pt x="14854" y="24388"/>
                  </a:lnTo>
                  <a:lnTo>
                    <a:pt x="14854" y="24388"/>
                  </a:lnTo>
                  <a:cubicBezTo>
                    <a:pt x="10361" y="23971"/>
                    <a:pt x="5747" y="22512"/>
                    <a:pt x="2343" y="19482"/>
                  </a:cubicBezTo>
                  <a:lnTo>
                    <a:pt x="2343" y="19482"/>
                  </a:lnTo>
                  <a:cubicBezTo>
                    <a:pt x="3225" y="18045"/>
                    <a:pt x="4078" y="16607"/>
                    <a:pt x="4904" y="15170"/>
                  </a:cubicBezTo>
                  <a:cubicBezTo>
                    <a:pt x="4970" y="14970"/>
                    <a:pt x="4970" y="14737"/>
                    <a:pt x="4837" y="14537"/>
                  </a:cubicBezTo>
                  <a:lnTo>
                    <a:pt x="4837" y="14537"/>
                  </a:lnTo>
                  <a:cubicBezTo>
                    <a:pt x="4866" y="14581"/>
                    <a:pt x="4903" y="14601"/>
                    <a:pt x="4945" y="14601"/>
                  </a:cubicBezTo>
                  <a:cubicBezTo>
                    <a:pt x="5380" y="14601"/>
                    <a:pt x="6422" y="12433"/>
                    <a:pt x="6605" y="12068"/>
                  </a:cubicBezTo>
                  <a:cubicBezTo>
                    <a:pt x="7205" y="10867"/>
                    <a:pt x="7739" y="9633"/>
                    <a:pt x="8273" y="8399"/>
                  </a:cubicBezTo>
                  <a:cubicBezTo>
                    <a:pt x="9078" y="6299"/>
                    <a:pt x="9735" y="4149"/>
                    <a:pt x="10200" y="1949"/>
                  </a:cubicBezTo>
                  <a:close/>
                  <a:moveTo>
                    <a:pt x="9275" y="0"/>
                  </a:moveTo>
                  <a:cubicBezTo>
                    <a:pt x="9006" y="0"/>
                    <a:pt x="8770" y="99"/>
                    <a:pt x="8600" y="248"/>
                  </a:cubicBezTo>
                  <a:lnTo>
                    <a:pt x="8600" y="248"/>
                  </a:lnTo>
                  <a:cubicBezTo>
                    <a:pt x="8452" y="363"/>
                    <a:pt x="8345" y="521"/>
                    <a:pt x="8306" y="727"/>
                  </a:cubicBezTo>
                  <a:cubicBezTo>
                    <a:pt x="7405" y="5630"/>
                    <a:pt x="5437" y="10267"/>
                    <a:pt x="2902" y="14570"/>
                  </a:cubicBezTo>
                  <a:cubicBezTo>
                    <a:pt x="2837" y="14766"/>
                    <a:pt x="2836" y="14994"/>
                    <a:pt x="2961" y="15191"/>
                  </a:cubicBezTo>
                  <a:lnTo>
                    <a:pt x="2961" y="15191"/>
                  </a:lnTo>
                  <a:cubicBezTo>
                    <a:pt x="2872" y="15054"/>
                    <a:pt x="2817" y="14946"/>
                    <a:pt x="2785" y="14864"/>
                  </a:cubicBezTo>
                  <a:lnTo>
                    <a:pt x="2785" y="14864"/>
                  </a:lnTo>
                  <a:cubicBezTo>
                    <a:pt x="2754" y="14908"/>
                    <a:pt x="2706" y="14955"/>
                    <a:pt x="2635" y="15004"/>
                  </a:cubicBezTo>
                  <a:cubicBezTo>
                    <a:pt x="2369" y="15370"/>
                    <a:pt x="2168" y="15771"/>
                    <a:pt x="1968" y="16171"/>
                  </a:cubicBezTo>
                  <a:cubicBezTo>
                    <a:pt x="1368" y="17205"/>
                    <a:pt x="767" y="18239"/>
                    <a:pt x="134" y="19240"/>
                  </a:cubicBezTo>
                  <a:cubicBezTo>
                    <a:pt x="0" y="19540"/>
                    <a:pt x="100" y="19874"/>
                    <a:pt x="334" y="20074"/>
                  </a:cubicBezTo>
                  <a:cubicBezTo>
                    <a:pt x="4170" y="23810"/>
                    <a:pt x="9707" y="25578"/>
                    <a:pt x="14944" y="26011"/>
                  </a:cubicBezTo>
                  <a:lnTo>
                    <a:pt x="14931" y="25979"/>
                  </a:lnTo>
                  <a:lnTo>
                    <a:pt x="14931" y="25979"/>
                  </a:lnTo>
                  <a:cubicBezTo>
                    <a:pt x="15028" y="26001"/>
                    <a:pt x="15125" y="26013"/>
                    <a:pt x="15218" y="26013"/>
                  </a:cubicBezTo>
                  <a:cubicBezTo>
                    <a:pt x="15309" y="26013"/>
                    <a:pt x="15397" y="26002"/>
                    <a:pt x="15478" y="25978"/>
                  </a:cubicBezTo>
                  <a:lnTo>
                    <a:pt x="22349" y="23743"/>
                  </a:lnTo>
                  <a:cubicBezTo>
                    <a:pt x="22474" y="23715"/>
                    <a:pt x="22581" y="23653"/>
                    <a:pt x="22669" y="23568"/>
                  </a:cubicBezTo>
                  <a:lnTo>
                    <a:pt x="22669" y="23568"/>
                  </a:lnTo>
                  <a:cubicBezTo>
                    <a:pt x="22787" y="23475"/>
                    <a:pt x="22854" y="23365"/>
                    <a:pt x="22880" y="23247"/>
                  </a:cubicBezTo>
                  <a:lnTo>
                    <a:pt x="22880" y="23247"/>
                  </a:lnTo>
                  <a:cubicBezTo>
                    <a:pt x="26002" y="16795"/>
                    <a:pt x="28526" y="10044"/>
                    <a:pt x="30355" y="3095"/>
                  </a:cubicBezTo>
                  <a:cubicBezTo>
                    <a:pt x="30508" y="2515"/>
                    <a:pt x="29681" y="2186"/>
                    <a:pt x="29208" y="2186"/>
                  </a:cubicBezTo>
                  <a:cubicBezTo>
                    <a:pt x="29165" y="2186"/>
                    <a:pt x="29124" y="2189"/>
                    <a:pt x="29087" y="2194"/>
                  </a:cubicBezTo>
                  <a:cubicBezTo>
                    <a:pt x="27478" y="2421"/>
                    <a:pt x="25838" y="2527"/>
                    <a:pt x="24186" y="2527"/>
                  </a:cubicBezTo>
                  <a:cubicBezTo>
                    <a:pt x="19411" y="2527"/>
                    <a:pt x="14541" y="1640"/>
                    <a:pt x="10060" y="197"/>
                  </a:cubicBezTo>
                  <a:lnTo>
                    <a:pt x="10060" y="197"/>
                  </a:lnTo>
                  <a:cubicBezTo>
                    <a:pt x="9901" y="100"/>
                    <a:pt x="9703" y="41"/>
                    <a:pt x="9497" y="22"/>
                  </a:cubicBezTo>
                  <a:lnTo>
                    <a:pt x="9497" y="22"/>
                  </a:lnTo>
                  <a:cubicBezTo>
                    <a:pt x="9421" y="7"/>
                    <a:pt x="9347" y="0"/>
                    <a:pt x="927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5" name="Google Shape;1495;p54"/>
            <p:cNvSpPr/>
            <p:nvPr/>
          </p:nvSpPr>
          <p:spPr>
            <a:xfrm>
              <a:off x="10045400" y="2294038"/>
              <a:ext cx="706375" cy="610450"/>
            </a:xfrm>
            <a:custGeom>
              <a:avLst/>
              <a:gdLst/>
              <a:ahLst/>
              <a:cxnLst/>
              <a:rect l="l" t="t" r="r" b="b"/>
              <a:pathLst>
                <a:path w="28255" h="24418" extrusionOk="0">
                  <a:moveTo>
                    <a:pt x="8240" y="0"/>
                  </a:moveTo>
                  <a:cubicBezTo>
                    <a:pt x="8107" y="834"/>
                    <a:pt x="7907" y="1635"/>
                    <a:pt x="7706" y="2435"/>
                  </a:cubicBezTo>
                  <a:cubicBezTo>
                    <a:pt x="6639" y="6505"/>
                    <a:pt x="4971" y="10441"/>
                    <a:pt x="2803" y="14077"/>
                  </a:cubicBezTo>
                  <a:cubicBezTo>
                    <a:pt x="2803" y="14077"/>
                    <a:pt x="1235" y="16779"/>
                    <a:pt x="1" y="18747"/>
                  </a:cubicBezTo>
                  <a:cubicBezTo>
                    <a:pt x="1002" y="19748"/>
                    <a:pt x="5605" y="23851"/>
                    <a:pt x="13911" y="24418"/>
                  </a:cubicBezTo>
                  <a:lnTo>
                    <a:pt x="20782" y="22216"/>
                  </a:lnTo>
                  <a:cubicBezTo>
                    <a:pt x="22917" y="17580"/>
                    <a:pt x="24852" y="12876"/>
                    <a:pt x="26520" y="8039"/>
                  </a:cubicBezTo>
                  <a:cubicBezTo>
                    <a:pt x="27354" y="5671"/>
                    <a:pt x="28254" y="2202"/>
                    <a:pt x="28254" y="2202"/>
                  </a:cubicBezTo>
                  <a:lnTo>
                    <a:pt x="28254" y="2202"/>
                  </a:lnTo>
                  <a:cubicBezTo>
                    <a:pt x="26756" y="2430"/>
                    <a:pt x="25214" y="2526"/>
                    <a:pt x="23684" y="2526"/>
                  </a:cubicBezTo>
                  <a:cubicBezTo>
                    <a:pt x="15815" y="2526"/>
                    <a:pt x="8240" y="0"/>
                    <a:pt x="824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6" name="Google Shape;1496;p54"/>
            <p:cNvSpPr/>
            <p:nvPr/>
          </p:nvSpPr>
          <p:spPr>
            <a:xfrm>
              <a:off x="10399700" y="2814300"/>
              <a:ext cx="171825" cy="90075"/>
            </a:xfrm>
            <a:custGeom>
              <a:avLst/>
              <a:gdLst/>
              <a:ahLst/>
              <a:cxnLst/>
              <a:rect l="l" t="t" r="r" b="b"/>
              <a:pathLst>
                <a:path w="6873" h="3603" extrusionOk="0">
                  <a:moveTo>
                    <a:pt x="3103" y="0"/>
                  </a:moveTo>
                  <a:cubicBezTo>
                    <a:pt x="3103" y="0"/>
                    <a:pt x="2836" y="2135"/>
                    <a:pt x="1" y="3603"/>
                  </a:cubicBezTo>
                  <a:lnTo>
                    <a:pt x="6872" y="1401"/>
                  </a:lnTo>
                  <a:lnTo>
                    <a:pt x="6872" y="1401"/>
                  </a:lnTo>
                  <a:cubicBezTo>
                    <a:pt x="6872" y="1401"/>
                    <a:pt x="6528" y="1453"/>
                    <a:pt x="6043" y="1453"/>
                  </a:cubicBezTo>
                  <a:cubicBezTo>
                    <a:pt x="5075" y="1453"/>
                    <a:pt x="3548" y="1246"/>
                    <a:pt x="31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7" name="Google Shape;1497;p54"/>
            <p:cNvSpPr/>
            <p:nvPr/>
          </p:nvSpPr>
          <p:spPr>
            <a:xfrm>
              <a:off x="10286450" y="2434750"/>
              <a:ext cx="330925" cy="81850"/>
            </a:xfrm>
            <a:custGeom>
              <a:avLst/>
              <a:gdLst/>
              <a:ahLst/>
              <a:cxnLst/>
              <a:rect l="l" t="t" r="r" b="b"/>
              <a:pathLst>
                <a:path w="13237" h="3274" extrusionOk="0">
                  <a:moveTo>
                    <a:pt x="863" y="0"/>
                  </a:moveTo>
                  <a:cubicBezTo>
                    <a:pt x="630" y="0"/>
                    <a:pt x="1" y="607"/>
                    <a:pt x="128" y="639"/>
                  </a:cubicBezTo>
                  <a:cubicBezTo>
                    <a:pt x="4030" y="2240"/>
                    <a:pt x="8167" y="3140"/>
                    <a:pt x="12403" y="3274"/>
                  </a:cubicBezTo>
                  <a:cubicBezTo>
                    <a:pt x="12670" y="3274"/>
                    <a:pt x="13237" y="2640"/>
                    <a:pt x="13204" y="2640"/>
                  </a:cubicBezTo>
                  <a:cubicBezTo>
                    <a:pt x="8967" y="2507"/>
                    <a:pt x="4798" y="1606"/>
                    <a:pt x="895" y="5"/>
                  </a:cubicBezTo>
                  <a:cubicBezTo>
                    <a:pt x="885" y="2"/>
                    <a:pt x="875" y="0"/>
                    <a:pt x="8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8" name="Google Shape;1498;p54"/>
            <p:cNvSpPr/>
            <p:nvPr/>
          </p:nvSpPr>
          <p:spPr>
            <a:xfrm>
              <a:off x="10233150" y="2558850"/>
              <a:ext cx="330875" cy="81175"/>
            </a:xfrm>
            <a:custGeom>
              <a:avLst/>
              <a:gdLst/>
              <a:ahLst/>
              <a:cxnLst/>
              <a:rect l="l" t="t" r="r" b="b"/>
              <a:pathLst>
                <a:path w="13235" h="3247" extrusionOk="0">
                  <a:moveTo>
                    <a:pt x="870" y="1"/>
                  </a:moveTo>
                  <a:cubicBezTo>
                    <a:pt x="599" y="1"/>
                    <a:pt x="1" y="583"/>
                    <a:pt x="125" y="645"/>
                  </a:cubicBezTo>
                  <a:cubicBezTo>
                    <a:pt x="4028" y="2246"/>
                    <a:pt x="8197" y="3113"/>
                    <a:pt x="12400" y="3247"/>
                  </a:cubicBezTo>
                  <a:cubicBezTo>
                    <a:pt x="12700" y="3247"/>
                    <a:pt x="13234" y="2613"/>
                    <a:pt x="13201" y="2613"/>
                  </a:cubicBezTo>
                  <a:cubicBezTo>
                    <a:pt x="8964" y="2479"/>
                    <a:pt x="4828" y="1612"/>
                    <a:pt x="925" y="11"/>
                  </a:cubicBezTo>
                  <a:cubicBezTo>
                    <a:pt x="909" y="4"/>
                    <a:pt x="891" y="1"/>
                    <a:pt x="87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9" name="Google Shape;1499;p54"/>
            <p:cNvSpPr/>
            <p:nvPr/>
          </p:nvSpPr>
          <p:spPr>
            <a:xfrm>
              <a:off x="10174775" y="2676450"/>
              <a:ext cx="330875" cy="81150"/>
            </a:xfrm>
            <a:custGeom>
              <a:avLst/>
              <a:gdLst/>
              <a:ahLst/>
              <a:cxnLst/>
              <a:rect l="l" t="t" r="r" b="b"/>
              <a:pathLst>
                <a:path w="13235" h="3246" extrusionOk="0">
                  <a:moveTo>
                    <a:pt x="843" y="0"/>
                  </a:moveTo>
                  <a:cubicBezTo>
                    <a:pt x="599" y="0"/>
                    <a:pt x="1" y="582"/>
                    <a:pt x="125" y="644"/>
                  </a:cubicBezTo>
                  <a:cubicBezTo>
                    <a:pt x="4028" y="2245"/>
                    <a:pt x="8197" y="3113"/>
                    <a:pt x="12400" y="3246"/>
                  </a:cubicBezTo>
                  <a:cubicBezTo>
                    <a:pt x="12700" y="3246"/>
                    <a:pt x="13234" y="2612"/>
                    <a:pt x="13201" y="2612"/>
                  </a:cubicBezTo>
                  <a:cubicBezTo>
                    <a:pt x="8964" y="2479"/>
                    <a:pt x="4795" y="1611"/>
                    <a:pt x="892" y="10"/>
                  </a:cubicBezTo>
                  <a:cubicBezTo>
                    <a:pt x="878" y="3"/>
                    <a:pt x="862" y="0"/>
                    <a:pt x="8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500" name="Google Shape;1500;p54"/>
          <p:cNvSpPr/>
          <p:nvPr/>
        </p:nvSpPr>
        <p:spPr>
          <a:xfrm>
            <a:off x="7853975" y="1576563"/>
            <a:ext cx="1153600" cy="321450"/>
          </a:xfrm>
          <a:custGeom>
            <a:avLst/>
            <a:gdLst/>
            <a:ahLst/>
            <a:cxnLst/>
            <a:rect l="l" t="t" r="r" b="b"/>
            <a:pathLst>
              <a:path w="46144" h="12858" extrusionOk="0">
                <a:moveTo>
                  <a:pt x="43926" y="479"/>
                </a:moveTo>
                <a:cubicBezTo>
                  <a:pt x="44509" y="479"/>
                  <a:pt x="44950" y="712"/>
                  <a:pt x="44942" y="1436"/>
                </a:cubicBezTo>
                <a:cubicBezTo>
                  <a:pt x="44942" y="2618"/>
                  <a:pt x="42913" y="3150"/>
                  <a:pt x="42046" y="3525"/>
                </a:cubicBezTo>
                <a:lnTo>
                  <a:pt x="39484" y="4687"/>
                </a:lnTo>
                <a:cubicBezTo>
                  <a:pt x="37613" y="5534"/>
                  <a:pt x="35741" y="6382"/>
                  <a:pt x="33869" y="7209"/>
                </a:cubicBezTo>
                <a:cubicBezTo>
                  <a:pt x="32372" y="7899"/>
                  <a:pt x="30835" y="8490"/>
                  <a:pt x="29239" y="8943"/>
                </a:cubicBezTo>
                <a:cubicBezTo>
                  <a:pt x="28171" y="9235"/>
                  <a:pt x="27162" y="9366"/>
                  <a:pt x="26159" y="9366"/>
                </a:cubicBezTo>
                <a:cubicBezTo>
                  <a:pt x="24998" y="9366"/>
                  <a:pt x="23845" y="9190"/>
                  <a:pt x="22619" y="8884"/>
                </a:cubicBezTo>
                <a:cubicBezTo>
                  <a:pt x="22143" y="8763"/>
                  <a:pt x="21680" y="8709"/>
                  <a:pt x="21228" y="8709"/>
                </a:cubicBezTo>
                <a:cubicBezTo>
                  <a:pt x="18660" y="8709"/>
                  <a:pt x="16412" y="10424"/>
                  <a:pt x="13950" y="11228"/>
                </a:cubicBezTo>
                <a:cubicBezTo>
                  <a:pt x="12176" y="11819"/>
                  <a:pt x="10324" y="12174"/>
                  <a:pt x="8433" y="12273"/>
                </a:cubicBezTo>
                <a:lnTo>
                  <a:pt x="7743" y="12312"/>
                </a:lnTo>
                <a:cubicBezTo>
                  <a:pt x="6758" y="11701"/>
                  <a:pt x="6660" y="11130"/>
                  <a:pt x="7448" y="10578"/>
                </a:cubicBezTo>
                <a:cubicBezTo>
                  <a:pt x="7743" y="10401"/>
                  <a:pt x="8058" y="10263"/>
                  <a:pt x="8374" y="10184"/>
                </a:cubicBezTo>
                <a:cubicBezTo>
                  <a:pt x="8886" y="10027"/>
                  <a:pt x="9457" y="9908"/>
                  <a:pt x="9911" y="9593"/>
                </a:cubicBezTo>
                <a:cubicBezTo>
                  <a:pt x="10305" y="9317"/>
                  <a:pt x="11073" y="8509"/>
                  <a:pt x="10600" y="8037"/>
                </a:cubicBezTo>
                <a:cubicBezTo>
                  <a:pt x="10408" y="7854"/>
                  <a:pt x="9980" y="7794"/>
                  <a:pt x="9523" y="7794"/>
                </a:cubicBezTo>
                <a:cubicBezTo>
                  <a:pt x="8992" y="7794"/>
                  <a:pt x="8423" y="7875"/>
                  <a:pt x="8137" y="7938"/>
                </a:cubicBezTo>
                <a:cubicBezTo>
                  <a:pt x="7448" y="8076"/>
                  <a:pt x="6916" y="8450"/>
                  <a:pt x="6305" y="8805"/>
                </a:cubicBezTo>
                <a:cubicBezTo>
                  <a:pt x="5341" y="9339"/>
                  <a:pt x="4241" y="9737"/>
                  <a:pt x="3138" y="9737"/>
                </a:cubicBezTo>
                <a:cubicBezTo>
                  <a:pt x="2978" y="9737"/>
                  <a:pt x="2819" y="9729"/>
                  <a:pt x="2660" y="9711"/>
                </a:cubicBezTo>
                <a:cubicBezTo>
                  <a:pt x="1517" y="9593"/>
                  <a:pt x="630" y="8174"/>
                  <a:pt x="1754" y="7465"/>
                </a:cubicBezTo>
                <a:cubicBezTo>
                  <a:pt x="2207" y="7170"/>
                  <a:pt x="2758" y="6933"/>
                  <a:pt x="3251" y="6677"/>
                </a:cubicBezTo>
                <a:cubicBezTo>
                  <a:pt x="4256" y="6106"/>
                  <a:pt x="5320" y="5613"/>
                  <a:pt x="6403" y="5219"/>
                </a:cubicBezTo>
                <a:cubicBezTo>
                  <a:pt x="8177" y="4687"/>
                  <a:pt x="9970" y="4155"/>
                  <a:pt x="11743" y="3643"/>
                </a:cubicBezTo>
                <a:cubicBezTo>
                  <a:pt x="13634" y="3111"/>
                  <a:pt x="15565" y="2441"/>
                  <a:pt x="17476" y="2008"/>
                </a:cubicBezTo>
                <a:cubicBezTo>
                  <a:pt x="17663" y="1967"/>
                  <a:pt x="17854" y="1947"/>
                  <a:pt x="18045" y="1947"/>
                </a:cubicBezTo>
                <a:cubicBezTo>
                  <a:pt x="18599" y="1947"/>
                  <a:pt x="19155" y="2113"/>
                  <a:pt x="19624" y="2421"/>
                </a:cubicBezTo>
                <a:cubicBezTo>
                  <a:pt x="19900" y="2579"/>
                  <a:pt x="19860" y="2658"/>
                  <a:pt x="20195" y="2796"/>
                </a:cubicBezTo>
                <a:cubicBezTo>
                  <a:pt x="20485" y="2918"/>
                  <a:pt x="20799" y="2993"/>
                  <a:pt x="21118" y="2993"/>
                </a:cubicBezTo>
                <a:cubicBezTo>
                  <a:pt x="21211" y="2993"/>
                  <a:pt x="21304" y="2986"/>
                  <a:pt x="21397" y="2973"/>
                </a:cubicBezTo>
                <a:cubicBezTo>
                  <a:pt x="21969" y="2914"/>
                  <a:pt x="22520" y="2776"/>
                  <a:pt x="23052" y="2599"/>
                </a:cubicBezTo>
                <a:cubicBezTo>
                  <a:pt x="23960" y="2334"/>
                  <a:pt x="25250" y="1669"/>
                  <a:pt x="26224" y="1669"/>
                </a:cubicBezTo>
                <a:cubicBezTo>
                  <a:pt x="26264" y="1669"/>
                  <a:pt x="26304" y="1670"/>
                  <a:pt x="26343" y="1673"/>
                </a:cubicBezTo>
                <a:cubicBezTo>
                  <a:pt x="28096" y="1791"/>
                  <a:pt x="27643" y="2717"/>
                  <a:pt x="28293" y="3584"/>
                </a:cubicBezTo>
                <a:cubicBezTo>
                  <a:pt x="28608" y="3958"/>
                  <a:pt x="29003" y="4234"/>
                  <a:pt x="29456" y="4411"/>
                </a:cubicBezTo>
                <a:cubicBezTo>
                  <a:pt x="29840" y="4552"/>
                  <a:pt x="30230" y="4609"/>
                  <a:pt x="30621" y="4609"/>
                </a:cubicBezTo>
                <a:cubicBezTo>
                  <a:pt x="31654" y="4609"/>
                  <a:pt x="32695" y="4208"/>
                  <a:pt x="33652" y="3879"/>
                </a:cubicBezTo>
                <a:lnTo>
                  <a:pt x="38637" y="2145"/>
                </a:lnTo>
                <a:lnTo>
                  <a:pt x="41337" y="1200"/>
                </a:lnTo>
                <a:cubicBezTo>
                  <a:pt x="41768" y="1044"/>
                  <a:pt x="43018" y="479"/>
                  <a:pt x="43926" y="479"/>
                </a:cubicBezTo>
                <a:close/>
                <a:moveTo>
                  <a:pt x="43950" y="1"/>
                </a:moveTo>
                <a:cubicBezTo>
                  <a:pt x="43632" y="1"/>
                  <a:pt x="43311" y="49"/>
                  <a:pt x="43031" y="116"/>
                </a:cubicBezTo>
                <a:cubicBezTo>
                  <a:pt x="40844" y="609"/>
                  <a:pt x="38677" y="1594"/>
                  <a:pt x="36549" y="2323"/>
                </a:cubicBezTo>
                <a:lnTo>
                  <a:pt x="33377" y="3426"/>
                </a:lnTo>
                <a:cubicBezTo>
                  <a:pt x="32535" y="3720"/>
                  <a:pt x="31560" y="4120"/>
                  <a:pt x="30636" y="4120"/>
                </a:cubicBezTo>
                <a:cubicBezTo>
                  <a:pt x="30132" y="4120"/>
                  <a:pt x="29644" y="4002"/>
                  <a:pt x="29200" y="3682"/>
                </a:cubicBezTo>
                <a:cubicBezTo>
                  <a:pt x="28392" y="3111"/>
                  <a:pt x="28549" y="1948"/>
                  <a:pt x="27722" y="1416"/>
                </a:cubicBezTo>
                <a:cubicBezTo>
                  <a:pt x="27415" y="1230"/>
                  <a:pt x="27065" y="1166"/>
                  <a:pt x="26710" y="1166"/>
                </a:cubicBezTo>
                <a:cubicBezTo>
                  <a:pt x="26427" y="1166"/>
                  <a:pt x="26141" y="1206"/>
                  <a:pt x="25870" y="1259"/>
                </a:cubicBezTo>
                <a:cubicBezTo>
                  <a:pt x="24826" y="1456"/>
                  <a:pt x="23801" y="1850"/>
                  <a:pt x="22776" y="2145"/>
                </a:cubicBezTo>
                <a:cubicBezTo>
                  <a:pt x="22216" y="2304"/>
                  <a:pt x="21729" y="2463"/>
                  <a:pt x="21248" y="2463"/>
                </a:cubicBezTo>
                <a:cubicBezTo>
                  <a:pt x="20834" y="2463"/>
                  <a:pt x="20426" y="2345"/>
                  <a:pt x="19979" y="2008"/>
                </a:cubicBezTo>
                <a:cubicBezTo>
                  <a:pt x="19742" y="1791"/>
                  <a:pt x="19486" y="1594"/>
                  <a:pt x="19210" y="1416"/>
                </a:cubicBezTo>
                <a:cubicBezTo>
                  <a:pt x="18965" y="1314"/>
                  <a:pt x="18729" y="1273"/>
                  <a:pt x="18497" y="1273"/>
                </a:cubicBezTo>
                <a:cubicBezTo>
                  <a:pt x="18060" y="1273"/>
                  <a:pt x="17639" y="1419"/>
                  <a:pt x="17201" y="1574"/>
                </a:cubicBezTo>
                <a:cubicBezTo>
                  <a:pt x="16038" y="1968"/>
                  <a:pt x="14876" y="2264"/>
                  <a:pt x="13693" y="2579"/>
                </a:cubicBezTo>
                <a:cubicBezTo>
                  <a:pt x="11189" y="3239"/>
                  <a:pt x="8723" y="3995"/>
                  <a:pt x="6238" y="4752"/>
                </a:cubicBezTo>
                <a:lnTo>
                  <a:pt x="6238" y="4752"/>
                </a:lnTo>
                <a:cubicBezTo>
                  <a:pt x="6233" y="4752"/>
                  <a:pt x="6228" y="4751"/>
                  <a:pt x="6223" y="4751"/>
                </a:cubicBezTo>
                <a:cubicBezTo>
                  <a:pt x="6191" y="4751"/>
                  <a:pt x="6159" y="4756"/>
                  <a:pt x="6128" y="4766"/>
                </a:cubicBezTo>
                <a:cubicBezTo>
                  <a:pt x="5261" y="5061"/>
                  <a:pt x="4433" y="5436"/>
                  <a:pt x="3625" y="5869"/>
                </a:cubicBezTo>
                <a:cubicBezTo>
                  <a:pt x="2758" y="6303"/>
                  <a:pt x="1714" y="6677"/>
                  <a:pt x="985" y="7288"/>
                </a:cubicBezTo>
                <a:cubicBezTo>
                  <a:pt x="0" y="8115"/>
                  <a:pt x="414" y="9376"/>
                  <a:pt x="1458" y="9908"/>
                </a:cubicBezTo>
                <a:cubicBezTo>
                  <a:pt x="1935" y="10143"/>
                  <a:pt x="2478" y="10239"/>
                  <a:pt x="3038" y="10239"/>
                </a:cubicBezTo>
                <a:cubicBezTo>
                  <a:pt x="4029" y="10239"/>
                  <a:pt x="5073" y="9938"/>
                  <a:pt x="5891" y="9573"/>
                </a:cubicBezTo>
                <a:cubicBezTo>
                  <a:pt x="6837" y="9140"/>
                  <a:pt x="7645" y="8431"/>
                  <a:pt x="8728" y="8332"/>
                </a:cubicBezTo>
                <a:cubicBezTo>
                  <a:pt x="8821" y="8327"/>
                  <a:pt x="8953" y="8323"/>
                  <a:pt x="9098" y="8323"/>
                </a:cubicBezTo>
                <a:cubicBezTo>
                  <a:pt x="9508" y="8323"/>
                  <a:pt x="10024" y="8354"/>
                  <a:pt x="10068" y="8470"/>
                </a:cubicBezTo>
                <a:cubicBezTo>
                  <a:pt x="10364" y="9120"/>
                  <a:pt x="7034" y="10086"/>
                  <a:pt x="6640" y="10559"/>
                </a:cubicBezTo>
                <a:cubicBezTo>
                  <a:pt x="5931" y="11425"/>
                  <a:pt x="6226" y="12489"/>
                  <a:pt x="7329" y="12746"/>
                </a:cubicBezTo>
                <a:cubicBezTo>
                  <a:pt x="7674" y="12824"/>
                  <a:pt x="8046" y="12857"/>
                  <a:pt x="8433" y="12857"/>
                </a:cubicBezTo>
                <a:cubicBezTo>
                  <a:pt x="9797" y="12857"/>
                  <a:pt x="11349" y="12446"/>
                  <a:pt x="12531" y="12154"/>
                </a:cubicBezTo>
                <a:cubicBezTo>
                  <a:pt x="14698" y="11622"/>
                  <a:pt x="16590" y="10696"/>
                  <a:pt x="18599" y="9790"/>
                </a:cubicBezTo>
                <a:cubicBezTo>
                  <a:pt x="19454" y="9403"/>
                  <a:pt x="20273" y="9178"/>
                  <a:pt x="21135" y="9178"/>
                </a:cubicBezTo>
                <a:cubicBezTo>
                  <a:pt x="21545" y="9178"/>
                  <a:pt x="21964" y="9229"/>
                  <a:pt x="22402" y="9337"/>
                </a:cubicBezTo>
                <a:cubicBezTo>
                  <a:pt x="23368" y="9593"/>
                  <a:pt x="24274" y="9849"/>
                  <a:pt x="25259" y="9908"/>
                </a:cubicBezTo>
                <a:cubicBezTo>
                  <a:pt x="25470" y="9922"/>
                  <a:pt x="25681" y="9928"/>
                  <a:pt x="25891" y="9928"/>
                </a:cubicBezTo>
                <a:cubicBezTo>
                  <a:pt x="27567" y="9928"/>
                  <a:pt x="29220" y="9527"/>
                  <a:pt x="30796" y="9002"/>
                </a:cubicBezTo>
                <a:cubicBezTo>
                  <a:pt x="35110" y="7524"/>
                  <a:pt x="39268" y="5357"/>
                  <a:pt x="43425" y="3505"/>
                </a:cubicBezTo>
                <a:cubicBezTo>
                  <a:pt x="44410" y="3052"/>
                  <a:pt x="46144" y="2165"/>
                  <a:pt x="45474" y="786"/>
                </a:cubicBezTo>
                <a:cubicBezTo>
                  <a:pt x="45187" y="186"/>
                  <a:pt x="44573" y="1"/>
                  <a:pt x="4395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01" name="Google Shape;1501;p54"/>
          <p:cNvSpPr/>
          <p:nvPr/>
        </p:nvSpPr>
        <p:spPr>
          <a:xfrm flipH="1">
            <a:off x="8265528" y="2324975"/>
            <a:ext cx="252772" cy="321437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" name="Rounded Rectangle 1">
            <a:extLst>
              <a:ext uri="{FF2B5EF4-FFF2-40B4-BE49-F238E27FC236}">
                <a16:creationId xmlns:a16="http://schemas.microsoft.com/office/drawing/2014/main" id="{6A998BEC-E3DC-7E39-5474-5102A71CAB1B}"/>
              </a:ext>
            </a:extLst>
          </p:cNvPr>
          <p:cNvSpPr/>
          <p:nvPr/>
        </p:nvSpPr>
        <p:spPr>
          <a:xfrm>
            <a:off x="698632" y="427769"/>
            <a:ext cx="1327302" cy="566796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Ví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dụ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 9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66D9FC61-7DC4-2892-10A4-70D00ACE2CDB}"/>
                  </a:ext>
                </a:extLst>
              </p:cNvPr>
              <p:cNvSpPr/>
              <p:nvPr/>
            </p:nvSpPr>
            <p:spPr>
              <a:xfrm>
                <a:off x="887559" y="1667655"/>
                <a:ext cx="7360592" cy="5372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a)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𝑥</m:t>
                        </m:r>
                      </m:e>
                      <m:sup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3</m:t>
                        </m:r>
                      </m:sup>
                    </m:sSup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+6</m:t>
                    </m:r>
                    <m:sSup>
                      <m:sSup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𝑥</m:t>
                        </m:r>
                      </m:e>
                      <m:sup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2</m:t>
                        </m:r>
                      </m:sup>
                    </m:sSup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+12</m:t>
                    </m:r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𝑥</m:t>
                    </m:r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+8</m:t>
                    </m:r>
                  </m:oMath>
                </a14:m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;	b)</a:t>
                </a:r>
                <a:r>
                  <a:rPr kumimoji="0" lang="en-US" sz="2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22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2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𝑥</m:t>
                        </m:r>
                      </m:e>
                      <m:sup>
                        <m:r>
                          <a:rPr kumimoji="0" lang="en-US" sz="22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3</m:t>
                        </m:r>
                      </m:sup>
                    </m:sSup>
                    <m:r>
                      <a:rPr kumimoji="0" lang="en-US" sz="22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−6</m:t>
                    </m:r>
                    <m:sSup>
                      <m:sSupPr>
                        <m:ctrlPr>
                          <a:rPr kumimoji="0" lang="en-US" sz="22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2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𝑥</m:t>
                        </m:r>
                      </m:e>
                      <m:sup>
                        <m:r>
                          <a:rPr kumimoji="0" lang="en-US" sz="22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2</m:t>
                        </m:r>
                      </m:sup>
                    </m:sSup>
                    <m:r>
                      <a:rPr kumimoji="0" lang="en-US" sz="22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𝑦</m:t>
                    </m:r>
                    <m:r>
                      <a:rPr kumimoji="0" lang="en-US" sz="22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+12</m:t>
                    </m:r>
                    <m:r>
                      <a:rPr kumimoji="0" lang="en-US" sz="22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𝑥</m:t>
                    </m:r>
                    <m:sSup>
                      <m:sSupPr>
                        <m:ctrlPr>
                          <a:rPr kumimoji="0" lang="en-US" sz="22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2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𝑦</m:t>
                        </m:r>
                      </m:e>
                      <m:sup>
                        <m:r>
                          <a:rPr kumimoji="0" lang="en-US" sz="22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2</m:t>
                        </m:r>
                      </m:sup>
                    </m:sSup>
                    <m:r>
                      <a:rPr kumimoji="0" lang="en-US" sz="22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−8</m:t>
                    </m:r>
                    <m:sSup>
                      <m:sSupPr>
                        <m:ctrlPr>
                          <a:rPr kumimoji="0" lang="en-US" sz="22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2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𝑦</m:t>
                        </m:r>
                      </m:e>
                      <m:sup>
                        <m:r>
                          <a:rPr kumimoji="0" lang="en-US" sz="22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3</m:t>
                        </m:r>
                      </m:sup>
                    </m:sSup>
                  </m:oMath>
                </a14:m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66D9FC61-7DC4-2892-10A4-70D00ACE2CD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7559" y="1667655"/>
                <a:ext cx="7360592" cy="537263"/>
              </a:xfrm>
              <a:prstGeom prst="rect">
                <a:avLst/>
              </a:prstGeom>
              <a:blipFill>
                <a:blip r:embed="rId3"/>
                <a:stretch>
                  <a:fillRect l="-1077" b="-227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Rectangle 24">
            <a:extLst>
              <a:ext uri="{FF2B5EF4-FFF2-40B4-BE49-F238E27FC236}">
                <a16:creationId xmlns:a16="http://schemas.microsoft.com/office/drawing/2014/main" id="{5E900725-DCBE-C568-D8F8-AFD0E618B628}"/>
              </a:ext>
            </a:extLst>
          </p:cNvPr>
          <p:cNvSpPr/>
          <p:nvPr/>
        </p:nvSpPr>
        <p:spPr>
          <a:xfrm>
            <a:off x="4208621" y="2426591"/>
            <a:ext cx="718465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200" b="1" i="1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Giải</a:t>
            </a:r>
            <a:endParaRPr kumimoji="0" lang="en-US" sz="2200" b="1" i="1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71DB34D9-5036-9961-9B03-1015323703BE}"/>
                  </a:ext>
                </a:extLst>
              </p:cNvPr>
              <p:cNvSpPr/>
              <p:nvPr/>
            </p:nvSpPr>
            <p:spPr>
              <a:xfrm>
                <a:off x="445954" y="2839685"/>
                <a:ext cx="8243798" cy="66422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2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a)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𝑥</m:t>
                        </m:r>
                      </m:e>
                      <m:sup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3</m:t>
                        </m:r>
                      </m:sup>
                    </m:sSup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+6</m:t>
                    </m:r>
                    <m:sSup>
                      <m:sSup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𝑥</m:t>
                        </m:r>
                      </m:e>
                      <m:sup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2</m:t>
                        </m:r>
                      </m:sup>
                    </m:sSup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+12</m:t>
                    </m:r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𝑥</m:t>
                    </m:r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+8=</m:t>
                    </m:r>
                    <m:sSup>
                      <m:sSup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𝑥</m:t>
                        </m:r>
                      </m:e>
                      <m:sup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3</m:t>
                        </m:r>
                      </m:sup>
                    </m:sSup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+3 .  </m:t>
                    </m:r>
                    <m:sSup>
                      <m:sSup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𝑥</m:t>
                        </m:r>
                      </m:e>
                      <m:sup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2</m:t>
                        </m:r>
                      </m:sup>
                    </m:sSup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 .  2+3 .  </m:t>
                    </m:r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𝑥</m:t>
                    </m:r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 . </m:t>
                    </m:r>
                    <m:sSup>
                      <m:sSup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2</m:t>
                        </m:r>
                      </m:e>
                      <m:sup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2</m:t>
                        </m:r>
                      </m:sup>
                    </m:sSup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+</m:t>
                    </m:r>
                    <m:sSup>
                      <m:sSup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2</m:t>
                        </m:r>
                      </m:e>
                      <m:sup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3</m:t>
                        </m:r>
                      </m:sup>
                    </m:sSup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=</m:t>
                    </m:r>
                    <m:sSup>
                      <m:sSup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</m:ctrlPr>
                      </m:sSupPr>
                      <m:e>
                        <m:d>
                          <m:dPr>
                            <m:ctrlP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/>
                                <a:sym typeface="Arial"/>
                              </a:rPr>
                            </m:ctrlPr>
                          </m:dPr>
                          <m:e>
                            <m: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/>
                                <a:sym typeface="Arial"/>
                              </a:rPr>
                              <m:t>𝑥</m:t>
                            </m:r>
                            <m: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/>
                                <a:sym typeface="Arial"/>
                              </a:rPr>
                              <m:t>+2</m:t>
                            </m:r>
                          </m:e>
                        </m:d>
                      </m:e>
                      <m:sup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3</m:t>
                        </m:r>
                      </m:sup>
                    </m:sSup>
                  </m:oMath>
                </a14:m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71DB34D9-5036-9961-9B03-1015323703B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5954" y="2839685"/>
                <a:ext cx="8243798" cy="664221"/>
              </a:xfrm>
              <a:prstGeom prst="rect">
                <a:avLst/>
              </a:prstGeom>
              <a:blipFill>
                <a:blip r:embed="rId4"/>
                <a:stretch>
                  <a:fillRect l="-962" b="-183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497AA965-DC9D-E98B-2AE2-ED3C628194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53975" y="4303750"/>
            <a:ext cx="1460631" cy="82160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23C629F-B1F7-152A-21CC-04078F4730F9}"/>
              </a:ext>
            </a:extLst>
          </p:cNvPr>
          <p:cNvSpPr/>
          <p:nvPr/>
        </p:nvSpPr>
        <p:spPr>
          <a:xfrm>
            <a:off x="690343" y="302260"/>
            <a:ext cx="7755025" cy="13496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200" kern="1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     </a:t>
            </a:r>
            <a:r>
              <a:rPr lang="en-US" sz="2200" kern="12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Viết</a:t>
            </a:r>
            <a:r>
              <a:rPr lang="en-US" sz="2200" kern="1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mỗi</a:t>
            </a:r>
            <a:r>
              <a:rPr lang="en-US" sz="2200" kern="1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biểu</a:t>
            </a:r>
            <a:r>
              <a:rPr lang="en-US" sz="2200" kern="1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2200" kern="1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en-US" sz="2200" kern="1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dưới</a:t>
            </a:r>
            <a:r>
              <a:rPr lang="en-US" sz="2200" kern="1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dạng</a:t>
            </a:r>
            <a:r>
              <a:rPr lang="en-US" sz="2200" kern="1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lập</a:t>
            </a:r>
            <a:r>
              <a:rPr lang="en-US" sz="2200" kern="1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phương</a:t>
            </a:r>
            <a:r>
              <a:rPr lang="en-US" sz="2200" kern="1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200" kern="1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200" kern="1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tổng</a:t>
            </a:r>
            <a:r>
              <a:rPr lang="en-US" sz="2200" kern="1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hoặc</a:t>
            </a:r>
            <a:r>
              <a:rPr lang="en-US" sz="2200" kern="1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200" kern="1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hiệu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9F2F05A7-6D54-27C4-6E66-90C6C73B5754}"/>
                  </a:ext>
                </a:extLst>
              </p:cNvPr>
              <p:cNvSpPr/>
              <p:nvPr/>
            </p:nvSpPr>
            <p:spPr>
              <a:xfrm>
                <a:off x="166360" y="3519462"/>
                <a:ext cx="8802989" cy="134132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2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2200" kern="1200" dirty="0">
                    <a:solidFill>
                      <a:prstClr val="black"/>
                    </a:solidFill>
                    <a:ea typeface="+mn-ea"/>
                  </a:rPr>
                  <a:t>b</a:t>
                </a:r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𝑥</m:t>
                        </m:r>
                      </m:e>
                      <m:sup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3</m:t>
                        </m:r>
                      </m:sup>
                    </m:sSup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−6</m:t>
                    </m:r>
                    <m:sSup>
                      <m:sSup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𝑥</m:t>
                        </m:r>
                      </m:e>
                      <m:sup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2</m:t>
                        </m:r>
                      </m:sup>
                    </m:sSup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𝑦</m:t>
                    </m:r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+12</m:t>
                    </m:r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𝑥</m:t>
                    </m:r>
                    <m:sSup>
                      <m:sSup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𝑦</m:t>
                        </m:r>
                      </m:e>
                      <m:sup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2</m:t>
                        </m:r>
                      </m:sup>
                    </m:sSup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−8</m:t>
                    </m:r>
                    <m:sSup>
                      <m:sSup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𝑦</m:t>
                        </m:r>
                      </m:e>
                      <m:sup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3</m:t>
                        </m:r>
                      </m:sup>
                    </m:sSup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=</m:t>
                    </m:r>
                    <m:sSup>
                      <m:sSup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𝑥</m:t>
                        </m:r>
                      </m:e>
                      <m:sup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3</m:t>
                        </m:r>
                      </m:sup>
                    </m:sSup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−3 .  </m:t>
                    </m:r>
                    <m:sSup>
                      <m:sSup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𝑥</m:t>
                        </m:r>
                      </m:e>
                      <m:sup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2</m:t>
                        </m:r>
                      </m:sup>
                    </m:sSup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 .  </m:t>
                    </m:r>
                    <m:d>
                      <m:d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</m:ctrlPr>
                      </m:dPr>
                      <m:e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2</m:t>
                        </m:r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𝑦</m:t>
                        </m:r>
                      </m:e>
                    </m:d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+3 .  </m:t>
                    </m:r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𝑥</m:t>
                    </m:r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 . </m:t>
                    </m:r>
                    <m:sSup>
                      <m:sSup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</m:ctrlPr>
                      </m:sSupPr>
                      <m:e>
                        <m:d>
                          <m:dPr>
                            <m:ctrlP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/>
                                <a:sym typeface="Arial"/>
                              </a:rPr>
                            </m:ctrlPr>
                          </m:dPr>
                          <m:e>
                            <m: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/>
                                <a:sym typeface="Arial"/>
                              </a:rPr>
                              <m:t>2</m:t>
                            </m:r>
                            <m: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/>
                                <a:sym typeface="Arial"/>
                              </a:rPr>
                              <m:t>𝑦</m:t>
                            </m:r>
                          </m:e>
                        </m:d>
                      </m:e>
                      <m:sup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2</m:t>
                        </m:r>
                      </m:sup>
                    </m:sSup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−</m:t>
                    </m:r>
                    <m:sSup>
                      <m:sSup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(2</m:t>
                        </m:r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𝑦</m:t>
                        </m:r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)</m:t>
                        </m:r>
                      </m:e>
                      <m:sup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3</m:t>
                        </m:r>
                      </m:sup>
                    </m:sSup>
                  </m:oMath>
                </a14:m>
                <a:endParaRPr kumimoji="0" lang="en-US" sz="2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+mn-ea"/>
                  <a:cs typeface="Arial"/>
                  <a:sym typeface="Arial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2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200" b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Arial"/>
                    <a:sym typeface="Arial"/>
                  </a:rPr>
                  <a:t>		  	          </a:t>
                </a:r>
                <a14:m>
                  <m:oMath xmlns:m="http://schemas.openxmlformats.org/officeDocument/2006/math"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=</m:t>
                    </m:r>
                    <m:sSup>
                      <m:sSup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</m:ctrlPr>
                      </m:sSupPr>
                      <m:e>
                        <m:d>
                          <m:dPr>
                            <m:ctrlP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/>
                                <a:sym typeface="Arial"/>
                              </a:rPr>
                            </m:ctrlPr>
                          </m:dPr>
                          <m:e>
                            <m: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/>
                                <a:sym typeface="Arial"/>
                              </a:rPr>
                              <m:t>𝑥</m:t>
                            </m:r>
                            <m: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/>
                                <a:sym typeface="Arial"/>
                              </a:rPr>
                              <m:t>−2</m:t>
                            </m:r>
                            <m: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/>
                                <a:sym typeface="Arial"/>
                              </a:rPr>
                              <m:t>𝑦</m:t>
                            </m:r>
                          </m:e>
                        </m:d>
                      </m:e>
                      <m:sup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3</m:t>
                        </m:r>
                      </m:sup>
                    </m:sSup>
                  </m:oMath>
                </a14:m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 </a:t>
                </a:r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9F2F05A7-6D54-27C4-6E66-90C6C73B575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6360" y="3519462"/>
                <a:ext cx="8802989" cy="1341329"/>
              </a:xfrm>
              <a:prstGeom prst="rect">
                <a:avLst/>
              </a:prstGeom>
              <a:blipFill>
                <a:blip r:embed="rId6"/>
                <a:stretch>
                  <a:fillRect l="-900" b="-54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9726638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4" grpId="0"/>
      <p:bldP spid="25" grpId="0"/>
      <p:bldP spid="26" grpId="0"/>
      <p:bldP spid="2" grpId="0"/>
      <p:bldP spid="4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D51F6FCD-CD9F-2F69-890B-D46761AFB883}"/>
              </a:ext>
            </a:extLst>
          </p:cNvPr>
          <p:cNvSpPr/>
          <p:nvPr/>
        </p:nvSpPr>
        <p:spPr>
          <a:xfrm>
            <a:off x="472155" y="227719"/>
            <a:ext cx="8081079" cy="13496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200" kern="1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     	    </a:t>
            </a:r>
            <a:r>
              <a:rPr lang="en-US" sz="2200" kern="12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Viết</a:t>
            </a:r>
            <a:r>
              <a:rPr lang="en-US" sz="2200" kern="1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mỗi</a:t>
            </a:r>
            <a:r>
              <a:rPr lang="en-US" sz="2200" kern="1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biểu</a:t>
            </a:r>
            <a:r>
              <a:rPr lang="en-US" sz="2200" kern="1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2200" kern="1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en-US" sz="2200" kern="1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dưới</a:t>
            </a:r>
            <a:r>
              <a:rPr lang="en-US" sz="2200" kern="1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dạng</a:t>
            </a:r>
            <a:r>
              <a:rPr lang="en-US" sz="2200" kern="1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lập</a:t>
            </a:r>
            <a:r>
              <a:rPr lang="en-US" sz="2200" kern="1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phương</a:t>
            </a:r>
            <a:r>
              <a:rPr lang="en-US" sz="2200" kern="1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200" kern="1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200" kern="1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tổng</a:t>
            </a:r>
            <a:r>
              <a:rPr lang="en-US" sz="2200" kern="1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hoặc</a:t>
            </a:r>
            <a:r>
              <a:rPr lang="en-US" sz="2200" kern="1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200" kern="1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hiệu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1506" name="Google Shape;1506;p55"/>
          <p:cNvSpPr/>
          <p:nvPr/>
        </p:nvSpPr>
        <p:spPr>
          <a:xfrm rot="10800000">
            <a:off x="7782620" y="1203217"/>
            <a:ext cx="3065558" cy="3559652"/>
          </a:xfrm>
          <a:custGeom>
            <a:avLst/>
            <a:gdLst/>
            <a:ahLst/>
            <a:cxnLst/>
            <a:rect l="l" t="t" r="r" b="b"/>
            <a:pathLst>
              <a:path w="82413" h="95696" extrusionOk="0">
                <a:moveTo>
                  <a:pt x="0" y="0"/>
                </a:moveTo>
                <a:lnTo>
                  <a:pt x="0" y="70492"/>
                </a:lnTo>
                <a:cubicBezTo>
                  <a:pt x="10133" y="86005"/>
                  <a:pt x="25239" y="95695"/>
                  <a:pt x="40079" y="95695"/>
                </a:cubicBezTo>
                <a:cubicBezTo>
                  <a:pt x="43020" y="95695"/>
                  <a:pt x="45950" y="95315"/>
                  <a:pt x="48829" y="94524"/>
                </a:cubicBezTo>
                <a:cubicBezTo>
                  <a:pt x="71478" y="88299"/>
                  <a:pt x="82412" y="59013"/>
                  <a:pt x="73244" y="29109"/>
                </a:cubicBezTo>
                <a:cubicBezTo>
                  <a:pt x="69683" y="17513"/>
                  <a:pt x="63619" y="7520"/>
                  <a:pt x="56217" y="0"/>
                </a:cubicBezTo>
                <a:close/>
              </a:path>
            </a:pathLst>
          </a:custGeom>
          <a:solidFill>
            <a:srgbClr val="8DCED4">
              <a:alpha val="6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BDED60A3-041F-2B1E-ADC7-8BA2E7890E46}"/>
                  </a:ext>
                </a:extLst>
              </p:cNvPr>
              <p:cNvSpPr/>
              <p:nvPr/>
            </p:nvSpPr>
            <p:spPr>
              <a:xfrm>
                <a:off x="1603928" y="2780696"/>
                <a:ext cx="6949306" cy="212365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200000"/>
                  </a:lnSpc>
                  <a:buClrTx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i="1" kern="12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8</m:t>
                      </m:r>
                      <m:sSup>
                        <m:sSupPr>
                          <m:ctrlPr>
                            <a:rPr lang="en-US" sz="2200" i="1" kern="12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200" i="1" kern="12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2200" i="1" kern="12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2200" i="1" kern="12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−36</m:t>
                      </m:r>
                      <m:sSup>
                        <m:sSupPr>
                          <m:ctrlPr>
                            <a:rPr lang="en-US" sz="2200" i="1" kern="12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200" i="1" kern="12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2200" i="1" kern="12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200" i="1" kern="12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sz="2200" i="1" kern="12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+54</m:t>
                      </m:r>
                      <m:r>
                        <a:rPr lang="en-US" sz="2200" i="1" kern="12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sSup>
                        <m:sSupPr>
                          <m:ctrlPr>
                            <a:rPr lang="en-US" sz="2200" i="1" kern="12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200" i="1" kern="12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sz="2200" i="1" kern="12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200" i="1" kern="12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−27</m:t>
                      </m:r>
                      <m:sSup>
                        <m:sSupPr>
                          <m:ctrlPr>
                            <a:rPr lang="en-US" sz="2200" i="1" kern="12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200" i="1" kern="12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sz="2200" i="1" kern="12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kumimoji="0" lang="en-US" sz="2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+mn-ea"/>
                  <a:cs typeface="Arial"/>
                  <a:sym typeface="Arial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2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=</m:t>
                    </m:r>
                    <m:sSup>
                      <m:sSup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(2</m:t>
                        </m:r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𝑥</m:t>
                        </m:r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)</m:t>
                        </m:r>
                      </m:e>
                      <m:sup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3</m:t>
                        </m:r>
                      </m:sup>
                    </m:sSup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 − 3 .  </m:t>
                    </m:r>
                    <m:sSup>
                      <m:sSup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</m:ctrlPr>
                      </m:sSupPr>
                      <m:e>
                        <m:d>
                          <m:dPr>
                            <m:ctrlP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/>
                                <a:sym typeface="Arial"/>
                              </a:rPr>
                            </m:ctrlPr>
                          </m:dPr>
                          <m:e>
                            <m: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/>
                                <a:sym typeface="Arial"/>
                              </a:rPr>
                              <m:t>2</m:t>
                            </m:r>
                            <m: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/>
                                <a:sym typeface="Arial"/>
                              </a:rPr>
                              <m:t>𝑥</m:t>
                            </m:r>
                          </m:e>
                        </m:d>
                      </m:e>
                      <m:sup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2</m:t>
                        </m:r>
                      </m:sup>
                    </m:sSup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 .  </m:t>
                    </m:r>
                    <m:d>
                      <m:d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</m:ctrlPr>
                      </m:dPr>
                      <m:e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3</m:t>
                        </m:r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𝑦</m:t>
                        </m:r>
                      </m:e>
                    </m:d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+3 .  (2</m:t>
                    </m:r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𝑥</m:t>
                    </m:r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) . </m:t>
                    </m:r>
                    <m:sSup>
                      <m:sSup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</m:ctrlPr>
                      </m:sSupPr>
                      <m:e>
                        <m:d>
                          <m:dPr>
                            <m:ctrlP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/>
                                <a:sym typeface="Arial"/>
                              </a:rPr>
                            </m:ctrlPr>
                          </m:dPr>
                          <m:e>
                            <m: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/>
                                <a:sym typeface="Arial"/>
                              </a:rPr>
                              <m:t>3</m:t>
                            </m:r>
                            <m: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/>
                                <a:sym typeface="Arial"/>
                              </a:rPr>
                              <m:t>𝑦</m:t>
                            </m:r>
                          </m:e>
                        </m:d>
                      </m:e>
                      <m:sup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2</m:t>
                        </m:r>
                      </m:sup>
                    </m:sSup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−</m:t>
                    </m:r>
                    <m:sSup>
                      <m:sSup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(3</m:t>
                        </m:r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𝑦</m:t>
                        </m:r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)</m:t>
                        </m:r>
                      </m:e>
                      <m:sup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3</m:t>
                        </m:r>
                      </m:sup>
                    </m:sSup>
                  </m:oMath>
                </a14:m>
                <a:r>
                  <a:rPr kumimoji="0" lang="en-US" sz="22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+mn-ea"/>
                    <a:cs typeface="Arial"/>
                    <a:sym typeface="Arial"/>
                  </a:rPr>
                  <a:t>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2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=</m:t>
                    </m:r>
                    <m:sSup>
                      <m:sSup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</m:ctrlPr>
                      </m:sSupPr>
                      <m:e>
                        <m:d>
                          <m:dPr>
                            <m:ctrlP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/>
                                <a:sym typeface="Arial"/>
                              </a:rPr>
                            </m:ctrlPr>
                          </m:dPr>
                          <m:e>
                            <m: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/>
                                <a:sym typeface="Arial"/>
                              </a:rPr>
                              <m:t>2</m:t>
                            </m:r>
                            <m: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/>
                                <a:sym typeface="Arial"/>
                              </a:rPr>
                              <m:t>𝑥</m:t>
                            </m:r>
                            <m: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/>
                                <a:sym typeface="Arial"/>
                              </a:rPr>
                              <m:t>−3</m:t>
                            </m:r>
                            <m: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/>
                                <a:sym typeface="Arial"/>
                              </a:rPr>
                              <m:t>𝑦</m:t>
                            </m:r>
                          </m:e>
                        </m:d>
                      </m:e>
                      <m:sup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3</m:t>
                        </m:r>
                      </m:sup>
                    </m:sSup>
                  </m:oMath>
                </a14:m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 </a:t>
                </a:r>
              </a:p>
            </p:txBody>
          </p:sp>
        </mc:Choice>
        <mc:Fallback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BDED60A3-041F-2B1E-ADC7-8BA2E7890E4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03928" y="2780696"/>
                <a:ext cx="6949306" cy="212365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13" name="Google Shape;1513;p55"/>
          <p:cNvSpPr/>
          <p:nvPr/>
        </p:nvSpPr>
        <p:spPr>
          <a:xfrm flipH="1">
            <a:off x="7688398" y="4582638"/>
            <a:ext cx="283484" cy="360463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22" name="Google Shape;1522;p55"/>
          <p:cNvSpPr/>
          <p:nvPr/>
        </p:nvSpPr>
        <p:spPr>
          <a:xfrm>
            <a:off x="225250" y="447438"/>
            <a:ext cx="1153600" cy="321450"/>
          </a:xfrm>
          <a:custGeom>
            <a:avLst/>
            <a:gdLst/>
            <a:ahLst/>
            <a:cxnLst/>
            <a:rect l="l" t="t" r="r" b="b"/>
            <a:pathLst>
              <a:path w="46144" h="12858" extrusionOk="0">
                <a:moveTo>
                  <a:pt x="43926" y="479"/>
                </a:moveTo>
                <a:cubicBezTo>
                  <a:pt x="44509" y="479"/>
                  <a:pt x="44950" y="712"/>
                  <a:pt x="44942" y="1436"/>
                </a:cubicBezTo>
                <a:cubicBezTo>
                  <a:pt x="44942" y="2618"/>
                  <a:pt x="42913" y="3150"/>
                  <a:pt x="42046" y="3525"/>
                </a:cubicBezTo>
                <a:lnTo>
                  <a:pt x="39484" y="4687"/>
                </a:lnTo>
                <a:cubicBezTo>
                  <a:pt x="37613" y="5534"/>
                  <a:pt x="35741" y="6382"/>
                  <a:pt x="33869" y="7209"/>
                </a:cubicBezTo>
                <a:cubicBezTo>
                  <a:pt x="32372" y="7899"/>
                  <a:pt x="30835" y="8490"/>
                  <a:pt x="29239" y="8943"/>
                </a:cubicBezTo>
                <a:cubicBezTo>
                  <a:pt x="28171" y="9235"/>
                  <a:pt x="27162" y="9366"/>
                  <a:pt x="26159" y="9366"/>
                </a:cubicBezTo>
                <a:cubicBezTo>
                  <a:pt x="24998" y="9366"/>
                  <a:pt x="23845" y="9190"/>
                  <a:pt x="22619" y="8884"/>
                </a:cubicBezTo>
                <a:cubicBezTo>
                  <a:pt x="22143" y="8763"/>
                  <a:pt x="21680" y="8709"/>
                  <a:pt x="21228" y="8709"/>
                </a:cubicBezTo>
                <a:cubicBezTo>
                  <a:pt x="18660" y="8709"/>
                  <a:pt x="16412" y="10424"/>
                  <a:pt x="13950" y="11228"/>
                </a:cubicBezTo>
                <a:cubicBezTo>
                  <a:pt x="12176" y="11819"/>
                  <a:pt x="10324" y="12174"/>
                  <a:pt x="8433" y="12273"/>
                </a:cubicBezTo>
                <a:lnTo>
                  <a:pt x="7743" y="12312"/>
                </a:lnTo>
                <a:cubicBezTo>
                  <a:pt x="6758" y="11701"/>
                  <a:pt x="6660" y="11130"/>
                  <a:pt x="7448" y="10578"/>
                </a:cubicBezTo>
                <a:cubicBezTo>
                  <a:pt x="7743" y="10401"/>
                  <a:pt x="8058" y="10263"/>
                  <a:pt x="8374" y="10184"/>
                </a:cubicBezTo>
                <a:cubicBezTo>
                  <a:pt x="8886" y="10027"/>
                  <a:pt x="9457" y="9908"/>
                  <a:pt x="9911" y="9593"/>
                </a:cubicBezTo>
                <a:cubicBezTo>
                  <a:pt x="10305" y="9317"/>
                  <a:pt x="11073" y="8509"/>
                  <a:pt x="10600" y="8037"/>
                </a:cubicBezTo>
                <a:cubicBezTo>
                  <a:pt x="10408" y="7854"/>
                  <a:pt x="9980" y="7794"/>
                  <a:pt x="9523" y="7794"/>
                </a:cubicBezTo>
                <a:cubicBezTo>
                  <a:pt x="8992" y="7794"/>
                  <a:pt x="8423" y="7875"/>
                  <a:pt x="8137" y="7938"/>
                </a:cubicBezTo>
                <a:cubicBezTo>
                  <a:pt x="7448" y="8076"/>
                  <a:pt x="6916" y="8450"/>
                  <a:pt x="6305" y="8805"/>
                </a:cubicBezTo>
                <a:cubicBezTo>
                  <a:pt x="5341" y="9339"/>
                  <a:pt x="4241" y="9737"/>
                  <a:pt x="3138" y="9737"/>
                </a:cubicBezTo>
                <a:cubicBezTo>
                  <a:pt x="2978" y="9737"/>
                  <a:pt x="2819" y="9729"/>
                  <a:pt x="2660" y="9711"/>
                </a:cubicBezTo>
                <a:cubicBezTo>
                  <a:pt x="1517" y="9593"/>
                  <a:pt x="630" y="8174"/>
                  <a:pt x="1754" y="7465"/>
                </a:cubicBezTo>
                <a:cubicBezTo>
                  <a:pt x="2207" y="7170"/>
                  <a:pt x="2758" y="6933"/>
                  <a:pt x="3251" y="6677"/>
                </a:cubicBezTo>
                <a:cubicBezTo>
                  <a:pt x="4256" y="6106"/>
                  <a:pt x="5320" y="5613"/>
                  <a:pt x="6403" y="5219"/>
                </a:cubicBezTo>
                <a:cubicBezTo>
                  <a:pt x="8177" y="4687"/>
                  <a:pt x="9970" y="4155"/>
                  <a:pt x="11743" y="3643"/>
                </a:cubicBezTo>
                <a:cubicBezTo>
                  <a:pt x="13634" y="3111"/>
                  <a:pt x="15565" y="2441"/>
                  <a:pt x="17476" y="2008"/>
                </a:cubicBezTo>
                <a:cubicBezTo>
                  <a:pt x="17663" y="1967"/>
                  <a:pt x="17854" y="1947"/>
                  <a:pt x="18045" y="1947"/>
                </a:cubicBezTo>
                <a:cubicBezTo>
                  <a:pt x="18599" y="1947"/>
                  <a:pt x="19155" y="2113"/>
                  <a:pt x="19624" y="2421"/>
                </a:cubicBezTo>
                <a:cubicBezTo>
                  <a:pt x="19900" y="2579"/>
                  <a:pt x="19860" y="2658"/>
                  <a:pt x="20195" y="2796"/>
                </a:cubicBezTo>
                <a:cubicBezTo>
                  <a:pt x="20485" y="2918"/>
                  <a:pt x="20799" y="2993"/>
                  <a:pt x="21118" y="2993"/>
                </a:cubicBezTo>
                <a:cubicBezTo>
                  <a:pt x="21211" y="2993"/>
                  <a:pt x="21304" y="2986"/>
                  <a:pt x="21397" y="2973"/>
                </a:cubicBezTo>
                <a:cubicBezTo>
                  <a:pt x="21969" y="2914"/>
                  <a:pt x="22520" y="2776"/>
                  <a:pt x="23052" y="2599"/>
                </a:cubicBezTo>
                <a:cubicBezTo>
                  <a:pt x="23960" y="2334"/>
                  <a:pt x="25250" y="1669"/>
                  <a:pt x="26224" y="1669"/>
                </a:cubicBezTo>
                <a:cubicBezTo>
                  <a:pt x="26264" y="1669"/>
                  <a:pt x="26304" y="1670"/>
                  <a:pt x="26343" y="1673"/>
                </a:cubicBezTo>
                <a:cubicBezTo>
                  <a:pt x="28096" y="1791"/>
                  <a:pt x="27643" y="2717"/>
                  <a:pt x="28293" y="3584"/>
                </a:cubicBezTo>
                <a:cubicBezTo>
                  <a:pt x="28608" y="3958"/>
                  <a:pt x="29003" y="4234"/>
                  <a:pt x="29456" y="4411"/>
                </a:cubicBezTo>
                <a:cubicBezTo>
                  <a:pt x="29840" y="4552"/>
                  <a:pt x="30230" y="4609"/>
                  <a:pt x="30621" y="4609"/>
                </a:cubicBezTo>
                <a:cubicBezTo>
                  <a:pt x="31654" y="4609"/>
                  <a:pt x="32695" y="4208"/>
                  <a:pt x="33652" y="3879"/>
                </a:cubicBezTo>
                <a:lnTo>
                  <a:pt x="38637" y="2145"/>
                </a:lnTo>
                <a:lnTo>
                  <a:pt x="41337" y="1200"/>
                </a:lnTo>
                <a:cubicBezTo>
                  <a:pt x="41768" y="1044"/>
                  <a:pt x="43018" y="479"/>
                  <a:pt x="43926" y="479"/>
                </a:cubicBezTo>
                <a:close/>
                <a:moveTo>
                  <a:pt x="43950" y="1"/>
                </a:moveTo>
                <a:cubicBezTo>
                  <a:pt x="43632" y="1"/>
                  <a:pt x="43311" y="49"/>
                  <a:pt x="43031" y="116"/>
                </a:cubicBezTo>
                <a:cubicBezTo>
                  <a:pt x="40844" y="609"/>
                  <a:pt x="38677" y="1594"/>
                  <a:pt x="36549" y="2323"/>
                </a:cubicBezTo>
                <a:lnTo>
                  <a:pt x="33377" y="3426"/>
                </a:lnTo>
                <a:cubicBezTo>
                  <a:pt x="32535" y="3720"/>
                  <a:pt x="31560" y="4120"/>
                  <a:pt x="30636" y="4120"/>
                </a:cubicBezTo>
                <a:cubicBezTo>
                  <a:pt x="30132" y="4120"/>
                  <a:pt x="29644" y="4002"/>
                  <a:pt x="29200" y="3682"/>
                </a:cubicBezTo>
                <a:cubicBezTo>
                  <a:pt x="28392" y="3111"/>
                  <a:pt x="28549" y="1948"/>
                  <a:pt x="27722" y="1416"/>
                </a:cubicBezTo>
                <a:cubicBezTo>
                  <a:pt x="27415" y="1230"/>
                  <a:pt x="27065" y="1166"/>
                  <a:pt x="26710" y="1166"/>
                </a:cubicBezTo>
                <a:cubicBezTo>
                  <a:pt x="26427" y="1166"/>
                  <a:pt x="26141" y="1206"/>
                  <a:pt x="25870" y="1259"/>
                </a:cubicBezTo>
                <a:cubicBezTo>
                  <a:pt x="24826" y="1456"/>
                  <a:pt x="23801" y="1850"/>
                  <a:pt x="22776" y="2145"/>
                </a:cubicBezTo>
                <a:cubicBezTo>
                  <a:pt x="22216" y="2304"/>
                  <a:pt x="21729" y="2463"/>
                  <a:pt x="21248" y="2463"/>
                </a:cubicBezTo>
                <a:cubicBezTo>
                  <a:pt x="20834" y="2463"/>
                  <a:pt x="20426" y="2345"/>
                  <a:pt x="19979" y="2008"/>
                </a:cubicBezTo>
                <a:cubicBezTo>
                  <a:pt x="19742" y="1791"/>
                  <a:pt x="19486" y="1594"/>
                  <a:pt x="19210" y="1416"/>
                </a:cubicBezTo>
                <a:cubicBezTo>
                  <a:pt x="18965" y="1314"/>
                  <a:pt x="18729" y="1273"/>
                  <a:pt x="18497" y="1273"/>
                </a:cubicBezTo>
                <a:cubicBezTo>
                  <a:pt x="18060" y="1273"/>
                  <a:pt x="17639" y="1419"/>
                  <a:pt x="17201" y="1574"/>
                </a:cubicBezTo>
                <a:cubicBezTo>
                  <a:pt x="16038" y="1968"/>
                  <a:pt x="14876" y="2264"/>
                  <a:pt x="13693" y="2579"/>
                </a:cubicBezTo>
                <a:cubicBezTo>
                  <a:pt x="11189" y="3239"/>
                  <a:pt x="8723" y="3995"/>
                  <a:pt x="6238" y="4752"/>
                </a:cubicBezTo>
                <a:lnTo>
                  <a:pt x="6238" y="4752"/>
                </a:lnTo>
                <a:cubicBezTo>
                  <a:pt x="6233" y="4752"/>
                  <a:pt x="6228" y="4751"/>
                  <a:pt x="6223" y="4751"/>
                </a:cubicBezTo>
                <a:cubicBezTo>
                  <a:pt x="6191" y="4751"/>
                  <a:pt x="6159" y="4756"/>
                  <a:pt x="6128" y="4766"/>
                </a:cubicBezTo>
                <a:cubicBezTo>
                  <a:pt x="5261" y="5061"/>
                  <a:pt x="4433" y="5436"/>
                  <a:pt x="3625" y="5869"/>
                </a:cubicBezTo>
                <a:cubicBezTo>
                  <a:pt x="2758" y="6303"/>
                  <a:pt x="1714" y="6677"/>
                  <a:pt x="985" y="7288"/>
                </a:cubicBezTo>
                <a:cubicBezTo>
                  <a:pt x="0" y="8115"/>
                  <a:pt x="414" y="9376"/>
                  <a:pt x="1458" y="9908"/>
                </a:cubicBezTo>
                <a:cubicBezTo>
                  <a:pt x="1935" y="10143"/>
                  <a:pt x="2478" y="10239"/>
                  <a:pt x="3038" y="10239"/>
                </a:cubicBezTo>
                <a:cubicBezTo>
                  <a:pt x="4029" y="10239"/>
                  <a:pt x="5073" y="9938"/>
                  <a:pt x="5891" y="9573"/>
                </a:cubicBezTo>
                <a:cubicBezTo>
                  <a:pt x="6837" y="9140"/>
                  <a:pt x="7645" y="8431"/>
                  <a:pt x="8728" y="8332"/>
                </a:cubicBezTo>
                <a:cubicBezTo>
                  <a:pt x="8821" y="8327"/>
                  <a:pt x="8953" y="8323"/>
                  <a:pt x="9098" y="8323"/>
                </a:cubicBezTo>
                <a:cubicBezTo>
                  <a:pt x="9508" y="8323"/>
                  <a:pt x="10024" y="8354"/>
                  <a:pt x="10068" y="8470"/>
                </a:cubicBezTo>
                <a:cubicBezTo>
                  <a:pt x="10364" y="9120"/>
                  <a:pt x="7034" y="10086"/>
                  <a:pt x="6640" y="10559"/>
                </a:cubicBezTo>
                <a:cubicBezTo>
                  <a:pt x="5931" y="11425"/>
                  <a:pt x="6226" y="12489"/>
                  <a:pt x="7329" y="12746"/>
                </a:cubicBezTo>
                <a:cubicBezTo>
                  <a:pt x="7674" y="12824"/>
                  <a:pt x="8046" y="12857"/>
                  <a:pt x="8433" y="12857"/>
                </a:cubicBezTo>
                <a:cubicBezTo>
                  <a:pt x="9797" y="12857"/>
                  <a:pt x="11349" y="12446"/>
                  <a:pt x="12531" y="12154"/>
                </a:cubicBezTo>
                <a:cubicBezTo>
                  <a:pt x="14698" y="11622"/>
                  <a:pt x="16590" y="10696"/>
                  <a:pt x="18599" y="9790"/>
                </a:cubicBezTo>
                <a:cubicBezTo>
                  <a:pt x="19454" y="9403"/>
                  <a:pt x="20273" y="9178"/>
                  <a:pt x="21135" y="9178"/>
                </a:cubicBezTo>
                <a:cubicBezTo>
                  <a:pt x="21545" y="9178"/>
                  <a:pt x="21964" y="9229"/>
                  <a:pt x="22402" y="9337"/>
                </a:cubicBezTo>
                <a:cubicBezTo>
                  <a:pt x="23368" y="9593"/>
                  <a:pt x="24274" y="9849"/>
                  <a:pt x="25259" y="9908"/>
                </a:cubicBezTo>
                <a:cubicBezTo>
                  <a:pt x="25470" y="9922"/>
                  <a:pt x="25681" y="9928"/>
                  <a:pt x="25891" y="9928"/>
                </a:cubicBezTo>
                <a:cubicBezTo>
                  <a:pt x="27567" y="9928"/>
                  <a:pt x="29220" y="9527"/>
                  <a:pt x="30796" y="9002"/>
                </a:cubicBezTo>
                <a:cubicBezTo>
                  <a:pt x="35110" y="7524"/>
                  <a:pt x="39268" y="5357"/>
                  <a:pt x="43425" y="3505"/>
                </a:cubicBezTo>
                <a:cubicBezTo>
                  <a:pt x="44410" y="3052"/>
                  <a:pt x="46144" y="2165"/>
                  <a:pt x="45474" y="786"/>
                </a:cubicBezTo>
                <a:cubicBezTo>
                  <a:pt x="45187" y="186"/>
                  <a:pt x="44573" y="1"/>
                  <a:pt x="4395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523" name="Google Shape;1523;p55"/>
          <p:cNvGrpSpPr/>
          <p:nvPr/>
        </p:nvGrpSpPr>
        <p:grpSpPr>
          <a:xfrm>
            <a:off x="8060860" y="202699"/>
            <a:ext cx="917750" cy="492447"/>
            <a:chOff x="6798725" y="2381225"/>
            <a:chExt cx="560350" cy="336200"/>
          </a:xfrm>
        </p:grpSpPr>
        <p:sp>
          <p:nvSpPr>
            <p:cNvPr id="1524" name="Google Shape;1524;p55"/>
            <p:cNvSpPr/>
            <p:nvPr/>
          </p:nvSpPr>
          <p:spPr>
            <a:xfrm>
              <a:off x="6900275" y="2381225"/>
              <a:ext cx="356900" cy="336200"/>
            </a:xfrm>
            <a:custGeom>
              <a:avLst/>
              <a:gdLst/>
              <a:ahLst/>
              <a:cxnLst/>
              <a:rect l="l" t="t" r="r" b="b"/>
              <a:pathLst>
                <a:path w="14276" h="13448" extrusionOk="0">
                  <a:moveTo>
                    <a:pt x="7153" y="1"/>
                  </a:moveTo>
                  <a:cubicBezTo>
                    <a:pt x="6861" y="1"/>
                    <a:pt x="6566" y="20"/>
                    <a:pt x="6269" y="59"/>
                  </a:cubicBezTo>
                  <a:cubicBezTo>
                    <a:pt x="2590" y="530"/>
                    <a:pt x="0" y="3900"/>
                    <a:pt x="471" y="7594"/>
                  </a:cubicBezTo>
                  <a:cubicBezTo>
                    <a:pt x="918" y="10982"/>
                    <a:pt x="3813" y="13447"/>
                    <a:pt x="7142" y="13447"/>
                  </a:cubicBezTo>
                  <a:cubicBezTo>
                    <a:pt x="7427" y="13447"/>
                    <a:pt x="7716" y="13429"/>
                    <a:pt x="8006" y="13392"/>
                  </a:cubicBezTo>
                  <a:cubicBezTo>
                    <a:pt x="11685" y="12906"/>
                    <a:pt x="14275" y="9536"/>
                    <a:pt x="13804" y="5857"/>
                  </a:cubicBezTo>
                  <a:cubicBezTo>
                    <a:pt x="13358" y="2475"/>
                    <a:pt x="10474" y="1"/>
                    <a:pt x="715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5" name="Google Shape;1525;p55"/>
            <p:cNvSpPr/>
            <p:nvPr/>
          </p:nvSpPr>
          <p:spPr>
            <a:xfrm>
              <a:off x="6798725" y="2421125"/>
              <a:ext cx="560350" cy="258375"/>
            </a:xfrm>
            <a:custGeom>
              <a:avLst/>
              <a:gdLst/>
              <a:ahLst/>
              <a:cxnLst/>
              <a:rect l="l" t="t" r="r" b="b"/>
              <a:pathLst>
                <a:path w="22414" h="10335" extrusionOk="0">
                  <a:moveTo>
                    <a:pt x="18578" y="0"/>
                  </a:moveTo>
                  <a:cubicBezTo>
                    <a:pt x="17765" y="0"/>
                    <a:pt x="16829" y="87"/>
                    <a:pt x="15806" y="258"/>
                  </a:cubicBezTo>
                  <a:cubicBezTo>
                    <a:pt x="15865" y="303"/>
                    <a:pt x="15909" y="361"/>
                    <a:pt x="15968" y="406"/>
                  </a:cubicBezTo>
                  <a:cubicBezTo>
                    <a:pt x="16298" y="377"/>
                    <a:pt x="16612" y="363"/>
                    <a:pt x="16906" y="363"/>
                  </a:cubicBezTo>
                  <a:cubicBezTo>
                    <a:pt x="18273" y="363"/>
                    <a:pt x="19211" y="673"/>
                    <a:pt x="19441" y="1303"/>
                  </a:cubicBezTo>
                  <a:cubicBezTo>
                    <a:pt x="20000" y="2760"/>
                    <a:pt x="16586" y="5380"/>
                    <a:pt x="11847" y="7175"/>
                  </a:cubicBezTo>
                  <a:cubicBezTo>
                    <a:pt x="9156" y="8186"/>
                    <a:pt x="6608" y="8713"/>
                    <a:pt x="4808" y="8713"/>
                  </a:cubicBezTo>
                  <a:cubicBezTo>
                    <a:pt x="3438" y="8713"/>
                    <a:pt x="2502" y="8408"/>
                    <a:pt x="2267" y="7778"/>
                  </a:cubicBezTo>
                  <a:cubicBezTo>
                    <a:pt x="1958" y="6984"/>
                    <a:pt x="2855" y="5821"/>
                    <a:pt x="4504" y="4644"/>
                  </a:cubicBezTo>
                  <a:cubicBezTo>
                    <a:pt x="4504" y="4585"/>
                    <a:pt x="4518" y="4511"/>
                    <a:pt x="4518" y="4453"/>
                  </a:cubicBezTo>
                  <a:lnTo>
                    <a:pt x="4518" y="4453"/>
                  </a:lnTo>
                  <a:cubicBezTo>
                    <a:pt x="1663" y="6174"/>
                    <a:pt x="0" y="7984"/>
                    <a:pt x="442" y="9177"/>
                  </a:cubicBezTo>
                  <a:cubicBezTo>
                    <a:pt x="742" y="9955"/>
                    <a:pt x="1909" y="10335"/>
                    <a:pt x="3614" y="10335"/>
                  </a:cubicBezTo>
                  <a:cubicBezTo>
                    <a:pt x="5844" y="10335"/>
                    <a:pt x="8991" y="9685"/>
                    <a:pt x="12318" y="8426"/>
                  </a:cubicBezTo>
                  <a:cubicBezTo>
                    <a:pt x="18205" y="6204"/>
                    <a:pt x="22414" y="2951"/>
                    <a:pt x="21737" y="1156"/>
                  </a:cubicBezTo>
                  <a:cubicBezTo>
                    <a:pt x="21438" y="379"/>
                    <a:pt x="20277" y="0"/>
                    <a:pt x="1857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526" name="Google Shape;1526;p55"/>
          <p:cNvSpPr/>
          <p:nvPr/>
        </p:nvSpPr>
        <p:spPr>
          <a:xfrm>
            <a:off x="299725" y="108121"/>
            <a:ext cx="192795" cy="245160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27" name="Google Shape;1527;p55"/>
          <p:cNvSpPr/>
          <p:nvPr/>
        </p:nvSpPr>
        <p:spPr>
          <a:xfrm rot="3313477" flipH="1">
            <a:off x="-911572" y="4174364"/>
            <a:ext cx="2312077" cy="1920959"/>
          </a:xfrm>
          <a:custGeom>
            <a:avLst/>
            <a:gdLst/>
            <a:ahLst/>
            <a:cxnLst/>
            <a:rect l="l" t="t" r="r" b="b"/>
            <a:pathLst>
              <a:path w="41120" h="34164" extrusionOk="0">
                <a:moveTo>
                  <a:pt x="14866" y="0"/>
                </a:moveTo>
                <a:cubicBezTo>
                  <a:pt x="13670" y="0"/>
                  <a:pt x="12502" y="620"/>
                  <a:pt x="11920" y="1757"/>
                </a:cubicBezTo>
                <a:cubicBezTo>
                  <a:pt x="11000" y="1086"/>
                  <a:pt x="9879" y="778"/>
                  <a:pt x="8738" y="778"/>
                </a:cubicBezTo>
                <a:cubicBezTo>
                  <a:pt x="7536" y="778"/>
                  <a:pt x="6312" y="1120"/>
                  <a:pt x="5280" y="1737"/>
                </a:cubicBezTo>
                <a:cubicBezTo>
                  <a:pt x="3271" y="2939"/>
                  <a:pt x="1911" y="5027"/>
                  <a:pt x="1123" y="7234"/>
                </a:cubicBezTo>
                <a:cubicBezTo>
                  <a:pt x="177" y="9835"/>
                  <a:pt x="0" y="12948"/>
                  <a:pt x="1675" y="15135"/>
                </a:cubicBezTo>
                <a:cubicBezTo>
                  <a:pt x="2761" y="16515"/>
                  <a:pt x="4407" y="17291"/>
                  <a:pt x="6135" y="17291"/>
                </a:cubicBezTo>
                <a:cubicBezTo>
                  <a:pt x="6381" y="17291"/>
                  <a:pt x="6628" y="17275"/>
                  <a:pt x="6876" y="17243"/>
                </a:cubicBezTo>
                <a:lnTo>
                  <a:pt x="6876" y="17243"/>
                </a:lnTo>
                <a:cubicBezTo>
                  <a:pt x="4827" y="18701"/>
                  <a:pt x="3763" y="21341"/>
                  <a:pt x="4000" y="23844"/>
                </a:cubicBezTo>
                <a:cubicBezTo>
                  <a:pt x="4157" y="25282"/>
                  <a:pt x="4709" y="26661"/>
                  <a:pt x="5576" y="27824"/>
                </a:cubicBezTo>
                <a:cubicBezTo>
                  <a:pt x="6226" y="28730"/>
                  <a:pt x="7054" y="29814"/>
                  <a:pt x="8118" y="30227"/>
                </a:cubicBezTo>
                <a:cubicBezTo>
                  <a:pt x="8981" y="30545"/>
                  <a:pt x="9881" y="30701"/>
                  <a:pt x="10776" y="30701"/>
                </a:cubicBezTo>
                <a:cubicBezTo>
                  <a:pt x="12432" y="30701"/>
                  <a:pt x="14071" y="30167"/>
                  <a:pt x="15427" y="29144"/>
                </a:cubicBezTo>
                <a:lnTo>
                  <a:pt x="15427" y="29144"/>
                </a:lnTo>
                <a:cubicBezTo>
                  <a:pt x="15309" y="30917"/>
                  <a:pt x="16412" y="32651"/>
                  <a:pt x="17989" y="33478"/>
                </a:cubicBezTo>
                <a:cubicBezTo>
                  <a:pt x="18895" y="33954"/>
                  <a:pt x="19844" y="34163"/>
                  <a:pt x="20801" y="34163"/>
                </a:cubicBezTo>
                <a:cubicBezTo>
                  <a:pt x="24757" y="34163"/>
                  <a:pt x="28861" y="30597"/>
                  <a:pt x="30717" y="27567"/>
                </a:cubicBezTo>
                <a:cubicBezTo>
                  <a:pt x="31584" y="28828"/>
                  <a:pt x="32923" y="29676"/>
                  <a:pt x="34441" y="29912"/>
                </a:cubicBezTo>
                <a:cubicBezTo>
                  <a:pt x="34667" y="29947"/>
                  <a:pt x="34894" y="29965"/>
                  <a:pt x="35120" y="29965"/>
                </a:cubicBezTo>
                <a:cubicBezTo>
                  <a:pt x="36405" y="29965"/>
                  <a:pt x="37647" y="29403"/>
                  <a:pt x="38519" y="28415"/>
                </a:cubicBezTo>
                <a:cubicBezTo>
                  <a:pt x="39012" y="27784"/>
                  <a:pt x="39366" y="27016"/>
                  <a:pt x="39544" y="26228"/>
                </a:cubicBezTo>
                <a:cubicBezTo>
                  <a:pt x="40135" y="23587"/>
                  <a:pt x="38874" y="20435"/>
                  <a:pt x="36312" y="19647"/>
                </a:cubicBezTo>
                <a:cubicBezTo>
                  <a:pt x="41120" y="17086"/>
                  <a:pt x="37199" y="10741"/>
                  <a:pt x="33790" y="8948"/>
                </a:cubicBezTo>
                <a:cubicBezTo>
                  <a:pt x="32750" y="8399"/>
                  <a:pt x="31464" y="8092"/>
                  <a:pt x="30181" y="8092"/>
                </a:cubicBezTo>
                <a:cubicBezTo>
                  <a:pt x="28378" y="8092"/>
                  <a:pt x="26581" y="8698"/>
                  <a:pt x="25476" y="10091"/>
                </a:cubicBezTo>
                <a:cubicBezTo>
                  <a:pt x="25890" y="8653"/>
                  <a:pt x="25752" y="7116"/>
                  <a:pt x="25062" y="5776"/>
                </a:cubicBezTo>
                <a:cubicBezTo>
                  <a:pt x="24392" y="4495"/>
                  <a:pt x="23368" y="3451"/>
                  <a:pt x="22087" y="2762"/>
                </a:cubicBezTo>
                <a:cubicBezTo>
                  <a:pt x="21456" y="2407"/>
                  <a:pt x="20767" y="2131"/>
                  <a:pt x="20057" y="1973"/>
                </a:cubicBezTo>
                <a:cubicBezTo>
                  <a:pt x="19703" y="1895"/>
                  <a:pt x="19348" y="1855"/>
                  <a:pt x="18994" y="1836"/>
                </a:cubicBezTo>
                <a:cubicBezTo>
                  <a:pt x="18974" y="1832"/>
                  <a:pt x="18920" y="1830"/>
                  <a:pt x="18847" y="1830"/>
                </a:cubicBezTo>
                <a:cubicBezTo>
                  <a:pt x="18555" y="1830"/>
                  <a:pt x="17949" y="1855"/>
                  <a:pt x="17949" y="1855"/>
                </a:cubicBezTo>
                <a:cubicBezTo>
                  <a:pt x="17595" y="1205"/>
                  <a:pt x="17043" y="673"/>
                  <a:pt x="16353" y="338"/>
                </a:cubicBezTo>
                <a:cubicBezTo>
                  <a:pt x="15880" y="110"/>
                  <a:pt x="15371" y="0"/>
                  <a:pt x="14866" y="0"/>
                </a:cubicBezTo>
                <a:close/>
              </a:path>
            </a:pathLst>
          </a:custGeom>
          <a:solidFill>
            <a:srgbClr val="FE8F86">
              <a:alpha val="6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F0BC08F7-4EA7-3E99-BAB8-1CF509B16A46}"/>
              </a:ext>
            </a:extLst>
          </p:cNvPr>
          <p:cNvGrpSpPr/>
          <p:nvPr/>
        </p:nvGrpSpPr>
        <p:grpSpPr>
          <a:xfrm>
            <a:off x="487998" y="293940"/>
            <a:ext cx="2114343" cy="739140"/>
            <a:chOff x="1624734" y="1360680"/>
            <a:chExt cx="5309466" cy="1569778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738E5FB-38B9-9DBE-677B-3B277C45D7DE}"/>
                </a:ext>
              </a:extLst>
            </p:cNvPr>
            <p:cNvSpPr/>
            <p:nvPr/>
          </p:nvSpPr>
          <p:spPr>
            <a:xfrm>
              <a:off x="1624734" y="1360680"/>
              <a:ext cx="5309466" cy="1569778"/>
            </a:xfrm>
            <a:prstGeom prst="rect">
              <a:avLst/>
            </a:prstGeom>
            <a:solidFill>
              <a:sysClr val="window" lastClr="FFFFFF"/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C2211185-2CF6-4D3E-4004-F41FFB2440AA}"/>
                </a:ext>
              </a:extLst>
            </p:cNvPr>
            <p:cNvSpPr/>
            <p:nvPr/>
          </p:nvSpPr>
          <p:spPr>
            <a:xfrm>
              <a:off x="1882801" y="1549559"/>
              <a:ext cx="4793328" cy="1192020"/>
            </a:xfrm>
            <a:prstGeom prst="rect">
              <a:avLst/>
            </a:prstGeom>
            <a:solidFill>
              <a:srgbClr val="CEEB99"/>
            </a:solidFill>
            <a:ln w="9525" cap="flat" cmpd="sng" algn="ctr">
              <a:noFill/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  <a:sym typeface="Arial"/>
                </a:rPr>
                <a:t>Luyện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  <a:sym typeface="Arial"/>
                </a:rPr>
                <a:t>tập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sz="2200" b="1" kern="1200" dirty="0">
                  <a:solidFill>
                    <a:prstClr val="black"/>
                  </a:solidFill>
                  <a:ea typeface="+mn-ea"/>
                  <a:cs typeface="Arial" panose="020B0604020202020204" pitchFamily="34" charset="0"/>
                </a:rPr>
                <a:t>9</a:t>
              </a:r>
              <a:endPara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9D30D30C-FEC9-E6BE-AFD0-AE3458E7EE4B}"/>
              </a:ext>
            </a:extLst>
          </p:cNvPr>
          <p:cNvSpPr/>
          <p:nvPr/>
        </p:nvSpPr>
        <p:spPr>
          <a:xfrm>
            <a:off x="4178441" y="2323252"/>
            <a:ext cx="778826" cy="496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60963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Giải</a:t>
            </a:r>
            <a:endParaRPr kumimoji="0" lang="en-US" sz="20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D4660531-022D-B1EE-347B-D9C01107A95A}"/>
                  </a:ext>
                </a:extLst>
              </p:cNvPr>
              <p:cNvSpPr/>
              <p:nvPr/>
            </p:nvSpPr>
            <p:spPr>
              <a:xfrm>
                <a:off x="2535527" y="1686823"/>
                <a:ext cx="4064654" cy="60016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/>
                          <a:sym typeface="Arial"/>
                        </a:rPr>
                        <m:t>8</m:t>
                      </m:r>
                      <m:sSup>
                        <m:sSupPr>
                          <m:ctrlP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/>
                              <a:sym typeface="Arial"/>
                            </a:rPr>
                          </m:ctrlPr>
                        </m:sSupPr>
                        <m:e>
                          <m: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/>
                              <a:sym typeface="Arial"/>
                            </a:rPr>
                            <m:t>𝑥</m:t>
                          </m:r>
                        </m:e>
                        <m:sup>
                          <m: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/>
                              <a:sym typeface="Arial"/>
                            </a:rPr>
                            <m:t>3</m:t>
                          </m:r>
                        </m:sup>
                      </m:sSup>
                      <m:r>
                        <a:rPr kumimoji="0" lang="en-US" sz="2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/>
                          <a:sym typeface="Arial"/>
                        </a:rPr>
                        <m:t>−36</m:t>
                      </m:r>
                      <m:sSup>
                        <m:sSupPr>
                          <m:ctrlP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/>
                              <a:sym typeface="Arial"/>
                            </a:rPr>
                          </m:ctrlPr>
                        </m:sSupPr>
                        <m:e>
                          <m: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/>
                              <a:sym typeface="Arial"/>
                            </a:rPr>
                            <m:t>𝑥</m:t>
                          </m:r>
                        </m:e>
                        <m:sup>
                          <m: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/>
                              <a:sym typeface="Arial"/>
                            </a:rPr>
                            <m:t>2</m:t>
                          </m:r>
                        </m:sup>
                      </m:sSup>
                      <m:r>
                        <a:rPr kumimoji="0" lang="en-US" sz="2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/>
                          <a:sym typeface="Arial"/>
                        </a:rPr>
                        <m:t>𝑦</m:t>
                      </m:r>
                      <m:r>
                        <a:rPr kumimoji="0" lang="en-US" sz="2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/>
                          <a:sym typeface="Arial"/>
                        </a:rPr>
                        <m:t>+54</m:t>
                      </m:r>
                      <m:r>
                        <a:rPr kumimoji="0" lang="en-US" sz="2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/>
                          <a:sym typeface="Arial"/>
                        </a:rPr>
                        <m:t>𝑥</m:t>
                      </m:r>
                      <m:sSup>
                        <m:sSupPr>
                          <m:ctrlP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/>
                              <a:sym typeface="Arial"/>
                            </a:rPr>
                          </m:ctrlPr>
                        </m:sSupPr>
                        <m:e>
                          <m: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/>
                              <a:sym typeface="Arial"/>
                            </a:rPr>
                            <m:t>𝑦</m:t>
                          </m:r>
                        </m:e>
                        <m:sup>
                          <m: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/>
                              <a:sym typeface="Arial"/>
                            </a:rPr>
                            <m:t>2</m:t>
                          </m:r>
                        </m:sup>
                      </m:sSup>
                      <m:r>
                        <a:rPr kumimoji="0" lang="en-US" sz="2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/>
                          <a:sym typeface="Arial"/>
                        </a:rPr>
                        <m:t>−27</m:t>
                      </m:r>
                      <m:sSup>
                        <m:sSupPr>
                          <m:ctrlP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/>
                              <a:sym typeface="Arial"/>
                            </a:rPr>
                          </m:ctrlPr>
                        </m:sSupPr>
                        <m:e>
                          <m: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/>
                              <a:sym typeface="Arial"/>
                            </a:rPr>
                            <m:t>𝑦</m:t>
                          </m:r>
                        </m:e>
                        <m:sup>
                          <m: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/>
                              <a:sym typeface="Arial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D4660531-022D-B1EE-347B-D9C01107A95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35527" y="1686823"/>
                <a:ext cx="4064654" cy="60016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20703208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  <p:bldP spid="11" grpId="0"/>
      <p:bldP spid="3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5" name="Google Shape;1285;p51"/>
          <p:cNvSpPr/>
          <p:nvPr/>
        </p:nvSpPr>
        <p:spPr>
          <a:xfrm rot="10800000" flipH="1">
            <a:off x="0" y="2922874"/>
            <a:ext cx="1912394" cy="2220626"/>
          </a:xfrm>
          <a:custGeom>
            <a:avLst/>
            <a:gdLst/>
            <a:ahLst/>
            <a:cxnLst/>
            <a:rect l="l" t="t" r="r" b="b"/>
            <a:pathLst>
              <a:path w="82413" h="95696" extrusionOk="0">
                <a:moveTo>
                  <a:pt x="0" y="0"/>
                </a:moveTo>
                <a:lnTo>
                  <a:pt x="0" y="70492"/>
                </a:lnTo>
                <a:cubicBezTo>
                  <a:pt x="10133" y="86005"/>
                  <a:pt x="25239" y="95695"/>
                  <a:pt x="40079" y="95695"/>
                </a:cubicBezTo>
                <a:cubicBezTo>
                  <a:pt x="43020" y="95695"/>
                  <a:pt x="45950" y="95315"/>
                  <a:pt x="48829" y="94524"/>
                </a:cubicBezTo>
                <a:cubicBezTo>
                  <a:pt x="71478" y="88299"/>
                  <a:pt x="82412" y="59013"/>
                  <a:pt x="73244" y="29109"/>
                </a:cubicBezTo>
                <a:cubicBezTo>
                  <a:pt x="69683" y="17513"/>
                  <a:pt x="63619" y="7520"/>
                  <a:pt x="56217" y="0"/>
                </a:cubicBezTo>
                <a:close/>
              </a:path>
            </a:pathLst>
          </a:custGeom>
          <a:solidFill>
            <a:srgbClr val="FBBC3F">
              <a:alpha val="35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86" name="Google Shape;1286;p51"/>
          <p:cNvSpPr/>
          <p:nvPr/>
        </p:nvSpPr>
        <p:spPr>
          <a:xfrm rot="10800000">
            <a:off x="6559564" y="-2630296"/>
            <a:ext cx="4892612" cy="6835417"/>
          </a:xfrm>
          <a:custGeom>
            <a:avLst/>
            <a:gdLst/>
            <a:ahLst/>
            <a:cxnLst/>
            <a:rect l="l" t="t" r="r" b="b"/>
            <a:pathLst>
              <a:path w="149256" h="208524" extrusionOk="0">
                <a:moveTo>
                  <a:pt x="0" y="0"/>
                </a:moveTo>
                <a:lnTo>
                  <a:pt x="0" y="186163"/>
                </a:lnTo>
                <a:lnTo>
                  <a:pt x="121493" y="208524"/>
                </a:lnTo>
                <a:cubicBezTo>
                  <a:pt x="115578" y="203183"/>
                  <a:pt x="112289" y="194974"/>
                  <a:pt x="113194" y="187913"/>
                </a:cubicBezTo>
                <a:cubicBezTo>
                  <a:pt x="113979" y="181998"/>
                  <a:pt x="117419" y="177200"/>
                  <a:pt x="121493" y="173368"/>
                </a:cubicBezTo>
                <a:cubicBezTo>
                  <a:pt x="125567" y="169565"/>
                  <a:pt x="130305" y="166487"/>
                  <a:pt x="134379" y="162685"/>
                </a:cubicBezTo>
                <a:cubicBezTo>
                  <a:pt x="141863" y="155744"/>
                  <a:pt x="147113" y="146178"/>
                  <a:pt x="148200" y="135224"/>
                </a:cubicBezTo>
                <a:cubicBezTo>
                  <a:pt x="149256" y="124269"/>
                  <a:pt x="145876" y="111957"/>
                  <a:pt x="138241" y="102331"/>
                </a:cubicBezTo>
                <a:cubicBezTo>
                  <a:pt x="128645" y="90260"/>
                  <a:pt x="113919" y="83892"/>
                  <a:pt x="99916" y="79456"/>
                </a:cubicBezTo>
                <a:cubicBezTo>
                  <a:pt x="81237" y="73542"/>
                  <a:pt x="61622" y="65333"/>
                  <a:pt x="47951" y="48646"/>
                </a:cubicBezTo>
                <a:cubicBezTo>
                  <a:pt x="38144" y="36665"/>
                  <a:pt x="33074" y="20158"/>
                  <a:pt x="38234" y="7967"/>
                </a:cubicBezTo>
                <a:lnTo>
                  <a:pt x="0" y="0"/>
                </a:lnTo>
                <a:close/>
              </a:path>
            </a:pathLst>
          </a:custGeom>
          <a:solidFill>
            <a:srgbClr val="8DCED4">
              <a:alpha val="6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88" name="Google Shape;1288;p51"/>
          <p:cNvSpPr/>
          <p:nvPr/>
        </p:nvSpPr>
        <p:spPr>
          <a:xfrm>
            <a:off x="640038" y="4704863"/>
            <a:ext cx="1272350" cy="347275"/>
          </a:xfrm>
          <a:custGeom>
            <a:avLst/>
            <a:gdLst/>
            <a:ahLst/>
            <a:cxnLst/>
            <a:rect l="l" t="t" r="r" b="b"/>
            <a:pathLst>
              <a:path w="50894" h="13891" extrusionOk="0">
                <a:moveTo>
                  <a:pt x="47961" y="461"/>
                </a:moveTo>
                <a:cubicBezTo>
                  <a:pt x="48959" y="461"/>
                  <a:pt x="50307" y="1231"/>
                  <a:pt x="49593" y="2377"/>
                </a:cubicBezTo>
                <a:cubicBezTo>
                  <a:pt x="49317" y="2752"/>
                  <a:pt x="48923" y="3047"/>
                  <a:pt x="48490" y="3224"/>
                </a:cubicBezTo>
                <a:cubicBezTo>
                  <a:pt x="46756" y="4012"/>
                  <a:pt x="44588" y="4210"/>
                  <a:pt x="42756" y="4623"/>
                </a:cubicBezTo>
                <a:cubicBezTo>
                  <a:pt x="41416" y="4919"/>
                  <a:pt x="38599" y="4998"/>
                  <a:pt x="37909" y="6436"/>
                </a:cubicBezTo>
                <a:cubicBezTo>
                  <a:pt x="37732" y="6771"/>
                  <a:pt x="37712" y="7165"/>
                  <a:pt x="37850" y="7520"/>
                </a:cubicBezTo>
                <a:cubicBezTo>
                  <a:pt x="37909" y="7717"/>
                  <a:pt x="38027" y="7874"/>
                  <a:pt x="38185" y="8012"/>
                </a:cubicBezTo>
                <a:cubicBezTo>
                  <a:pt x="38658" y="8505"/>
                  <a:pt x="38855" y="8308"/>
                  <a:pt x="38894" y="9155"/>
                </a:cubicBezTo>
                <a:cubicBezTo>
                  <a:pt x="38934" y="9982"/>
                  <a:pt x="38658" y="10160"/>
                  <a:pt x="37830" y="10376"/>
                </a:cubicBezTo>
                <a:cubicBezTo>
                  <a:pt x="37377" y="10475"/>
                  <a:pt x="36904" y="10554"/>
                  <a:pt x="36451" y="10613"/>
                </a:cubicBezTo>
                <a:lnTo>
                  <a:pt x="33082" y="11125"/>
                </a:lnTo>
                <a:lnTo>
                  <a:pt x="25378" y="12307"/>
                </a:lnTo>
                <a:lnTo>
                  <a:pt x="21556" y="12898"/>
                </a:lnTo>
                <a:cubicBezTo>
                  <a:pt x="20949" y="12994"/>
                  <a:pt x="19423" y="13377"/>
                  <a:pt x="18141" y="13377"/>
                </a:cubicBezTo>
                <a:cubicBezTo>
                  <a:pt x="17050" y="13377"/>
                  <a:pt x="16136" y="13100"/>
                  <a:pt x="16118" y="12130"/>
                </a:cubicBezTo>
                <a:cubicBezTo>
                  <a:pt x="16118" y="12126"/>
                  <a:pt x="16118" y="12122"/>
                  <a:pt x="16117" y="12117"/>
                </a:cubicBezTo>
                <a:lnTo>
                  <a:pt x="16117" y="12117"/>
                </a:lnTo>
                <a:cubicBezTo>
                  <a:pt x="16433" y="11003"/>
                  <a:pt x="17377" y="11375"/>
                  <a:pt x="18226" y="11086"/>
                </a:cubicBezTo>
                <a:cubicBezTo>
                  <a:pt x="18699" y="10928"/>
                  <a:pt x="18679" y="10830"/>
                  <a:pt x="19014" y="10514"/>
                </a:cubicBezTo>
                <a:cubicBezTo>
                  <a:pt x="19290" y="10239"/>
                  <a:pt x="19625" y="10160"/>
                  <a:pt x="19940" y="9923"/>
                </a:cubicBezTo>
                <a:cubicBezTo>
                  <a:pt x="20689" y="9352"/>
                  <a:pt x="20374" y="8524"/>
                  <a:pt x="19566" y="8229"/>
                </a:cubicBezTo>
                <a:cubicBezTo>
                  <a:pt x="19386" y="8163"/>
                  <a:pt x="19196" y="8136"/>
                  <a:pt x="19001" y="8136"/>
                </a:cubicBezTo>
                <a:cubicBezTo>
                  <a:pt x="18322" y="8136"/>
                  <a:pt x="17582" y="8461"/>
                  <a:pt x="16985" y="8584"/>
                </a:cubicBezTo>
                <a:cubicBezTo>
                  <a:pt x="15822" y="8820"/>
                  <a:pt x="14660" y="9037"/>
                  <a:pt x="13478" y="9194"/>
                </a:cubicBezTo>
                <a:cubicBezTo>
                  <a:pt x="11188" y="9529"/>
                  <a:pt x="8882" y="9689"/>
                  <a:pt x="6574" y="9689"/>
                </a:cubicBezTo>
                <a:cubicBezTo>
                  <a:pt x="6439" y="9689"/>
                  <a:pt x="6303" y="9688"/>
                  <a:pt x="6168" y="9687"/>
                </a:cubicBezTo>
                <a:cubicBezTo>
                  <a:pt x="5776" y="9687"/>
                  <a:pt x="5354" y="9699"/>
                  <a:pt x="4926" y="9699"/>
                </a:cubicBezTo>
                <a:cubicBezTo>
                  <a:pt x="3997" y="9699"/>
                  <a:pt x="3035" y="9643"/>
                  <a:pt x="2267" y="9293"/>
                </a:cubicBezTo>
                <a:cubicBezTo>
                  <a:pt x="533" y="8505"/>
                  <a:pt x="40" y="6574"/>
                  <a:pt x="1656" y="5411"/>
                </a:cubicBezTo>
                <a:cubicBezTo>
                  <a:pt x="2621" y="4702"/>
                  <a:pt x="3882" y="4663"/>
                  <a:pt x="5025" y="4604"/>
                </a:cubicBezTo>
                <a:cubicBezTo>
                  <a:pt x="6286" y="4505"/>
                  <a:pt x="7547" y="4426"/>
                  <a:pt x="8828" y="4328"/>
                </a:cubicBezTo>
                <a:cubicBezTo>
                  <a:pt x="13359" y="3914"/>
                  <a:pt x="17871" y="3264"/>
                  <a:pt x="22324" y="2377"/>
                </a:cubicBezTo>
                <a:cubicBezTo>
                  <a:pt x="23566" y="2141"/>
                  <a:pt x="24807" y="1865"/>
                  <a:pt x="26048" y="1569"/>
                </a:cubicBezTo>
                <a:cubicBezTo>
                  <a:pt x="27113" y="1333"/>
                  <a:pt x="28467" y="835"/>
                  <a:pt x="29627" y="835"/>
                </a:cubicBezTo>
                <a:cubicBezTo>
                  <a:pt x="29819" y="835"/>
                  <a:pt x="30006" y="849"/>
                  <a:pt x="30186" y="880"/>
                </a:cubicBezTo>
                <a:cubicBezTo>
                  <a:pt x="30796" y="998"/>
                  <a:pt x="32274" y="683"/>
                  <a:pt x="31939" y="2062"/>
                </a:cubicBezTo>
                <a:cubicBezTo>
                  <a:pt x="31841" y="2456"/>
                  <a:pt x="31328" y="2811"/>
                  <a:pt x="30993" y="2949"/>
                </a:cubicBezTo>
                <a:cubicBezTo>
                  <a:pt x="30540" y="3086"/>
                  <a:pt x="30087" y="3185"/>
                  <a:pt x="29614" y="3264"/>
                </a:cubicBezTo>
                <a:cubicBezTo>
                  <a:pt x="28885" y="3441"/>
                  <a:pt x="28274" y="3756"/>
                  <a:pt x="27999" y="4485"/>
                </a:cubicBezTo>
                <a:cubicBezTo>
                  <a:pt x="27940" y="4604"/>
                  <a:pt x="28117" y="4761"/>
                  <a:pt x="28196" y="4820"/>
                </a:cubicBezTo>
                <a:cubicBezTo>
                  <a:pt x="28961" y="5354"/>
                  <a:pt x="29784" y="5564"/>
                  <a:pt x="30650" y="5564"/>
                </a:cubicBezTo>
                <a:cubicBezTo>
                  <a:pt x="31032" y="5564"/>
                  <a:pt x="31423" y="5523"/>
                  <a:pt x="31821" y="5451"/>
                </a:cubicBezTo>
                <a:cubicBezTo>
                  <a:pt x="33949" y="5057"/>
                  <a:pt x="36018" y="4170"/>
                  <a:pt x="38067" y="3500"/>
                </a:cubicBezTo>
                <a:lnTo>
                  <a:pt x="44608" y="1372"/>
                </a:lnTo>
                <a:cubicBezTo>
                  <a:pt x="45652" y="1037"/>
                  <a:pt x="46736" y="545"/>
                  <a:pt x="47820" y="466"/>
                </a:cubicBezTo>
                <a:cubicBezTo>
                  <a:pt x="47866" y="462"/>
                  <a:pt x="47913" y="461"/>
                  <a:pt x="47961" y="461"/>
                </a:cubicBezTo>
                <a:close/>
                <a:moveTo>
                  <a:pt x="47887" y="1"/>
                </a:moveTo>
                <a:cubicBezTo>
                  <a:pt x="47346" y="1"/>
                  <a:pt x="46785" y="115"/>
                  <a:pt x="46263" y="269"/>
                </a:cubicBezTo>
                <a:cubicBezTo>
                  <a:pt x="43308" y="1136"/>
                  <a:pt x="40392" y="2180"/>
                  <a:pt x="37456" y="3126"/>
                </a:cubicBezTo>
                <a:cubicBezTo>
                  <a:pt x="35939" y="3618"/>
                  <a:pt x="34422" y="4150"/>
                  <a:pt x="32905" y="4604"/>
                </a:cubicBezTo>
                <a:cubicBezTo>
                  <a:pt x="32057" y="4864"/>
                  <a:pt x="31161" y="5107"/>
                  <a:pt x="30294" y="5107"/>
                </a:cubicBezTo>
                <a:cubicBezTo>
                  <a:pt x="29690" y="5107"/>
                  <a:pt x="29099" y="4990"/>
                  <a:pt x="28548" y="4678"/>
                </a:cubicBezTo>
                <a:lnTo>
                  <a:pt x="28548" y="4678"/>
                </a:lnTo>
                <a:cubicBezTo>
                  <a:pt x="29329" y="3332"/>
                  <a:pt x="32773" y="3918"/>
                  <a:pt x="32412" y="1944"/>
                </a:cubicBezTo>
                <a:cubicBezTo>
                  <a:pt x="32213" y="702"/>
                  <a:pt x="30749" y="420"/>
                  <a:pt x="29620" y="420"/>
                </a:cubicBezTo>
                <a:cubicBezTo>
                  <a:pt x="29405" y="420"/>
                  <a:pt x="29203" y="431"/>
                  <a:pt x="29023" y="446"/>
                </a:cubicBezTo>
                <a:cubicBezTo>
                  <a:pt x="26501" y="663"/>
                  <a:pt x="23960" y="1530"/>
                  <a:pt x="21477" y="2023"/>
                </a:cubicBezTo>
                <a:cubicBezTo>
                  <a:pt x="18738" y="2554"/>
                  <a:pt x="16000" y="2988"/>
                  <a:pt x="13222" y="3343"/>
                </a:cubicBezTo>
                <a:cubicBezTo>
                  <a:pt x="10404" y="3697"/>
                  <a:pt x="7567" y="3953"/>
                  <a:pt x="4730" y="4131"/>
                </a:cubicBezTo>
                <a:cubicBezTo>
                  <a:pt x="2996" y="4229"/>
                  <a:pt x="277" y="4544"/>
                  <a:pt x="99" y="6791"/>
                </a:cubicBezTo>
                <a:cubicBezTo>
                  <a:pt x="1" y="8150"/>
                  <a:pt x="1163" y="9253"/>
                  <a:pt x="2346" y="9726"/>
                </a:cubicBezTo>
                <a:cubicBezTo>
                  <a:pt x="3420" y="10144"/>
                  <a:pt x="4676" y="10266"/>
                  <a:pt x="5943" y="10266"/>
                </a:cubicBezTo>
                <a:cubicBezTo>
                  <a:pt x="7184" y="10266"/>
                  <a:pt x="8435" y="10149"/>
                  <a:pt x="9537" y="10081"/>
                </a:cubicBezTo>
                <a:cubicBezTo>
                  <a:pt x="10897" y="10002"/>
                  <a:pt x="12256" y="9884"/>
                  <a:pt x="13616" y="9687"/>
                </a:cubicBezTo>
                <a:cubicBezTo>
                  <a:pt x="15172" y="9490"/>
                  <a:pt x="16748" y="8958"/>
                  <a:pt x="18285" y="8840"/>
                </a:cubicBezTo>
                <a:lnTo>
                  <a:pt x="18758" y="8721"/>
                </a:lnTo>
                <a:lnTo>
                  <a:pt x="19743" y="9293"/>
                </a:lnTo>
                <a:cubicBezTo>
                  <a:pt x="19763" y="9588"/>
                  <a:pt x="19073" y="9608"/>
                  <a:pt x="18896" y="9746"/>
                </a:cubicBezTo>
                <a:cubicBezTo>
                  <a:pt x="18187" y="10298"/>
                  <a:pt x="18108" y="10554"/>
                  <a:pt x="17142" y="10692"/>
                </a:cubicBezTo>
                <a:cubicBezTo>
                  <a:pt x="16354" y="10810"/>
                  <a:pt x="15822" y="11007"/>
                  <a:pt x="15606" y="11834"/>
                </a:cubicBezTo>
                <a:cubicBezTo>
                  <a:pt x="15599" y="11866"/>
                  <a:pt x="15608" y="11903"/>
                  <a:pt x="15627" y="11942"/>
                </a:cubicBezTo>
                <a:lnTo>
                  <a:pt x="15627" y="11942"/>
                </a:lnTo>
                <a:cubicBezTo>
                  <a:pt x="15687" y="13288"/>
                  <a:pt x="16980" y="13890"/>
                  <a:pt x="18200" y="13890"/>
                </a:cubicBezTo>
                <a:cubicBezTo>
                  <a:pt x="18275" y="13890"/>
                  <a:pt x="18349" y="13888"/>
                  <a:pt x="18423" y="13884"/>
                </a:cubicBezTo>
                <a:cubicBezTo>
                  <a:pt x="21103" y="13726"/>
                  <a:pt x="23841" y="13076"/>
                  <a:pt x="26501" y="12682"/>
                </a:cubicBezTo>
                <a:lnTo>
                  <a:pt x="34678" y="11421"/>
                </a:lnTo>
                <a:cubicBezTo>
                  <a:pt x="35880" y="11224"/>
                  <a:pt x="37200" y="11165"/>
                  <a:pt x="38362" y="10810"/>
                </a:cubicBezTo>
                <a:cubicBezTo>
                  <a:pt x="39032" y="10613"/>
                  <a:pt x="39702" y="10140"/>
                  <a:pt x="39682" y="9372"/>
                </a:cubicBezTo>
                <a:cubicBezTo>
                  <a:pt x="39682" y="8781"/>
                  <a:pt x="39269" y="8603"/>
                  <a:pt x="38934" y="8209"/>
                </a:cubicBezTo>
                <a:cubicBezTo>
                  <a:pt x="38382" y="7579"/>
                  <a:pt x="38047" y="7047"/>
                  <a:pt x="38737" y="6377"/>
                </a:cubicBezTo>
                <a:cubicBezTo>
                  <a:pt x="39269" y="5865"/>
                  <a:pt x="40175" y="5766"/>
                  <a:pt x="40845" y="5608"/>
                </a:cubicBezTo>
                <a:cubicBezTo>
                  <a:pt x="43308" y="5057"/>
                  <a:pt x="45889" y="4663"/>
                  <a:pt x="48293" y="3914"/>
                </a:cubicBezTo>
                <a:cubicBezTo>
                  <a:pt x="49494" y="3520"/>
                  <a:pt x="50893" y="2515"/>
                  <a:pt x="50046" y="1136"/>
                </a:cubicBezTo>
                <a:cubicBezTo>
                  <a:pt x="49529" y="282"/>
                  <a:pt x="48733" y="1"/>
                  <a:pt x="4788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91" name="Google Shape;1291;p51"/>
          <p:cNvSpPr/>
          <p:nvPr/>
        </p:nvSpPr>
        <p:spPr>
          <a:xfrm>
            <a:off x="7099650" y="378763"/>
            <a:ext cx="1153600" cy="321450"/>
          </a:xfrm>
          <a:custGeom>
            <a:avLst/>
            <a:gdLst/>
            <a:ahLst/>
            <a:cxnLst/>
            <a:rect l="l" t="t" r="r" b="b"/>
            <a:pathLst>
              <a:path w="46144" h="12858" extrusionOk="0">
                <a:moveTo>
                  <a:pt x="43926" y="479"/>
                </a:moveTo>
                <a:cubicBezTo>
                  <a:pt x="44509" y="479"/>
                  <a:pt x="44950" y="712"/>
                  <a:pt x="44942" y="1436"/>
                </a:cubicBezTo>
                <a:cubicBezTo>
                  <a:pt x="44942" y="2618"/>
                  <a:pt x="42913" y="3150"/>
                  <a:pt x="42046" y="3525"/>
                </a:cubicBezTo>
                <a:lnTo>
                  <a:pt x="39484" y="4687"/>
                </a:lnTo>
                <a:cubicBezTo>
                  <a:pt x="37613" y="5534"/>
                  <a:pt x="35741" y="6382"/>
                  <a:pt x="33869" y="7209"/>
                </a:cubicBezTo>
                <a:cubicBezTo>
                  <a:pt x="32372" y="7899"/>
                  <a:pt x="30835" y="8490"/>
                  <a:pt x="29239" y="8943"/>
                </a:cubicBezTo>
                <a:cubicBezTo>
                  <a:pt x="28171" y="9235"/>
                  <a:pt x="27162" y="9366"/>
                  <a:pt x="26159" y="9366"/>
                </a:cubicBezTo>
                <a:cubicBezTo>
                  <a:pt x="24998" y="9366"/>
                  <a:pt x="23845" y="9190"/>
                  <a:pt x="22619" y="8884"/>
                </a:cubicBezTo>
                <a:cubicBezTo>
                  <a:pt x="22143" y="8763"/>
                  <a:pt x="21680" y="8709"/>
                  <a:pt x="21228" y="8709"/>
                </a:cubicBezTo>
                <a:cubicBezTo>
                  <a:pt x="18660" y="8709"/>
                  <a:pt x="16412" y="10424"/>
                  <a:pt x="13950" y="11228"/>
                </a:cubicBezTo>
                <a:cubicBezTo>
                  <a:pt x="12176" y="11819"/>
                  <a:pt x="10324" y="12174"/>
                  <a:pt x="8433" y="12273"/>
                </a:cubicBezTo>
                <a:lnTo>
                  <a:pt x="7743" y="12312"/>
                </a:lnTo>
                <a:cubicBezTo>
                  <a:pt x="6758" y="11701"/>
                  <a:pt x="6660" y="11130"/>
                  <a:pt x="7448" y="10578"/>
                </a:cubicBezTo>
                <a:cubicBezTo>
                  <a:pt x="7743" y="10401"/>
                  <a:pt x="8058" y="10263"/>
                  <a:pt x="8374" y="10184"/>
                </a:cubicBezTo>
                <a:cubicBezTo>
                  <a:pt x="8886" y="10027"/>
                  <a:pt x="9457" y="9908"/>
                  <a:pt x="9911" y="9593"/>
                </a:cubicBezTo>
                <a:cubicBezTo>
                  <a:pt x="10305" y="9317"/>
                  <a:pt x="11073" y="8509"/>
                  <a:pt x="10600" y="8037"/>
                </a:cubicBezTo>
                <a:cubicBezTo>
                  <a:pt x="10408" y="7854"/>
                  <a:pt x="9980" y="7794"/>
                  <a:pt x="9523" y="7794"/>
                </a:cubicBezTo>
                <a:cubicBezTo>
                  <a:pt x="8992" y="7794"/>
                  <a:pt x="8423" y="7875"/>
                  <a:pt x="8137" y="7938"/>
                </a:cubicBezTo>
                <a:cubicBezTo>
                  <a:pt x="7448" y="8076"/>
                  <a:pt x="6916" y="8450"/>
                  <a:pt x="6305" y="8805"/>
                </a:cubicBezTo>
                <a:cubicBezTo>
                  <a:pt x="5341" y="9339"/>
                  <a:pt x="4241" y="9737"/>
                  <a:pt x="3138" y="9737"/>
                </a:cubicBezTo>
                <a:cubicBezTo>
                  <a:pt x="2978" y="9737"/>
                  <a:pt x="2819" y="9729"/>
                  <a:pt x="2660" y="9711"/>
                </a:cubicBezTo>
                <a:cubicBezTo>
                  <a:pt x="1517" y="9593"/>
                  <a:pt x="630" y="8174"/>
                  <a:pt x="1754" y="7465"/>
                </a:cubicBezTo>
                <a:cubicBezTo>
                  <a:pt x="2207" y="7170"/>
                  <a:pt x="2758" y="6933"/>
                  <a:pt x="3251" y="6677"/>
                </a:cubicBezTo>
                <a:cubicBezTo>
                  <a:pt x="4256" y="6106"/>
                  <a:pt x="5320" y="5613"/>
                  <a:pt x="6403" y="5219"/>
                </a:cubicBezTo>
                <a:cubicBezTo>
                  <a:pt x="8177" y="4687"/>
                  <a:pt x="9970" y="4155"/>
                  <a:pt x="11743" y="3643"/>
                </a:cubicBezTo>
                <a:cubicBezTo>
                  <a:pt x="13634" y="3111"/>
                  <a:pt x="15565" y="2441"/>
                  <a:pt x="17476" y="2008"/>
                </a:cubicBezTo>
                <a:cubicBezTo>
                  <a:pt x="17663" y="1967"/>
                  <a:pt x="17854" y="1947"/>
                  <a:pt x="18045" y="1947"/>
                </a:cubicBezTo>
                <a:cubicBezTo>
                  <a:pt x="18599" y="1947"/>
                  <a:pt x="19155" y="2113"/>
                  <a:pt x="19624" y="2421"/>
                </a:cubicBezTo>
                <a:cubicBezTo>
                  <a:pt x="19900" y="2579"/>
                  <a:pt x="19860" y="2658"/>
                  <a:pt x="20195" y="2796"/>
                </a:cubicBezTo>
                <a:cubicBezTo>
                  <a:pt x="20485" y="2918"/>
                  <a:pt x="20799" y="2993"/>
                  <a:pt x="21118" y="2993"/>
                </a:cubicBezTo>
                <a:cubicBezTo>
                  <a:pt x="21211" y="2993"/>
                  <a:pt x="21304" y="2986"/>
                  <a:pt x="21397" y="2973"/>
                </a:cubicBezTo>
                <a:cubicBezTo>
                  <a:pt x="21969" y="2914"/>
                  <a:pt x="22520" y="2776"/>
                  <a:pt x="23052" y="2599"/>
                </a:cubicBezTo>
                <a:cubicBezTo>
                  <a:pt x="23960" y="2334"/>
                  <a:pt x="25250" y="1669"/>
                  <a:pt x="26224" y="1669"/>
                </a:cubicBezTo>
                <a:cubicBezTo>
                  <a:pt x="26264" y="1669"/>
                  <a:pt x="26304" y="1670"/>
                  <a:pt x="26343" y="1673"/>
                </a:cubicBezTo>
                <a:cubicBezTo>
                  <a:pt x="28096" y="1791"/>
                  <a:pt x="27643" y="2717"/>
                  <a:pt x="28293" y="3584"/>
                </a:cubicBezTo>
                <a:cubicBezTo>
                  <a:pt x="28608" y="3958"/>
                  <a:pt x="29003" y="4234"/>
                  <a:pt x="29456" y="4411"/>
                </a:cubicBezTo>
                <a:cubicBezTo>
                  <a:pt x="29840" y="4552"/>
                  <a:pt x="30230" y="4609"/>
                  <a:pt x="30621" y="4609"/>
                </a:cubicBezTo>
                <a:cubicBezTo>
                  <a:pt x="31654" y="4609"/>
                  <a:pt x="32695" y="4208"/>
                  <a:pt x="33652" y="3879"/>
                </a:cubicBezTo>
                <a:lnTo>
                  <a:pt x="38637" y="2145"/>
                </a:lnTo>
                <a:lnTo>
                  <a:pt x="41337" y="1200"/>
                </a:lnTo>
                <a:cubicBezTo>
                  <a:pt x="41768" y="1044"/>
                  <a:pt x="43018" y="479"/>
                  <a:pt x="43926" y="479"/>
                </a:cubicBezTo>
                <a:close/>
                <a:moveTo>
                  <a:pt x="43950" y="1"/>
                </a:moveTo>
                <a:cubicBezTo>
                  <a:pt x="43632" y="1"/>
                  <a:pt x="43311" y="49"/>
                  <a:pt x="43031" y="116"/>
                </a:cubicBezTo>
                <a:cubicBezTo>
                  <a:pt x="40844" y="609"/>
                  <a:pt x="38677" y="1594"/>
                  <a:pt x="36549" y="2323"/>
                </a:cubicBezTo>
                <a:lnTo>
                  <a:pt x="33377" y="3426"/>
                </a:lnTo>
                <a:cubicBezTo>
                  <a:pt x="32535" y="3720"/>
                  <a:pt x="31560" y="4120"/>
                  <a:pt x="30636" y="4120"/>
                </a:cubicBezTo>
                <a:cubicBezTo>
                  <a:pt x="30132" y="4120"/>
                  <a:pt x="29644" y="4002"/>
                  <a:pt x="29200" y="3682"/>
                </a:cubicBezTo>
                <a:cubicBezTo>
                  <a:pt x="28392" y="3111"/>
                  <a:pt x="28549" y="1948"/>
                  <a:pt x="27722" y="1416"/>
                </a:cubicBezTo>
                <a:cubicBezTo>
                  <a:pt x="27415" y="1230"/>
                  <a:pt x="27065" y="1166"/>
                  <a:pt x="26710" y="1166"/>
                </a:cubicBezTo>
                <a:cubicBezTo>
                  <a:pt x="26427" y="1166"/>
                  <a:pt x="26141" y="1206"/>
                  <a:pt x="25870" y="1259"/>
                </a:cubicBezTo>
                <a:cubicBezTo>
                  <a:pt x="24826" y="1456"/>
                  <a:pt x="23801" y="1850"/>
                  <a:pt x="22776" y="2145"/>
                </a:cubicBezTo>
                <a:cubicBezTo>
                  <a:pt x="22216" y="2304"/>
                  <a:pt x="21729" y="2463"/>
                  <a:pt x="21248" y="2463"/>
                </a:cubicBezTo>
                <a:cubicBezTo>
                  <a:pt x="20834" y="2463"/>
                  <a:pt x="20426" y="2345"/>
                  <a:pt x="19979" y="2008"/>
                </a:cubicBezTo>
                <a:cubicBezTo>
                  <a:pt x="19742" y="1791"/>
                  <a:pt x="19486" y="1594"/>
                  <a:pt x="19210" y="1416"/>
                </a:cubicBezTo>
                <a:cubicBezTo>
                  <a:pt x="18965" y="1314"/>
                  <a:pt x="18729" y="1273"/>
                  <a:pt x="18497" y="1273"/>
                </a:cubicBezTo>
                <a:cubicBezTo>
                  <a:pt x="18060" y="1273"/>
                  <a:pt x="17639" y="1419"/>
                  <a:pt x="17201" y="1574"/>
                </a:cubicBezTo>
                <a:cubicBezTo>
                  <a:pt x="16038" y="1968"/>
                  <a:pt x="14876" y="2264"/>
                  <a:pt x="13693" y="2579"/>
                </a:cubicBezTo>
                <a:cubicBezTo>
                  <a:pt x="11189" y="3239"/>
                  <a:pt x="8723" y="3995"/>
                  <a:pt x="6238" y="4752"/>
                </a:cubicBezTo>
                <a:lnTo>
                  <a:pt x="6238" y="4752"/>
                </a:lnTo>
                <a:cubicBezTo>
                  <a:pt x="6233" y="4752"/>
                  <a:pt x="6228" y="4751"/>
                  <a:pt x="6223" y="4751"/>
                </a:cubicBezTo>
                <a:cubicBezTo>
                  <a:pt x="6191" y="4751"/>
                  <a:pt x="6159" y="4756"/>
                  <a:pt x="6128" y="4766"/>
                </a:cubicBezTo>
                <a:cubicBezTo>
                  <a:pt x="5261" y="5061"/>
                  <a:pt x="4433" y="5436"/>
                  <a:pt x="3625" y="5869"/>
                </a:cubicBezTo>
                <a:cubicBezTo>
                  <a:pt x="2758" y="6303"/>
                  <a:pt x="1714" y="6677"/>
                  <a:pt x="985" y="7288"/>
                </a:cubicBezTo>
                <a:cubicBezTo>
                  <a:pt x="0" y="8115"/>
                  <a:pt x="414" y="9376"/>
                  <a:pt x="1458" y="9908"/>
                </a:cubicBezTo>
                <a:cubicBezTo>
                  <a:pt x="1935" y="10143"/>
                  <a:pt x="2478" y="10239"/>
                  <a:pt x="3038" y="10239"/>
                </a:cubicBezTo>
                <a:cubicBezTo>
                  <a:pt x="4029" y="10239"/>
                  <a:pt x="5073" y="9938"/>
                  <a:pt x="5891" y="9573"/>
                </a:cubicBezTo>
                <a:cubicBezTo>
                  <a:pt x="6837" y="9140"/>
                  <a:pt x="7645" y="8431"/>
                  <a:pt x="8728" y="8332"/>
                </a:cubicBezTo>
                <a:cubicBezTo>
                  <a:pt x="8821" y="8327"/>
                  <a:pt x="8953" y="8323"/>
                  <a:pt x="9098" y="8323"/>
                </a:cubicBezTo>
                <a:cubicBezTo>
                  <a:pt x="9508" y="8323"/>
                  <a:pt x="10024" y="8354"/>
                  <a:pt x="10068" y="8470"/>
                </a:cubicBezTo>
                <a:cubicBezTo>
                  <a:pt x="10364" y="9120"/>
                  <a:pt x="7034" y="10086"/>
                  <a:pt x="6640" y="10559"/>
                </a:cubicBezTo>
                <a:cubicBezTo>
                  <a:pt x="5931" y="11425"/>
                  <a:pt x="6226" y="12489"/>
                  <a:pt x="7329" y="12746"/>
                </a:cubicBezTo>
                <a:cubicBezTo>
                  <a:pt x="7674" y="12824"/>
                  <a:pt x="8046" y="12857"/>
                  <a:pt x="8433" y="12857"/>
                </a:cubicBezTo>
                <a:cubicBezTo>
                  <a:pt x="9797" y="12857"/>
                  <a:pt x="11349" y="12446"/>
                  <a:pt x="12531" y="12154"/>
                </a:cubicBezTo>
                <a:cubicBezTo>
                  <a:pt x="14698" y="11622"/>
                  <a:pt x="16590" y="10696"/>
                  <a:pt x="18599" y="9790"/>
                </a:cubicBezTo>
                <a:cubicBezTo>
                  <a:pt x="19454" y="9403"/>
                  <a:pt x="20273" y="9178"/>
                  <a:pt x="21135" y="9178"/>
                </a:cubicBezTo>
                <a:cubicBezTo>
                  <a:pt x="21545" y="9178"/>
                  <a:pt x="21964" y="9229"/>
                  <a:pt x="22402" y="9337"/>
                </a:cubicBezTo>
                <a:cubicBezTo>
                  <a:pt x="23368" y="9593"/>
                  <a:pt x="24274" y="9849"/>
                  <a:pt x="25259" y="9908"/>
                </a:cubicBezTo>
                <a:cubicBezTo>
                  <a:pt x="25470" y="9922"/>
                  <a:pt x="25681" y="9928"/>
                  <a:pt x="25891" y="9928"/>
                </a:cubicBezTo>
                <a:cubicBezTo>
                  <a:pt x="27567" y="9928"/>
                  <a:pt x="29220" y="9527"/>
                  <a:pt x="30796" y="9002"/>
                </a:cubicBezTo>
                <a:cubicBezTo>
                  <a:pt x="35110" y="7524"/>
                  <a:pt x="39268" y="5357"/>
                  <a:pt x="43425" y="3505"/>
                </a:cubicBezTo>
                <a:cubicBezTo>
                  <a:pt x="44410" y="3052"/>
                  <a:pt x="46144" y="2165"/>
                  <a:pt x="45474" y="786"/>
                </a:cubicBezTo>
                <a:cubicBezTo>
                  <a:pt x="45187" y="186"/>
                  <a:pt x="44573" y="1"/>
                  <a:pt x="4395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92" name="Google Shape;1292;p51"/>
          <p:cNvSpPr/>
          <p:nvPr/>
        </p:nvSpPr>
        <p:spPr>
          <a:xfrm>
            <a:off x="8621250" y="1291876"/>
            <a:ext cx="283484" cy="360430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293" name="Google Shape;1293;p51"/>
          <p:cNvGrpSpPr/>
          <p:nvPr/>
        </p:nvGrpSpPr>
        <p:grpSpPr>
          <a:xfrm rot="3288713">
            <a:off x="7935594" y="62930"/>
            <a:ext cx="876758" cy="1104743"/>
            <a:chOff x="11435300" y="1056650"/>
            <a:chExt cx="568775" cy="716675"/>
          </a:xfrm>
        </p:grpSpPr>
        <p:sp>
          <p:nvSpPr>
            <p:cNvPr id="1294" name="Google Shape;1294;p51"/>
            <p:cNvSpPr/>
            <p:nvPr/>
          </p:nvSpPr>
          <p:spPr>
            <a:xfrm>
              <a:off x="11464475" y="1078600"/>
              <a:ext cx="514575" cy="672500"/>
            </a:xfrm>
            <a:custGeom>
              <a:avLst/>
              <a:gdLst/>
              <a:ahLst/>
              <a:cxnLst/>
              <a:rect l="l" t="t" r="r" b="b"/>
              <a:pathLst>
                <a:path w="20583" h="26900" extrusionOk="0">
                  <a:moveTo>
                    <a:pt x="14711" y="1"/>
                  </a:moveTo>
                  <a:cubicBezTo>
                    <a:pt x="9241" y="5872"/>
                    <a:pt x="1" y="9041"/>
                    <a:pt x="1" y="9041"/>
                  </a:cubicBezTo>
                  <a:cubicBezTo>
                    <a:pt x="368" y="9708"/>
                    <a:pt x="668" y="10375"/>
                    <a:pt x="968" y="11042"/>
                  </a:cubicBezTo>
                  <a:cubicBezTo>
                    <a:pt x="2469" y="14545"/>
                    <a:pt x="3470" y="18214"/>
                    <a:pt x="3970" y="21983"/>
                  </a:cubicBezTo>
                  <a:cubicBezTo>
                    <a:pt x="3970" y="21983"/>
                    <a:pt x="4404" y="24752"/>
                    <a:pt x="4637" y="26787"/>
                  </a:cubicBezTo>
                  <a:cubicBezTo>
                    <a:pt x="4967" y="26831"/>
                    <a:pt x="5589" y="26900"/>
                    <a:pt x="6437" y="26900"/>
                  </a:cubicBezTo>
                  <a:cubicBezTo>
                    <a:pt x="8765" y="26900"/>
                    <a:pt x="12794" y="26385"/>
                    <a:pt x="17146" y="23451"/>
                  </a:cubicBezTo>
                  <a:lnTo>
                    <a:pt x="20582" y="18214"/>
                  </a:lnTo>
                  <a:cubicBezTo>
                    <a:pt x="19815" y="14811"/>
                    <a:pt x="18180" y="9174"/>
                    <a:pt x="16746" y="5071"/>
                  </a:cubicBezTo>
                  <a:cubicBezTo>
                    <a:pt x="15979" y="2936"/>
                    <a:pt x="14711" y="1"/>
                    <a:pt x="14711" y="1"/>
                  </a:cubicBezTo>
                  <a:close/>
                </a:path>
              </a:pathLst>
            </a:custGeom>
            <a:solidFill>
              <a:srgbClr val="302D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5" name="Google Shape;1295;p51"/>
            <p:cNvSpPr/>
            <p:nvPr/>
          </p:nvSpPr>
          <p:spPr>
            <a:xfrm>
              <a:off x="11435300" y="1056650"/>
              <a:ext cx="568775" cy="716675"/>
            </a:xfrm>
            <a:custGeom>
              <a:avLst/>
              <a:gdLst/>
              <a:ahLst/>
              <a:cxnLst/>
              <a:rect l="l" t="t" r="r" b="b"/>
              <a:pathLst>
                <a:path w="22751" h="28667" extrusionOk="0">
                  <a:moveTo>
                    <a:pt x="5871" y="21961"/>
                  </a:moveTo>
                  <a:cubicBezTo>
                    <a:pt x="5871" y="21961"/>
                    <a:pt x="5871" y="21961"/>
                    <a:pt x="5871" y="21961"/>
                  </a:cubicBezTo>
                  <a:cubicBezTo>
                    <a:pt x="5871" y="21962"/>
                    <a:pt x="5871" y="21963"/>
                    <a:pt x="5871" y="21963"/>
                  </a:cubicBezTo>
                  <a:cubicBezTo>
                    <a:pt x="5871" y="21963"/>
                    <a:pt x="5871" y="21962"/>
                    <a:pt x="5871" y="21961"/>
                  </a:cubicBezTo>
                  <a:close/>
                  <a:moveTo>
                    <a:pt x="15452" y="2500"/>
                  </a:moveTo>
                  <a:cubicBezTo>
                    <a:pt x="17666" y="7871"/>
                    <a:pt x="19425" y="13434"/>
                    <a:pt x="20704" y="19111"/>
                  </a:cubicBezTo>
                  <a:lnTo>
                    <a:pt x="20704" y="19111"/>
                  </a:lnTo>
                  <a:lnTo>
                    <a:pt x="17608" y="23801"/>
                  </a:lnTo>
                  <a:lnTo>
                    <a:pt x="17608" y="23801"/>
                  </a:lnTo>
                  <a:cubicBezTo>
                    <a:pt x="14683" y="25633"/>
                    <a:pt x="11307" y="26907"/>
                    <a:pt x="7865" y="26907"/>
                  </a:cubicBezTo>
                  <a:cubicBezTo>
                    <a:pt x="7484" y="26907"/>
                    <a:pt x="7103" y="26892"/>
                    <a:pt x="6721" y="26860"/>
                  </a:cubicBezTo>
                  <a:lnTo>
                    <a:pt x="6721" y="26860"/>
                  </a:lnTo>
                  <a:cubicBezTo>
                    <a:pt x="6587" y="25532"/>
                    <a:pt x="6499" y="24147"/>
                    <a:pt x="6171" y="22895"/>
                  </a:cubicBezTo>
                  <a:cubicBezTo>
                    <a:pt x="6105" y="22694"/>
                    <a:pt x="5971" y="22361"/>
                    <a:pt x="5938" y="22194"/>
                  </a:cubicBezTo>
                  <a:cubicBezTo>
                    <a:pt x="5938" y="22148"/>
                    <a:pt x="5889" y="22004"/>
                    <a:pt x="5871" y="21955"/>
                  </a:cubicBezTo>
                  <a:lnTo>
                    <a:pt x="5871" y="21955"/>
                  </a:lnTo>
                  <a:cubicBezTo>
                    <a:pt x="5871" y="21853"/>
                    <a:pt x="5869" y="20850"/>
                    <a:pt x="5838" y="20726"/>
                  </a:cubicBezTo>
                  <a:cubicBezTo>
                    <a:pt x="5199" y="17138"/>
                    <a:pt x="4089" y="13632"/>
                    <a:pt x="2533" y="10336"/>
                  </a:cubicBezTo>
                  <a:lnTo>
                    <a:pt x="2533" y="10336"/>
                  </a:lnTo>
                  <a:cubicBezTo>
                    <a:pt x="7221" y="8584"/>
                    <a:pt x="11814" y="5939"/>
                    <a:pt x="15452" y="2500"/>
                  </a:cubicBezTo>
                  <a:close/>
                  <a:moveTo>
                    <a:pt x="16170" y="1"/>
                  </a:moveTo>
                  <a:cubicBezTo>
                    <a:pt x="15815" y="1"/>
                    <a:pt x="15406" y="184"/>
                    <a:pt x="15211" y="379"/>
                  </a:cubicBezTo>
                  <a:cubicBezTo>
                    <a:pt x="11408" y="4381"/>
                    <a:pt x="6205" y="7317"/>
                    <a:pt x="1001" y="9118"/>
                  </a:cubicBezTo>
                  <a:cubicBezTo>
                    <a:pt x="434" y="9318"/>
                    <a:pt x="0" y="9919"/>
                    <a:pt x="301" y="10486"/>
                  </a:cubicBezTo>
                  <a:cubicBezTo>
                    <a:pt x="2102" y="14122"/>
                    <a:pt x="3369" y="18024"/>
                    <a:pt x="4003" y="22027"/>
                  </a:cubicBezTo>
                  <a:cubicBezTo>
                    <a:pt x="4060" y="22425"/>
                    <a:pt x="4262" y="22944"/>
                    <a:pt x="4362" y="23357"/>
                  </a:cubicBezTo>
                  <a:lnTo>
                    <a:pt x="4362" y="23357"/>
                  </a:lnTo>
                  <a:cubicBezTo>
                    <a:pt x="4356" y="23348"/>
                    <a:pt x="4350" y="23343"/>
                    <a:pt x="4344" y="23343"/>
                  </a:cubicBezTo>
                  <a:cubicBezTo>
                    <a:pt x="4318" y="23343"/>
                    <a:pt x="4291" y="23436"/>
                    <a:pt x="4270" y="23729"/>
                  </a:cubicBezTo>
                  <a:cubicBezTo>
                    <a:pt x="4170" y="25063"/>
                    <a:pt x="4670" y="26697"/>
                    <a:pt x="4870" y="28032"/>
                  </a:cubicBezTo>
                  <a:cubicBezTo>
                    <a:pt x="4937" y="28332"/>
                    <a:pt x="5204" y="28532"/>
                    <a:pt x="5504" y="28532"/>
                  </a:cubicBezTo>
                  <a:cubicBezTo>
                    <a:pt x="6178" y="28623"/>
                    <a:pt x="6853" y="28667"/>
                    <a:pt x="7526" y="28667"/>
                  </a:cubicBezTo>
                  <a:cubicBezTo>
                    <a:pt x="11514" y="28667"/>
                    <a:pt x="15436" y="27137"/>
                    <a:pt x="18747" y="24996"/>
                  </a:cubicBezTo>
                  <a:lnTo>
                    <a:pt x="18731" y="24987"/>
                  </a:lnTo>
                  <a:lnTo>
                    <a:pt x="18731" y="24987"/>
                  </a:lnTo>
                  <a:cubicBezTo>
                    <a:pt x="18889" y="24906"/>
                    <a:pt x="19025" y="24796"/>
                    <a:pt x="19114" y="24663"/>
                  </a:cubicBezTo>
                  <a:lnTo>
                    <a:pt x="22426" y="19613"/>
                  </a:lnTo>
                  <a:lnTo>
                    <a:pt x="22426" y="19613"/>
                  </a:lnTo>
                  <a:cubicBezTo>
                    <a:pt x="22511" y="19511"/>
                    <a:pt x="22573" y="19410"/>
                    <a:pt x="22616" y="19312"/>
                  </a:cubicBezTo>
                  <a:lnTo>
                    <a:pt x="22616" y="19312"/>
                  </a:lnTo>
                  <a:cubicBezTo>
                    <a:pt x="22738" y="19079"/>
                    <a:pt x="22750" y="18880"/>
                    <a:pt x="22689" y="18723"/>
                  </a:cubicBezTo>
                  <a:lnTo>
                    <a:pt x="22689" y="18723"/>
                  </a:lnTo>
                  <a:lnTo>
                    <a:pt x="22716" y="18725"/>
                  </a:lnTo>
                  <a:cubicBezTo>
                    <a:pt x="21282" y="12420"/>
                    <a:pt x="19314" y="6249"/>
                    <a:pt x="16746" y="345"/>
                  </a:cubicBezTo>
                  <a:cubicBezTo>
                    <a:pt x="16648" y="95"/>
                    <a:pt x="16423" y="1"/>
                    <a:pt x="1617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6" name="Google Shape;1296;p51"/>
            <p:cNvSpPr/>
            <p:nvPr/>
          </p:nvSpPr>
          <p:spPr>
            <a:xfrm>
              <a:off x="11464475" y="1078600"/>
              <a:ext cx="514575" cy="672500"/>
            </a:xfrm>
            <a:custGeom>
              <a:avLst/>
              <a:gdLst/>
              <a:ahLst/>
              <a:cxnLst/>
              <a:rect l="l" t="t" r="r" b="b"/>
              <a:pathLst>
                <a:path w="20583" h="26900" extrusionOk="0">
                  <a:moveTo>
                    <a:pt x="14711" y="1"/>
                  </a:moveTo>
                  <a:cubicBezTo>
                    <a:pt x="9241" y="5872"/>
                    <a:pt x="1" y="9041"/>
                    <a:pt x="1" y="9041"/>
                  </a:cubicBezTo>
                  <a:cubicBezTo>
                    <a:pt x="368" y="9708"/>
                    <a:pt x="668" y="10375"/>
                    <a:pt x="968" y="11042"/>
                  </a:cubicBezTo>
                  <a:cubicBezTo>
                    <a:pt x="2469" y="14545"/>
                    <a:pt x="3470" y="18214"/>
                    <a:pt x="3970" y="21983"/>
                  </a:cubicBezTo>
                  <a:cubicBezTo>
                    <a:pt x="3970" y="21983"/>
                    <a:pt x="4404" y="24752"/>
                    <a:pt x="4637" y="26787"/>
                  </a:cubicBezTo>
                  <a:cubicBezTo>
                    <a:pt x="4967" y="26831"/>
                    <a:pt x="5589" y="26900"/>
                    <a:pt x="6437" y="26900"/>
                  </a:cubicBezTo>
                  <a:cubicBezTo>
                    <a:pt x="8765" y="26900"/>
                    <a:pt x="12794" y="26385"/>
                    <a:pt x="17146" y="23451"/>
                  </a:cubicBezTo>
                  <a:lnTo>
                    <a:pt x="20582" y="18214"/>
                  </a:lnTo>
                  <a:cubicBezTo>
                    <a:pt x="19815" y="14811"/>
                    <a:pt x="18180" y="9174"/>
                    <a:pt x="16746" y="5071"/>
                  </a:cubicBezTo>
                  <a:cubicBezTo>
                    <a:pt x="15979" y="2936"/>
                    <a:pt x="14711" y="1"/>
                    <a:pt x="147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7" name="Google Shape;1297;p51"/>
            <p:cNvSpPr/>
            <p:nvPr/>
          </p:nvSpPr>
          <p:spPr>
            <a:xfrm>
              <a:off x="11892275" y="1533925"/>
              <a:ext cx="86775" cy="130125"/>
            </a:xfrm>
            <a:custGeom>
              <a:avLst/>
              <a:gdLst/>
              <a:ahLst/>
              <a:cxnLst/>
              <a:rect l="l" t="t" r="r" b="b"/>
              <a:pathLst>
                <a:path w="3471" h="5205" extrusionOk="0">
                  <a:moveTo>
                    <a:pt x="3470" y="1"/>
                  </a:moveTo>
                  <a:cubicBezTo>
                    <a:pt x="3470" y="1"/>
                    <a:pt x="2288" y="1269"/>
                    <a:pt x="1045" y="1269"/>
                  </a:cubicBezTo>
                  <a:cubicBezTo>
                    <a:pt x="740" y="1269"/>
                    <a:pt x="431" y="1192"/>
                    <a:pt x="134" y="1002"/>
                  </a:cubicBezTo>
                  <a:lnTo>
                    <a:pt x="134" y="1002"/>
                  </a:lnTo>
                  <a:cubicBezTo>
                    <a:pt x="135" y="1002"/>
                    <a:pt x="1135" y="2670"/>
                    <a:pt x="1" y="5205"/>
                  </a:cubicBezTo>
                  <a:lnTo>
                    <a:pt x="347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8" name="Google Shape;1298;p51"/>
            <p:cNvSpPr/>
            <p:nvPr/>
          </p:nvSpPr>
          <p:spPr>
            <a:xfrm>
              <a:off x="11550225" y="1280600"/>
              <a:ext cx="160600" cy="70500"/>
            </a:xfrm>
            <a:custGeom>
              <a:avLst/>
              <a:gdLst/>
              <a:ahLst/>
              <a:cxnLst/>
              <a:rect l="l" t="t" r="r" b="b"/>
              <a:pathLst>
                <a:path w="6424" h="2820" extrusionOk="0">
                  <a:moveTo>
                    <a:pt x="5583" y="1"/>
                  </a:moveTo>
                  <a:cubicBezTo>
                    <a:pt x="5503" y="1"/>
                    <a:pt x="5421" y="19"/>
                    <a:pt x="5344" y="60"/>
                  </a:cubicBezTo>
                  <a:cubicBezTo>
                    <a:pt x="3809" y="861"/>
                    <a:pt x="2208" y="1528"/>
                    <a:pt x="540" y="2028"/>
                  </a:cubicBezTo>
                  <a:cubicBezTo>
                    <a:pt x="0" y="2208"/>
                    <a:pt x="486" y="2820"/>
                    <a:pt x="953" y="2820"/>
                  </a:cubicBezTo>
                  <a:cubicBezTo>
                    <a:pt x="1005" y="2820"/>
                    <a:pt x="1057" y="2812"/>
                    <a:pt x="1107" y="2795"/>
                  </a:cubicBezTo>
                  <a:cubicBezTo>
                    <a:pt x="2775" y="2262"/>
                    <a:pt x="4376" y="1594"/>
                    <a:pt x="5944" y="794"/>
                  </a:cubicBezTo>
                  <a:cubicBezTo>
                    <a:pt x="6423" y="540"/>
                    <a:pt x="6021" y="1"/>
                    <a:pt x="558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9" name="Google Shape;1299;p51"/>
            <p:cNvSpPr/>
            <p:nvPr/>
          </p:nvSpPr>
          <p:spPr>
            <a:xfrm>
              <a:off x="11729750" y="1227150"/>
              <a:ext cx="72400" cy="47350"/>
            </a:xfrm>
            <a:custGeom>
              <a:avLst/>
              <a:gdLst/>
              <a:ahLst/>
              <a:cxnLst/>
              <a:rect l="l" t="t" r="r" b="b"/>
              <a:pathLst>
                <a:path w="2896" h="1894" extrusionOk="0">
                  <a:moveTo>
                    <a:pt x="2116" y="0"/>
                  </a:moveTo>
                  <a:cubicBezTo>
                    <a:pt x="2076" y="0"/>
                    <a:pt x="2036" y="9"/>
                    <a:pt x="1999" y="30"/>
                  </a:cubicBezTo>
                  <a:lnTo>
                    <a:pt x="331" y="964"/>
                  </a:lnTo>
                  <a:cubicBezTo>
                    <a:pt x="0" y="1144"/>
                    <a:pt x="428" y="1893"/>
                    <a:pt x="784" y="1893"/>
                  </a:cubicBezTo>
                  <a:cubicBezTo>
                    <a:pt x="823" y="1893"/>
                    <a:pt x="862" y="1884"/>
                    <a:pt x="898" y="1864"/>
                  </a:cubicBezTo>
                  <a:lnTo>
                    <a:pt x="2566" y="897"/>
                  </a:lnTo>
                  <a:cubicBezTo>
                    <a:pt x="2895" y="717"/>
                    <a:pt x="2472" y="0"/>
                    <a:pt x="21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0" name="Google Shape;1300;p51"/>
            <p:cNvSpPr/>
            <p:nvPr/>
          </p:nvSpPr>
          <p:spPr>
            <a:xfrm>
              <a:off x="11578800" y="1288050"/>
              <a:ext cx="266275" cy="131700"/>
            </a:xfrm>
            <a:custGeom>
              <a:avLst/>
              <a:gdLst/>
              <a:ahLst/>
              <a:cxnLst/>
              <a:rect l="l" t="t" r="r" b="b"/>
              <a:pathLst>
                <a:path w="10651" h="5268" extrusionOk="0">
                  <a:moveTo>
                    <a:pt x="10531" y="1"/>
                  </a:moveTo>
                  <a:cubicBezTo>
                    <a:pt x="10460" y="1"/>
                    <a:pt x="10325" y="59"/>
                    <a:pt x="10138" y="196"/>
                  </a:cubicBezTo>
                  <a:cubicBezTo>
                    <a:pt x="7336" y="2230"/>
                    <a:pt x="4201" y="3765"/>
                    <a:pt x="832" y="4632"/>
                  </a:cubicBezTo>
                  <a:cubicBezTo>
                    <a:pt x="637" y="4697"/>
                    <a:pt x="0" y="5267"/>
                    <a:pt x="150" y="5267"/>
                  </a:cubicBezTo>
                  <a:cubicBezTo>
                    <a:pt x="154" y="5267"/>
                    <a:pt x="159" y="5267"/>
                    <a:pt x="165" y="5266"/>
                  </a:cubicBezTo>
                  <a:cubicBezTo>
                    <a:pt x="3800" y="4265"/>
                    <a:pt x="7236" y="2631"/>
                    <a:pt x="10272" y="396"/>
                  </a:cubicBezTo>
                  <a:cubicBezTo>
                    <a:pt x="10586" y="166"/>
                    <a:pt x="10650" y="1"/>
                    <a:pt x="1053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1" name="Google Shape;1301;p51"/>
            <p:cNvSpPr/>
            <p:nvPr/>
          </p:nvSpPr>
          <p:spPr>
            <a:xfrm>
              <a:off x="11596200" y="1355600"/>
              <a:ext cx="265550" cy="130950"/>
            </a:xfrm>
            <a:custGeom>
              <a:avLst/>
              <a:gdLst/>
              <a:ahLst/>
              <a:cxnLst/>
              <a:rect l="l" t="t" r="r" b="b"/>
              <a:pathLst>
                <a:path w="10622" h="5238" extrusionOk="0">
                  <a:moveTo>
                    <a:pt x="10502" y="1"/>
                  </a:moveTo>
                  <a:cubicBezTo>
                    <a:pt x="10431" y="1"/>
                    <a:pt x="10296" y="59"/>
                    <a:pt x="10109" y="196"/>
                  </a:cubicBezTo>
                  <a:cubicBezTo>
                    <a:pt x="7307" y="2230"/>
                    <a:pt x="4138" y="3765"/>
                    <a:pt x="803" y="4632"/>
                  </a:cubicBezTo>
                  <a:cubicBezTo>
                    <a:pt x="582" y="4695"/>
                    <a:pt x="1" y="5238"/>
                    <a:pt x="111" y="5238"/>
                  </a:cubicBezTo>
                  <a:cubicBezTo>
                    <a:pt x="117" y="5238"/>
                    <a:pt x="125" y="5236"/>
                    <a:pt x="136" y="5233"/>
                  </a:cubicBezTo>
                  <a:cubicBezTo>
                    <a:pt x="3772" y="4265"/>
                    <a:pt x="7207" y="2631"/>
                    <a:pt x="10243" y="396"/>
                  </a:cubicBezTo>
                  <a:cubicBezTo>
                    <a:pt x="10557" y="166"/>
                    <a:pt x="10621" y="1"/>
                    <a:pt x="105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2" name="Google Shape;1302;p51"/>
            <p:cNvSpPr/>
            <p:nvPr/>
          </p:nvSpPr>
          <p:spPr>
            <a:xfrm>
              <a:off x="11607925" y="1424825"/>
              <a:ext cx="265925" cy="131675"/>
            </a:xfrm>
            <a:custGeom>
              <a:avLst/>
              <a:gdLst/>
              <a:ahLst/>
              <a:cxnLst/>
              <a:rect l="l" t="t" r="r" b="b"/>
              <a:pathLst>
                <a:path w="10637" h="5267" extrusionOk="0">
                  <a:moveTo>
                    <a:pt x="10525" y="1"/>
                  </a:moveTo>
                  <a:cubicBezTo>
                    <a:pt x="10458" y="1"/>
                    <a:pt x="10327" y="59"/>
                    <a:pt x="10141" y="195"/>
                  </a:cubicBezTo>
                  <a:cubicBezTo>
                    <a:pt x="7339" y="2230"/>
                    <a:pt x="4170" y="3764"/>
                    <a:pt x="834" y="4632"/>
                  </a:cubicBezTo>
                  <a:cubicBezTo>
                    <a:pt x="607" y="4697"/>
                    <a:pt x="1" y="5267"/>
                    <a:pt x="153" y="5267"/>
                  </a:cubicBezTo>
                  <a:cubicBezTo>
                    <a:pt x="157" y="5267"/>
                    <a:pt x="162" y="5266"/>
                    <a:pt x="167" y="5266"/>
                  </a:cubicBezTo>
                  <a:cubicBezTo>
                    <a:pt x="3803" y="4265"/>
                    <a:pt x="7239" y="2630"/>
                    <a:pt x="10274" y="395"/>
                  </a:cubicBezTo>
                  <a:cubicBezTo>
                    <a:pt x="10567" y="165"/>
                    <a:pt x="10637" y="1"/>
                    <a:pt x="105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3" name="Google Shape;1303;p51"/>
            <p:cNvSpPr/>
            <p:nvPr/>
          </p:nvSpPr>
          <p:spPr>
            <a:xfrm>
              <a:off x="11617150" y="1496550"/>
              <a:ext cx="266275" cy="131675"/>
            </a:xfrm>
            <a:custGeom>
              <a:avLst/>
              <a:gdLst/>
              <a:ahLst/>
              <a:cxnLst/>
              <a:rect l="l" t="t" r="r" b="b"/>
              <a:pathLst>
                <a:path w="10651" h="5267" extrusionOk="0">
                  <a:moveTo>
                    <a:pt x="10531" y="0"/>
                  </a:moveTo>
                  <a:cubicBezTo>
                    <a:pt x="10461" y="0"/>
                    <a:pt x="10325" y="58"/>
                    <a:pt x="10139" y="195"/>
                  </a:cubicBezTo>
                  <a:cubicBezTo>
                    <a:pt x="7337" y="2230"/>
                    <a:pt x="4201" y="3764"/>
                    <a:pt x="832" y="4631"/>
                  </a:cubicBezTo>
                  <a:cubicBezTo>
                    <a:pt x="637" y="4696"/>
                    <a:pt x="0" y="5267"/>
                    <a:pt x="151" y="5267"/>
                  </a:cubicBezTo>
                  <a:cubicBezTo>
                    <a:pt x="155" y="5267"/>
                    <a:pt x="160" y="5266"/>
                    <a:pt x="165" y="5265"/>
                  </a:cubicBezTo>
                  <a:cubicBezTo>
                    <a:pt x="3801" y="4265"/>
                    <a:pt x="7237" y="2630"/>
                    <a:pt x="10272" y="395"/>
                  </a:cubicBezTo>
                  <a:cubicBezTo>
                    <a:pt x="10586" y="165"/>
                    <a:pt x="10650" y="0"/>
                    <a:pt x="105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304" name="Google Shape;1304;p51"/>
          <p:cNvSpPr/>
          <p:nvPr/>
        </p:nvSpPr>
        <p:spPr>
          <a:xfrm>
            <a:off x="168237" y="3802443"/>
            <a:ext cx="283484" cy="360430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05" name="Google Shape;1305;p51"/>
          <p:cNvSpPr/>
          <p:nvPr/>
        </p:nvSpPr>
        <p:spPr>
          <a:xfrm flipH="1">
            <a:off x="6363545" y="202669"/>
            <a:ext cx="192795" cy="245160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" name="Rounded Rectangle 1">
            <a:extLst>
              <a:ext uri="{FF2B5EF4-FFF2-40B4-BE49-F238E27FC236}">
                <a16:creationId xmlns:a16="http://schemas.microsoft.com/office/drawing/2014/main" id="{E3877D3F-5AF2-65B5-9C6B-590ECD70B845}"/>
              </a:ext>
            </a:extLst>
          </p:cNvPr>
          <p:cNvSpPr/>
          <p:nvPr/>
        </p:nvSpPr>
        <p:spPr>
          <a:xfrm>
            <a:off x="309979" y="407340"/>
            <a:ext cx="1327302" cy="566796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Arial"/>
                <a:cs typeface="Arial" panose="020B0604020202020204" pitchFamily="34" charset="0"/>
                <a:sym typeface="Arial"/>
              </a:rPr>
              <a:t>Ví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Arial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Arial"/>
                <a:cs typeface="Arial" panose="020B0604020202020204" pitchFamily="34" charset="0"/>
                <a:sym typeface="Arial"/>
              </a:rPr>
              <a:t>dụ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Arial"/>
                <a:cs typeface="Arial" panose="020B0604020202020204" pitchFamily="34" charset="0"/>
                <a:sym typeface="Arial"/>
              </a:rPr>
              <a:t> </a:t>
            </a:r>
            <a:r>
              <a:rPr lang="en-US" sz="2200" b="1" kern="1200" dirty="0">
                <a:solidFill>
                  <a:srgbClr val="242424"/>
                </a:solidFill>
                <a:latin typeface="Arial"/>
                <a:cs typeface="Arial" panose="020B0604020202020204" pitchFamily="34" charset="0"/>
              </a:rPr>
              <a:t>10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srgbClr val="242424"/>
              </a:solidFill>
              <a:effectLst/>
              <a:uLnTx/>
              <a:uFillTx/>
              <a:latin typeface="Arial"/>
              <a:cs typeface="Arial" panose="020B0604020202020204" pitchFamily="34" charset="0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9831123C-DDE2-20A3-A9D9-A906E0008A4A}"/>
                  </a:ext>
                </a:extLst>
              </p:cNvPr>
              <p:cNvSpPr/>
              <p:nvPr/>
            </p:nvSpPr>
            <p:spPr>
              <a:xfrm>
                <a:off x="1742824" y="409334"/>
                <a:ext cx="5014791" cy="54553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Tính </a:t>
                </a:r>
                <a:r>
                  <a:rPr kumimoji="0" lang="en-US" sz="2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nhanh</a:t>
                </a:r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  <m:t>99</m:t>
                        </m:r>
                      </m:e>
                      <m:sup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  <m:t>3</m:t>
                        </m:r>
                      </m:sup>
                    </m:sSup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+3 . </m:t>
                    </m:r>
                    <m:sSup>
                      <m:sSup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  <m:t>99</m:t>
                        </m:r>
                      </m:e>
                      <m:sup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  <m:t>2</m:t>
                        </m:r>
                      </m:sup>
                    </m:sSup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+3 . 99+1</m:t>
                    </m:r>
                  </m:oMath>
                </a14:m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sym typeface="Arial"/>
                </a:endParaRPr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9831123C-DDE2-20A3-A9D9-A906E0008A4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42824" y="409334"/>
                <a:ext cx="5014791" cy="545534"/>
              </a:xfrm>
              <a:prstGeom prst="rect">
                <a:avLst/>
              </a:prstGeom>
              <a:blipFill>
                <a:blip r:embed="rId3"/>
                <a:stretch>
                  <a:fillRect l="-1580" b="-2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0D333707-C1F9-43B5-9110-A414D0479348}"/>
                  </a:ext>
                </a:extLst>
              </p:cNvPr>
              <p:cNvSpPr/>
              <p:nvPr/>
            </p:nvSpPr>
            <p:spPr>
              <a:xfrm>
                <a:off x="1276213" y="1622205"/>
                <a:ext cx="5341237" cy="337278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2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Ta </a:t>
                </a:r>
                <a:r>
                  <a:rPr kumimoji="0" lang="en-US" sz="2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có</a:t>
                </a:r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  <m:t>99</m:t>
                        </m:r>
                      </m:e>
                      <m:sup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  <m:t>3</m:t>
                        </m:r>
                      </m:sup>
                    </m:sSup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sym typeface="Arial"/>
                      </a:rPr>
                      <m:t>+3 . </m:t>
                    </m:r>
                    <m:sSup>
                      <m:sSup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  <m:t>99</m:t>
                        </m:r>
                      </m:e>
                      <m:sup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  <m:t>2</m:t>
                        </m:r>
                      </m:sup>
                    </m:sSup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sym typeface="Arial"/>
                      </a:rPr>
                      <m:t>+3 . 99+1</m:t>
                    </m:r>
                  </m:oMath>
                </a14:m>
                <a:endParaRPr kumimoji="0" lang="en-US" sz="2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+mn-ea"/>
                  <a:sym typeface="Arial"/>
                </a:endParaRPr>
              </a:p>
              <a:p>
                <a:pPr marL="0" marR="0" lvl="0" indent="0" algn="just" defTabSz="914400" rtl="0" eaLnBrk="1" fontAlgn="auto" latinLnBrk="0" hangingPunct="1">
                  <a:lnSpc>
                    <a:spcPct val="2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200" b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       </a:t>
                </a:r>
                <a14:m>
                  <m:oMath xmlns:m="http://schemas.openxmlformats.org/officeDocument/2006/math"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sym typeface="Arial"/>
                      </a:rPr>
                      <m:t>=</m:t>
                    </m:r>
                    <m:sSup>
                      <m:sSup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  <m:t>99</m:t>
                        </m:r>
                      </m:e>
                      <m:sup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  <m:t>3</m:t>
                        </m:r>
                      </m:sup>
                    </m:sSup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sym typeface="Arial"/>
                      </a:rPr>
                      <m:t>+3 . </m:t>
                    </m:r>
                    <m:sSup>
                      <m:sSup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  <m:t>99</m:t>
                        </m:r>
                      </m:e>
                      <m:sup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  <m:t>2</m:t>
                        </m:r>
                      </m:sup>
                    </m:sSup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sym typeface="Arial"/>
                      </a:rPr>
                      <m:t> . 1+3 . 99 . </m:t>
                    </m:r>
                    <m:sSup>
                      <m:sSup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  <m:t>1</m:t>
                        </m:r>
                      </m:e>
                      <m:sup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  <m:t>2</m:t>
                        </m:r>
                      </m:sup>
                    </m:sSup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sym typeface="Arial"/>
                      </a:rPr>
                      <m:t>+</m:t>
                    </m:r>
                    <m:sSup>
                      <m:sSup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  <m:t>1</m:t>
                        </m:r>
                      </m:e>
                      <m:sup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  <m:t>3</m:t>
                        </m:r>
                      </m:sup>
                    </m:sSup>
                  </m:oMath>
                </a14:m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 </a:t>
                </a:r>
              </a:p>
              <a:p>
                <a:pPr marL="0" marR="0" lvl="0" indent="0" algn="just" defTabSz="914400" rtl="0" eaLnBrk="1" fontAlgn="auto" latinLnBrk="0" hangingPunct="1">
                  <a:lnSpc>
                    <a:spcPct val="2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200" b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       </a:t>
                </a:r>
                <a14:m>
                  <m:oMath xmlns:m="http://schemas.openxmlformats.org/officeDocument/2006/math"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sym typeface="Arial"/>
                      </a:rPr>
                      <m:t>=</m:t>
                    </m:r>
                    <m:sSup>
                      <m:sSup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</m:ctrlPr>
                      </m:sSupPr>
                      <m:e>
                        <m:d>
                          <m:dPr>
                            <m:ctrlP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sym typeface="Arial"/>
                              </a:rPr>
                            </m:ctrlPr>
                          </m:dPr>
                          <m:e>
                            <m: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sym typeface="Arial"/>
                              </a:rPr>
                              <m:t>99+1</m:t>
                            </m:r>
                          </m:e>
                        </m:d>
                      </m:e>
                      <m:sup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  <m:t>3</m:t>
                        </m:r>
                      </m:sup>
                    </m:sSup>
                  </m:oMath>
                </a14:m>
                <a:r>
                  <a:rPr kumimoji="0" lang="en-US" sz="22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+mn-ea"/>
                    <a:sym typeface="Arial"/>
                  </a:rPr>
                  <a:t> </a:t>
                </a:r>
              </a:p>
              <a:p>
                <a:pPr marL="0" marR="0" lvl="0" indent="0" algn="just" defTabSz="914400" rtl="0" eaLnBrk="1" fontAlgn="auto" latinLnBrk="0" hangingPunct="1">
                  <a:lnSpc>
                    <a:spcPct val="2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200" b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       </a:t>
                </a:r>
                <a14:m>
                  <m:oMath xmlns:m="http://schemas.openxmlformats.org/officeDocument/2006/math"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sym typeface="Arial"/>
                      </a:rPr>
                      <m:t>=</m:t>
                    </m:r>
                    <m:sSup>
                      <m:sSup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  <m:t>100</m:t>
                        </m:r>
                      </m:e>
                      <m:sup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  <m:t>3</m:t>
                        </m:r>
                      </m:sup>
                    </m:sSup>
                  </m:oMath>
                </a14:m>
                <a:r>
                  <a:rPr kumimoji="0" lang="en-US" sz="22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+mn-ea"/>
                    <a:sym typeface="Arial"/>
                  </a:rPr>
                  <a:t> </a:t>
                </a:r>
              </a:p>
              <a:p>
                <a:pPr marL="0" marR="0" lvl="0" indent="0" algn="just" defTabSz="914400" rtl="0" eaLnBrk="1" fontAlgn="auto" latinLnBrk="0" hangingPunct="1">
                  <a:lnSpc>
                    <a:spcPct val="2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200" b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      </a:t>
                </a:r>
                <a:r>
                  <a:rPr kumimoji="0" lang="en-US" sz="2200" b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sym typeface="Arial"/>
                      </a:rPr>
                      <m:t>=1 000 000</m:t>
                    </m:r>
                  </m:oMath>
                </a14:m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 	</a:t>
                </a:r>
              </a:p>
            </p:txBody>
          </p:sp>
        </mc:Choice>
        <mc:Fallback xmlns="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0D333707-C1F9-43B5-9110-A414D047934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6213" y="1622205"/>
                <a:ext cx="5341237" cy="3372783"/>
              </a:xfrm>
              <a:prstGeom prst="rect">
                <a:avLst/>
              </a:prstGeom>
              <a:blipFill>
                <a:blip r:embed="rId4"/>
                <a:stretch>
                  <a:fillRect l="-14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13">
            <a:extLst>
              <a:ext uri="{FF2B5EF4-FFF2-40B4-BE49-F238E27FC236}">
                <a16:creationId xmlns:a16="http://schemas.microsoft.com/office/drawing/2014/main" id="{6319DA3F-D512-8C6B-0E31-2E1A932023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6742386" y="2446459"/>
            <a:ext cx="1739727" cy="219870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3A5E0DA-377A-5143-40DD-D3A2F75E285F}"/>
              </a:ext>
            </a:extLst>
          </p:cNvPr>
          <p:cNvSpPr/>
          <p:nvPr/>
        </p:nvSpPr>
        <p:spPr>
          <a:xfrm>
            <a:off x="4238415" y="1185124"/>
            <a:ext cx="66717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1" i="1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Giải</a:t>
            </a:r>
            <a:endParaRPr kumimoji="0" lang="en-US" sz="2000" b="1" i="1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75478191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14" grpId="0"/>
      <p:bldP spid="9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1CF78E93-9C20-3019-FF97-C5F55BB6C7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0710" y="2405300"/>
            <a:ext cx="4400550" cy="2475309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A8628D33-FE10-21F8-3644-F53411FD4A17}"/>
              </a:ext>
            </a:extLst>
          </p:cNvPr>
          <p:cNvGrpSpPr/>
          <p:nvPr/>
        </p:nvGrpSpPr>
        <p:grpSpPr>
          <a:xfrm>
            <a:off x="447169" y="331470"/>
            <a:ext cx="2114343" cy="739140"/>
            <a:chOff x="1624734" y="1360680"/>
            <a:chExt cx="5309466" cy="1569778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209371A3-3296-2FBD-BFE8-D3DBD2D7792A}"/>
                </a:ext>
              </a:extLst>
            </p:cNvPr>
            <p:cNvSpPr/>
            <p:nvPr/>
          </p:nvSpPr>
          <p:spPr>
            <a:xfrm>
              <a:off x="1624734" y="1360680"/>
              <a:ext cx="5309466" cy="1569778"/>
            </a:xfrm>
            <a:prstGeom prst="rect">
              <a:avLst/>
            </a:prstGeom>
            <a:solidFill>
              <a:sysClr val="window" lastClr="FFFFFF"/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149FD64C-5795-EFEF-7380-3C54A686C183}"/>
                </a:ext>
              </a:extLst>
            </p:cNvPr>
            <p:cNvSpPr/>
            <p:nvPr/>
          </p:nvSpPr>
          <p:spPr>
            <a:xfrm>
              <a:off x="1882801" y="1549559"/>
              <a:ext cx="4793328" cy="1192020"/>
            </a:xfrm>
            <a:prstGeom prst="rect">
              <a:avLst/>
            </a:prstGeom>
            <a:solidFill>
              <a:srgbClr val="CEEB99"/>
            </a:solidFill>
            <a:ln w="9525" cap="flat" cmpd="sng" algn="ctr">
              <a:noFill/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  <a:sym typeface="Arial"/>
                </a:rPr>
                <a:t>Luyện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  <a:sym typeface="Arial"/>
                </a:rPr>
                <a:t>tập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  <a:sym typeface="Arial"/>
                </a:rPr>
                <a:t> 10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49B22F58-BC8A-4CA3-B5D6-82A86B01B2E1}"/>
                  </a:ext>
                </a:extLst>
              </p:cNvPr>
              <p:cNvSpPr/>
              <p:nvPr/>
            </p:nvSpPr>
            <p:spPr>
              <a:xfrm>
                <a:off x="2664280" y="420405"/>
                <a:ext cx="5341237" cy="54540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Tính </a:t>
                </a:r>
                <a:r>
                  <a:rPr kumimoji="0" lang="en-US" sz="2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nhanh</a:t>
                </a:r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  <m:t>101</m:t>
                        </m:r>
                      </m:e>
                      <m:sup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  <m:t>3</m:t>
                        </m:r>
                      </m:sup>
                    </m:sSup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−3 . </m:t>
                    </m:r>
                    <m:sSup>
                      <m:sSup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  <m:t>101</m:t>
                        </m:r>
                      </m:e>
                      <m:sup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  <m:t>2</m:t>
                        </m:r>
                      </m:sup>
                    </m:sSup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+3 . 101−1</m:t>
                    </m:r>
                  </m:oMath>
                </a14:m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sym typeface="Arial"/>
                </a:endParaRPr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49B22F58-BC8A-4CA3-B5D6-82A86B01B2E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64280" y="420405"/>
                <a:ext cx="5341237" cy="545406"/>
              </a:xfrm>
              <a:prstGeom prst="rect">
                <a:avLst/>
              </a:prstGeom>
              <a:blipFill>
                <a:blip r:embed="rId4"/>
                <a:stretch>
                  <a:fillRect l="-1484" b="-213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6DAB0F8C-3035-2C87-5EA8-270AB6747854}"/>
                  </a:ext>
                </a:extLst>
              </p:cNvPr>
              <p:cNvSpPr/>
              <p:nvPr/>
            </p:nvSpPr>
            <p:spPr>
              <a:xfrm>
                <a:off x="1168969" y="1643851"/>
                <a:ext cx="5529011" cy="347640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2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Ta </a:t>
                </a:r>
                <a:r>
                  <a:rPr kumimoji="0" lang="en-US" sz="2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có</a:t>
                </a:r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  <m:t>101</m:t>
                        </m:r>
                      </m:e>
                      <m:sup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  <m:t>3</m:t>
                        </m:r>
                      </m:sup>
                    </m:sSup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sym typeface="Arial"/>
                      </a:rPr>
                      <m:t>−3 . </m:t>
                    </m:r>
                    <m:sSup>
                      <m:sSup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  <m:t>101</m:t>
                        </m:r>
                      </m:e>
                      <m:sup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  <m:t>2</m:t>
                        </m:r>
                      </m:sup>
                    </m:sSup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sym typeface="Arial"/>
                      </a:rPr>
                      <m:t>+3 . 101−1</m:t>
                    </m:r>
                  </m:oMath>
                </a14:m>
                <a:endParaRPr kumimoji="0" lang="en-US" sz="2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+mn-ea"/>
                  <a:sym typeface="Arial"/>
                </a:endParaRPr>
              </a:p>
              <a:p>
                <a:pPr marL="0" marR="0" lvl="0" indent="0" algn="just" defTabSz="914400" rtl="0" eaLnBrk="1" fontAlgn="auto" latinLnBrk="0" hangingPunct="1">
                  <a:lnSpc>
                    <a:spcPct val="2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200" b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       </a:t>
                </a:r>
                <a14:m>
                  <m:oMath xmlns:m="http://schemas.openxmlformats.org/officeDocument/2006/math"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sym typeface="Arial"/>
                      </a:rPr>
                      <m:t>=</m:t>
                    </m:r>
                    <m:sSup>
                      <m:sSup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  <m:t>101</m:t>
                        </m:r>
                      </m:e>
                      <m:sup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  <m:t>3</m:t>
                        </m:r>
                      </m:sup>
                    </m:sSup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sym typeface="Arial"/>
                      </a:rPr>
                      <m:t>−3 . </m:t>
                    </m:r>
                    <m:sSup>
                      <m:sSup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  <m:t>101</m:t>
                        </m:r>
                      </m:e>
                      <m:sup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  <m:t>2</m:t>
                        </m:r>
                      </m:sup>
                    </m:sSup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sym typeface="Arial"/>
                      </a:rPr>
                      <m:t> . 1+3 . 101 . </m:t>
                    </m:r>
                    <m:sSup>
                      <m:sSup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  <m:t>1</m:t>
                        </m:r>
                      </m:e>
                      <m:sup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  <m:t>2</m:t>
                        </m:r>
                      </m:sup>
                    </m:sSup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sym typeface="Arial"/>
                      </a:rPr>
                      <m:t>−</m:t>
                    </m:r>
                    <m:sSup>
                      <m:sSup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  <m:t>1</m:t>
                        </m:r>
                      </m:e>
                      <m:sup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  <m:t>3</m:t>
                        </m:r>
                      </m:sup>
                    </m:sSup>
                  </m:oMath>
                </a14:m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 </a:t>
                </a:r>
              </a:p>
              <a:p>
                <a:pPr marL="0" marR="0" lvl="0" indent="0" algn="just" defTabSz="914400" rtl="0" eaLnBrk="1" fontAlgn="auto" latinLnBrk="0" hangingPunct="1">
                  <a:lnSpc>
                    <a:spcPct val="2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200" b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       </a:t>
                </a:r>
                <a14:m>
                  <m:oMath xmlns:m="http://schemas.openxmlformats.org/officeDocument/2006/math"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sym typeface="Arial"/>
                      </a:rPr>
                      <m:t>=</m:t>
                    </m:r>
                    <m:sSup>
                      <m:sSup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</m:ctrlPr>
                      </m:sSupPr>
                      <m:e>
                        <m:d>
                          <m:dPr>
                            <m:ctrlP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sym typeface="Arial"/>
                              </a:rPr>
                            </m:ctrlPr>
                          </m:dPr>
                          <m:e>
                            <m: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sym typeface="Arial"/>
                              </a:rPr>
                              <m:t>100−1</m:t>
                            </m:r>
                          </m:e>
                        </m:d>
                      </m:e>
                      <m:sup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  <m:t>3</m:t>
                        </m:r>
                      </m:sup>
                    </m:sSup>
                  </m:oMath>
                </a14:m>
                <a:r>
                  <a:rPr kumimoji="0" lang="en-US" sz="22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+mn-ea"/>
                    <a:sym typeface="Arial"/>
                  </a:rPr>
                  <a:t> </a:t>
                </a:r>
              </a:p>
              <a:p>
                <a:pPr marL="0" marR="0" lvl="0" indent="0" algn="just" defTabSz="914400" rtl="0" eaLnBrk="1" fontAlgn="auto" latinLnBrk="0" hangingPunct="1">
                  <a:lnSpc>
                    <a:spcPct val="2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200" b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       </a:t>
                </a:r>
                <a14:m>
                  <m:oMath xmlns:m="http://schemas.openxmlformats.org/officeDocument/2006/math"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sym typeface="Arial"/>
                      </a:rPr>
                      <m:t>=</m:t>
                    </m:r>
                    <m:sSup>
                      <m:sSup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  <m:t>100</m:t>
                        </m:r>
                      </m:e>
                      <m:sup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  <m:t>3</m:t>
                        </m:r>
                      </m:sup>
                    </m:sSup>
                  </m:oMath>
                </a14:m>
                <a:r>
                  <a:rPr kumimoji="0" lang="en-US" sz="22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+mn-ea"/>
                    <a:sym typeface="Arial"/>
                  </a:rPr>
                  <a:t> </a:t>
                </a:r>
              </a:p>
              <a:p>
                <a:pPr marL="0" marR="0" lvl="0" indent="0" algn="just" defTabSz="914400" rtl="0" eaLnBrk="1" fontAlgn="auto" latinLnBrk="0" hangingPunct="1">
                  <a:lnSpc>
                    <a:spcPct val="2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200" b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      </a:t>
                </a:r>
                <a:r>
                  <a:rPr kumimoji="0" lang="en-US" sz="2200" b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sym typeface="Arial"/>
                      </a:rPr>
                      <m:t>=1 000 000</m:t>
                    </m:r>
                  </m:oMath>
                </a14:m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 	</a:t>
                </a:r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6DAB0F8C-3035-2C87-5EA8-270AB674785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8969" y="1643851"/>
                <a:ext cx="5529011" cy="3476401"/>
              </a:xfrm>
              <a:prstGeom prst="rect">
                <a:avLst/>
              </a:prstGeom>
              <a:blipFill>
                <a:blip r:embed="rId5"/>
                <a:stretch>
                  <a:fillRect l="-14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ectangle 10">
            <a:extLst>
              <a:ext uri="{FF2B5EF4-FFF2-40B4-BE49-F238E27FC236}">
                <a16:creationId xmlns:a16="http://schemas.microsoft.com/office/drawing/2014/main" id="{082DF50F-CCB7-6307-E14C-598BF21F67AB}"/>
              </a:ext>
            </a:extLst>
          </p:cNvPr>
          <p:cNvSpPr/>
          <p:nvPr/>
        </p:nvSpPr>
        <p:spPr>
          <a:xfrm>
            <a:off x="4182587" y="1108733"/>
            <a:ext cx="778826" cy="496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609630">
              <a:lnSpc>
                <a:spcPct val="150000"/>
              </a:lnSpc>
              <a:buClrTx/>
              <a:buFontTx/>
              <a:buNone/>
              <a:defRPr/>
            </a:pPr>
            <a:r>
              <a:rPr lang="vi-VN" sz="2000" b="1" u="sng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Giải</a:t>
            </a:r>
            <a:endParaRPr lang="en-US" sz="2000" b="1" u="sng" kern="1200" dirty="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med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8" name="Google Shape;1118;p49"/>
          <p:cNvSpPr/>
          <p:nvPr/>
        </p:nvSpPr>
        <p:spPr>
          <a:xfrm rot="10800000">
            <a:off x="8082086" y="2903257"/>
            <a:ext cx="3065558" cy="3559652"/>
          </a:xfrm>
          <a:custGeom>
            <a:avLst/>
            <a:gdLst/>
            <a:ahLst/>
            <a:cxnLst/>
            <a:rect l="l" t="t" r="r" b="b"/>
            <a:pathLst>
              <a:path w="82413" h="95696" extrusionOk="0">
                <a:moveTo>
                  <a:pt x="0" y="0"/>
                </a:moveTo>
                <a:lnTo>
                  <a:pt x="0" y="70492"/>
                </a:lnTo>
                <a:cubicBezTo>
                  <a:pt x="10133" y="86005"/>
                  <a:pt x="25239" y="95695"/>
                  <a:pt x="40079" y="95695"/>
                </a:cubicBezTo>
                <a:cubicBezTo>
                  <a:pt x="43020" y="95695"/>
                  <a:pt x="45950" y="95315"/>
                  <a:pt x="48829" y="94524"/>
                </a:cubicBezTo>
                <a:cubicBezTo>
                  <a:pt x="71478" y="88299"/>
                  <a:pt x="82412" y="59013"/>
                  <a:pt x="73244" y="29109"/>
                </a:cubicBezTo>
                <a:cubicBezTo>
                  <a:pt x="69683" y="17513"/>
                  <a:pt x="63619" y="7520"/>
                  <a:pt x="56217" y="0"/>
                </a:cubicBezTo>
                <a:close/>
              </a:path>
            </a:pathLst>
          </a:custGeom>
          <a:solidFill>
            <a:srgbClr val="8DCED4">
              <a:alpha val="6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19" name="Google Shape;1119;p49"/>
          <p:cNvSpPr/>
          <p:nvPr/>
        </p:nvSpPr>
        <p:spPr>
          <a:xfrm>
            <a:off x="-1260738" y="-1463288"/>
            <a:ext cx="3065558" cy="3559652"/>
          </a:xfrm>
          <a:custGeom>
            <a:avLst/>
            <a:gdLst/>
            <a:ahLst/>
            <a:cxnLst/>
            <a:rect l="l" t="t" r="r" b="b"/>
            <a:pathLst>
              <a:path w="82413" h="95696" extrusionOk="0">
                <a:moveTo>
                  <a:pt x="0" y="0"/>
                </a:moveTo>
                <a:lnTo>
                  <a:pt x="0" y="70492"/>
                </a:lnTo>
                <a:cubicBezTo>
                  <a:pt x="10133" y="86005"/>
                  <a:pt x="25239" y="95695"/>
                  <a:pt x="40079" y="95695"/>
                </a:cubicBezTo>
                <a:cubicBezTo>
                  <a:pt x="43020" y="95695"/>
                  <a:pt x="45950" y="95315"/>
                  <a:pt x="48829" y="94524"/>
                </a:cubicBezTo>
                <a:cubicBezTo>
                  <a:pt x="71478" y="88299"/>
                  <a:pt x="82412" y="59013"/>
                  <a:pt x="73244" y="29109"/>
                </a:cubicBezTo>
                <a:cubicBezTo>
                  <a:pt x="69683" y="17513"/>
                  <a:pt x="63619" y="7520"/>
                  <a:pt x="56217" y="0"/>
                </a:cubicBezTo>
                <a:close/>
              </a:path>
            </a:pathLst>
          </a:custGeom>
          <a:solidFill>
            <a:srgbClr val="FBBC3F">
              <a:alpha val="35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22" name="Google Shape;1122;p49"/>
          <p:cNvSpPr/>
          <p:nvPr/>
        </p:nvSpPr>
        <p:spPr>
          <a:xfrm>
            <a:off x="1016131" y="4539476"/>
            <a:ext cx="283484" cy="360463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23" name="Google Shape;1123;p49"/>
          <p:cNvSpPr/>
          <p:nvPr/>
        </p:nvSpPr>
        <p:spPr>
          <a:xfrm>
            <a:off x="569219" y="4075701"/>
            <a:ext cx="1272350" cy="347275"/>
          </a:xfrm>
          <a:custGeom>
            <a:avLst/>
            <a:gdLst/>
            <a:ahLst/>
            <a:cxnLst/>
            <a:rect l="l" t="t" r="r" b="b"/>
            <a:pathLst>
              <a:path w="50894" h="13891" extrusionOk="0">
                <a:moveTo>
                  <a:pt x="47961" y="461"/>
                </a:moveTo>
                <a:cubicBezTo>
                  <a:pt x="48959" y="461"/>
                  <a:pt x="50307" y="1231"/>
                  <a:pt x="49593" y="2377"/>
                </a:cubicBezTo>
                <a:cubicBezTo>
                  <a:pt x="49317" y="2752"/>
                  <a:pt x="48923" y="3047"/>
                  <a:pt x="48490" y="3224"/>
                </a:cubicBezTo>
                <a:cubicBezTo>
                  <a:pt x="46756" y="4012"/>
                  <a:pt x="44588" y="4210"/>
                  <a:pt x="42756" y="4623"/>
                </a:cubicBezTo>
                <a:cubicBezTo>
                  <a:pt x="41416" y="4919"/>
                  <a:pt x="38599" y="4998"/>
                  <a:pt x="37909" y="6436"/>
                </a:cubicBezTo>
                <a:cubicBezTo>
                  <a:pt x="37732" y="6771"/>
                  <a:pt x="37712" y="7165"/>
                  <a:pt x="37850" y="7520"/>
                </a:cubicBezTo>
                <a:cubicBezTo>
                  <a:pt x="37909" y="7717"/>
                  <a:pt x="38027" y="7874"/>
                  <a:pt x="38185" y="8012"/>
                </a:cubicBezTo>
                <a:cubicBezTo>
                  <a:pt x="38658" y="8505"/>
                  <a:pt x="38855" y="8308"/>
                  <a:pt x="38894" y="9155"/>
                </a:cubicBezTo>
                <a:cubicBezTo>
                  <a:pt x="38934" y="9982"/>
                  <a:pt x="38658" y="10160"/>
                  <a:pt x="37830" y="10376"/>
                </a:cubicBezTo>
                <a:cubicBezTo>
                  <a:pt x="37377" y="10475"/>
                  <a:pt x="36904" y="10554"/>
                  <a:pt x="36451" y="10613"/>
                </a:cubicBezTo>
                <a:lnTo>
                  <a:pt x="33082" y="11125"/>
                </a:lnTo>
                <a:lnTo>
                  <a:pt x="25378" y="12307"/>
                </a:lnTo>
                <a:lnTo>
                  <a:pt x="21556" y="12898"/>
                </a:lnTo>
                <a:cubicBezTo>
                  <a:pt x="20949" y="12994"/>
                  <a:pt x="19423" y="13377"/>
                  <a:pt x="18141" y="13377"/>
                </a:cubicBezTo>
                <a:cubicBezTo>
                  <a:pt x="17050" y="13377"/>
                  <a:pt x="16136" y="13100"/>
                  <a:pt x="16118" y="12130"/>
                </a:cubicBezTo>
                <a:cubicBezTo>
                  <a:pt x="16118" y="12126"/>
                  <a:pt x="16118" y="12122"/>
                  <a:pt x="16117" y="12117"/>
                </a:cubicBezTo>
                <a:lnTo>
                  <a:pt x="16117" y="12117"/>
                </a:lnTo>
                <a:cubicBezTo>
                  <a:pt x="16433" y="11003"/>
                  <a:pt x="17377" y="11375"/>
                  <a:pt x="18226" y="11086"/>
                </a:cubicBezTo>
                <a:cubicBezTo>
                  <a:pt x="18699" y="10928"/>
                  <a:pt x="18679" y="10830"/>
                  <a:pt x="19014" y="10514"/>
                </a:cubicBezTo>
                <a:cubicBezTo>
                  <a:pt x="19290" y="10239"/>
                  <a:pt x="19625" y="10160"/>
                  <a:pt x="19940" y="9923"/>
                </a:cubicBezTo>
                <a:cubicBezTo>
                  <a:pt x="20689" y="9352"/>
                  <a:pt x="20374" y="8524"/>
                  <a:pt x="19566" y="8229"/>
                </a:cubicBezTo>
                <a:cubicBezTo>
                  <a:pt x="19386" y="8163"/>
                  <a:pt x="19196" y="8136"/>
                  <a:pt x="19001" y="8136"/>
                </a:cubicBezTo>
                <a:cubicBezTo>
                  <a:pt x="18322" y="8136"/>
                  <a:pt x="17582" y="8461"/>
                  <a:pt x="16985" y="8584"/>
                </a:cubicBezTo>
                <a:cubicBezTo>
                  <a:pt x="15822" y="8820"/>
                  <a:pt x="14660" y="9037"/>
                  <a:pt x="13478" y="9194"/>
                </a:cubicBezTo>
                <a:cubicBezTo>
                  <a:pt x="11188" y="9529"/>
                  <a:pt x="8882" y="9689"/>
                  <a:pt x="6574" y="9689"/>
                </a:cubicBezTo>
                <a:cubicBezTo>
                  <a:pt x="6439" y="9689"/>
                  <a:pt x="6303" y="9688"/>
                  <a:pt x="6168" y="9687"/>
                </a:cubicBezTo>
                <a:cubicBezTo>
                  <a:pt x="5776" y="9687"/>
                  <a:pt x="5354" y="9699"/>
                  <a:pt x="4926" y="9699"/>
                </a:cubicBezTo>
                <a:cubicBezTo>
                  <a:pt x="3997" y="9699"/>
                  <a:pt x="3035" y="9643"/>
                  <a:pt x="2267" y="9293"/>
                </a:cubicBezTo>
                <a:cubicBezTo>
                  <a:pt x="533" y="8505"/>
                  <a:pt x="40" y="6574"/>
                  <a:pt x="1656" y="5411"/>
                </a:cubicBezTo>
                <a:cubicBezTo>
                  <a:pt x="2621" y="4702"/>
                  <a:pt x="3882" y="4663"/>
                  <a:pt x="5025" y="4604"/>
                </a:cubicBezTo>
                <a:cubicBezTo>
                  <a:pt x="6286" y="4505"/>
                  <a:pt x="7547" y="4426"/>
                  <a:pt x="8828" y="4328"/>
                </a:cubicBezTo>
                <a:cubicBezTo>
                  <a:pt x="13359" y="3914"/>
                  <a:pt x="17871" y="3264"/>
                  <a:pt x="22324" y="2377"/>
                </a:cubicBezTo>
                <a:cubicBezTo>
                  <a:pt x="23566" y="2141"/>
                  <a:pt x="24807" y="1865"/>
                  <a:pt x="26048" y="1569"/>
                </a:cubicBezTo>
                <a:cubicBezTo>
                  <a:pt x="27113" y="1333"/>
                  <a:pt x="28467" y="835"/>
                  <a:pt x="29627" y="835"/>
                </a:cubicBezTo>
                <a:cubicBezTo>
                  <a:pt x="29819" y="835"/>
                  <a:pt x="30006" y="849"/>
                  <a:pt x="30186" y="880"/>
                </a:cubicBezTo>
                <a:cubicBezTo>
                  <a:pt x="30796" y="998"/>
                  <a:pt x="32274" y="683"/>
                  <a:pt x="31939" y="2062"/>
                </a:cubicBezTo>
                <a:cubicBezTo>
                  <a:pt x="31841" y="2456"/>
                  <a:pt x="31328" y="2811"/>
                  <a:pt x="30993" y="2949"/>
                </a:cubicBezTo>
                <a:cubicBezTo>
                  <a:pt x="30540" y="3086"/>
                  <a:pt x="30087" y="3185"/>
                  <a:pt x="29614" y="3264"/>
                </a:cubicBezTo>
                <a:cubicBezTo>
                  <a:pt x="28885" y="3441"/>
                  <a:pt x="28274" y="3756"/>
                  <a:pt x="27999" y="4485"/>
                </a:cubicBezTo>
                <a:cubicBezTo>
                  <a:pt x="27940" y="4604"/>
                  <a:pt x="28117" y="4761"/>
                  <a:pt x="28196" y="4820"/>
                </a:cubicBezTo>
                <a:cubicBezTo>
                  <a:pt x="28961" y="5354"/>
                  <a:pt x="29784" y="5564"/>
                  <a:pt x="30650" y="5564"/>
                </a:cubicBezTo>
                <a:cubicBezTo>
                  <a:pt x="31032" y="5564"/>
                  <a:pt x="31423" y="5523"/>
                  <a:pt x="31821" y="5451"/>
                </a:cubicBezTo>
                <a:cubicBezTo>
                  <a:pt x="33949" y="5057"/>
                  <a:pt x="36018" y="4170"/>
                  <a:pt x="38067" y="3500"/>
                </a:cubicBezTo>
                <a:lnTo>
                  <a:pt x="44608" y="1372"/>
                </a:lnTo>
                <a:cubicBezTo>
                  <a:pt x="45652" y="1037"/>
                  <a:pt x="46736" y="545"/>
                  <a:pt x="47820" y="466"/>
                </a:cubicBezTo>
                <a:cubicBezTo>
                  <a:pt x="47866" y="462"/>
                  <a:pt x="47913" y="461"/>
                  <a:pt x="47961" y="461"/>
                </a:cubicBezTo>
                <a:close/>
                <a:moveTo>
                  <a:pt x="47887" y="1"/>
                </a:moveTo>
                <a:cubicBezTo>
                  <a:pt x="47346" y="1"/>
                  <a:pt x="46785" y="115"/>
                  <a:pt x="46263" y="269"/>
                </a:cubicBezTo>
                <a:cubicBezTo>
                  <a:pt x="43308" y="1136"/>
                  <a:pt x="40392" y="2180"/>
                  <a:pt x="37456" y="3126"/>
                </a:cubicBezTo>
                <a:cubicBezTo>
                  <a:pt x="35939" y="3618"/>
                  <a:pt x="34422" y="4150"/>
                  <a:pt x="32905" y="4604"/>
                </a:cubicBezTo>
                <a:cubicBezTo>
                  <a:pt x="32057" y="4864"/>
                  <a:pt x="31161" y="5107"/>
                  <a:pt x="30294" y="5107"/>
                </a:cubicBezTo>
                <a:cubicBezTo>
                  <a:pt x="29690" y="5107"/>
                  <a:pt x="29099" y="4990"/>
                  <a:pt x="28548" y="4678"/>
                </a:cubicBezTo>
                <a:lnTo>
                  <a:pt x="28548" y="4678"/>
                </a:lnTo>
                <a:cubicBezTo>
                  <a:pt x="29329" y="3332"/>
                  <a:pt x="32773" y="3918"/>
                  <a:pt x="32412" y="1944"/>
                </a:cubicBezTo>
                <a:cubicBezTo>
                  <a:pt x="32213" y="702"/>
                  <a:pt x="30749" y="420"/>
                  <a:pt x="29620" y="420"/>
                </a:cubicBezTo>
                <a:cubicBezTo>
                  <a:pt x="29405" y="420"/>
                  <a:pt x="29203" y="431"/>
                  <a:pt x="29023" y="446"/>
                </a:cubicBezTo>
                <a:cubicBezTo>
                  <a:pt x="26501" y="663"/>
                  <a:pt x="23960" y="1530"/>
                  <a:pt x="21477" y="2023"/>
                </a:cubicBezTo>
                <a:cubicBezTo>
                  <a:pt x="18738" y="2554"/>
                  <a:pt x="16000" y="2988"/>
                  <a:pt x="13222" y="3343"/>
                </a:cubicBezTo>
                <a:cubicBezTo>
                  <a:pt x="10404" y="3697"/>
                  <a:pt x="7567" y="3953"/>
                  <a:pt x="4730" y="4131"/>
                </a:cubicBezTo>
                <a:cubicBezTo>
                  <a:pt x="2996" y="4229"/>
                  <a:pt x="277" y="4544"/>
                  <a:pt x="99" y="6791"/>
                </a:cubicBezTo>
                <a:cubicBezTo>
                  <a:pt x="1" y="8150"/>
                  <a:pt x="1163" y="9253"/>
                  <a:pt x="2346" y="9726"/>
                </a:cubicBezTo>
                <a:cubicBezTo>
                  <a:pt x="3420" y="10144"/>
                  <a:pt x="4676" y="10266"/>
                  <a:pt x="5943" y="10266"/>
                </a:cubicBezTo>
                <a:cubicBezTo>
                  <a:pt x="7184" y="10266"/>
                  <a:pt x="8435" y="10149"/>
                  <a:pt x="9537" y="10081"/>
                </a:cubicBezTo>
                <a:cubicBezTo>
                  <a:pt x="10897" y="10002"/>
                  <a:pt x="12256" y="9884"/>
                  <a:pt x="13616" y="9687"/>
                </a:cubicBezTo>
                <a:cubicBezTo>
                  <a:pt x="15172" y="9490"/>
                  <a:pt x="16748" y="8958"/>
                  <a:pt x="18285" y="8840"/>
                </a:cubicBezTo>
                <a:lnTo>
                  <a:pt x="18758" y="8721"/>
                </a:lnTo>
                <a:lnTo>
                  <a:pt x="19743" y="9293"/>
                </a:lnTo>
                <a:cubicBezTo>
                  <a:pt x="19763" y="9588"/>
                  <a:pt x="19073" y="9608"/>
                  <a:pt x="18896" y="9746"/>
                </a:cubicBezTo>
                <a:cubicBezTo>
                  <a:pt x="18187" y="10298"/>
                  <a:pt x="18108" y="10554"/>
                  <a:pt x="17142" y="10692"/>
                </a:cubicBezTo>
                <a:cubicBezTo>
                  <a:pt x="16354" y="10810"/>
                  <a:pt x="15822" y="11007"/>
                  <a:pt x="15606" y="11834"/>
                </a:cubicBezTo>
                <a:cubicBezTo>
                  <a:pt x="15599" y="11866"/>
                  <a:pt x="15608" y="11903"/>
                  <a:pt x="15627" y="11942"/>
                </a:cubicBezTo>
                <a:lnTo>
                  <a:pt x="15627" y="11942"/>
                </a:lnTo>
                <a:cubicBezTo>
                  <a:pt x="15687" y="13288"/>
                  <a:pt x="16980" y="13890"/>
                  <a:pt x="18200" y="13890"/>
                </a:cubicBezTo>
                <a:cubicBezTo>
                  <a:pt x="18275" y="13890"/>
                  <a:pt x="18349" y="13888"/>
                  <a:pt x="18423" y="13884"/>
                </a:cubicBezTo>
                <a:cubicBezTo>
                  <a:pt x="21103" y="13726"/>
                  <a:pt x="23841" y="13076"/>
                  <a:pt x="26501" y="12682"/>
                </a:cubicBezTo>
                <a:lnTo>
                  <a:pt x="34678" y="11421"/>
                </a:lnTo>
                <a:cubicBezTo>
                  <a:pt x="35880" y="11224"/>
                  <a:pt x="37200" y="11165"/>
                  <a:pt x="38362" y="10810"/>
                </a:cubicBezTo>
                <a:cubicBezTo>
                  <a:pt x="39032" y="10613"/>
                  <a:pt x="39702" y="10140"/>
                  <a:pt x="39682" y="9372"/>
                </a:cubicBezTo>
                <a:cubicBezTo>
                  <a:pt x="39682" y="8781"/>
                  <a:pt x="39269" y="8603"/>
                  <a:pt x="38934" y="8209"/>
                </a:cubicBezTo>
                <a:cubicBezTo>
                  <a:pt x="38382" y="7579"/>
                  <a:pt x="38047" y="7047"/>
                  <a:pt x="38737" y="6377"/>
                </a:cubicBezTo>
                <a:cubicBezTo>
                  <a:pt x="39269" y="5865"/>
                  <a:pt x="40175" y="5766"/>
                  <a:pt x="40845" y="5608"/>
                </a:cubicBezTo>
                <a:cubicBezTo>
                  <a:pt x="43308" y="5057"/>
                  <a:pt x="45889" y="4663"/>
                  <a:pt x="48293" y="3914"/>
                </a:cubicBezTo>
                <a:cubicBezTo>
                  <a:pt x="49494" y="3520"/>
                  <a:pt x="50893" y="2515"/>
                  <a:pt x="50046" y="1136"/>
                </a:cubicBezTo>
                <a:cubicBezTo>
                  <a:pt x="49529" y="282"/>
                  <a:pt x="48733" y="1"/>
                  <a:pt x="4788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24" name="Google Shape;1124;p49"/>
          <p:cNvSpPr/>
          <p:nvPr/>
        </p:nvSpPr>
        <p:spPr>
          <a:xfrm>
            <a:off x="185672" y="1915480"/>
            <a:ext cx="192795" cy="245160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25" name="Google Shape;1125;p49"/>
          <p:cNvSpPr/>
          <p:nvPr/>
        </p:nvSpPr>
        <p:spPr>
          <a:xfrm>
            <a:off x="1334625" y="702676"/>
            <a:ext cx="283484" cy="360430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126" name="Google Shape;1126;p49"/>
          <p:cNvGrpSpPr/>
          <p:nvPr/>
        </p:nvGrpSpPr>
        <p:grpSpPr>
          <a:xfrm>
            <a:off x="287433" y="349774"/>
            <a:ext cx="645730" cy="813641"/>
            <a:chOff x="11435300" y="1056650"/>
            <a:chExt cx="568775" cy="716675"/>
          </a:xfrm>
        </p:grpSpPr>
        <p:sp>
          <p:nvSpPr>
            <p:cNvPr id="1127" name="Google Shape;1127;p49"/>
            <p:cNvSpPr/>
            <p:nvPr/>
          </p:nvSpPr>
          <p:spPr>
            <a:xfrm>
              <a:off x="11464475" y="1078600"/>
              <a:ext cx="514575" cy="672500"/>
            </a:xfrm>
            <a:custGeom>
              <a:avLst/>
              <a:gdLst/>
              <a:ahLst/>
              <a:cxnLst/>
              <a:rect l="l" t="t" r="r" b="b"/>
              <a:pathLst>
                <a:path w="20583" h="26900" extrusionOk="0">
                  <a:moveTo>
                    <a:pt x="14711" y="1"/>
                  </a:moveTo>
                  <a:cubicBezTo>
                    <a:pt x="9241" y="5872"/>
                    <a:pt x="1" y="9041"/>
                    <a:pt x="1" y="9041"/>
                  </a:cubicBezTo>
                  <a:cubicBezTo>
                    <a:pt x="368" y="9708"/>
                    <a:pt x="668" y="10375"/>
                    <a:pt x="968" y="11042"/>
                  </a:cubicBezTo>
                  <a:cubicBezTo>
                    <a:pt x="2469" y="14545"/>
                    <a:pt x="3470" y="18214"/>
                    <a:pt x="3970" y="21983"/>
                  </a:cubicBezTo>
                  <a:cubicBezTo>
                    <a:pt x="3970" y="21983"/>
                    <a:pt x="4404" y="24752"/>
                    <a:pt x="4637" y="26787"/>
                  </a:cubicBezTo>
                  <a:cubicBezTo>
                    <a:pt x="4967" y="26831"/>
                    <a:pt x="5589" y="26900"/>
                    <a:pt x="6437" y="26900"/>
                  </a:cubicBezTo>
                  <a:cubicBezTo>
                    <a:pt x="8765" y="26900"/>
                    <a:pt x="12794" y="26385"/>
                    <a:pt x="17146" y="23451"/>
                  </a:cubicBezTo>
                  <a:lnTo>
                    <a:pt x="20582" y="18214"/>
                  </a:lnTo>
                  <a:cubicBezTo>
                    <a:pt x="19815" y="14811"/>
                    <a:pt x="18180" y="9174"/>
                    <a:pt x="16746" y="5071"/>
                  </a:cubicBezTo>
                  <a:cubicBezTo>
                    <a:pt x="15979" y="2936"/>
                    <a:pt x="14711" y="1"/>
                    <a:pt x="14711" y="1"/>
                  </a:cubicBezTo>
                  <a:close/>
                </a:path>
              </a:pathLst>
            </a:custGeom>
            <a:solidFill>
              <a:srgbClr val="302D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8" name="Google Shape;1128;p49"/>
            <p:cNvSpPr/>
            <p:nvPr/>
          </p:nvSpPr>
          <p:spPr>
            <a:xfrm>
              <a:off x="11435300" y="1056650"/>
              <a:ext cx="568775" cy="716675"/>
            </a:xfrm>
            <a:custGeom>
              <a:avLst/>
              <a:gdLst/>
              <a:ahLst/>
              <a:cxnLst/>
              <a:rect l="l" t="t" r="r" b="b"/>
              <a:pathLst>
                <a:path w="22751" h="28667" extrusionOk="0">
                  <a:moveTo>
                    <a:pt x="5871" y="21961"/>
                  </a:moveTo>
                  <a:cubicBezTo>
                    <a:pt x="5871" y="21961"/>
                    <a:pt x="5871" y="21961"/>
                    <a:pt x="5871" y="21961"/>
                  </a:cubicBezTo>
                  <a:cubicBezTo>
                    <a:pt x="5871" y="21962"/>
                    <a:pt x="5871" y="21963"/>
                    <a:pt x="5871" y="21963"/>
                  </a:cubicBezTo>
                  <a:cubicBezTo>
                    <a:pt x="5871" y="21963"/>
                    <a:pt x="5871" y="21962"/>
                    <a:pt x="5871" y="21961"/>
                  </a:cubicBezTo>
                  <a:close/>
                  <a:moveTo>
                    <a:pt x="15452" y="2500"/>
                  </a:moveTo>
                  <a:cubicBezTo>
                    <a:pt x="17666" y="7871"/>
                    <a:pt x="19425" y="13434"/>
                    <a:pt x="20704" y="19111"/>
                  </a:cubicBezTo>
                  <a:lnTo>
                    <a:pt x="20704" y="19111"/>
                  </a:lnTo>
                  <a:lnTo>
                    <a:pt x="17608" y="23801"/>
                  </a:lnTo>
                  <a:lnTo>
                    <a:pt x="17608" y="23801"/>
                  </a:lnTo>
                  <a:cubicBezTo>
                    <a:pt x="14683" y="25633"/>
                    <a:pt x="11307" y="26907"/>
                    <a:pt x="7865" y="26907"/>
                  </a:cubicBezTo>
                  <a:cubicBezTo>
                    <a:pt x="7484" y="26907"/>
                    <a:pt x="7103" y="26892"/>
                    <a:pt x="6721" y="26860"/>
                  </a:cubicBezTo>
                  <a:lnTo>
                    <a:pt x="6721" y="26860"/>
                  </a:lnTo>
                  <a:cubicBezTo>
                    <a:pt x="6587" y="25532"/>
                    <a:pt x="6499" y="24147"/>
                    <a:pt x="6171" y="22895"/>
                  </a:cubicBezTo>
                  <a:cubicBezTo>
                    <a:pt x="6105" y="22694"/>
                    <a:pt x="5971" y="22361"/>
                    <a:pt x="5938" y="22194"/>
                  </a:cubicBezTo>
                  <a:cubicBezTo>
                    <a:pt x="5938" y="22148"/>
                    <a:pt x="5889" y="22004"/>
                    <a:pt x="5871" y="21955"/>
                  </a:cubicBezTo>
                  <a:lnTo>
                    <a:pt x="5871" y="21955"/>
                  </a:lnTo>
                  <a:cubicBezTo>
                    <a:pt x="5871" y="21853"/>
                    <a:pt x="5869" y="20850"/>
                    <a:pt x="5838" y="20726"/>
                  </a:cubicBezTo>
                  <a:cubicBezTo>
                    <a:pt x="5199" y="17138"/>
                    <a:pt x="4089" y="13632"/>
                    <a:pt x="2533" y="10336"/>
                  </a:cubicBezTo>
                  <a:lnTo>
                    <a:pt x="2533" y="10336"/>
                  </a:lnTo>
                  <a:cubicBezTo>
                    <a:pt x="7221" y="8584"/>
                    <a:pt x="11814" y="5939"/>
                    <a:pt x="15452" y="2500"/>
                  </a:cubicBezTo>
                  <a:close/>
                  <a:moveTo>
                    <a:pt x="16170" y="1"/>
                  </a:moveTo>
                  <a:cubicBezTo>
                    <a:pt x="15815" y="1"/>
                    <a:pt x="15406" y="184"/>
                    <a:pt x="15211" y="379"/>
                  </a:cubicBezTo>
                  <a:cubicBezTo>
                    <a:pt x="11408" y="4381"/>
                    <a:pt x="6205" y="7317"/>
                    <a:pt x="1001" y="9118"/>
                  </a:cubicBezTo>
                  <a:cubicBezTo>
                    <a:pt x="434" y="9318"/>
                    <a:pt x="0" y="9919"/>
                    <a:pt x="301" y="10486"/>
                  </a:cubicBezTo>
                  <a:cubicBezTo>
                    <a:pt x="2102" y="14122"/>
                    <a:pt x="3369" y="18024"/>
                    <a:pt x="4003" y="22027"/>
                  </a:cubicBezTo>
                  <a:cubicBezTo>
                    <a:pt x="4060" y="22425"/>
                    <a:pt x="4262" y="22944"/>
                    <a:pt x="4362" y="23357"/>
                  </a:cubicBezTo>
                  <a:lnTo>
                    <a:pt x="4362" y="23357"/>
                  </a:lnTo>
                  <a:cubicBezTo>
                    <a:pt x="4356" y="23348"/>
                    <a:pt x="4350" y="23343"/>
                    <a:pt x="4344" y="23343"/>
                  </a:cubicBezTo>
                  <a:cubicBezTo>
                    <a:pt x="4318" y="23343"/>
                    <a:pt x="4291" y="23436"/>
                    <a:pt x="4270" y="23729"/>
                  </a:cubicBezTo>
                  <a:cubicBezTo>
                    <a:pt x="4170" y="25063"/>
                    <a:pt x="4670" y="26697"/>
                    <a:pt x="4870" y="28032"/>
                  </a:cubicBezTo>
                  <a:cubicBezTo>
                    <a:pt x="4937" y="28332"/>
                    <a:pt x="5204" y="28532"/>
                    <a:pt x="5504" y="28532"/>
                  </a:cubicBezTo>
                  <a:cubicBezTo>
                    <a:pt x="6178" y="28623"/>
                    <a:pt x="6853" y="28667"/>
                    <a:pt x="7526" y="28667"/>
                  </a:cubicBezTo>
                  <a:cubicBezTo>
                    <a:pt x="11514" y="28667"/>
                    <a:pt x="15436" y="27137"/>
                    <a:pt x="18747" y="24996"/>
                  </a:cubicBezTo>
                  <a:lnTo>
                    <a:pt x="18731" y="24987"/>
                  </a:lnTo>
                  <a:lnTo>
                    <a:pt x="18731" y="24987"/>
                  </a:lnTo>
                  <a:cubicBezTo>
                    <a:pt x="18889" y="24906"/>
                    <a:pt x="19025" y="24796"/>
                    <a:pt x="19114" y="24663"/>
                  </a:cubicBezTo>
                  <a:lnTo>
                    <a:pt x="22426" y="19613"/>
                  </a:lnTo>
                  <a:lnTo>
                    <a:pt x="22426" y="19613"/>
                  </a:lnTo>
                  <a:cubicBezTo>
                    <a:pt x="22511" y="19511"/>
                    <a:pt x="22573" y="19410"/>
                    <a:pt x="22616" y="19312"/>
                  </a:cubicBezTo>
                  <a:lnTo>
                    <a:pt x="22616" y="19312"/>
                  </a:lnTo>
                  <a:cubicBezTo>
                    <a:pt x="22738" y="19079"/>
                    <a:pt x="22750" y="18880"/>
                    <a:pt x="22689" y="18723"/>
                  </a:cubicBezTo>
                  <a:lnTo>
                    <a:pt x="22689" y="18723"/>
                  </a:lnTo>
                  <a:lnTo>
                    <a:pt x="22716" y="18725"/>
                  </a:lnTo>
                  <a:cubicBezTo>
                    <a:pt x="21282" y="12420"/>
                    <a:pt x="19314" y="6249"/>
                    <a:pt x="16746" y="345"/>
                  </a:cubicBezTo>
                  <a:cubicBezTo>
                    <a:pt x="16648" y="95"/>
                    <a:pt x="16423" y="1"/>
                    <a:pt x="1617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9" name="Google Shape;1129;p49"/>
            <p:cNvSpPr/>
            <p:nvPr/>
          </p:nvSpPr>
          <p:spPr>
            <a:xfrm>
              <a:off x="11464475" y="1078600"/>
              <a:ext cx="514575" cy="672500"/>
            </a:xfrm>
            <a:custGeom>
              <a:avLst/>
              <a:gdLst/>
              <a:ahLst/>
              <a:cxnLst/>
              <a:rect l="l" t="t" r="r" b="b"/>
              <a:pathLst>
                <a:path w="20583" h="26900" extrusionOk="0">
                  <a:moveTo>
                    <a:pt x="14711" y="1"/>
                  </a:moveTo>
                  <a:cubicBezTo>
                    <a:pt x="9241" y="5872"/>
                    <a:pt x="1" y="9041"/>
                    <a:pt x="1" y="9041"/>
                  </a:cubicBezTo>
                  <a:cubicBezTo>
                    <a:pt x="368" y="9708"/>
                    <a:pt x="668" y="10375"/>
                    <a:pt x="968" y="11042"/>
                  </a:cubicBezTo>
                  <a:cubicBezTo>
                    <a:pt x="2469" y="14545"/>
                    <a:pt x="3470" y="18214"/>
                    <a:pt x="3970" y="21983"/>
                  </a:cubicBezTo>
                  <a:cubicBezTo>
                    <a:pt x="3970" y="21983"/>
                    <a:pt x="4404" y="24752"/>
                    <a:pt x="4637" y="26787"/>
                  </a:cubicBezTo>
                  <a:cubicBezTo>
                    <a:pt x="4967" y="26831"/>
                    <a:pt x="5589" y="26900"/>
                    <a:pt x="6437" y="26900"/>
                  </a:cubicBezTo>
                  <a:cubicBezTo>
                    <a:pt x="8765" y="26900"/>
                    <a:pt x="12794" y="26385"/>
                    <a:pt x="17146" y="23451"/>
                  </a:cubicBezTo>
                  <a:lnTo>
                    <a:pt x="20582" y="18214"/>
                  </a:lnTo>
                  <a:cubicBezTo>
                    <a:pt x="19815" y="14811"/>
                    <a:pt x="18180" y="9174"/>
                    <a:pt x="16746" y="5071"/>
                  </a:cubicBezTo>
                  <a:cubicBezTo>
                    <a:pt x="15979" y="2936"/>
                    <a:pt x="14711" y="1"/>
                    <a:pt x="1471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0" name="Google Shape;1130;p49"/>
            <p:cNvSpPr/>
            <p:nvPr/>
          </p:nvSpPr>
          <p:spPr>
            <a:xfrm>
              <a:off x="11892275" y="1533925"/>
              <a:ext cx="86775" cy="130125"/>
            </a:xfrm>
            <a:custGeom>
              <a:avLst/>
              <a:gdLst/>
              <a:ahLst/>
              <a:cxnLst/>
              <a:rect l="l" t="t" r="r" b="b"/>
              <a:pathLst>
                <a:path w="3471" h="5205" extrusionOk="0">
                  <a:moveTo>
                    <a:pt x="3470" y="1"/>
                  </a:moveTo>
                  <a:cubicBezTo>
                    <a:pt x="3470" y="1"/>
                    <a:pt x="2288" y="1269"/>
                    <a:pt x="1045" y="1269"/>
                  </a:cubicBezTo>
                  <a:cubicBezTo>
                    <a:pt x="740" y="1269"/>
                    <a:pt x="431" y="1192"/>
                    <a:pt x="134" y="1002"/>
                  </a:cubicBezTo>
                  <a:lnTo>
                    <a:pt x="134" y="1002"/>
                  </a:lnTo>
                  <a:cubicBezTo>
                    <a:pt x="135" y="1002"/>
                    <a:pt x="1135" y="2670"/>
                    <a:pt x="1" y="5205"/>
                  </a:cubicBezTo>
                  <a:lnTo>
                    <a:pt x="347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1" name="Google Shape;1131;p49"/>
            <p:cNvSpPr/>
            <p:nvPr/>
          </p:nvSpPr>
          <p:spPr>
            <a:xfrm>
              <a:off x="11550225" y="1280600"/>
              <a:ext cx="160600" cy="70500"/>
            </a:xfrm>
            <a:custGeom>
              <a:avLst/>
              <a:gdLst/>
              <a:ahLst/>
              <a:cxnLst/>
              <a:rect l="l" t="t" r="r" b="b"/>
              <a:pathLst>
                <a:path w="6424" h="2820" extrusionOk="0">
                  <a:moveTo>
                    <a:pt x="5583" y="1"/>
                  </a:moveTo>
                  <a:cubicBezTo>
                    <a:pt x="5503" y="1"/>
                    <a:pt x="5421" y="19"/>
                    <a:pt x="5344" y="60"/>
                  </a:cubicBezTo>
                  <a:cubicBezTo>
                    <a:pt x="3809" y="861"/>
                    <a:pt x="2208" y="1528"/>
                    <a:pt x="540" y="2028"/>
                  </a:cubicBezTo>
                  <a:cubicBezTo>
                    <a:pt x="0" y="2208"/>
                    <a:pt x="486" y="2820"/>
                    <a:pt x="953" y="2820"/>
                  </a:cubicBezTo>
                  <a:cubicBezTo>
                    <a:pt x="1005" y="2820"/>
                    <a:pt x="1057" y="2812"/>
                    <a:pt x="1107" y="2795"/>
                  </a:cubicBezTo>
                  <a:cubicBezTo>
                    <a:pt x="2775" y="2262"/>
                    <a:pt x="4376" y="1594"/>
                    <a:pt x="5944" y="794"/>
                  </a:cubicBezTo>
                  <a:cubicBezTo>
                    <a:pt x="6423" y="540"/>
                    <a:pt x="6021" y="1"/>
                    <a:pt x="558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2" name="Google Shape;1132;p49"/>
            <p:cNvSpPr/>
            <p:nvPr/>
          </p:nvSpPr>
          <p:spPr>
            <a:xfrm>
              <a:off x="11729750" y="1227150"/>
              <a:ext cx="72400" cy="47350"/>
            </a:xfrm>
            <a:custGeom>
              <a:avLst/>
              <a:gdLst/>
              <a:ahLst/>
              <a:cxnLst/>
              <a:rect l="l" t="t" r="r" b="b"/>
              <a:pathLst>
                <a:path w="2896" h="1894" extrusionOk="0">
                  <a:moveTo>
                    <a:pt x="2116" y="0"/>
                  </a:moveTo>
                  <a:cubicBezTo>
                    <a:pt x="2076" y="0"/>
                    <a:pt x="2036" y="9"/>
                    <a:pt x="1999" y="30"/>
                  </a:cubicBezTo>
                  <a:lnTo>
                    <a:pt x="331" y="964"/>
                  </a:lnTo>
                  <a:cubicBezTo>
                    <a:pt x="0" y="1144"/>
                    <a:pt x="428" y="1893"/>
                    <a:pt x="784" y="1893"/>
                  </a:cubicBezTo>
                  <a:cubicBezTo>
                    <a:pt x="823" y="1893"/>
                    <a:pt x="862" y="1884"/>
                    <a:pt x="898" y="1864"/>
                  </a:cubicBezTo>
                  <a:lnTo>
                    <a:pt x="2566" y="897"/>
                  </a:lnTo>
                  <a:cubicBezTo>
                    <a:pt x="2895" y="717"/>
                    <a:pt x="2472" y="0"/>
                    <a:pt x="21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3" name="Google Shape;1133;p49"/>
            <p:cNvSpPr/>
            <p:nvPr/>
          </p:nvSpPr>
          <p:spPr>
            <a:xfrm>
              <a:off x="11578800" y="1288050"/>
              <a:ext cx="266275" cy="131700"/>
            </a:xfrm>
            <a:custGeom>
              <a:avLst/>
              <a:gdLst/>
              <a:ahLst/>
              <a:cxnLst/>
              <a:rect l="l" t="t" r="r" b="b"/>
              <a:pathLst>
                <a:path w="10651" h="5268" extrusionOk="0">
                  <a:moveTo>
                    <a:pt x="10531" y="1"/>
                  </a:moveTo>
                  <a:cubicBezTo>
                    <a:pt x="10460" y="1"/>
                    <a:pt x="10325" y="59"/>
                    <a:pt x="10138" y="196"/>
                  </a:cubicBezTo>
                  <a:cubicBezTo>
                    <a:pt x="7336" y="2230"/>
                    <a:pt x="4201" y="3765"/>
                    <a:pt x="832" y="4632"/>
                  </a:cubicBezTo>
                  <a:cubicBezTo>
                    <a:pt x="637" y="4697"/>
                    <a:pt x="0" y="5267"/>
                    <a:pt x="150" y="5267"/>
                  </a:cubicBezTo>
                  <a:cubicBezTo>
                    <a:pt x="154" y="5267"/>
                    <a:pt x="159" y="5267"/>
                    <a:pt x="165" y="5266"/>
                  </a:cubicBezTo>
                  <a:cubicBezTo>
                    <a:pt x="3800" y="4265"/>
                    <a:pt x="7236" y="2631"/>
                    <a:pt x="10272" y="396"/>
                  </a:cubicBezTo>
                  <a:cubicBezTo>
                    <a:pt x="10586" y="166"/>
                    <a:pt x="10650" y="1"/>
                    <a:pt x="1053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4" name="Google Shape;1134;p49"/>
            <p:cNvSpPr/>
            <p:nvPr/>
          </p:nvSpPr>
          <p:spPr>
            <a:xfrm>
              <a:off x="11596200" y="1355600"/>
              <a:ext cx="265550" cy="130950"/>
            </a:xfrm>
            <a:custGeom>
              <a:avLst/>
              <a:gdLst/>
              <a:ahLst/>
              <a:cxnLst/>
              <a:rect l="l" t="t" r="r" b="b"/>
              <a:pathLst>
                <a:path w="10622" h="5238" extrusionOk="0">
                  <a:moveTo>
                    <a:pt x="10502" y="1"/>
                  </a:moveTo>
                  <a:cubicBezTo>
                    <a:pt x="10431" y="1"/>
                    <a:pt x="10296" y="59"/>
                    <a:pt x="10109" y="196"/>
                  </a:cubicBezTo>
                  <a:cubicBezTo>
                    <a:pt x="7307" y="2230"/>
                    <a:pt x="4138" y="3765"/>
                    <a:pt x="803" y="4632"/>
                  </a:cubicBezTo>
                  <a:cubicBezTo>
                    <a:pt x="582" y="4695"/>
                    <a:pt x="1" y="5238"/>
                    <a:pt x="111" y="5238"/>
                  </a:cubicBezTo>
                  <a:cubicBezTo>
                    <a:pt x="117" y="5238"/>
                    <a:pt x="125" y="5236"/>
                    <a:pt x="136" y="5233"/>
                  </a:cubicBezTo>
                  <a:cubicBezTo>
                    <a:pt x="3772" y="4265"/>
                    <a:pt x="7207" y="2631"/>
                    <a:pt x="10243" y="396"/>
                  </a:cubicBezTo>
                  <a:cubicBezTo>
                    <a:pt x="10557" y="166"/>
                    <a:pt x="10621" y="1"/>
                    <a:pt x="105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5" name="Google Shape;1135;p49"/>
            <p:cNvSpPr/>
            <p:nvPr/>
          </p:nvSpPr>
          <p:spPr>
            <a:xfrm>
              <a:off x="11607925" y="1424825"/>
              <a:ext cx="265925" cy="131675"/>
            </a:xfrm>
            <a:custGeom>
              <a:avLst/>
              <a:gdLst/>
              <a:ahLst/>
              <a:cxnLst/>
              <a:rect l="l" t="t" r="r" b="b"/>
              <a:pathLst>
                <a:path w="10637" h="5267" extrusionOk="0">
                  <a:moveTo>
                    <a:pt x="10525" y="1"/>
                  </a:moveTo>
                  <a:cubicBezTo>
                    <a:pt x="10458" y="1"/>
                    <a:pt x="10327" y="59"/>
                    <a:pt x="10141" y="195"/>
                  </a:cubicBezTo>
                  <a:cubicBezTo>
                    <a:pt x="7339" y="2230"/>
                    <a:pt x="4170" y="3764"/>
                    <a:pt x="834" y="4632"/>
                  </a:cubicBezTo>
                  <a:cubicBezTo>
                    <a:pt x="607" y="4697"/>
                    <a:pt x="1" y="5267"/>
                    <a:pt x="153" y="5267"/>
                  </a:cubicBezTo>
                  <a:cubicBezTo>
                    <a:pt x="157" y="5267"/>
                    <a:pt x="162" y="5266"/>
                    <a:pt x="167" y="5266"/>
                  </a:cubicBezTo>
                  <a:cubicBezTo>
                    <a:pt x="3803" y="4265"/>
                    <a:pt x="7239" y="2630"/>
                    <a:pt x="10274" y="395"/>
                  </a:cubicBezTo>
                  <a:cubicBezTo>
                    <a:pt x="10567" y="165"/>
                    <a:pt x="10637" y="1"/>
                    <a:pt x="105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6" name="Google Shape;1136;p49"/>
            <p:cNvSpPr/>
            <p:nvPr/>
          </p:nvSpPr>
          <p:spPr>
            <a:xfrm>
              <a:off x="11617150" y="1496550"/>
              <a:ext cx="266275" cy="131675"/>
            </a:xfrm>
            <a:custGeom>
              <a:avLst/>
              <a:gdLst/>
              <a:ahLst/>
              <a:cxnLst/>
              <a:rect l="l" t="t" r="r" b="b"/>
              <a:pathLst>
                <a:path w="10651" h="5267" extrusionOk="0">
                  <a:moveTo>
                    <a:pt x="10531" y="0"/>
                  </a:moveTo>
                  <a:cubicBezTo>
                    <a:pt x="10461" y="0"/>
                    <a:pt x="10325" y="58"/>
                    <a:pt x="10139" y="195"/>
                  </a:cubicBezTo>
                  <a:cubicBezTo>
                    <a:pt x="7337" y="2230"/>
                    <a:pt x="4201" y="3764"/>
                    <a:pt x="832" y="4631"/>
                  </a:cubicBezTo>
                  <a:cubicBezTo>
                    <a:pt x="637" y="4696"/>
                    <a:pt x="0" y="5267"/>
                    <a:pt x="151" y="5267"/>
                  </a:cubicBezTo>
                  <a:cubicBezTo>
                    <a:pt x="155" y="5267"/>
                    <a:pt x="160" y="5266"/>
                    <a:pt x="165" y="5265"/>
                  </a:cubicBezTo>
                  <a:cubicBezTo>
                    <a:pt x="3801" y="4265"/>
                    <a:pt x="7237" y="2630"/>
                    <a:pt x="10272" y="395"/>
                  </a:cubicBezTo>
                  <a:cubicBezTo>
                    <a:pt x="10586" y="165"/>
                    <a:pt x="10650" y="0"/>
                    <a:pt x="105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137" name="Google Shape;1137;p49"/>
          <p:cNvGrpSpPr/>
          <p:nvPr/>
        </p:nvGrpSpPr>
        <p:grpSpPr>
          <a:xfrm rot="-2700000">
            <a:off x="62398" y="3892215"/>
            <a:ext cx="898707" cy="766293"/>
            <a:chOff x="10024450" y="2274100"/>
            <a:chExt cx="762700" cy="650325"/>
          </a:xfrm>
        </p:grpSpPr>
        <p:sp>
          <p:nvSpPr>
            <p:cNvPr id="1138" name="Google Shape;1138;p49"/>
            <p:cNvSpPr/>
            <p:nvPr/>
          </p:nvSpPr>
          <p:spPr>
            <a:xfrm>
              <a:off x="10051950" y="2294750"/>
              <a:ext cx="706375" cy="609625"/>
            </a:xfrm>
            <a:custGeom>
              <a:avLst/>
              <a:gdLst/>
              <a:ahLst/>
              <a:cxnLst/>
              <a:rect l="l" t="t" r="r" b="b"/>
              <a:pathLst>
                <a:path w="28255" h="24385" extrusionOk="0">
                  <a:moveTo>
                    <a:pt x="8240" y="1"/>
                  </a:moveTo>
                  <a:cubicBezTo>
                    <a:pt x="8107" y="835"/>
                    <a:pt x="7940" y="1602"/>
                    <a:pt x="7706" y="2402"/>
                  </a:cubicBezTo>
                  <a:cubicBezTo>
                    <a:pt x="6639" y="6505"/>
                    <a:pt x="4971" y="10408"/>
                    <a:pt x="2803" y="14044"/>
                  </a:cubicBezTo>
                  <a:cubicBezTo>
                    <a:pt x="2803" y="14044"/>
                    <a:pt x="1235" y="16746"/>
                    <a:pt x="1" y="18714"/>
                  </a:cubicBezTo>
                  <a:cubicBezTo>
                    <a:pt x="1002" y="19715"/>
                    <a:pt x="5605" y="23784"/>
                    <a:pt x="13911" y="24385"/>
                  </a:cubicBezTo>
                  <a:lnTo>
                    <a:pt x="17380" y="23284"/>
                  </a:lnTo>
                  <a:lnTo>
                    <a:pt x="20782" y="22183"/>
                  </a:lnTo>
                  <a:cubicBezTo>
                    <a:pt x="22917" y="17547"/>
                    <a:pt x="24852" y="12810"/>
                    <a:pt x="26520" y="8006"/>
                  </a:cubicBezTo>
                  <a:cubicBezTo>
                    <a:pt x="27354" y="5605"/>
                    <a:pt x="28254" y="2169"/>
                    <a:pt x="28254" y="2169"/>
                  </a:cubicBezTo>
                  <a:lnTo>
                    <a:pt x="28254" y="2169"/>
                  </a:lnTo>
                  <a:cubicBezTo>
                    <a:pt x="26720" y="2407"/>
                    <a:pt x="25144" y="2506"/>
                    <a:pt x="23582" y="2506"/>
                  </a:cubicBezTo>
                  <a:cubicBezTo>
                    <a:pt x="15734" y="2506"/>
                    <a:pt x="8240" y="1"/>
                    <a:pt x="8240" y="1"/>
                  </a:cubicBezTo>
                  <a:close/>
                </a:path>
              </a:pathLst>
            </a:custGeom>
            <a:solidFill>
              <a:srgbClr val="302D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9" name="Google Shape;1139;p49"/>
            <p:cNvSpPr/>
            <p:nvPr/>
          </p:nvSpPr>
          <p:spPr>
            <a:xfrm>
              <a:off x="10024450" y="2274100"/>
              <a:ext cx="762700" cy="650325"/>
            </a:xfrm>
            <a:custGeom>
              <a:avLst/>
              <a:gdLst/>
              <a:ahLst/>
              <a:cxnLst/>
              <a:rect l="l" t="t" r="r" b="b"/>
              <a:pathLst>
                <a:path w="30508" h="26013" extrusionOk="0">
                  <a:moveTo>
                    <a:pt x="2783" y="14640"/>
                  </a:moveTo>
                  <a:cubicBezTo>
                    <a:pt x="2750" y="14640"/>
                    <a:pt x="2723" y="14703"/>
                    <a:pt x="2785" y="14864"/>
                  </a:cubicBezTo>
                  <a:lnTo>
                    <a:pt x="2785" y="14864"/>
                  </a:lnTo>
                  <a:cubicBezTo>
                    <a:pt x="2876" y="14736"/>
                    <a:pt x="2825" y="14640"/>
                    <a:pt x="2783" y="14640"/>
                  </a:cubicBezTo>
                  <a:close/>
                  <a:moveTo>
                    <a:pt x="10200" y="1949"/>
                  </a:moveTo>
                  <a:cubicBezTo>
                    <a:pt x="14694" y="3316"/>
                    <a:pt x="19526" y="4155"/>
                    <a:pt x="24289" y="4155"/>
                  </a:cubicBezTo>
                  <a:cubicBezTo>
                    <a:pt x="25520" y="4155"/>
                    <a:pt x="26746" y="4099"/>
                    <a:pt x="27961" y="3981"/>
                  </a:cubicBezTo>
                  <a:lnTo>
                    <a:pt x="27961" y="3981"/>
                  </a:lnTo>
                  <a:cubicBezTo>
                    <a:pt x="26216" y="10325"/>
                    <a:pt x="23868" y="16492"/>
                    <a:pt x="20999" y="22399"/>
                  </a:cubicBezTo>
                  <a:lnTo>
                    <a:pt x="20999" y="22399"/>
                  </a:lnTo>
                  <a:lnTo>
                    <a:pt x="14854" y="24388"/>
                  </a:lnTo>
                  <a:lnTo>
                    <a:pt x="14854" y="24388"/>
                  </a:lnTo>
                  <a:cubicBezTo>
                    <a:pt x="10361" y="23971"/>
                    <a:pt x="5747" y="22512"/>
                    <a:pt x="2343" y="19482"/>
                  </a:cubicBezTo>
                  <a:lnTo>
                    <a:pt x="2343" y="19482"/>
                  </a:lnTo>
                  <a:cubicBezTo>
                    <a:pt x="3225" y="18045"/>
                    <a:pt x="4078" y="16607"/>
                    <a:pt x="4904" y="15170"/>
                  </a:cubicBezTo>
                  <a:cubicBezTo>
                    <a:pt x="4970" y="14970"/>
                    <a:pt x="4970" y="14737"/>
                    <a:pt x="4837" y="14537"/>
                  </a:cubicBezTo>
                  <a:lnTo>
                    <a:pt x="4837" y="14537"/>
                  </a:lnTo>
                  <a:cubicBezTo>
                    <a:pt x="4866" y="14581"/>
                    <a:pt x="4903" y="14601"/>
                    <a:pt x="4945" y="14601"/>
                  </a:cubicBezTo>
                  <a:cubicBezTo>
                    <a:pt x="5380" y="14601"/>
                    <a:pt x="6422" y="12433"/>
                    <a:pt x="6605" y="12068"/>
                  </a:cubicBezTo>
                  <a:cubicBezTo>
                    <a:pt x="7205" y="10867"/>
                    <a:pt x="7739" y="9633"/>
                    <a:pt x="8273" y="8399"/>
                  </a:cubicBezTo>
                  <a:cubicBezTo>
                    <a:pt x="9078" y="6299"/>
                    <a:pt x="9735" y="4149"/>
                    <a:pt x="10200" y="1949"/>
                  </a:cubicBezTo>
                  <a:close/>
                  <a:moveTo>
                    <a:pt x="9275" y="0"/>
                  </a:moveTo>
                  <a:cubicBezTo>
                    <a:pt x="9006" y="0"/>
                    <a:pt x="8770" y="99"/>
                    <a:pt x="8600" y="248"/>
                  </a:cubicBezTo>
                  <a:lnTo>
                    <a:pt x="8600" y="248"/>
                  </a:lnTo>
                  <a:cubicBezTo>
                    <a:pt x="8452" y="363"/>
                    <a:pt x="8345" y="521"/>
                    <a:pt x="8306" y="727"/>
                  </a:cubicBezTo>
                  <a:cubicBezTo>
                    <a:pt x="7405" y="5630"/>
                    <a:pt x="5437" y="10267"/>
                    <a:pt x="2902" y="14570"/>
                  </a:cubicBezTo>
                  <a:cubicBezTo>
                    <a:pt x="2837" y="14766"/>
                    <a:pt x="2836" y="14994"/>
                    <a:pt x="2961" y="15191"/>
                  </a:cubicBezTo>
                  <a:lnTo>
                    <a:pt x="2961" y="15191"/>
                  </a:lnTo>
                  <a:cubicBezTo>
                    <a:pt x="2872" y="15054"/>
                    <a:pt x="2817" y="14946"/>
                    <a:pt x="2785" y="14864"/>
                  </a:cubicBezTo>
                  <a:lnTo>
                    <a:pt x="2785" y="14864"/>
                  </a:lnTo>
                  <a:cubicBezTo>
                    <a:pt x="2754" y="14908"/>
                    <a:pt x="2706" y="14955"/>
                    <a:pt x="2635" y="15004"/>
                  </a:cubicBezTo>
                  <a:cubicBezTo>
                    <a:pt x="2369" y="15370"/>
                    <a:pt x="2168" y="15771"/>
                    <a:pt x="1968" y="16171"/>
                  </a:cubicBezTo>
                  <a:cubicBezTo>
                    <a:pt x="1368" y="17205"/>
                    <a:pt x="767" y="18239"/>
                    <a:pt x="134" y="19240"/>
                  </a:cubicBezTo>
                  <a:cubicBezTo>
                    <a:pt x="0" y="19540"/>
                    <a:pt x="100" y="19874"/>
                    <a:pt x="334" y="20074"/>
                  </a:cubicBezTo>
                  <a:cubicBezTo>
                    <a:pt x="4170" y="23810"/>
                    <a:pt x="9707" y="25578"/>
                    <a:pt x="14944" y="26011"/>
                  </a:cubicBezTo>
                  <a:lnTo>
                    <a:pt x="14931" y="25979"/>
                  </a:lnTo>
                  <a:lnTo>
                    <a:pt x="14931" y="25979"/>
                  </a:lnTo>
                  <a:cubicBezTo>
                    <a:pt x="15028" y="26001"/>
                    <a:pt x="15125" y="26013"/>
                    <a:pt x="15218" y="26013"/>
                  </a:cubicBezTo>
                  <a:cubicBezTo>
                    <a:pt x="15309" y="26013"/>
                    <a:pt x="15397" y="26002"/>
                    <a:pt x="15478" y="25978"/>
                  </a:cubicBezTo>
                  <a:lnTo>
                    <a:pt x="22349" y="23743"/>
                  </a:lnTo>
                  <a:cubicBezTo>
                    <a:pt x="22474" y="23715"/>
                    <a:pt x="22581" y="23653"/>
                    <a:pt x="22669" y="23568"/>
                  </a:cubicBezTo>
                  <a:lnTo>
                    <a:pt x="22669" y="23568"/>
                  </a:lnTo>
                  <a:cubicBezTo>
                    <a:pt x="22787" y="23475"/>
                    <a:pt x="22854" y="23365"/>
                    <a:pt x="22880" y="23247"/>
                  </a:cubicBezTo>
                  <a:lnTo>
                    <a:pt x="22880" y="23247"/>
                  </a:lnTo>
                  <a:cubicBezTo>
                    <a:pt x="26002" y="16795"/>
                    <a:pt x="28526" y="10044"/>
                    <a:pt x="30355" y="3095"/>
                  </a:cubicBezTo>
                  <a:cubicBezTo>
                    <a:pt x="30508" y="2515"/>
                    <a:pt x="29681" y="2186"/>
                    <a:pt x="29208" y="2186"/>
                  </a:cubicBezTo>
                  <a:cubicBezTo>
                    <a:pt x="29165" y="2186"/>
                    <a:pt x="29124" y="2189"/>
                    <a:pt x="29087" y="2194"/>
                  </a:cubicBezTo>
                  <a:cubicBezTo>
                    <a:pt x="27478" y="2421"/>
                    <a:pt x="25838" y="2527"/>
                    <a:pt x="24186" y="2527"/>
                  </a:cubicBezTo>
                  <a:cubicBezTo>
                    <a:pt x="19411" y="2527"/>
                    <a:pt x="14541" y="1640"/>
                    <a:pt x="10060" y="197"/>
                  </a:cubicBezTo>
                  <a:lnTo>
                    <a:pt x="10060" y="197"/>
                  </a:lnTo>
                  <a:cubicBezTo>
                    <a:pt x="9901" y="100"/>
                    <a:pt x="9703" y="41"/>
                    <a:pt x="9497" y="22"/>
                  </a:cubicBezTo>
                  <a:lnTo>
                    <a:pt x="9497" y="22"/>
                  </a:lnTo>
                  <a:cubicBezTo>
                    <a:pt x="9421" y="7"/>
                    <a:pt x="9347" y="0"/>
                    <a:pt x="927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0" name="Google Shape;1140;p49"/>
            <p:cNvSpPr/>
            <p:nvPr/>
          </p:nvSpPr>
          <p:spPr>
            <a:xfrm>
              <a:off x="10045400" y="2294038"/>
              <a:ext cx="706375" cy="610450"/>
            </a:xfrm>
            <a:custGeom>
              <a:avLst/>
              <a:gdLst/>
              <a:ahLst/>
              <a:cxnLst/>
              <a:rect l="l" t="t" r="r" b="b"/>
              <a:pathLst>
                <a:path w="28255" h="24418" extrusionOk="0">
                  <a:moveTo>
                    <a:pt x="8240" y="0"/>
                  </a:moveTo>
                  <a:cubicBezTo>
                    <a:pt x="8107" y="834"/>
                    <a:pt x="7907" y="1635"/>
                    <a:pt x="7706" y="2435"/>
                  </a:cubicBezTo>
                  <a:cubicBezTo>
                    <a:pt x="6639" y="6505"/>
                    <a:pt x="4971" y="10441"/>
                    <a:pt x="2803" y="14077"/>
                  </a:cubicBezTo>
                  <a:cubicBezTo>
                    <a:pt x="2803" y="14077"/>
                    <a:pt x="1235" y="16779"/>
                    <a:pt x="1" y="18747"/>
                  </a:cubicBezTo>
                  <a:cubicBezTo>
                    <a:pt x="1002" y="19748"/>
                    <a:pt x="5605" y="23851"/>
                    <a:pt x="13911" y="24418"/>
                  </a:cubicBezTo>
                  <a:lnTo>
                    <a:pt x="20782" y="22216"/>
                  </a:lnTo>
                  <a:cubicBezTo>
                    <a:pt x="22917" y="17580"/>
                    <a:pt x="24852" y="12876"/>
                    <a:pt x="26520" y="8039"/>
                  </a:cubicBezTo>
                  <a:cubicBezTo>
                    <a:pt x="27354" y="5671"/>
                    <a:pt x="28254" y="2202"/>
                    <a:pt x="28254" y="2202"/>
                  </a:cubicBezTo>
                  <a:lnTo>
                    <a:pt x="28254" y="2202"/>
                  </a:lnTo>
                  <a:cubicBezTo>
                    <a:pt x="26756" y="2430"/>
                    <a:pt x="25214" y="2526"/>
                    <a:pt x="23684" y="2526"/>
                  </a:cubicBezTo>
                  <a:cubicBezTo>
                    <a:pt x="15815" y="2526"/>
                    <a:pt x="8240" y="0"/>
                    <a:pt x="82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1" name="Google Shape;1141;p49"/>
            <p:cNvSpPr/>
            <p:nvPr/>
          </p:nvSpPr>
          <p:spPr>
            <a:xfrm>
              <a:off x="10399700" y="2814300"/>
              <a:ext cx="171825" cy="90075"/>
            </a:xfrm>
            <a:custGeom>
              <a:avLst/>
              <a:gdLst/>
              <a:ahLst/>
              <a:cxnLst/>
              <a:rect l="l" t="t" r="r" b="b"/>
              <a:pathLst>
                <a:path w="6873" h="3603" extrusionOk="0">
                  <a:moveTo>
                    <a:pt x="3103" y="0"/>
                  </a:moveTo>
                  <a:cubicBezTo>
                    <a:pt x="3103" y="0"/>
                    <a:pt x="2836" y="2135"/>
                    <a:pt x="1" y="3603"/>
                  </a:cubicBezTo>
                  <a:lnTo>
                    <a:pt x="6872" y="1401"/>
                  </a:lnTo>
                  <a:lnTo>
                    <a:pt x="6872" y="1401"/>
                  </a:lnTo>
                  <a:cubicBezTo>
                    <a:pt x="6872" y="1401"/>
                    <a:pt x="6528" y="1453"/>
                    <a:pt x="6043" y="1453"/>
                  </a:cubicBezTo>
                  <a:cubicBezTo>
                    <a:pt x="5075" y="1453"/>
                    <a:pt x="3548" y="1246"/>
                    <a:pt x="31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2" name="Google Shape;1142;p49"/>
            <p:cNvSpPr/>
            <p:nvPr/>
          </p:nvSpPr>
          <p:spPr>
            <a:xfrm>
              <a:off x="10286450" y="2434750"/>
              <a:ext cx="330925" cy="81850"/>
            </a:xfrm>
            <a:custGeom>
              <a:avLst/>
              <a:gdLst/>
              <a:ahLst/>
              <a:cxnLst/>
              <a:rect l="l" t="t" r="r" b="b"/>
              <a:pathLst>
                <a:path w="13237" h="3274" extrusionOk="0">
                  <a:moveTo>
                    <a:pt x="863" y="0"/>
                  </a:moveTo>
                  <a:cubicBezTo>
                    <a:pt x="630" y="0"/>
                    <a:pt x="1" y="607"/>
                    <a:pt x="128" y="639"/>
                  </a:cubicBezTo>
                  <a:cubicBezTo>
                    <a:pt x="4030" y="2240"/>
                    <a:pt x="8167" y="3140"/>
                    <a:pt x="12403" y="3274"/>
                  </a:cubicBezTo>
                  <a:cubicBezTo>
                    <a:pt x="12670" y="3274"/>
                    <a:pt x="13237" y="2640"/>
                    <a:pt x="13204" y="2640"/>
                  </a:cubicBezTo>
                  <a:cubicBezTo>
                    <a:pt x="8967" y="2507"/>
                    <a:pt x="4798" y="1606"/>
                    <a:pt x="895" y="5"/>
                  </a:cubicBezTo>
                  <a:cubicBezTo>
                    <a:pt x="885" y="2"/>
                    <a:pt x="875" y="0"/>
                    <a:pt x="8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3" name="Google Shape;1143;p49"/>
            <p:cNvSpPr/>
            <p:nvPr/>
          </p:nvSpPr>
          <p:spPr>
            <a:xfrm>
              <a:off x="10233150" y="2558850"/>
              <a:ext cx="330875" cy="81175"/>
            </a:xfrm>
            <a:custGeom>
              <a:avLst/>
              <a:gdLst/>
              <a:ahLst/>
              <a:cxnLst/>
              <a:rect l="l" t="t" r="r" b="b"/>
              <a:pathLst>
                <a:path w="13235" h="3247" extrusionOk="0">
                  <a:moveTo>
                    <a:pt x="870" y="1"/>
                  </a:moveTo>
                  <a:cubicBezTo>
                    <a:pt x="599" y="1"/>
                    <a:pt x="1" y="583"/>
                    <a:pt x="125" y="645"/>
                  </a:cubicBezTo>
                  <a:cubicBezTo>
                    <a:pt x="4028" y="2246"/>
                    <a:pt x="8197" y="3113"/>
                    <a:pt x="12400" y="3247"/>
                  </a:cubicBezTo>
                  <a:cubicBezTo>
                    <a:pt x="12700" y="3247"/>
                    <a:pt x="13234" y="2613"/>
                    <a:pt x="13201" y="2613"/>
                  </a:cubicBezTo>
                  <a:cubicBezTo>
                    <a:pt x="8964" y="2479"/>
                    <a:pt x="4828" y="1612"/>
                    <a:pt x="925" y="11"/>
                  </a:cubicBezTo>
                  <a:cubicBezTo>
                    <a:pt x="909" y="4"/>
                    <a:pt x="891" y="1"/>
                    <a:pt x="87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4" name="Google Shape;1144;p49"/>
            <p:cNvSpPr/>
            <p:nvPr/>
          </p:nvSpPr>
          <p:spPr>
            <a:xfrm>
              <a:off x="10174775" y="2676450"/>
              <a:ext cx="330875" cy="81150"/>
            </a:xfrm>
            <a:custGeom>
              <a:avLst/>
              <a:gdLst/>
              <a:ahLst/>
              <a:cxnLst/>
              <a:rect l="l" t="t" r="r" b="b"/>
              <a:pathLst>
                <a:path w="13235" h="3246" extrusionOk="0">
                  <a:moveTo>
                    <a:pt x="843" y="0"/>
                  </a:moveTo>
                  <a:cubicBezTo>
                    <a:pt x="599" y="0"/>
                    <a:pt x="1" y="582"/>
                    <a:pt x="125" y="644"/>
                  </a:cubicBezTo>
                  <a:cubicBezTo>
                    <a:pt x="4028" y="2245"/>
                    <a:pt x="8197" y="3113"/>
                    <a:pt x="12400" y="3246"/>
                  </a:cubicBezTo>
                  <a:cubicBezTo>
                    <a:pt x="12700" y="3246"/>
                    <a:pt x="13234" y="2612"/>
                    <a:pt x="13201" y="2612"/>
                  </a:cubicBezTo>
                  <a:cubicBezTo>
                    <a:pt x="8964" y="2479"/>
                    <a:pt x="4795" y="1611"/>
                    <a:pt x="892" y="10"/>
                  </a:cubicBezTo>
                  <a:cubicBezTo>
                    <a:pt x="878" y="3"/>
                    <a:pt x="862" y="0"/>
                    <a:pt x="8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216" name="Google Shape;1216;p49"/>
          <p:cNvSpPr/>
          <p:nvPr/>
        </p:nvSpPr>
        <p:spPr>
          <a:xfrm>
            <a:off x="7111900" y="447438"/>
            <a:ext cx="1153600" cy="321450"/>
          </a:xfrm>
          <a:custGeom>
            <a:avLst/>
            <a:gdLst/>
            <a:ahLst/>
            <a:cxnLst/>
            <a:rect l="l" t="t" r="r" b="b"/>
            <a:pathLst>
              <a:path w="46144" h="12858" extrusionOk="0">
                <a:moveTo>
                  <a:pt x="43926" y="479"/>
                </a:moveTo>
                <a:cubicBezTo>
                  <a:pt x="44509" y="479"/>
                  <a:pt x="44950" y="712"/>
                  <a:pt x="44942" y="1436"/>
                </a:cubicBezTo>
                <a:cubicBezTo>
                  <a:pt x="44942" y="2618"/>
                  <a:pt x="42913" y="3150"/>
                  <a:pt x="42046" y="3525"/>
                </a:cubicBezTo>
                <a:lnTo>
                  <a:pt x="39484" y="4687"/>
                </a:lnTo>
                <a:cubicBezTo>
                  <a:pt x="37613" y="5534"/>
                  <a:pt x="35741" y="6382"/>
                  <a:pt x="33869" y="7209"/>
                </a:cubicBezTo>
                <a:cubicBezTo>
                  <a:pt x="32372" y="7899"/>
                  <a:pt x="30835" y="8490"/>
                  <a:pt x="29239" y="8943"/>
                </a:cubicBezTo>
                <a:cubicBezTo>
                  <a:pt x="28171" y="9235"/>
                  <a:pt x="27162" y="9366"/>
                  <a:pt x="26159" y="9366"/>
                </a:cubicBezTo>
                <a:cubicBezTo>
                  <a:pt x="24998" y="9366"/>
                  <a:pt x="23845" y="9190"/>
                  <a:pt x="22619" y="8884"/>
                </a:cubicBezTo>
                <a:cubicBezTo>
                  <a:pt x="22143" y="8763"/>
                  <a:pt x="21680" y="8709"/>
                  <a:pt x="21228" y="8709"/>
                </a:cubicBezTo>
                <a:cubicBezTo>
                  <a:pt x="18660" y="8709"/>
                  <a:pt x="16412" y="10424"/>
                  <a:pt x="13950" y="11228"/>
                </a:cubicBezTo>
                <a:cubicBezTo>
                  <a:pt x="12176" y="11819"/>
                  <a:pt x="10324" y="12174"/>
                  <a:pt x="8433" y="12273"/>
                </a:cubicBezTo>
                <a:lnTo>
                  <a:pt x="7743" y="12312"/>
                </a:lnTo>
                <a:cubicBezTo>
                  <a:pt x="6758" y="11701"/>
                  <a:pt x="6660" y="11130"/>
                  <a:pt x="7448" y="10578"/>
                </a:cubicBezTo>
                <a:cubicBezTo>
                  <a:pt x="7743" y="10401"/>
                  <a:pt x="8058" y="10263"/>
                  <a:pt x="8374" y="10184"/>
                </a:cubicBezTo>
                <a:cubicBezTo>
                  <a:pt x="8886" y="10027"/>
                  <a:pt x="9457" y="9908"/>
                  <a:pt x="9911" y="9593"/>
                </a:cubicBezTo>
                <a:cubicBezTo>
                  <a:pt x="10305" y="9317"/>
                  <a:pt x="11073" y="8509"/>
                  <a:pt x="10600" y="8037"/>
                </a:cubicBezTo>
                <a:cubicBezTo>
                  <a:pt x="10408" y="7854"/>
                  <a:pt x="9980" y="7794"/>
                  <a:pt x="9523" y="7794"/>
                </a:cubicBezTo>
                <a:cubicBezTo>
                  <a:pt x="8992" y="7794"/>
                  <a:pt x="8423" y="7875"/>
                  <a:pt x="8137" y="7938"/>
                </a:cubicBezTo>
                <a:cubicBezTo>
                  <a:pt x="7448" y="8076"/>
                  <a:pt x="6916" y="8450"/>
                  <a:pt x="6305" y="8805"/>
                </a:cubicBezTo>
                <a:cubicBezTo>
                  <a:pt x="5341" y="9339"/>
                  <a:pt x="4241" y="9737"/>
                  <a:pt x="3138" y="9737"/>
                </a:cubicBezTo>
                <a:cubicBezTo>
                  <a:pt x="2978" y="9737"/>
                  <a:pt x="2819" y="9729"/>
                  <a:pt x="2660" y="9711"/>
                </a:cubicBezTo>
                <a:cubicBezTo>
                  <a:pt x="1517" y="9593"/>
                  <a:pt x="630" y="8174"/>
                  <a:pt x="1754" y="7465"/>
                </a:cubicBezTo>
                <a:cubicBezTo>
                  <a:pt x="2207" y="7170"/>
                  <a:pt x="2758" y="6933"/>
                  <a:pt x="3251" y="6677"/>
                </a:cubicBezTo>
                <a:cubicBezTo>
                  <a:pt x="4256" y="6106"/>
                  <a:pt x="5320" y="5613"/>
                  <a:pt x="6403" y="5219"/>
                </a:cubicBezTo>
                <a:cubicBezTo>
                  <a:pt x="8177" y="4687"/>
                  <a:pt x="9970" y="4155"/>
                  <a:pt x="11743" y="3643"/>
                </a:cubicBezTo>
                <a:cubicBezTo>
                  <a:pt x="13634" y="3111"/>
                  <a:pt x="15565" y="2441"/>
                  <a:pt x="17476" y="2008"/>
                </a:cubicBezTo>
                <a:cubicBezTo>
                  <a:pt x="17663" y="1967"/>
                  <a:pt x="17854" y="1947"/>
                  <a:pt x="18045" y="1947"/>
                </a:cubicBezTo>
                <a:cubicBezTo>
                  <a:pt x="18599" y="1947"/>
                  <a:pt x="19155" y="2113"/>
                  <a:pt x="19624" y="2421"/>
                </a:cubicBezTo>
                <a:cubicBezTo>
                  <a:pt x="19900" y="2579"/>
                  <a:pt x="19860" y="2658"/>
                  <a:pt x="20195" y="2796"/>
                </a:cubicBezTo>
                <a:cubicBezTo>
                  <a:pt x="20485" y="2918"/>
                  <a:pt x="20799" y="2993"/>
                  <a:pt x="21118" y="2993"/>
                </a:cubicBezTo>
                <a:cubicBezTo>
                  <a:pt x="21211" y="2993"/>
                  <a:pt x="21304" y="2986"/>
                  <a:pt x="21397" y="2973"/>
                </a:cubicBezTo>
                <a:cubicBezTo>
                  <a:pt x="21969" y="2914"/>
                  <a:pt x="22520" y="2776"/>
                  <a:pt x="23052" y="2599"/>
                </a:cubicBezTo>
                <a:cubicBezTo>
                  <a:pt x="23960" y="2334"/>
                  <a:pt x="25250" y="1669"/>
                  <a:pt x="26224" y="1669"/>
                </a:cubicBezTo>
                <a:cubicBezTo>
                  <a:pt x="26264" y="1669"/>
                  <a:pt x="26304" y="1670"/>
                  <a:pt x="26343" y="1673"/>
                </a:cubicBezTo>
                <a:cubicBezTo>
                  <a:pt x="28096" y="1791"/>
                  <a:pt x="27643" y="2717"/>
                  <a:pt x="28293" y="3584"/>
                </a:cubicBezTo>
                <a:cubicBezTo>
                  <a:pt x="28608" y="3958"/>
                  <a:pt x="29003" y="4234"/>
                  <a:pt x="29456" y="4411"/>
                </a:cubicBezTo>
                <a:cubicBezTo>
                  <a:pt x="29840" y="4552"/>
                  <a:pt x="30230" y="4609"/>
                  <a:pt x="30621" y="4609"/>
                </a:cubicBezTo>
                <a:cubicBezTo>
                  <a:pt x="31654" y="4609"/>
                  <a:pt x="32695" y="4208"/>
                  <a:pt x="33652" y="3879"/>
                </a:cubicBezTo>
                <a:lnTo>
                  <a:pt x="38637" y="2145"/>
                </a:lnTo>
                <a:lnTo>
                  <a:pt x="41337" y="1200"/>
                </a:lnTo>
                <a:cubicBezTo>
                  <a:pt x="41768" y="1044"/>
                  <a:pt x="43018" y="479"/>
                  <a:pt x="43926" y="479"/>
                </a:cubicBezTo>
                <a:close/>
                <a:moveTo>
                  <a:pt x="43950" y="1"/>
                </a:moveTo>
                <a:cubicBezTo>
                  <a:pt x="43632" y="1"/>
                  <a:pt x="43311" y="49"/>
                  <a:pt x="43031" y="116"/>
                </a:cubicBezTo>
                <a:cubicBezTo>
                  <a:pt x="40844" y="609"/>
                  <a:pt x="38677" y="1594"/>
                  <a:pt x="36549" y="2323"/>
                </a:cubicBezTo>
                <a:lnTo>
                  <a:pt x="33377" y="3426"/>
                </a:lnTo>
                <a:cubicBezTo>
                  <a:pt x="32535" y="3720"/>
                  <a:pt x="31560" y="4120"/>
                  <a:pt x="30636" y="4120"/>
                </a:cubicBezTo>
                <a:cubicBezTo>
                  <a:pt x="30132" y="4120"/>
                  <a:pt x="29644" y="4002"/>
                  <a:pt x="29200" y="3682"/>
                </a:cubicBezTo>
                <a:cubicBezTo>
                  <a:pt x="28392" y="3111"/>
                  <a:pt x="28549" y="1948"/>
                  <a:pt x="27722" y="1416"/>
                </a:cubicBezTo>
                <a:cubicBezTo>
                  <a:pt x="27415" y="1230"/>
                  <a:pt x="27065" y="1166"/>
                  <a:pt x="26710" y="1166"/>
                </a:cubicBezTo>
                <a:cubicBezTo>
                  <a:pt x="26427" y="1166"/>
                  <a:pt x="26141" y="1206"/>
                  <a:pt x="25870" y="1259"/>
                </a:cubicBezTo>
                <a:cubicBezTo>
                  <a:pt x="24826" y="1456"/>
                  <a:pt x="23801" y="1850"/>
                  <a:pt x="22776" y="2145"/>
                </a:cubicBezTo>
                <a:cubicBezTo>
                  <a:pt x="22216" y="2304"/>
                  <a:pt x="21729" y="2463"/>
                  <a:pt x="21248" y="2463"/>
                </a:cubicBezTo>
                <a:cubicBezTo>
                  <a:pt x="20834" y="2463"/>
                  <a:pt x="20426" y="2345"/>
                  <a:pt x="19979" y="2008"/>
                </a:cubicBezTo>
                <a:cubicBezTo>
                  <a:pt x="19742" y="1791"/>
                  <a:pt x="19486" y="1594"/>
                  <a:pt x="19210" y="1416"/>
                </a:cubicBezTo>
                <a:cubicBezTo>
                  <a:pt x="18965" y="1314"/>
                  <a:pt x="18729" y="1273"/>
                  <a:pt x="18497" y="1273"/>
                </a:cubicBezTo>
                <a:cubicBezTo>
                  <a:pt x="18060" y="1273"/>
                  <a:pt x="17639" y="1419"/>
                  <a:pt x="17201" y="1574"/>
                </a:cubicBezTo>
                <a:cubicBezTo>
                  <a:pt x="16038" y="1968"/>
                  <a:pt x="14876" y="2264"/>
                  <a:pt x="13693" y="2579"/>
                </a:cubicBezTo>
                <a:cubicBezTo>
                  <a:pt x="11189" y="3239"/>
                  <a:pt x="8723" y="3995"/>
                  <a:pt x="6238" y="4752"/>
                </a:cubicBezTo>
                <a:lnTo>
                  <a:pt x="6238" y="4752"/>
                </a:lnTo>
                <a:cubicBezTo>
                  <a:pt x="6233" y="4752"/>
                  <a:pt x="6228" y="4751"/>
                  <a:pt x="6223" y="4751"/>
                </a:cubicBezTo>
                <a:cubicBezTo>
                  <a:pt x="6191" y="4751"/>
                  <a:pt x="6159" y="4756"/>
                  <a:pt x="6128" y="4766"/>
                </a:cubicBezTo>
                <a:cubicBezTo>
                  <a:pt x="5261" y="5061"/>
                  <a:pt x="4433" y="5436"/>
                  <a:pt x="3625" y="5869"/>
                </a:cubicBezTo>
                <a:cubicBezTo>
                  <a:pt x="2758" y="6303"/>
                  <a:pt x="1714" y="6677"/>
                  <a:pt x="985" y="7288"/>
                </a:cubicBezTo>
                <a:cubicBezTo>
                  <a:pt x="0" y="8115"/>
                  <a:pt x="414" y="9376"/>
                  <a:pt x="1458" y="9908"/>
                </a:cubicBezTo>
                <a:cubicBezTo>
                  <a:pt x="1935" y="10143"/>
                  <a:pt x="2478" y="10239"/>
                  <a:pt x="3038" y="10239"/>
                </a:cubicBezTo>
                <a:cubicBezTo>
                  <a:pt x="4029" y="10239"/>
                  <a:pt x="5073" y="9938"/>
                  <a:pt x="5891" y="9573"/>
                </a:cubicBezTo>
                <a:cubicBezTo>
                  <a:pt x="6837" y="9140"/>
                  <a:pt x="7645" y="8431"/>
                  <a:pt x="8728" y="8332"/>
                </a:cubicBezTo>
                <a:cubicBezTo>
                  <a:pt x="8821" y="8327"/>
                  <a:pt x="8953" y="8323"/>
                  <a:pt x="9098" y="8323"/>
                </a:cubicBezTo>
                <a:cubicBezTo>
                  <a:pt x="9508" y="8323"/>
                  <a:pt x="10024" y="8354"/>
                  <a:pt x="10068" y="8470"/>
                </a:cubicBezTo>
                <a:cubicBezTo>
                  <a:pt x="10364" y="9120"/>
                  <a:pt x="7034" y="10086"/>
                  <a:pt x="6640" y="10559"/>
                </a:cubicBezTo>
                <a:cubicBezTo>
                  <a:pt x="5931" y="11425"/>
                  <a:pt x="6226" y="12489"/>
                  <a:pt x="7329" y="12746"/>
                </a:cubicBezTo>
                <a:cubicBezTo>
                  <a:pt x="7674" y="12824"/>
                  <a:pt x="8046" y="12857"/>
                  <a:pt x="8433" y="12857"/>
                </a:cubicBezTo>
                <a:cubicBezTo>
                  <a:pt x="9797" y="12857"/>
                  <a:pt x="11349" y="12446"/>
                  <a:pt x="12531" y="12154"/>
                </a:cubicBezTo>
                <a:cubicBezTo>
                  <a:pt x="14698" y="11622"/>
                  <a:pt x="16590" y="10696"/>
                  <a:pt x="18599" y="9790"/>
                </a:cubicBezTo>
                <a:cubicBezTo>
                  <a:pt x="19454" y="9403"/>
                  <a:pt x="20273" y="9178"/>
                  <a:pt x="21135" y="9178"/>
                </a:cubicBezTo>
                <a:cubicBezTo>
                  <a:pt x="21545" y="9178"/>
                  <a:pt x="21964" y="9229"/>
                  <a:pt x="22402" y="9337"/>
                </a:cubicBezTo>
                <a:cubicBezTo>
                  <a:pt x="23368" y="9593"/>
                  <a:pt x="24274" y="9849"/>
                  <a:pt x="25259" y="9908"/>
                </a:cubicBezTo>
                <a:cubicBezTo>
                  <a:pt x="25470" y="9922"/>
                  <a:pt x="25681" y="9928"/>
                  <a:pt x="25891" y="9928"/>
                </a:cubicBezTo>
                <a:cubicBezTo>
                  <a:pt x="27567" y="9928"/>
                  <a:pt x="29220" y="9527"/>
                  <a:pt x="30796" y="9002"/>
                </a:cubicBezTo>
                <a:cubicBezTo>
                  <a:pt x="35110" y="7524"/>
                  <a:pt x="39268" y="5357"/>
                  <a:pt x="43425" y="3505"/>
                </a:cubicBezTo>
                <a:cubicBezTo>
                  <a:pt x="44410" y="3052"/>
                  <a:pt x="46144" y="2165"/>
                  <a:pt x="45474" y="786"/>
                </a:cubicBezTo>
                <a:cubicBezTo>
                  <a:pt x="45187" y="186"/>
                  <a:pt x="44573" y="1"/>
                  <a:pt x="4395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217" name="Google Shape;1217;p49"/>
          <p:cNvGrpSpPr/>
          <p:nvPr/>
        </p:nvGrpSpPr>
        <p:grpSpPr>
          <a:xfrm>
            <a:off x="7531886" y="201361"/>
            <a:ext cx="1356047" cy="813604"/>
            <a:chOff x="6798725" y="2381225"/>
            <a:chExt cx="560350" cy="336200"/>
          </a:xfrm>
        </p:grpSpPr>
        <p:sp>
          <p:nvSpPr>
            <p:cNvPr id="1218" name="Google Shape;1218;p49"/>
            <p:cNvSpPr/>
            <p:nvPr/>
          </p:nvSpPr>
          <p:spPr>
            <a:xfrm>
              <a:off x="6900275" y="2381225"/>
              <a:ext cx="356900" cy="336200"/>
            </a:xfrm>
            <a:custGeom>
              <a:avLst/>
              <a:gdLst/>
              <a:ahLst/>
              <a:cxnLst/>
              <a:rect l="l" t="t" r="r" b="b"/>
              <a:pathLst>
                <a:path w="14276" h="13448" extrusionOk="0">
                  <a:moveTo>
                    <a:pt x="7153" y="1"/>
                  </a:moveTo>
                  <a:cubicBezTo>
                    <a:pt x="6861" y="1"/>
                    <a:pt x="6566" y="20"/>
                    <a:pt x="6269" y="59"/>
                  </a:cubicBezTo>
                  <a:cubicBezTo>
                    <a:pt x="2590" y="530"/>
                    <a:pt x="0" y="3900"/>
                    <a:pt x="471" y="7594"/>
                  </a:cubicBezTo>
                  <a:cubicBezTo>
                    <a:pt x="918" y="10982"/>
                    <a:pt x="3813" y="13447"/>
                    <a:pt x="7142" y="13447"/>
                  </a:cubicBezTo>
                  <a:cubicBezTo>
                    <a:pt x="7427" y="13447"/>
                    <a:pt x="7716" y="13429"/>
                    <a:pt x="8006" y="13392"/>
                  </a:cubicBezTo>
                  <a:cubicBezTo>
                    <a:pt x="11685" y="12906"/>
                    <a:pt x="14275" y="9536"/>
                    <a:pt x="13804" y="5857"/>
                  </a:cubicBezTo>
                  <a:cubicBezTo>
                    <a:pt x="13358" y="2475"/>
                    <a:pt x="10474" y="1"/>
                    <a:pt x="715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9" name="Google Shape;1219;p49"/>
            <p:cNvSpPr/>
            <p:nvPr/>
          </p:nvSpPr>
          <p:spPr>
            <a:xfrm>
              <a:off x="6798725" y="2421125"/>
              <a:ext cx="560350" cy="258375"/>
            </a:xfrm>
            <a:custGeom>
              <a:avLst/>
              <a:gdLst/>
              <a:ahLst/>
              <a:cxnLst/>
              <a:rect l="l" t="t" r="r" b="b"/>
              <a:pathLst>
                <a:path w="22414" h="10335" extrusionOk="0">
                  <a:moveTo>
                    <a:pt x="18578" y="0"/>
                  </a:moveTo>
                  <a:cubicBezTo>
                    <a:pt x="17765" y="0"/>
                    <a:pt x="16829" y="87"/>
                    <a:pt x="15806" y="258"/>
                  </a:cubicBezTo>
                  <a:cubicBezTo>
                    <a:pt x="15865" y="303"/>
                    <a:pt x="15909" y="361"/>
                    <a:pt x="15968" y="406"/>
                  </a:cubicBezTo>
                  <a:cubicBezTo>
                    <a:pt x="16298" y="377"/>
                    <a:pt x="16612" y="363"/>
                    <a:pt x="16906" y="363"/>
                  </a:cubicBezTo>
                  <a:cubicBezTo>
                    <a:pt x="18273" y="363"/>
                    <a:pt x="19211" y="673"/>
                    <a:pt x="19441" y="1303"/>
                  </a:cubicBezTo>
                  <a:cubicBezTo>
                    <a:pt x="20000" y="2760"/>
                    <a:pt x="16586" y="5380"/>
                    <a:pt x="11847" y="7175"/>
                  </a:cubicBezTo>
                  <a:cubicBezTo>
                    <a:pt x="9156" y="8186"/>
                    <a:pt x="6608" y="8713"/>
                    <a:pt x="4808" y="8713"/>
                  </a:cubicBezTo>
                  <a:cubicBezTo>
                    <a:pt x="3438" y="8713"/>
                    <a:pt x="2502" y="8408"/>
                    <a:pt x="2267" y="7778"/>
                  </a:cubicBezTo>
                  <a:cubicBezTo>
                    <a:pt x="1958" y="6984"/>
                    <a:pt x="2855" y="5821"/>
                    <a:pt x="4504" y="4644"/>
                  </a:cubicBezTo>
                  <a:cubicBezTo>
                    <a:pt x="4504" y="4585"/>
                    <a:pt x="4518" y="4511"/>
                    <a:pt x="4518" y="4453"/>
                  </a:cubicBezTo>
                  <a:lnTo>
                    <a:pt x="4518" y="4453"/>
                  </a:lnTo>
                  <a:cubicBezTo>
                    <a:pt x="1663" y="6174"/>
                    <a:pt x="0" y="7984"/>
                    <a:pt x="442" y="9177"/>
                  </a:cubicBezTo>
                  <a:cubicBezTo>
                    <a:pt x="742" y="9955"/>
                    <a:pt x="1909" y="10335"/>
                    <a:pt x="3614" y="10335"/>
                  </a:cubicBezTo>
                  <a:cubicBezTo>
                    <a:pt x="5844" y="10335"/>
                    <a:pt x="8991" y="9685"/>
                    <a:pt x="12318" y="8426"/>
                  </a:cubicBezTo>
                  <a:cubicBezTo>
                    <a:pt x="18205" y="6204"/>
                    <a:pt x="22414" y="2951"/>
                    <a:pt x="21737" y="1156"/>
                  </a:cubicBezTo>
                  <a:cubicBezTo>
                    <a:pt x="21438" y="379"/>
                    <a:pt x="20277" y="0"/>
                    <a:pt x="1857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220" name="Google Shape;1220;p49"/>
          <p:cNvSpPr/>
          <p:nvPr/>
        </p:nvSpPr>
        <p:spPr>
          <a:xfrm>
            <a:off x="7186375" y="108121"/>
            <a:ext cx="192795" cy="245160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" name="Rounded Rectangle 16">
            <a:extLst>
              <a:ext uri="{FF2B5EF4-FFF2-40B4-BE49-F238E27FC236}">
                <a16:creationId xmlns:a16="http://schemas.microsoft.com/office/drawing/2014/main" id="{9F1743BA-18C0-F29F-2712-EAE74A9DD691}"/>
              </a:ext>
            </a:extLst>
          </p:cNvPr>
          <p:cNvSpPr/>
          <p:nvPr/>
        </p:nvSpPr>
        <p:spPr>
          <a:xfrm>
            <a:off x="2374388" y="279739"/>
            <a:ext cx="4395224" cy="617482"/>
          </a:xfrm>
          <a:prstGeom prst="roundRect">
            <a:avLst/>
          </a:prstGeom>
          <a:solidFill>
            <a:srgbClr val="BDD292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200" b="1" kern="1200" dirty="0">
                <a:solidFill>
                  <a:srgbClr val="242424"/>
                </a:solidFill>
                <a:ea typeface="+mn-ea"/>
                <a:cs typeface="Arial" panose="020B0604020202020204" pitchFamily="34" charset="0"/>
              </a:rPr>
              <a:t>4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. </a:t>
            </a:r>
            <a:r>
              <a:rPr lang="en-US" sz="2200" b="1" kern="1200" dirty="0" err="1">
                <a:solidFill>
                  <a:srgbClr val="242424"/>
                </a:solidFill>
                <a:ea typeface="+mn-ea"/>
                <a:cs typeface="Arial" panose="020B0604020202020204" pitchFamily="34" charset="0"/>
              </a:rPr>
              <a:t>Tổng</a:t>
            </a:r>
            <a:r>
              <a:rPr lang="en-US" sz="2200" b="1" kern="1200" dirty="0">
                <a:solidFill>
                  <a:srgbClr val="242424"/>
                </a:solidFill>
                <a:ea typeface="+mn-ea"/>
                <a:cs typeface="Arial" panose="020B0604020202020204" pitchFamily="34" charset="0"/>
              </a:rPr>
              <a:t>, </a:t>
            </a:r>
            <a:r>
              <a:rPr lang="en-US" sz="2200" b="1" kern="1200" dirty="0" err="1">
                <a:solidFill>
                  <a:srgbClr val="242424"/>
                </a:solidFill>
                <a:ea typeface="+mn-ea"/>
                <a:cs typeface="Arial" panose="020B0604020202020204" pitchFamily="34" charset="0"/>
              </a:rPr>
              <a:t>hiệu</a:t>
            </a:r>
            <a:r>
              <a:rPr lang="en-US" sz="2200" b="1" kern="1200" dirty="0">
                <a:solidFill>
                  <a:srgbClr val="242424"/>
                </a:solidFill>
                <a:ea typeface="+mn-ea"/>
                <a:cs typeface="Arial" panose="020B0604020202020204" pitchFamily="34" charset="0"/>
              </a:rPr>
              <a:t> </a:t>
            </a:r>
            <a:r>
              <a:rPr lang="en-US" sz="2200" b="1" kern="1200" dirty="0" err="1">
                <a:solidFill>
                  <a:srgbClr val="242424"/>
                </a:solidFill>
                <a:ea typeface="+mn-ea"/>
                <a:cs typeface="Arial" panose="020B0604020202020204" pitchFamily="34" charset="0"/>
              </a:rPr>
              <a:t>hai</a:t>
            </a:r>
            <a:r>
              <a:rPr lang="en-US" sz="2200" b="1" kern="1200" dirty="0">
                <a:solidFill>
                  <a:srgbClr val="242424"/>
                </a:solidFill>
                <a:ea typeface="+mn-ea"/>
                <a:cs typeface="Arial" panose="020B0604020202020204" pitchFamily="34" charset="0"/>
              </a:rPr>
              <a:t> </a:t>
            </a:r>
            <a:r>
              <a:rPr lang="en-US" sz="2200" b="1" kern="1200" dirty="0" err="1">
                <a:solidFill>
                  <a:srgbClr val="242424"/>
                </a:solidFill>
                <a:ea typeface="+mn-ea"/>
                <a:cs typeface="Arial" panose="020B0604020202020204" pitchFamily="34" charset="0"/>
              </a:rPr>
              <a:t>lập</a:t>
            </a:r>
            <a:r>
              <a:rPr lang="en-US" sz="2200" b="1" kern="1200" dirty="0">
                <a:solidFill>
                  <a:srgbClr val="242424"/>
                </a:solidFill>
                <a:ea typeface="+mn-ea"/>
                <a:cs typeface="Arial" panose="020B0604020202020204" pitchFamily="34" charset="0"/>
              </a:rPr>
              <a:t> </a:t>
            </a:r>
            <a:r>
              <a:rPr lang="en-US" sz="2200" b="1" kern="1200" dirty="0" err="1">
                <a:solidFill>
                  <a:srgbClr val="242424"/>
                </a:solidFill>
                <a:ea typeface="+mn-ea"/>
                <a:cs typeface="Arial" panose="020B0604020202020204" pitchFamily="34" charset="0"/>
              </a:rPr>
              <a:t>phương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srgbClr val="242424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B12A2F98-03B7-11F5-C8A7-AB36B5EE827B}"/>
                  </a:ext>
                </a:extLst>
              </p:cNvPr>
              <p:cNvSpPr/>
              <p:nvPr/>
            </p:nvSpPr>
            <p:spPr>
              <a:xfrm>
                <a:off x="1504114" y="971293"/>
                <a:ext cx="6370529" cy="66434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0480" marR="30480" lvl="0" indent="0" algn="just" defTabSz="914400" rtl="0" eaLnBrk="1" fontAlgn="auto" latinLnBrk="0" hangingPunct="1">
                  <a:lnSpc>
                    <a:spcPct val="2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r>
                  <a:rPr kumimoji="0" lang="en-US" sz="2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j-lt"/>
                    <a:ea typeface="Times New Roman" panose="02020603050405020304" pitchFamily="18" charset="0"/>
                    <a:sym typeface="Arial"/>
                  </a:rPr>
                  <a:t>Với</a:t>
                </a:r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j-lt"/>
                    <a:ea typeface="Times New Roman" panose="02020603050405020304" pitchFamily="18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  <a:sym typeface="Arial"/>
                      </a:rPr>
                      <m:t>𝑎</m:t>
                    </m:r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  <a:sym typeface="Arial"/>
                      </a:rPr>
                      <m:t>,</m:t>
                    </m:r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  <a:sym typeface="Arial"/>
                      </a:rPr>
                      <m:t>𝑏</m:t>
                    </m:r>
                  </m:oMath>
                </a14:m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j-lt"/>
                    <a:ea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j-lt"/>
                    <a:ea typeface="Times New Roman" panose="02020603050405020304" pitchFamily="18" charset="0"/>
                    <a:sym typeface="Arial"/>
                  </a:rPr>
                  <a:t>là</a:t>
                </a:r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j-lt"/>
                    <a:ea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j-lt"/>
                    <a:ea typeface="Times New Roman" panose="02020603050405020304" pitchFamily="18" charset="0"/>
                    <a:sym typeface="Arial"/>
                  </a:rPr>
                  <a:t>hai</a:t>
                </a:r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j-lt"/>
                    <a:ea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j-lt"/>
                    <a:ea typeface="Times New Roman" panose="02020603050405020304" pitchFamily="18" charset="0"/>
                    <a:sym typeface="Arial"/>
                  </a:rPr>
                  <a:t>số</a:t>
                </a:r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j-lt"/>
                    <a:ea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j-lt"/>
                    <a:ea typeface="Times New Roman" panose="02020603050405020304" pitchFamily="18" charset="0"/>
                    <a:sym typeface="Arial"/>
                  </a:rPr>
                  <a:t>thực</a:t>
                </a:r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j-lt"/>
                    <a:ea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j-lt"/>
                    <a:ea typeface="Times New Roman" panose="02020603050405020304" pitchFamily="18" charset="0"/>
                    <a:sym typeface="Arial"/>
                  </a:rPr>
                  <a:t>bất</a:t>
                </a:r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j-lt"/>
                    <a:ea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j-lt"/>
                    <a:ea typeface="Times New Roman" panose="02020603050405020304" pitchFamily="18" charset="0"/>
                    <a:sym typeface="Arial"/>
                  </a:rPr>
                  <a:t>kì</a:t>
                </a:r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j-lt"/>
                    <a:ea typeface="Times New Roman" panose="02020603050405020304" pitchFamily="18" charset="0"/>
                    <a:sym typeface="Arial"/>
                  </a:rPr>
                  <a:t>, </a:t>
                </a:r>
                <a:r>
                  <a:rPr kumimoji="0" lang="en-US" sz="2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j-lt"/>
                    <a:ea typeface="Times New Roman" panose="02020603050405020304" pitchFamily="18" charset="0"/>
                    <a:sym typeface="Arial"/>
                  </a:rPr>
                  <a:t>thực</a:t>
                </a:r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j-lt"/>
                    <a:ea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j-lt"/>
                    <a:ea typeface="Times New Roman" panose="02020603050405020304" pitchFamily="18" charset="0"/>
                    <a:sym typeface="Arial"/>
                  </a:rPr>
                  <a:t>hiện</a:t>
                </a:r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j-lt"/>
                    <a:ea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j-lt"/>
                    <a:ea typeface="Times New Roman" panose="02020603050405020304" pitchFamily="18" charset="0"/>
                    <a:sym typeface="Arial"/>
                  </a:rPr>
                  <a:t>phép</a:t>
                </a:r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j-lt"/>
                    <a:ea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j-lt"/>
                    <a:ea typeface="Times New Roman" panose="02020603050405020304" pitchFamily="18" charset="0"/>
                    <a:sym typeface="Arial"/>
                  </a:rPr>
                  <a:t>tính</a:t>
                </a:r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j-lt"/>
                    <a:ea typeface="Times New Roman" panose="02020603050405020304" pitchFamily="18" charset="0"/>
                    <a:sym typeface="Arial"/>
                  </a:rPr>
                  <a:t>: </a:t>
                </a:r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B12A2F98-03B7-11F5-C8A7-AB36B5EE827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04114" y="971293"/>
                <a:ext cx="6370529" cy="664349"/>
              </a:xfrm>
              <a:prstGeom prst="rect">
                <a:avLst/>
              </a:prstGeom>
              <a:blipFill>
                <a:blip r:embed="rId3"/>
                <a:stretch>
                  <a:fillRect l="-766" r="-287" b="-192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 7">
            <a:extLst>
              <a:ext uri="{FF2B5EF4-FFF2-40B4-BE49-F238E27FC236}">
                <a16:creationId xmlns:a16="http://schemas.microsoft.com/office/drawing/2014/main" id="{C9CEBDE5-EDFD-5D6D-0C2F-34E816E965DE}"/>
              </a:ext>
            </a:extLst>
          </p:cNvPr>
          <p:cNvSpPr/>
          <p:nvPr/>
        </p:nvSpPr>
        <p:spPr>
          <a:xfrm>
            <a:off x="705906" y="1214459"/>
            <a:ext cx="906018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HĐ </a:t>
            </a:r>
            <a:r>
              <a:rPr lang="en-US" sz="2200" b="1" kern="1200" dirty="0">
                <a:solidFill>
                  <a:prstClr val="black"/>
                </a:solidFill>
                <a:ea typeface="+mn-ea"/>
                <a:cs typeface="Arial" panose="020B0604020202020204" pitchFamily="34" charset="0"/>
              </a:rPr>
              <a:t>5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A8876FE6-35C9-7BB0-1E0F-E647EF947A43}"/>
                  </a:ext>
                </a:extLst>
              </p:cNvPr>
              <p:cNvSpPr/>
              <p:nvPr/>
            </p:nvSpPr>
            <p:spPr>
              <a:xfrm>
                <a:off x="483414" y="1429982"/>
                <a:ext cx="7971058" cy="89870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0480" marR="30480" lvl="0" indent="0" algn="just" defTabSz="914400" rtl="0" eaLnBrk="1" fontAlgn="auto" latinLnBrk="0" hangingPunct="1">
                  <a:lnSpc>
                    <a:spcPct val="2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j-lt"/>
                    <a:ea typeface="Times New Roman" panose="02020603050405020304" pitchFamily="18" charset="0"/>
                    <a:sym typeface="Arial"/>
                  </a:rPr>
                  <a:t>a) </a:t>
                </a:r>
                <a14:m>
                  <m:oMath xmlns:m="http://schemas.openxmlformats.org/officeDocument/2006/math">
                    <m:d>
                      <m:d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sym typeface="Arial"/>
                          </a:rPr>
                        </m:ctrlPr>
                      </m:dPr>
                      <m:e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sym typeface="Arial"/>
                          </a:rPr>
                          <m:t>𝑎</m:t>
                        </m:r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sym typeface="Arial"/>
                          </a:rPr>
                          <m:t>+</m:t>
                        </m:r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sym typeface="Arial"/>
                          </a:rPr>
                          <m:t>𝑏</m:t>
                        </m:r>
                      </m:e>
                    </m:d>
                    <m:d>
                      <m:d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sym typeface="Arial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sym typeface="Arial"/>
                              </a:rPr>
                            </m:ctrlPr>
                          </m:sSupPr>
                          <m:e>
                            <m: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sym typeface="Arial"/>
                              </a:rPr>
                              <m:t>𝑎</m:t>
                            </m:r>
                          </m:e>
                          <m:sup>
                            <m: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sym typeface="Arial"/>
                              </a:rPr>
                              <m:t>2</m:t>
                            </m:r>
                          </m:sup>
                        </m:sSup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sym typeface="Arial"/>
                          </a:rPr>
                          <m:t>−</m:t>
                        </m:r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sym typeface="Arial"/>
                          </a:rPr>
                          <m:t>𝑎𝑏</m:t>
                        </m:r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sym typeface="Arial"/>
                          </a:rPr>
                          <m:t>+</m:t>
                        </m:r>
                        <m:sSup>
                          <m:sSupPr>
                            <m:ctrlP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sym typeface="Arial"/>
                              </a:rPr>
                            </m:ctrlPr>
                          </m:sSupPr>
                          <m:e>
                            <m: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sym typeface="Arial"/>
                              </a:rPr>
                              <m:t>𝑏</m:t>
                            </m:r>
                          </m:e>
                          <m:sup>
                            <m: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sym typeface="Arial"/>
                              </a:rPr>
                              <m:t>2</m:t>
                            </m:r>
                          </m:sup>
                        </m:sSup>
                      </m:e>
                    </m:d>
                  </m:oMath>
                </a14:m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j-lt"/>
                    <a:ea typeface="Times New Roman" panose="02020603050405020304" pitchFamily="18" charset="0"/>
                    <a:sym typeface="Arial"/>
                  </a:rPr>
                  <a:t>;		b) </a:t>
                </a:r>
                <a14:m>
                  <m:oMath xmlns:m="http://schemas.openxmlformats.org/officeDocument/2006/math">
                    <m:d>
                      <m:d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sym typeface="Arial"/>
                          </a:rPr>
                        </m:ctrlPr>
                      </m:dPr>
                      <m:e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sym typeface="Arial"/>
                          </a:rPr>
                          <m:t>𝑎</m:t>
                        </m:r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sym typeface="Arial"/>
                          </a:rPr>
                          <m:t>−</m:t>
                        </m:r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sym typeface="Arial"/>
                          </a:rPr>
                          <m:t>𝑏</m:t>
                        </m:r>
                      </m:e>
                    </m:d>
                    <m:d>
                      <m:d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sym typeface="Arial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sym typeface="Arial"/>
                              </a:rPr>
                            </m:ctrlPr>
                          </m:sSupPr>
                          <m:e>
                            <m: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sym typeface="Arial"/>
                              </a:rPr>
                              <m:t>𝑎</m:t>
                            </m:r>
                          </m:e>
                          <m:sup>
                            <m: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sym typeface="Arial"/>
                              </a:rPr>
                              <m:t>2</m:t>
                            </m:r>
                          </m:sup>
                        </m:sSup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sym typeface="Arial"/>
                          </a:rPr>
                          <m:t>+</m:t>
                        </m:r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sym typeface="Arial"/>
                          </a:rPr>
                          <m:t>𝑎𝑏</m:t>
                        </m:r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sym typeface="Arial"/>
                          </a:rPr>
                          <m:t>+</m:t>
                        </m:r>
                        <m:sSup>
                          <m:sSupPr>
                            <m:ctrlP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sym typeface="Arial"/>
                              </a:rPr>
                            </m:ctrlPr>
                          </m:sSupPr>
                          <m:e>
                            <m: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sym typeface="Arial"/>
                              </a:rPr>
                              <m:t>𝑏</m:t>
                            </m:r>
                          </m:e>
                          <m:sup>
                            <m: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sym typeface="Arial"/>
                              </a:rPr>
                              <m:t>2</m:t>
                            </m:r>
                          </m:sup>
                        </m:sSup>
                      </m:e>
                    </m:d>
                  </m:oMath>
                </a14:m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j-lt"/>
                    <a:ea typeface="Times New Roman" panose="02020603050405020304" pitchFamily="18" charset="0"/>
                    <a:sym typeface="Arial"/>
                  </a:rPr>
                  <a:t>  </a:t>
                </a:r>
              </a:p>
            </p:txBody>
          </p:sp>
        </mc:Choice>
        <mc:Fallback xmlns="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A8876FE6-35C9-7BB0-1E0F-E647EF947A4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414" y="1429982"/>
                <a:ext cx="7971058" cy="898708"/>
              </a:xfrm>
              <a:prstGeom prst="rect">
                <a:avLst/>
              </a:prstGeom>
              <a:blipFill>
                <a:blip r:embed="rId4"/>
                <a:stretch>
                  <a:fillRect l="-612" b="-102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Oval Callout 29">
            <a:extLst>
              <a:ext uri="{FF2B5EF4-FFF2-40B4-BE49-F238E27FC236}">
                <a16:creationId xmlns:a16="http://schemas.microsoft.com/office/drawing/2014/main" id="{A58CA4FE-9B63-1460-C35E-121D17560643}"/>
              </a:ext>
            </a:extLst>
          </p:cNvPr>
          <p:cNvSpPr/>
          <p:nvPr/>
        </p:nvSpPr>
        <p:spPr>
          <a:xfrm>
            <a:off x="208852" y="2605316"/>
            <a:ext cx="1036044" cy="402376"/>
          </a:xfrm>
          <a:prstGeom prst="wedgeEllipseCallout">
            <a:avLst>
              <a:gd name="adj1" fmla="val 30504"/>
              <a:gd name="adj2" fmla="val 78614"/>
            </a:avLst>
          </a:prstGeom>
          <a:ln>
            <a:solidFill>
              <a:schemeClr val="tx2"/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rPr>
              <a:t>Giải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11B63497-E5AF-9083-B758-9A64C2DC4533}"/>
                  </a:ext>
                </a:extLst>
              </p:cNvPr>
              <p:cNvSpPr txBox="1"/>
              <p:nvPr/>
            </p:nvSpPr>
            <p:spPr>
              <a:xfrm>
                <a:off x="1909338" y="2445391"/>
                <a:ext cx="6371946" cy="260141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2200" kern="100" dirty="0">
                    <a:solidFill>
                      <a:srgbClr val="000000"/>
                    </a:solidFill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pt-BR" sz="2200" kern="10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r>
                      <a:rPr lang="pt-BR" sz="2200" i="1" kern="10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pt-BR" sz="2200" i="1" kern="10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pt-BR" sz="2200" i="1" kern="10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+ </m:t>
                    </m:r>
                    <m:r>
                      <a:rPr lang="pt-BR" sz="2200" i="1" kern="10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𝑏</m:t>
                    </m:r>
                    <m:r>
                      <a:rPr lang="pt-BR" sz="2200" i="1" kern="10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)(</m:t>
                    </m:r>
                    <m:r>
                      <a:rPr lang="pt-BR" sz="2200" i="1" kern="10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pt-BR" sz="2200" i="1" kern="10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pt-BR" sz="22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– </m:t>
                    </m:r>
                    <m:r>
                      <a:rPr lang="pt-BR" sz="22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𝑎𝑏</m:t>
                    </m:r>
                    <m:r>
                      <a:rPr lang="pt-BR" sz="22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+ </m:t>
                    </m:r>
                    <m:r>
                      <a:rPr lang="pt-BR" sz="22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𝑏</m:t>
                    </m:r>
                    <m:r>
                      <a:rPr lang="pt-BR" sz="2200" i="1" kern="10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pt-BR" sz="22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endParaRPr lang="en-US" sz="2200" kern="1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pt-BR" sz="2200" i="1" kern="10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 </m:t>
                    </m:r>
                    <m:r>
                      <a:rPr lang="pt-BR" sz="2200" i="1" kern="10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pt-BR" sz="2200" i="1" kern="10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. </m:t>
                    </m:r>
                    <m:r>
                      <a:rPr lang="pt-BR" sz="2200" i="1" kern="10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pt-BR" sz="2200" i="1" kern="10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pt-BR" sz="22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– </m:t>
                    </m:r>
                    <m:r>
                      <a:rPr lang="pt-BR" sz="22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pt-BR" sz="22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. </m:t>
                    </m:r>
                    <m:r>
                      <a:rPr lang="pt-BR" sz="22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𝑎𝑏</m:t>
                    </m:r>
                    <m:r>
                      <a:rPr lang="pt-BR" sz="22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+ </m:t>
                    </m:r>
                    <m:r>
                      <a:rPr lang="pt-BR" sz="22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pt-BR" sz="22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. </m:t>
                    </m:r>
                    <m:r>
                      <a:rPr lang="pt-BR" sz="22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𝑏</m:t>
                    </m:r>
                    <m:r>
                      <a:rPr lang="pt-BR" sz="2200" i="1" kern="10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pt-BR" sz="22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+ </m:t>
                    </m:r>
                    <m:r>
                      <a:rPr lang="pt-BR" sz="22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𝑏</m:t>
                    </m:r>
                    <m:r>
                      <a:rPr lang="pt-BR" sz="22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. </m:t>
                    </m:r>
                    <m:r>
                      <a:rPr lang="pt-BR" sz="22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pt-BR" sz="2200" i="1" kern="10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pt-BR" sz="22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– </m:t>
                    </m:r>
                    <m:r>
                      <a:rPr lang="pt-BR" sz="22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𝑏</m:t>
                    </m:r>
                    <m:r>
                      <a:rPr lang="pt-BR" sz="22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. </m:t>
                    </m:r>
                    <m:r>
                      <a:rPr lang="pt-BR" sz="22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𝑎𝑏</m:t>
                    </m:r>
                    <m:r>
                      <a:rPr lang="pt-BR" sz="22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+ </m:t>
                    </m:r>
                    <m:r>
                      <a:rPr lang="pt-BR" sz="22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𝑏</m:t>
                    </m:r>
                    <m:r>
                      <a:rPr lang="pt-BR" sz="22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. </m:t>
                    </m:r>
                    <m:r>
                      <a:rPr lang="pt-BR" sz="22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𝑏</m:t>
                    </m:r>
                    <m:r>
                      <a:rPr lang="pt-BR" sz="2200" i="1" kern="10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200" b="0" i="1" kern="100" baseline="3000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22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pt-BR" sz="2200" i="1" kern="100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 </m:t>
                    </m:r>
                    <m:r>
                      <a:rPr lang="pt-BR" sz="2200" i="1" kern="100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pt-BR" sz="2200" i="1" kern="100" baseline="3000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3</m:t>
                    </m:r>
                    <m:r>
                      <a:rPr lang="pt-BR" sz="2200" i="1" kern="10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– </m:t>
                    </m:r>
                    <m:r>
                      <a:rPr lang="pt-BR" sz="2200" i="1" kern="10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pt-BR" sz="2200" i="1" kern="100" baseline="3000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pt-BR" sz="2200" i="1" kern="10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𝑏</m:t>
                    </m:r>
                    <m:r>
                      <a:rPr lang="pt-BR" sz="2200" i="1" kern="10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+ </m:t>
                    </m:r>
                    <m:r>
                      <a:rPr lang="pt-BR" sz="2200" i="1" kern="10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𝑎𝑏</m:t>
                    </m:r>
                    <m:r>
                      <a:rPr lang="pt-BR" sz="2200" i="1" kern="100" baseline="3000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pt-BR" sz="2200" i="1" kern="10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+ </m:t>
                    </m:r>
                    <m:r>
                      <a:rPr lang="pt-BR" sz="2200" i="1" kern="10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pt-BR" sz="2200" i="1" kern="100" baseline="3000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pt-BR" sz="2200" i="1" kern="10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𝑏</m:t>
                    </m:r>
                    <m:r>
                      <a:rPr lang="pt-BR" sz="2200" i="1" kern="10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– </m:t>
                    </m:r>
                    <m:r>
                      <a:rPr lang="pt-BR" sz="2200" i="1" kern="10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𝑎𝑏</m:t>
                    </m:r>
                    <m:r>
                      <a:rPr lang="pt-BR" sz="2200" i="1" kern="100" baseline="3000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pt-BR" sz="2200" i="1" kern="10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+ </m:t>
                    </m:r>
                    <m:r>
                      <a:rPr lang="pt-BR" sz="2200" i="1" kern="10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𝑏</m:t>
                    </m:r>
                    <m:r>
                      <a:rPr lang="pt-BR" sz="2200" i="1" kern="100" baseline="3000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3 </m:t>
                    </m:r>
                  </m:oMath>
                </a14:m>
                <a:r>
                  <a:rPr lang="en-US" sz="22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pt-BR" sz="2200" i="1" kern="100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 </m:t>
                    </m:r>
                    <m:r>
                      <a:rPr lang="pt-BR" sz="2200" i="1" kern="100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pt-BR" sz="2200" i="1" kern="100" baseline="3000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3</m:t>
                    </m:r>
                    <m:r>
                      <a:rPr lang="pt-BR" sz="2200" i="1" kern="10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+ </m:t>
                    </m:r>
                    <m:r>
                      <a:rPr lang="pt-BR" sz="2200" i="1" kern="10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𝑏</m:t>
                    </m:r>
                    <m:r>
                      <a:rPr lang="pt-BR" sz="2200" i="1" kern="100" baseline="3000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3</m:t>
                    </m:r>
                  </m:oMath>
                </a14:m>
                <a:r>
                  <a:rPr lang="pt-BR" sz="2200" kern="100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endParaRPr lang="en-US" sz="2200" kern="1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11B63497-E5AF-9083-B758-9A64C2DC45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9338" y="2445391"/>
                <a:ext cx="6371946" cy="2601418"/>
              </a:xfrm>
              <a:prstGeom prst="rect">
                <a:avLst/>
              </a:prstGeom>
              <a:blipFill>
                <a:blip r:embed="rId5"/>
                <a:stretch>
                  <a:fillRect b="-39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995370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ageCurlDoubl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/>
      <p:bldP spid="2" grpId="0"/>
      <p:bldP spid="14" grpId="0" animBg="1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p39"/>
          <p:cNvSpPr txBox="1">
            <a:spLocks noGrp="1"/>
          </p:cNvSpPr>
          <p:nvPr>
            <p:ph type="title"/>
          </p:nvPr>
        </p:nvSpPr>
        <p:spPr>
          <a:xfrm>
            <a:off x="720000" y="296714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>
                <a:latin typeface="+mj-lt"/>
              </a:rPr>
              <a:t>NỘI DUNG BÀI HỌC</a:t>
            </a:r>
            <a:endParaRPr sz="3600" dirty="0">
              <a:latin typeface="+mj-lt"/>
            </a:endParaRPr>
          </a:p>
        </p:txBody>
      </p:sp>
      <p:sp>
        <p:nvSpPr>
          <p:cNvPr id="471" name="Google Shape;471;p39"/>
          <p:cNvSpPr txBox="1">
            <a:spLocks noGrp="1"/>
          </p:cNvSpPr>
          <p:nvPr>
            <p:ph type="subTitle" idx="1"/>
          </p:nvPr>
        </p:nvSpPr>
        <p:spPr>
          <a:xfrm>
            <a:off x="2999089" y="1737253"/>
            <a:ext cx="4181100" cy="40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dirty="0">
                <a:latin typeface="+mj-lt"/>
              </a:rPr>
              <a:t>H</a:t>
            </a:r>
            <a:r>
              <a:rPr lang="en" sz="2600" dirty="0">
                <a:latin typeface="+mj-lt"/>
              </a:rPr>
              <a:t>ằng đẳng thức</a:t>
            </a:r>
            <a:endParaRPr sz="2600" dirty="0">
              <a:latin typeface="+mj-lt"/>
            </a:endParaRPr>
          </a:p>
        </p:txBody>
      </p:sp>
      <p:sp>
        <p:nvSpPr>
          <p:cNvPr id="472" name="Google Shape;472;p39"/>
          <p:cNvSpPr txBox="1">
            <a:spLocks noGrp="1"/>
          </p:cNvSpPr>
          <p:nvPr>
            <p:ph type="subTitle" idx="2"/>
          </p:nvPr>
        </p:nvSpPr>
        <p:spPr>
          <a:xfrm>
            <a:off x="2999089" y="3076335"/>
            <a:ext cx="4181100" cy="40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 dirty="0">
                <a:latin typeface="+mj-lt"/>
              </a:rPr>
              <a:t>Hằng đẳng thức đáng nhớ</a:t>
            </a:r>
            <a:endParaRPr sz="2600" dirty="0">
              <a:latin typeface="+mj-lt"/>
            </a:endParaRPr>
          </a:p>
        </p:txBody>
      </p:sp>
      <p:sp>
        <p:nvSpPr>
          <p:cNvPr id="474" name="Google Shape;474;p39"/>
          <p:cNvSpPr txBox="1">
            <a:spLocks noGrp="1"/>
          </p:cNvSpPr>
          <p:nvPr>
            <p:ph type="title" idx="5"/>
          </p:nvPr>
        </p:nvSpPr>
        <p:spPr>
          <a:xfrm>
            <a:off x="1930117" y="1654844"/>
            <a:ext cx="770400" cy="645000"/>
          </a:xfrm>
          <a:prstGeom prst="rect">
            <a:avLst/>
          </a:prstGeom>
        </p:spPr>
        <p:txBody>
          <a:bodyPr spcFirstLastPara="1" wrap="square" lIns="91425" tIns="137150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+mj-lt"/>
              </a:rPr>
              <a:t>I.</a:t>
            </a:r>
            <a:endParaRPr dirty="0">
              <a:latin typeface="+mj-lt"/>
            </a:endParaRPr>
          </a:p>
        </p:txBody>
      </p:sp>
      <p:sp>
        <p:nvSpPr>
          <p:cNvPr id="476" name="Google Shape;476;p39"/>
          <p:cNvSpPr txBox="1">
            <a:spLocks noGrp="1"/>
          </p:cNvSpPr>
          <p:nvPr>
            <p:ph type="title" idx="7"/>
          </p:nvPr>
        </p:nvSpPr>
        <p:spPr>
          <a:xfrm>
            <a:off x="1930052" y="2980917"/>
            <a:ext cx="770400" cy="645300"/>
          </a:xfrm>
          <a:prstGeom prst="rect">
            <a:avLst/>
          </a:prstGeom>
        </p:spPr>
        <p:txBody>
          <a:bodyPr spcFirstLastPara="1" wrap="square" lIns="91425" tIns="137150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+mj-lt"/>
              </a:rPr>
              <a:t>II.</a:t>
            </a:r>
            <a:endParaRPr dirty="0">
              <a:latin typeface="+mj-lt"/>
            </a:endParaRPr>
          </a:p>
        </p:txBody>
      </p:sp>
      <p:grpSp>
        <p:nvGrpSpPr>
          <p:cNvPr id="482" name="Google Shape;482;p39"/>
          <p:cNvGrpSpPr/>
          <p:nvPr/>
        </p:nvGrpSpPr>
        <p:grpSpPr>
          <a:xfrm>
            <a:off x="287640" y="3826152"/>
            <a:ext cx="851174" cy="920527"/>
            <a:chOff x="-3072100" y="1722825"/>
            <a:chExt cx="1906325" cy="2061650"/>
          </a:xfrm>
        </p:grpSpPr>
        <p:sp>
          <p:nvSpPr>
            <p:cNvPr id="483" name="Google Shape;483;p39"/>
            <p:cNvSpPr/>
            <p:nvPr/>
          </p:nvSpPr>
          <p:spPr>
            <a:xfrm>
              <a:off x="-3039400" y="1730325"/>
              <a:ext cx="1848275" cy="2046925"/>
            </a:xfrm>
            <a:custGeom>
              <a:avLst/>
              <a:gdLst/>
              <a:ahLst/>
              <a:cxnLst/>
              <a:rect l="l" t="t" r="r" b="b"/>
              <a:pathLst>
                <a:path w="73931" h="81877" extrusionOk="0">
                  <a:moveTo>
                    <a:pt x="46203" y="0"/>
                  </a:moveTo>
                  <a:cubicBezTo>
                    <a:pt x="31292" y="5755"/>
                    <a:pt x="16807" y="12687"/>
                    <a:pt x="2943" y="20698"/>
                  </a:cubicBezTo>
                  <a:lnTo>
                    <a:pt x="0" y="31096"/>
                  </a:lnTo>
                  <a:cubicBezTo>
                    <a:pt x="2845" y="39696"/>
                    <a:pt x="17101" y="63173"/>
                    <a:pt x="24393" y="74977"/>
                  </a:cubicBezTo>
                  <a:cubicBezTo>
                    <a:pt x="27042" y="79228"/>
                    <a:pt x="28742" y="81876"/>
                    <a:pt x="28742" y="81876"/>
                  </a:cubicBezTo>
                  <a:cubicBezTo>
                    <a:pt x="58955" y="65625"/>
                    <a:pt x="72067" y="63762"/>
                    <a:pt x="72067" y="63762"/>
                  </a:cubicBezTo>
                  <a:lnTo>
                    <a:pt x="69386" y="59119"/>
                  </a:lnTo>
                  <a:cubicBezTo>
                    <a:pt x="69615" y="56568"/>
                    <a:pt x="70236" y="54050"/>
                    <a:pt x="71217" y="51696"/>
                  </a:cubicBezTo>
                  <a:cubicBezTo>
                    <a:pt x="72100" y="51467"/>
                    <a:pt x="73015" y="51238"/>
                    <a:pt x="73931" y="51009"/>
                  </a:cubicBezTo>
                  <a:cubicBezTo>
                    <a:pt x="64873" y="34170"/>
                    <a:pt x="54214" y="17363"/>
                    <a:pt x="46203" y="0"/>
                  </a:cubicBezTo>
                  <a:close/>
                </a:path>
              </a:pathLst>
            </a:custGeom>
            <a:solidFill>
              <a:srgbClr val="EF43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484" name="Google Shape;484;p39"/>
            <p:cNvSpPr/>
            <p:nvPr/>
          </p:nvSpPr>
          <p:spPr>
            <a:xfrm>
              <a:off x="-3072100" y="1722825"/>
              <a:ext cx="1906325" cy="2061650"/>
            </a:xfrm>
            <a:custGeom>
              <a:avLst/>
              <a:gdLst/>
              <a:ahLst/>
              <a:cxnLst/>
              <a:rect l="l" t="t" r="r" b="b"/>
              <a:pathLst>
                <a:path w="76253" h="82466" extrusionOk="0">
                  <a:moveTo>
                    <a:pt x="46841" y="1038"/>
                  </a:moveTo>
                  <a:cubicBezTo>
                    <a:pt x="53215" y="14661"/>
                    <a:pt x="60887" y="27545"/>
                    <a:pt x="68274" y="40617"/>
                  </a:cubicBezTo>
                  <a:cubicBezTo>
                    <a:pt x="69157" y="42187"/>
                    <a:pt x="70040" y="43756"/>
                    <a:pt x="70923" y="45326"/>
                  </a:cubicBezTo>
                  <a:cubicBezTo>
                    <a:pt x="71413" y="46208"/>
                    <a:pt x="71904" y="47124"/>
                    <a:pt x="72394" y="48007"/>
                  </a:cubicBezTo>
                  <a:cubicBezTo>
                    <a:pt x="72656" y="48530"/>
                    <a:pt x="73931" y="50165"/>
                    <a:pt x="73866" y="50721"/>
                  </a:cubicBezTo>
                  <a:cubicBezTo>
                    <a:pt x="73702" y="51963"/>
                    <a:pt x="72198" y="51211"/>
                    <a:pt x="71479" y="51996"/>
                  </a:cubicBezTo>
                  <a:cubicBezTo>
                    <a:pt x="71086" y="52421"/>
                    <a:pt x="70923" y="53402"/>
                    <a:pt x="70759" y="53925"/>
                  </a:cubicBezTo>
                  <a:cubicBezTo>
                    <a:pt x="70171" y="55789"/>
                    <a:pt x="69059" y="58470"/>
                    <a:pt x="70105" y="60236"/>
                  </a:cubicBezTo>
                  <a:lnTo>
                    <a:pt x="72227" y="63926"/>
                  </a:lnTo>
                  <a:lnTo>
                    <a:pt x="72227" y="63926"/>
                  </a:lnTo>
                  <a:cubicBezTo>
                    <a:pt x="68861" y="64497"/>
                    <a:pt x="65503" y="65698"/>
                    <a:pt x="62290" y="66841"/>
                  </a:cubicBezTo>
                  <a:cubicBezTo>
                    <a:pt x="51330" y="70724"/>
                    <a:pt x="40790" y="75866"/>
                    <a:pt x="30526" y="81321"/>
                  </a:cubicBezTo>
                  <a:lnTo>
                    <a:pt x="30526" y="81321"/>
                  </a:lnTo>
                  <a:cubicBezTo>
                    <a:pt x="22660" y="68986"/>
                    <a:pt x="15024" y="56430"/>
                    <a:pt x="8109" y="43593"/>
                  </a:cubicBezTo>
                  <a:cubicBezTo>
                    <a:pt x="6474" y="40552"/>
                    <a:pt x="4872" y="37511"/>
                    <a:pt x="3499" y="34372"/>
                  </a:cubicBezTo>
                  <a:cubicBezTo>
                    <a:pt x="3139" y="33522"/>
                    <a:pt x="2387" y="32312"/>
                    <a:pt x="2322" y="31396"/>
                  </a:cubicBezTo>
                  <a:cubicBezTo>
                    <a:pt x="2322" y="30775"/>
                    <a:pt x="2747" y="29892"/>
                    <a:pt x="2910" y="29304"/>
                  </a:cubicBezTo>
                  <a:lnTo>
                    <a:pt x="5036" y="21816"/>
                  </a:lnTo>
                  <a:cubicBezTo>
                    <a:pt x="5428" y="20344"/>
                    <a:pt x="7096" y="19985"/>
                    <a:pt x="8404" y="19232"/>
                  </a:cubicBezTo>
                  <a:cubicBezTo>
                    <a:pt x="10791" y="17925"/>
                    <a:pt x="13178" y="16617"/>
                    <a:pt x="15597" y="15341"/>
                  </a:cubicBezTo>
                  <a:cubicBezTo>
                    <a:pt x="25733" y="10008"/>
                    <a:pt x="36167" y="5241"/>
                    <a:pt x="46841" y="1038"/>
                  </a:cubicBezTo>
                  <a:close/>
                  <a:moveTo>
                    <a:pt x="47745" y="0"/>
                  </a:moveTo>
                  <a:cubicBezTo>
                    <a:pt x="47314" y="0"/>
                    <a:pt x="46839" y="99"/>
                    <a:pt x="46628" y="169"/>
                  </a:cubicBezTo>
                  <a:cubicBezTo>
                    <a:pt x="36328" y="4159"/>
                    <a:pt x="26257" y="8704"/>
                    <a:pt x="16447" y="13739"/>
                  </a:cubicBezTo>
                  <a:cubicBezTo>
                    <a:pt x="14257" y="14851"/>
                    <a:pt x="12099" y="16028"/>
                    <a:pt x="9908" y="17205"/>
                  </a:cubicBezTo>
                  <a:cubicBezTo>
                    <a:pt x="8600" y="17925"/>
                    <a:pt x="7292" y="18644"/>
                    <a:pt x="5984" y="19363"/>
                  </a:cubicBezTo>
                  <a:cubicBezTo>
                    <a:pt x="5232" y="19788"/>
                    <a:pt x="3695" y="20344"/>
                    <a:pt x="3205" y="20998"/>
                  </a:cubicBezTo>
                  <a:cubicBezTo>
                    <a:pt x="2878" y="21456"/>
                    <a:pt x="2812" y="22404"/>
                    <a:pt x="2681" y="22927"/>
                  </a:cubicBezTo>
                  <a:lnTo>
                    <a:pt x="1537" y="26982"/>
                  </a:lnTo>
                  <a:cubicBezTo>
                    <a:pt x="1047" y="28780"/>
                    <a:pt x="0" y="30710"/>
                    <a:pt x="687" y="32508"/>
                  </a:cubicBezTo>
                  <a:cubicBezTo>
                    <a:pt x="1766" y="35222"/>
                    <a:pt x="2976" y="37838"/>
                    <a:pt x="4349" y="40421"/>
                  </a:cubicBezTo>
                  <a:cubicBezTo>
                    <a:pt x="8142" y="47745"/>
                    <a:pt x="12327" y="54873"/>
                    <a:pt x="16578" y="61969"/>
                  </a:cubicBezTo>
                  <a:cubicBezTo>
                    <a:pt x="20666" y="68770"/>
                    <a:pt x="24785" y="75571"/>
                    <a:pt x="29069" y="82275"/>
                  </a:cubicBezTo>
                  <a:cubicBezTo>
                    <a:pt x="29160" y="82412"/>
                    <a:pt x="29448" y="82465"/>
                    <a:pt x="29776" y="82465"/>
                  </a:cubicBezTo>
                  <a:cubicBezTo>
                    <a:pt x="30015" y="82465"/>
                    <a:pt x="30275" y="82437"/>
                    <a:pt x="30497" y="82392"/>
                  </a:cubicBezTo>
                  <a:lnTo>
                    <a:pt x="30497" y="82392"/>
                  </a:lnTo>
                  <a:cubicBezTo>
                    <a:pt x="30683" y="82384"/>
                    <a:pt x="30840" y="82357"/>
                    <a:pt x="30933" y="82307"/>
                  </a:cubicBezTo>
                  <a:cubicBezTo>
                    <a:pt x="41527" y="76618"/>
                    <a:pt x="52383" y="71223"/>
                    <a:pt x="63762" y="67201"/>
                  </a:cubicBezTo>
                  <a:cubicBezTo>
                    <a:pt x="67032" y="66056"/>
                    <a:pt x="70432" y="64781"/>
                    <a:pt x="73866" y="64291"/>
                  </a:cubicBezTo>
                  <a:cubicBezTo>
                    <a:pt x="73996" y="64291"/>
                    <a:pt x="74454" y="64192"/>
                    <a:pt x="74323" y="63964"/>
                  </a:cubicBezTo>
                  <a:cubicBezTo>
                    <a:pt x="73506" y="62558"/>
                    <a:pt x="71838" y="60628"/>
                    <a:pt x="71707" y="59026"/>
                  </a:cubicBezTo>
                  <a:cubicBezTo>
                    <a:pt x="71577" y="57326"/>
                    <a:pt x="72394" y="55102"/>
                    <a:pt x="72950" y="53467"/>
                  </a:cubicBezTo>
                  <a:cubicBezTo>
                    <a:pt x="73048" y="53140"/>
                    <a:pt x="73179" y="52388"/>
                    <a:pt x="73440" y="52127"/>
                  </a:cubicBezTo>
                  <a:cubicBezTo>
                    <a:pt x="73833" y="51767"/>
                    <a:pt x="75337" y="51636"/>
                    <a:pt x="75893" y="51506"/>
                  </a:cubicBezTo>
                  <a:cubicBezTo>
                    <a:pt x="76056" y="51473"/>
                    <a:pt x="76253" y="51375"/>
                    <a:pt x="76154" y="51211"/>
                  </a:cubicBezTo>
                  <a:cubicBezTo>
                    <a:pt x="67032" y="34241"/>
                    <a:pt x="56666" y="17826"/>
                    <a:pt x="48557" y="300"/>
                  </a:cubicBezTo>
                  <a:cubicBezTo>
                    <a:pt x="48451" y="73"/>
                    <a:pt x="48115" y="0"/>
                    <a:pt x="47745" y="0"/>
                  </a:cubicBezTo>
                  <a:close/>
                </a:path>
              </a:pathLst>
            </a:custGeom>
            <a:solidFill>
              <a:schemeClr val="lt2"/>
            </a:solidFill>
            <a:ln w="762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485" name="Google Shape;485;p39"/>
            <p:cNvSpPr/>
            <p:nvPr/>
          </p:nvSpPr>
          <p:spPr>
            <a:xfrm>
              <a:off x="-3039400" y="2247775"/>
              <a:ext cx="1800875" cy="1529475"/>
            </a:xfrm>
            <a:custGeom>
              <a:avLst/>
              <a:gdLst/>
              <a:ahLst/>
              <a:cxnLst/>
              <a:rect l="l" t="t" r="r" b="b"/>
              <a:pathLst>
                <a:path w="72035" h="61179" extrusionOk="0">
                  <a:moveTo>
                    <a:pt x="2943" y="0"/>
                  </a:moveTo>
                  <a:lnTo>
                    <a:pt x="0" y="10398"/>
                  </a:lnTo>
                  <a:cubicBezTo>
                    <a:pt x="8731" y="29919"/>
                    <a:pt x="28709" y="61178"/>
                    <a:pt x="28709" y="61178"/>
                  </a:cubicBezTo>
                  <a:cubicBezTo>
                    <a:pt x="58955" y="44927"/>
                    <a:pt x="72034" y="43064"/>
                    <a:pt x="72034" y="43064"/>
                  </a:cubicBezTo>
                  <a:lnTo>
                    <a:pt x="69288" y="38322"/>
                  </a:lnTo>
                  <a:lnTo>
                    <a:pt x="61473" y="33777"/>
                  </a:lnTo>
                  <a:lnTo>
                    <a:pt x="294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486" name="Google Shape;486;p39"/>
            <p:cNvSpPr/>
            <p:nvPr/>
          </p:nvSpPr>
          <p:spPr>
            <a:xfrm>
              <a:off x="-3039400" y="2247775"/>
              <a:ext cx="777425" cy="1529475"/>
            </a:xfrm>
            <a:custGeom>
              <a:avLst/>
              <a:gdLst/>
              <a:ahLst/>
              <a:cxnLst/>
              <a:rect l="l" t="t" r="r" b="b"/>
              <a:pathLst>
                <a:path w="31097" h="61179" extrusionOk="0">
                  <a:moveTo>
                    <a:pt x="2943" y="0"/>
                  </a:moveTo>
                  <a:lnTo>
                    <a:pt x="0" y="10398"/>
                  </a:lnTo>
                  <a:cubicBezTo>
                    <a:pt x="3859" y="22039"/>
                    <a:pt x="28742" y="61178"/>
                    <a:pt x="28742" y="61178"/>
                  </a:cubicBezTo>
                  <a:lnTo>
                    <a:pt x="31096" y="49963"/>
                  </a:lnTo>
                  <a:lnTo>
                    <a:pt x="294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487" name="Google Shape;487;p39"/>
            <p:cNvSpPr/>
            <p:nvPr/>
          </p:nvSpPr>
          <p:spPr>
            <a:xfrm>
              <a:off x="-2306975" y="3022725"/>
              <a:ext cx="1047200" cy="685050"/>
            </a:xfrm>
            <a:custGeom>
              <a:avLst/>
              <a:gdLst/>
              <a:ahLst/>
              <a:cxnLst/>
              <a:rect l="l" t="t" r="r" b="b"/>
              <a:pathLst>
                <a:path w="41888" h="27402" extrusionOk="0">
                  <a:moveTo>
                    <a:pt x="41887" y="0"/>
                  </a:moveTo>
                  <a:lnTo>
                    <a:pt x="41887" y="0"/>
                  </a:lnTo>
                  <a:cubicBezTo>
                    <a:pt x="20045" y="4480"/>
                    <a:pt x="1799" y="18965"/>
                    <a:pt x="1799" y="18965"/>
                  </a:cubicBezTo>
                  <a:lnTo>
                    <a:pt x="1" y="27401"/>
                  </a:lnTo>
                  <a:cubicBezTo>
                    <a:pt x="16677" y="15466"/>
                    <a:pt x="39958" y="9908"/>
                    <a:pt x="39958" y="9908"/>
                  </a:cubicBezTo>
                  <a:cubicBezTo>
                    <a:pt x="39925" y="6507"/>
                    <a:pt x="40579" y="3139"/>
                    <a:pt x="418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488" name="Google Shape;488;p39"/>
            <p:cNvSpPr/>
            <p:nvPr/>
          </p:nvSpPr>
          <p:spPr>
            <a:xfrm>
              <a:off x="-2965850" y="1730325"/>
              <a:ext cx="1773925" cy="1766525"/>
            </a:xfrm>
            <a:custGeom>
              <a:avLst/>
              <a:gdLst/>
              <a:ahLst/>
              <a:cxnLst/>
              <a:rect l="l" t="t" r="r" b="b"/>
              <a:pathLst>
                <a:path w="70957" h="70661" extrusionOk="0">
                  <a:moveTo>
                    <a:pt x="43261" y="0"/>
                  </a:moveTo>
                  <a:cubicBezTo>
                    <a:pt x="28350" y="5755"/>
                    <a:pt x="13865" y="12687"/>
                    <a:pt x="1" y="20698"/>
                  </a:cubicBezTo>
                  <a:cubicBezTo>
                    <a:pt x="9353" y="37211"/>
                    <a:pt x="18802" y="54148"/>
                    <a:pt x="28154" y="70661"/>
                  </a:cubicBezTo>
                  <a:cubicBezTo>
                    <a:pt x="40808" y="61636"/>
                    <a:pt x="55817" y="54639"/>
                    <a:pt x="70956" y="51009"/>
                  </a:cubicBezTo>
                  <a:cubicBezTo>
                    <a:pt x="61931" y="34170"/>
                    <a:pt x="51272" y="17363"/>
                    <a:pt x="4326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489" name="Google Shape;489;p39"/>
            <p:cNvSpPr/>
            <p:nvPr/>
          </p:nvSpPr>
          <p:spPr>
            <a:xfrm>
              <a:off x="-2886550" y="2209350"/>
              <a:ext cx="521100" cy="871475"/>
            </a:xfrm>
            <a:custGeom>
              <a:avLst/>
              <a:gdLst/>
              <a:ahLst/>
              <a:cxnLst/>
              <a:rect l="l" t="t" r="r" b="b"/>
              <a:pathLst>
                <a:path w="20844" h="34859" extrusionOk="0">
                  <a:moveTo>
                    <a:pt x="1" y="0"/>
                  </a:moveTo>
                  <a:cubicBezTo>
                    <a:pt x="1" y="4"/>
                    <a:pt x="2" y="7"/>
                    <a:pt x="5" y="12"/>
                  </a:cubicBezTo>
                  <a:lnTo>
                    <a:pt x="5" y="12"/>
                  </a:lnTo>
                  <a:cubicBezTo>
                    <a:pt x="4" y="8"/>
                    <a:pt x="2" y="4"/>
                    <a:pt x="1" y="0"/>
                  </a:cubicBezTo>
                  <a:close/>
                  <a:moveTo>
                    <a:pt x="5" y="12"/>
                  </a:moveTo>
                  <a:cubicBezTo>
                    <a:pt x="2458" y="5827"/>
                    <a:pt x="5987" y="11121"/>
                    <a:pt x="9254" y="16513"/>
                  </a:cubicBezTo>
                  <a:lnTo>
                    <a:pt x="20110" y="34333"/>
                  </a:lnTo>
                  <a:cubicBezTo>
                    <a:pt x="20194" y="34501"/>
                    <a:pt x="20730" y="34859"/>
                    <a:pt x="20824" y="34859"/>
                  </a:cubicBezTo>
                  <a:cubicBezTo>
                    <a:pt x="20841" y="34859"/>
                    <a:pt x="20844" y="34848"/>
                    <a:pt x="20830" y="34824"/>
                  </a:cubicBezTo>
                  <a:lnTo>
                    <a:pt x="10399" y="17657"/>
                  </a:lnTo>
                  <a:cubicBezTo>
                    <a:pt x="7031" y="12099"/>
                    <a:pt x="3336" y="6605"/>
                    <a:pt x="753" y="589"/>
                  </a:cubicBezTo>
                  <a:cubicBezTo>
                    <a:pt x="660" y="340"/>
                    <a:pt x="65" y="92"/>
                    <a:pt x="5" y="12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490" name="Google Shape;490;p39"/>
            <p:cNvSpPr/>
            <p:nvPr/>
          </p:nvSpPr>
          <p:spPr>
            <a:xfrm>
              <a:off x="-2356000" y="3126800"/>
              <a:ext cx="187175" cy="295325"/>
            </a:xfrm>
            <a:custGeom>
              <a:avLst/>
              <a:gdLst/>
              <a:ahLst/>
              <a:cxnLst/>
              <a:rect l="l" t="t" r="r" b="b"/>
              <a:pathLst>
                <a:path w="7487" h="11813" extrusionOk="0">
                  <a:moveTo>
                    <a:pt x="310" y="1"/>
                  </a:moveTo>
                  <a:cubicBezTo>
                    <a:pt x="123" y="1"/>
                    <a:pt x="0" y="65"/>
                    <a:pt x="98" y="219"/>
                  </a:cubicBezTo>
                  <a:cubicBezTo>
                    <a:pt x="2420" y="3881"/>
                    <a:pt x="4545" y="7641"/>
                    <a:pt x="6474" y="11532"/>
                  </a:cubicBezTo>
                  <a:cubicBezTo>
                    <a:pt x="6569" y="11683"/>
                    <a:pt x="6937" y="11813"/>
                    <a:pt x="7186" y="11813"/>
                  </a:cubicBezTo>
                  <a:cubicBezTo>
                    <a:pt x="7368" y="11813"/>
                    <a:pt x="7486" y="11744"/>
                    <a:pt x="7390" y="11565"/>
                  </a:cubicBezTo>
                  <a:cubicBezTo>
                    <a:pt x="5461" y="7706"/>
                    <a:pt x="3335" y="3946"/>
                    <a:pt x="1014" y="284"/>
                  </a:cubicBezTo>
                  <a:cubicBezTo>
                    <a:pt x="920" y="116"/>
                    <a:pt x="559" y="1"/>
                    <a:pt x="31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491" name="Google Shape;491;p39"/>
            <p:cNvSpPr/>
            <p:nvPr/>
          </p:nvSpPr>
          <p:spPr>
            <a:xfrm>
              <a:off x="-2136150" y="3325425"/>
              <a:ext cx="533200" cy="234200"/>
            </a:xfrm>
            <a:custGeom>
              <a:avLst/>
              <a:gdLst/>
              <a:ahLst/>
              <a:cxnLst/>
              <a:rect l="l" t="t" r="r" b="b"/>
              <a:pathLst>
                <a:path w="21328" h="9368" extrusionOk="0">
                  <a:moveTo>
                    <a:pt x="20953" y="1"/>
                  </a:moveTo>
                  <a:cubicBezTo>
                    <a:pt x="20904" y="1"/>
                    <a:pt x="20841" y="8"/>
                    <a:pt x="20765" y="23"/>
                  </a:cubicBezTo>
                  <a:cubicBezTo>
                    <a:pt x="13277" y="1429"/>
                    <a:pt x="6247" y="4568"/>
                    <a:pt x="198" y="9179"/>
                  </a:cubicBezTo>
                  <a:cubicBezTo>
                    <a:pt x="0" y="9315"/>
                    <a:pt x="107" y="9367"/>
                    <a:pt x="297" y="9367"/>
                  </a:cubicBezTo>
                  <a:cubicBezTo>
                    <a:pt x="516" y="9367"/>
                    <a:pt x="845" y="9299"/>
                    <a:pt x="950" y="9211"/>
                  </a:cubicBezTo>
                  <a:cubicBezTo>
                    <a:pt x="6738" y="4797"/>
                    <a:pt x="13473" y="1821"/>
                    <a:pt x="20602" y="448"/>
                  </a:cubicBezTo>
                  <a:cubicBezTo>
                    <a:pt x="20977" y="390"/>
                    <a:pt x="21327" y="1"/>
                    <a:pt x="209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492" name="Google Shape;492;p39"/>
            <p:cNvSpPr/>
            <p:nvPr/>
          </p:nvSpPr>
          <p:spPr>
            <a:xfrm>
              <a:off x="-2036900" y="3209500"/>
              <a:ext cx="589400" cy="247425"/>
            </a:xfrm>
            <a:custGeom>
              <a:avLst/>
              <a:gdLst/>
              <a:ahLst/>
              <a:cxnLst/>
              <a:rect l="l" t="t" r="r" b="b"/>
              <a:pathLst>
                <a:path w="23576" h="9897" extrusionOk="0">
                  <a:moveTo>
                    <a:pt x="22788" y="0"/>
                  </a:moveTo>
                  <a:cubicBezTo>
                    <a:pt x="22743" y="0"/>
                    <a:pt x="22696" y="6"/>
                    <a:pt x="22648" y="17"/>
                  </a:cubicBezTo>
                  <a:cubicBezTo>
                    <a:pt x="14833" y="1979"/>
                    <a:pt x="7378" y="5085"/>
                    <a:pt x="479" y="9205"/>
                  </a:cubicBezTo>
                  <a:cubicBezTo>
                    <a:pt x="1" y="9497"/>
                    <a:pt x="364" y="9897"/>
                    <a:pt x="762" y="9897"/>
                  </a:cubicBezTo>
                  <a:cubicBezTo>
                    <a:pt x="854" y="9897"/>
                    <a:pt x="948" y="9876"/>
                    <a:pt x="1035" y="9826"/>
                  </a:cubicBezTo>
                  <a:cubicBezTo>
                    <a:pt x="7868" y="5739"/>
                    <a:pt x="15258" y="2665"/>
                    <a:pt x="23008" y="736"/>
                  </a:cubicBezTo>
                  <a:cubicBezTo>
                    <a:pt x="23576" y="587"/>
                    <a:pt x="23269" y="0"/>
                    <a:pt x="2278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493" name="Google Shape;493;p39"/>
            <p:cNvSpPr/>
            <p:nvPr/>
          </p:nvSpPr>
          <p:spPr>
            <a:xfrm>
              <a:off x="-1832375" y="3147225"/>
              <a:ext cx="463700" cy="154125"/>
            </a:xfrm>
            <a:custGeom>
              <a:avLst/>
              <a:gdLst/>
              <a:ahLst/>
              <a:cxnLst/>
              <a:rect l="l" t="t" r="r" b="b"/>
              <a:pathLst>
                <a:path w="18548" h="6165" extrusionOk="0">
                  <a:moveTo>
                    <a:pt x="18087" y="1"/>
                  </a:moveTo>
                  <a:cubicBezTo>
                    <a:pt x="18031" y="1"/>
                    <a:pt x="17969" y="8"/>
                    <a:pt x="17900" y="23"/>
                  </a:cubicBezTo>
                  <a:cubicBezTo>
                    <a:pt x="11851" y="1167"/>
                    <a:pt x="5998" y="3129"/>
                    <a:pt x="440" y="5810"/>
                  </a:cubicBezTo>
                  <a:cubicBezTo>
                    <a:pt x="0" y="6006"/>
                    <a:pt x="381" y="6164"/>
                    <a:pt x="738" y="6164"/>
                  </a:cubicBezTo>
                  <a:cubicBezTo>
                    <a:pt x="859" y="6164"/>
                    <a:pt x="978" y="6146"/>
                    <a:pt x="1061" y="6105"/>
                  </a:cubicBezTo>
                  <a:cubicBezTo>
                    <a:pt x="6456" y="3489"/>
                    <a:pt x="12146" y="1625"/>
                    <a:pt x="17999" y="481"/>
                  </a:cubicBezTo>
                  <a:cubicBezTo>
                    <a:pt x="18548" y="394"/>
                    <a:pt x="18509" y="1"/>
                    <a:pt x="180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494" name="Google Shape;494;p39"/>
            <p:cNvSpPr/>
            <p:nvPr/>
          </p:nvSpPr>
          <p:spPr>
            <a:xfrm>
              <a:off x="-2968750" y="2504325"/>
              <a:ext cx="621750" cy="1016000"/>
            </a:xfrm>
            <a:custGeom>
              <a:avLst/>
              <a:gdLst/>
              <a:ahLst/>
              <a:cxnLst/>
              <a:rect l="l" t="t" r="r" b="b"/>
              <a:pathLst>
                <a:path w="24870" h="40640" extrusionOk="0">
                  <a:moveTo>
                    <a:pt x="1275" y="1"/>
                  </a:moveTo>
                  <a:cubicBezTo>
                    <a:pt x="1" y="1"/>
                    <a:pt x="1138" y="3007"/>
                    <a:pt x="1523" y="3570"/>
                  </a:cubicBezTo>
                  <a:cubicBezTo>
                    <a:pt x="2177" y="4649"/>
                    <a:pt x="2635" y="5858"/>
                    <a:pt x="3191" y="7003"/>
                  </a:cubicBezTo>
                  <a:cubicBezTo>
                    <a:pt x="4368" y="9259"/>
                    <a:pt x="5545" y="11515"/>
                    <a:pt x="6787" y="13771"/>
                  </a:cubicBezTo>
                  <a:cubicBezTo>
                    <a:pt x="9240" y="18251"/>
                    <a:pt x="11823" y="22665"/>
                    <a:pt x="14472" y="27047"/>
                  </a:cubicBezTo>
                  <a:cubicBezTo>
                    <a:pt x="16662" y="30676"/>
                    <a:pt x="18886" y="34273"/>
                    <a:pt x="21109" y="37870"/>
                  </a:cubicBezTo>
                  <a:cubicBezTo>
                    <a:pt x="21520" y="38544"/>
                    <a:pt x="22535" y="40639"/>
                    <a:pt x="23661" y="40639"/>
                  </a:cubicBezTo>
                  <a:cubicBezTo>
                    <a:pt x="23790" y="40639"/>
                    <a:pt x="23921" y="40612"/>
                    <a:pt x="24052" y="40551"/>
                  </a:cubicBezTo>
                  <a:cubicBezTo>
                    <a:pt x="24575" y="40257"/>
                    <a:pt x="24870" y="39636"/>
                    <a:pt x="24739" y="39047"/>
                  </a:cubicBezTo>
                  <a:cubicBezTo>
                    <a:pt x="24641" y="38458"/>
                    <a:pt x="24379" y="37903"/>
                    <a:pt x="24019" y="37412"/>
                  </a:cubicBezTo>
                  <a:cubicBezTo>
                    <a:pt x="18559" y="28682"/>
                    <a:pt x="13294" y="19853"/>
                    <a:pt x="8259" y="10861"/>
                  </a:cubicBezTo>
                  <a:cubicBezTo>
                    <a:pt x="7213" y="8965"/>
                    <a:pt x="6166" y="7036"/>
                    <a:pt x="5120" y="5139"/>
                  </a:cubicBezTo>
                  <a:cubicBezTo>
                    <a:pt x="4302" y="3668"/>
                    <a:pt x="3812" y="2163"/>
                    <a:pt x="2700" y="856"/>
                  </a:cubicBezTo>
                  <a:cubicBezTo>
                    <a:pt x="2471" y="529"/>
                    <a:pt x="2144" y="267"/>
                    <a:pt x="1752" y="104"/>
                  </a:cubicBezTo>
                  <a:cubicBezTo>
                    <a:pt x="1565" y="33"/>
                    <a:pt x="1407" y="1"/>
                    <a:pt x="127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495" name="Google Shape;495;p39"/>
            <p:cNvSpPr/>
            <p:nvPr/>
          </p:nvSpPr>
          <p:spPr>
            <a:xfrm>
              <a:off x="-2396075" y="2100550"/>
              <a:ext cx="425100" cy="512750"/>
            </a:xfrm>
            <a:custGeom>
              <a:avLst/>
              <a:gdLst/>
              <a:ahLst/>
              <a:cxnLst/>
              <a:rect l="l" t="t" r="r" b="b"/>
              <a:pathLst>
                <a:path w="17004" h="20510" extrusionOk="0">
                  <a:moveTo>
                    <a:pt x="5495" y="1"/>
                  </a:moveTo>
                  <a:cubicBezTo>
                    <a:pt x="3972" y="1"/>
                    <a:pt x="2414" y="704"/>
                    <a:pt x="1472" y="1933"/>
                  </a:cubicBezTo>
                  <a:cubicBezTo>
                    <a:pt x="1" y="3895"/>
                    <a:pt x="393" y="6085"/>
                    <a:pt x="1439" y="8113"/>
                  </a:cubicBezTo>
                  <a:cubicBezTo>
                    <a:pt x="2682" y="10565"/>
                    <a:pt x="4153" y="12919"/>
                    <a:pt x="5592" y="15274"/>
                  </a:cubicBezTo>
                  <a:cubicBezTo>
                    <a:pt x="6181" y="16418"/>
                    <a:pt x="6933" y="17464"/>
                    <a:pt x="7783" y="18445"/>
                  </a:cubicBezTo>
                  <a:cubicBezTo>
                    <a:pt x="8633" y="19426"/>
                    <a:pt x="9745" y="20146"/>
                    <a:pt x="11020" y="20440"/>
                  </a:cubicBezTo>
                  <a:cubicBezTo>
                    <a:pt x="11293" y="20487"/>
                    <a:pt x="11565" y="20509"/>
                    <a:pt x="11833" y="20509"/>
                  </a:cubicBezTo>
                  <a:cubicBezTo>
                    <a:pt x="14002" y="20509"/>
                    <a:pt x="15928" y="19029"/>
                    <a:pt x="16481" y="16876"/>
                  </a:cubicBezTo>
                  <a:cubicBezTo>
                    <a:pt x="17004" y="14489"/>
                    <a:pt x="15630" y="12135"/>
                    <a:pt x="14323" y="10075"/>
                  </a:cubicBezTo>
                  <a:cubicBezTo>
                    <a:pt x="12949" y="7916"/>
                    <a:pt x="11641" y="5758"/>
                    <a:pt x="10333" y="3600"/>
                  </a:cubicBezTo>
                  <a:cubicBezTo>
                    <a:pt x="9712" y="2554"/>
                    <a:pt x="9025" y="1475"/>
                    <a:pt x="8044" y="788"/>
                  </a:cubicBezTo>
                  <a:cubicBezTo>
                    <a:pt x="7299" y="251"/>
                    <a:pt x="6404" y="1"/>
                    <a:pt x="54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496" name="Google Shape;496;p39"/>
            <p:cNvSpPr/>
            <p:nvPr/>
          </p:nvSpPr>
          <p:spPr>
            <a:xfrm>
              <a:off x="-2496625" y="2092500"/>
              <a:ext cx="622125" cy="529450"/>
            </a:xfrm>
            <a:custGeom>
              <a:avLst/>
              <a:gdLst/>
              <a:ahLst/>
              <a:cxnLst/>
              <a:rect l="l" t="t" r="r" b="b"/>
              <a:pathLst>
                <a:path w="24885" h="21178" extrusionOk="0">
                  <a:moveTo>
                    <a:pt x="9189" y="15301"/>
                  </a:moveTo>
                  <a:cubicBezTo>
                    <a:pt x="9191" y="15305"/>
                    <a:pt x="9193" y="15308"/>
                    <a:pt x="9195" y="15312"/>
                  </a:cubicBezTo>
                  <a:lnTo>
                    <a:pt x="9195" y="15312"/>
                  </a:lnTo>
                  <a:cubicBezTo>
                    <a:pt x="9193" y="15308"/>
                    <a:pt x="9191" y="15305"/>
                    <a:pt x="9189" y="15301"/>
                  </a:cubicBezTo>
                  <a:close/>
                  <a:moveTo>
                    <a:pt x="9740" y="708"/>
                  </a:moveTo>
                  <a:cubicBezTo>
                    <a:pt x="11949" y="708"/>
                    <a:pt x="13362" y="2641"/>
                    <a:pt x="14552" y="4642"/>
                  </a:cubicBezTo>
                  <a:cubicBezTo>
                    <a:pt x="15565" y="6277"/>
                    <a:pt x="16579" y="7911"/>
                    <a:pt x="17592" y="9546"/>
                  </a:cubicBezTo>
                  <a:cubicBezTo>
                    <a:pt x="18737" y="11410"/>
                    <a:pt x="20110" y="13372"/>
                    <a:pt x="20208" y="15628"/>
                  </a:cubicBezTo>
                  <a:cubicBezTo>
                    <a:pt x="20306" y="17394"/>
                    <a:pt x="19391" y="19062"/>
                    <a:pt x="17854" y="19912"/>
                  </a:cubicBezTo>
                  <a:cubicBezTo>
                    <a:pt x="17152" y="20315"/>
                    <a:pt x="16467" y="20491"/>
                    <a:pt x="15809" y="20491"/>
                  </a:cubicBezTo>
                  <a:cubicBezTo>
                    <a:pt x="13373" y="20491"/>
                    <a:pt x="11301" y="18085"/>
                    <a:pt x="10039" y="15923"/>
                  </a:cubicBezTo>
                  <a:cubicBezTo>
                    <a:pt x="8927" y="14091"/>
                    <a:pt x="7783" y="12293"/>
                    <a:pt x="6769" y="10429"/>
                  </a:cubicBezTo>
                  <a:cubicBezTo>
                    <a:pt x="5723" y="8533"/>
                    <a:pt x="4611" y="6604"/>
                    <a:pt x="5069" y="4413"/>
                  </a:cubicBezTo>
                  <a:cubicBezTo>
                    <a:pt x="5461" y="2778"/>
                    <a:pt x="6671" y="1470"/>
                    <a:pt x="8241" y="979"/>
                  </a:cubicBezTo>
                  <a:cubicBezTo>
                    <a:pt x="8779" y="793"/>
                    <a:pt x="9277" y="708"/>
                    <a:pt x="9740" y="708"/>
                  </a:cubicBezTo>
                  <a:close/>
                  <a:moveTo>
                    <a:pt x="9169" y="1"/>
                  </a:moveTo>
                  <a:cubicBezTo>
                    <a:pt x="8703" y="1"/>
                    <a:pt x="8210" y="72"/>
                    <a:pt x="7685" y="227"/>
                  </a:cubicBezTo>
                  <a:cubicBezTo>
                    <a:pt x="1" y="2451"/>
                    <a:pt x="7031" y="11672"/>
                    <a:pt x="9222" y="15367"/>
                  </a:cubicBezTo>
                  <a:cubicBezTo>
                    <a:pt x="9232" y="15384"/>
                    <a:pt x="9244" y="15402"/>
                    <a:pt x="9259" y="15419"/>
                  </a:cubicBezTo>
                  <a:lnTo>
                    <a:pt x="9259" y="15419"/>
                  </a:lnTo>
                  <a:cubicBezTo>
                    <a:pt x="10744" y="17898"/>
                    <a:pt x="13157" y="21177"/>
                    <a:pt x="16243" y="21177"/>
                  </a:cubicBezTo>
                  <a:cubicBezTo>
                    <a:pt x="16852" y="21177"/>
                    <a:pt x="17488" y="21049"/>
                    <a:pt x="18148" y="20762"/>
                  </a:cubicBezTo>
                  <a:cubicBezTo>
                    <a:pt x="24884" y="17819"/>
                    <a:pt x="17887" y="9383"/>
                    <a:pt x="15729" y="5819"/>
                  </a:cubicBezTo>
                  <a:cubicBezTo>
                    <a:pt x="14190" y="3282"/>
                    <a:pt x="12328" y="1"/>
                    <a:pt x="91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497" name="Google Shape;497;p39"/>
            <p:cNvSpPr/>
            <p:nvPr/>
          </p:nvSpPr>
          <p:spPr>
            <a:xfrm>
              <a:off x="-2144000" y="2774100"/>
              <a:ext cx="528525" cy="227575"/>
            </a:xfrm>
            <a:custGeom>
              <a:avLst/>
              <a:gdLst/>
              <a:ahLst/>
              <a:cxnLst/>
              <a:rect l="l" t="t" r="r" b="b"/>
              <a:pathLst>
                <a:path w="21141" h="9103" extrusionOk="0">
                  <a:moveTo>
                    <a:pt x="20445" y="1"/>
                  </a:moveTo>
                  <a:cubicBezTo>
                    <a:pt x="20374" y="1"/>
                    <a:pt x="20300" y="12"/>
                    <a:pt x="20229" y="37"/>
                  </a:cubicBezTo>
                  <a:cubicBezTo>
                    <a:pt x="13330" y="2163"/>
                    <a:pt x="6659" y="5073"/>
                    <a:pt x="414" y="8670"/>
                  </a:cubicBezTo>
                  <a:cubicBezTo>
                    <a:pt x="0" y="8913"/>
                    <a:pt x="347" y="9102"/>
                    <a:pt x="686" y="9102"/>
                  </a:cubicBezTo>
                  <a:cubicBezTo>
                    <a:pt x="803" y="9102"/>
                    <a:pt x="919" y="9080"/>
                    <a:pt x="1002" y="9029"/>
                  </a:cubicBezTo>
                  <a:lnTo>
                    <a:pt x="1035" y="9029"/>
                  </a:lnTo>
                  <a:cubicBezTo>
                    <a:pt x="7215" y="5465"/>
                    <a:pt x="13755" y="2588"/>
                    <a:pt x="20589" y="495"/>
                  </a:cubicBezTo>
                  <a:cubicBezTo>
                    <a:pt x="21141" y="330"/>
                    <a:pt x="20831" y="1"/>
                    <a:pt x="204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498" name="Google Shape;498;p39"/>
            <p:cNvSpPr/>
            <p:nvPr/>
          </p:nvSpPr>
          <p:spPr>
            <a:xfrm>
              <a:off x="-2077525" y="2888525"/>
              <a:ext cx="514725" cy="263500"/>
            </a:xfrm>
            <a:custGeom>
              <a:avLst/>
              <a:gdLst/>
              <a:ahLst/>
              <a:cxnLst/>
              <a:rect l="l" t="t" r="r" b="b"/>
              <a:pathLst>
                <a:path w="20589" h="10540" extrusionOk="0">
                  <a:moveTo>
                    <a:pt x="19828" y="1"/>
                  </a:moveTo>
                  <a:cubicBezTo>
                    <a:pt x="19774" y="1"/>
                    <a:pt x="19718" y="12"/>
                    <a:pt x="19663" y="38"/>
                  </a:cubicBezTo>
                  <a:lnTo>
                    <a:pt x="436" y="9586"/>
                  </a:lnTo>
                  <a:cubicBezTo>
                    <a:pt x="1" y="9818"/>
                    <a:pt x="338" y="10539"/>
                    <a:pt x="785" y="10539"/>
                  </a:cubicBezTo>
                  <a:cubicBezTo>
                    <a:pt x="842" y="10539"/>
                    <a:pt x="900" y="10527"/>
                    <a:pt x="959" y="10502"/>
                  </a:cubicBezTo>
                  <a:lnTo>
                    <a:pt x="20153" y="921"/>
                  </a:lnTo>
                  <a:cubicBezTo>
                    <a:pt x="20588" y="718"/>
                    <a:pt x="20252" y="1"/>
                    <a:pt x="1982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</p:grpSp>
      <p:grpSp>
        <p:nvGrpSpPr>
          <p:cNvPr id="499" name="Google Shape;499;p39"/>
          <p:cNvGrpSpPr/>
          <p:nvPr/>
        </p:nvGrpSpPr>
        <p:grpSpPr>
          <a:xfrm rot="2700000">
            <a:off x="7428340" y="1461193"/>
            <a:ext cx="870931" cy="584968"/>
            <a:chOff x="133625" y="4024950"/>
            <a:chExt cx="1244878" cy="836133"/>
          </a:xfrm>
        </p:grpSpPr>
        <p:sp>
          <p:nvSpPr>
            <p:cNvPr id="500" name="Google Shape;500;p39"/>
            <p:cNvSpPr/>
            <p:nvPr/>
          </p:nvSpPr>
          <p:spPr>
            <a:xfrm>
              <a:off x="145827" y="4027219"/>
              <a:ext cx="1217689" cy="831396"/>
            </a:xfrm>
            <a:custGeom>
              <a:avLst/>
              <a:gdLst/>
              <a:ahLst/>
              <a:cxnLst/>
              <a:rect l="l" t="t" r="r" b="b"/>
              <a:pathLst>
                <a:path w="103589" h="70727" extrusionOk="0">
                  <a:moveTo>
                    <a:pt x="6834" y="0"/>
                  </a:moveTo>
                  <a:lnTo>
                    <a:pt x="6834" y="0"/>
                  </a:lnTo>
                  <a:cubicBezTo>
                    <a:pt x="7521" y="850"/>
                    <a:pt x="8142" y="1766"/>
                    <a:pt x="8698" y="2682"/>
                  </a:cubicBezTo>
                  <a:lnTo>
                    <a:pt x="5199" y="916"/>
                  </a:lnTo>
                  <a:lnTo>
                    <a:pt x="5199" y="916"/>
                  </a:lnTo>
                  <a:cubicBezTo>
                    <a:pt x="6409" y="2485"/>
                    <a:pt x="7488" y="4153"/>
                    <a:pt x="8436" y="5919"/>
                  </a:cubicBezTo>
                  <a:lnTo>
                    <a:pt x="2256" y="2845"/>
                  </a:lnTo>
                  <a:lnTo>
                    <a:pt x="2256" y="2845"/>
                  </a:lnTo>
                  <a:cubicBezTo>
                    <a:pt x="4120" y="5265"/>
                    <a:pt x="5690" y="7946"/>
                    <a:pt x="6932" y="10758"/>
                  </a:cubicBezTo>
                  <a:lnTo>
                    <a:pt x="0" y="7979"/>
                  </a:lnTo>
                  <a:lnTo>
                    <a:pt x="0" y="7979"/>
                  </a:lnTo>
                  <a:cubicBezTo>
                    <a:pt x="4937" y="13145"/>
                    <a:pt x="7684" y="20142"/>
                    <a:pt x="8534" y="27238"/>
                  </a:cubicBezTo>
                  <a:cubicBezTo>
                    <a:pt x="9057" y="32045"/>
                    <a:pt x="8927" y="36917"/>
                    <a:pt x="8175" y="41690"/>
                  </a:cubicBezTo>
                  <a:cubicBezTo>
                    <a:pt x="7979" y="42865"/>
                    <a:pt x="5246" y="55326"/>
                    <a:pt x="5037" y="55326"/>
                  </a:cubicBezTo>
                  <a:cubicBezTo>
                    <a:pt x="5037" y="55326"/>
                    <a:pt x="5036" y="55326"/>
                    <a:pt x="5036" y="55326"/>
                  </a:cubicBezTo>
                  <a:lnTo>
                    <a:pt x="5036" y="55326"/>
                  </a:lnTo>
                  <a:cubicBezTo>
                    <a:pt x="5037" y="55326"/>
                    <a:pt x="8045" y="56339"/>
                    <a:pt x="12818" y="57843"/>
                  </a:cubicBezTo>
                  <a:cubicBezTo>
                    <a:pt x="26028" y="62061"/>
                    <a:pt x="52317" y="70072"/>
                    <a:pt x="61309" y="70726"/>
                  </a:cubicBezTo>
                  <a:lnTo>
                    <a:pt x="70694" y="65527"/>
                  </a:lnTo>
                  <a:lnTo>
                    <a:pt x="70726" y="65495"/>
                  </a:lnTo>
                  <a:lnTo>
                    <a:pt x="70759" y="65495"/>
                  </a:lnTo>
                  <a:lnTo>
                    <a:pt x="70890" y="65429"/>
                  </a:lnTo>
                  <a:lnTo>
                    <a:pt x="70857" y="65429"/>
                  </a:lnTo>
                  <a:cubicBezTo>
                    <a:pt x="71184" y="65135"/>
                    <a:pt x="71413" y="64775"/>
                    <a:pt x="71576" y="64383"/>
                  </a:cubicBezTo>
                  <a:cubicBezTo>
                    <a:pt x="72296" y="62650"/>
                    <a:pt x="73015" y="60950"/>
                    <a:pt x="73735" y="59217"/>
                  </a:cubicBezTo>
                  <a:cubicBezTo>
                    <a:pt x="74944" y="56437"/>
                    <a:pt x="76187" y="53691"/>
                    <a:pt x="77626" y="51042"/>
                  </a:cubicBezTo>
                  <a:cubicBezTo>
                    <a:pt x="79849" y="47020"/>
                    <a:pt x="82825" y="43554"/>
                    <a:pt x="85768" y="40088"/>
                  </a:cubicBezTo>
                  <a:cubicBezTo>
                    <a:pt x="90411" y="34628"/>
                    <a:pt x="96754" y="29461"/>
                    <a:pt x="103588" y="27728"/>
                  </a:cubicBezTo>
                  <a:cubicBezTo>
                    <a:pt x="99991" y="26519"/>
                    <a:pt x="96394" y="25276"/>
                    <a:pt x="92863" y="23935"/>
                  </a:cubicBezTo>
                  <a:lnTo>
                    <a:pt x="50323" y="8763"/>
                  </a:lnTo>
                  <a:cubicBezTo>
                    <a:pt x="49930" y="8862"/>
                    <a:pt x="49538" y="9058"/>
                    <a:pt x="49211" y="9352"/>
                  </a:cubicBezTo>
                  <a:lnTo>
                    <a:pt x="44273" y="7161"/>
                  </a:lnTo>
                  <a:cubicBezTo>
                    <a:pt x="43783" y="7488"/>
                    <a:pt x="43325" y="7848"/>
                    <a:pt x="42835" y="8208"/>
                  </a:cubicBezTo>
                  <a:lnTo>
                    <a:pt x="38486" y="6344"/>
                  </a:lnTo>
                  <a:cubicBezTo>
                    <a:pt x="36066" y="8109"/>
                    <a:pt x="33843" y="10169"/>
                    <a:pt x="31946" y="12491"/>
                  </a:cubicBezTo>
                  <a:lnTo>
                    <a:pt x="6834" y="0"/>
                  </a:lnTo>
                  <a:close/>
                </a:path>
              </a:pathLst>
            </a:custGeom>
            <a:solidFill>
              <a:srgbClr val="EF43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501" name="Google Shape;501;p39"/>
            <p:cNvSpPr/>
            <p:nvPr/>
          </p:nvSpPr>
          <p:spPr>
            <a:xfrm>
              <a:off x="133625" y="4024950"/>
              <a:ext cx="1244878" cy="836133"/>
            </a:xfrm>
            <a:custGeom>
              <a:avLst/>
              <a:gdLst/>
              <a:ahLst/>
              <a:cxnLst/>
              <a:rect l="l" t="t" r="r" b="b"/>
              <a:pathLst>
                <a:path w="105902" h="71130" extrusionOk="0">
                  <a:moveTo>
                    <a:pt x="52342" y="9153"/>
                  </a:moveTo>
                  <a:cubicBezTo>
                    <a:pt x="52341" y="9153"/>
                    <a:pt x="52340" y="9153"/>
                    <a:pt x="52340" y="9153"/>
                  </a:cubicBezTo>
                  <a:lnTo>
                    <a:pt x="52340" y="9153"/>
                  </a:lnTo>
                  <a:cubicBezTo>
                    <a:pt x="52340" y="9153"/>
                    <a:pt x="52341" y="9153"/>
                    <a:pt x="52342" y="9153"/>
                  </a:cubicBezTo>
                  <a:close/>
                  <a:moveTo>
                    <a:pt x="9753" y="1506"/>
                  </a:moveTo>
                  <a:lnTo>
                    <a:pt x="32101" y="12651"/>
                  </a:lnTo>
                  <a:cubicBezTo>
                    <a:pt x="32332" y="12790"/>
                    <a:pt x="33021" y="13027"/>
                    <a:pt x="33520" y="13027"/>
                  </a:cubicBezTo>
                  <a:cubicBezTo>
                    <a:pt x="33727" y="13027"/>
                    <a:pt x="33902" y="12986"/>
                    <a:pt x="33998" y="12880"/>
                  </a:cubicBezTo>
                  <a:cubicBezTo>
                    <a:pt x="35772" y="10708"/>
                    <a:pt x="37804" y="8794"/>
                    <a:pt x="40040" y="7110"/>
                  </a:cubicBezTo>
                  <a:lnTo>
                    <a:pt x="40040" y="7110"/>
                  </a:lnTo>
                  <a:cubicBezTo>
                    <a:pt x="40919" y="7493"/>
                    <a:pt x="41807" y="7871"/>
                    <a:pt x="42696" y="8204"/>
                  </a:cubicBezTo>
                  <a:cubicBezTo>
                    <a:pt x="43285" y="8440"/>
                    <a:pt x="43726" y="8553"/>
                    <a:pt x="44117" y="8553"/>
                  </a:cubicBezTo>
                  <a:cubicBezTo>
                    <a:pt x="44680" y="8553"/>
                    <a:pt x="45142" y="8320"/>
                    <a:pt x="45798" y="7886"/>
                  </a:cubicBezTo>
                  <a:lnTo>
                    <a:pt x="45798" y="7886"/>
                  </a:lnTo>
                  <a:lnTo>
                    <a:pt x="48745" y="9185"/>
                  </a:lnTo>
                  <a:cubicBezTo>
                    <a:pt x="49137" y="9382"/>
                    <a:pt x="49530" y="9545"/>
                    <a:pt x="49955" y="9676"/>
                  </a:cubicBezTo>
                  <a:cubicBezTo>
                    <a:pt x="50178" y="9723"/>
                    <a:pt x="50367" y="9744"/>
                    <a:pt x="50536" y="9744"/>
                  </a:cubicBezTo>
                  <a:cubicBezTo>
                    <a:pt x="51006" y="9744"/>
                    <a:pt x="51320" y="9584"/>
                    <a:pt x="51763" y="9387"/>
                  </a:cubicBezTo>
                  <a:lnTo>
                    <a:pt x="51763" y="9387"/>
                  </a:lnTo>
                  <a:lnTo>
                    <a:pt x="78369" y="18831"/>
                  </a:lnTo>
                  <a:lnTo>
                    <a:pt x="92103" y="23736"/>
                  </a:lnTo>
                  <a:cubicBezTo>
                    <a:pt x="94620" y="24619"/>
                    <a:pt x="97105" y="25600"/>
                    <a:pt x="99623" y="26450"/>
                  </a:cubicBezTo>
                  <a:cubicBezTo>
                    <a:pt x="99950" y="26581"/>
                    <a:pt x="103416" y="27660"/>
                    <a:pt x="103416" y="27758"/>
                  </a:cubicBezTo>
                  <a:cubicBezTo>
                    <a:pt x="103416" y="27856"/>
                    <a:pt x="100800" y="28641"/>
                    <a:pt x="100637" y="28706"/>
                  </a:cubicBezTo>
                  <a:cubicBezTo>
                    <a:pt x="97956" y="29818"/>
                    <a:pt x="95438" y="31289"/>
                    <a:pt x="93149" y="33088"/>
                  </a:cubicBezTo>
                  <a:cubicBezTo>
                    <a:pt x="88244" y="36848"/>
                    <a:pt x="84059" y="41785"/>
                    <a:pt x="80429" y="46788"/>
                  </a:cubicBezTo>
                  <a:cubicBezTo>
                    <a:pt x="78435" y="49633"/>
                    <a:pt x="76734" y="52641"/>
                    <a:pt x="75361" y="55780"/>
                  </a:cubicBezTo>
                  <a:cubicBezTo>
                    <a:pt x="74609" y="57415"/>
                    <a:pt x="73890" y="59050"/>
                    <a:pt x="73203" y="60685"/>
                  </a:cubicBezTo>
                  <a:cubicBezTo>
                    <a:pt x="72553" y="62246"/>
                    <a:pt x="72064" y="64130"/>
                    <a:pt x="70965" y="65405"/>
                  </a:cubicBezTo>
                  <a:lnTo>
                    <a:pt x="70965" y="65405"/>
                  </a:lnTo>
                  <a:lnTo>
                    <a:pt x="63753" y="69415"/>
                  </a:lnTo>
                  <a:cubicBezTo>
                    <a:pt x="63165" y="69742"/>
                    <a:pt x="62347" y="70037"/>
                    <a:pt x="61824" y="70462"/>
                  </a:cubicBezTo>
                  <a:cubicBezTo>
                    <a:pt x="61738" y="70526"/>
                    <a:pt x="61667" y="70576"/>
                    <a:pt x="61590" y="70622"/>
                  </a:cubicBezTo>
                  <a:lnTo>
                    <a:pt x="61590" y="70622"/>
                  </a:lnTo>
                  <a:cubicBezTo>
                    <a:pt x="61397" y="70613"/>
                    <a:pt x="61191" y="70586"/>
                    <a:pt x="61007" y="70560"/>
                  </a:cubicBezTo>
                  <a:cubicBezTo>
                    <a:pt x="58947" y="70331"/>
                    <a:pt x="56919" y="69906"/>
                    <a:pt x="54859" y="69448"/>
                  </a:cubicBezTo>
                  <a:cubicBezTo>
                    <a:pt x="43709" y="66996"/>
                    <a:pt x="32723" y="63628"/>
                    <a:pt x="21801" y="60260"/>
                  </a:cubicBezTo>
                  <a:cubicBezTo>
                    <a:pt x="16921" y="58748"/>
                    <a:pt x="12040" y="57207"/>
                    <a:pt x="7188" y="55605"/>
                  </a:cubicBezTo>
                  <a:lnTo>
                    <a:pt x="7188" y="55605"/>
                  </a:lnTo>
                  <a:cubicBezTo>
                    <a:pt x="7411" y="55228"/>
                    <a:pt x="7494" y="54292"/>
                    <a:pt x="7578" y="54014"/>
                  </a:cubicBezTo>
                  <a:cubicBezTo>
                    <a:pt x="7937" y="52543"/>
                    <a:pt x="8264" y="51039"/>
                    <a:pt x="8624" y="49535"/>
                  </a:cubicBezTo>
                  <a:cubicBezTo>
                    <a:pt x="9213" y="46821"/>
                    <a:pt x="9932" y="44074"/>
                    <a:pt x="10324" y="41295"/>
                  </a:cubicBezTo>
                  <a:cubicBezTo>
                    <a:pt x="11869" y="30106"/>
                    <a:pt x="10405" y="18036"/>
                    <a:pt x="2888" y="9243"/>
                  </a:cubicBezTo>
                  <a:lnTo>
                    <a:pt x="2888" y="9243"/>
                  </a:lnTo>
                  <a:lnTo>
                    <a:pt x="7251" y="10984"/>
                  </a:lnTo>
                  <a:cubicBezTo>
                    <a:pt x="7361" y="11028"/>
                    <a:pt x="8176" y="11192"/>
                    <a:pt x="8641" y="11192"/>
                  </a:cubicBezTo>
                  <a:cubicBezTo>
                    <a:pt x="8862" y="11192"/>
                    <a:pt x="9004" y="11155"/>
                    <a:pt x="8951" y="11049"/>
                  </a:cubicBezTo>
                  <a:cubicBezTo>
                    <a:pt x="7909" y="8690"/>
                    <a:pt x="6636" y="6446"/>
                    <a:pt x="5152" y="4336"/>
                  </a:cubicBezTo>
                  <a:lnTo>
                    <a:pt x="5152" y="4336"/>
                  </a:lnTo>
                  <a:lnTo>
                    <a:pt x="8481" y="5992"/>
                  </a:lnTo>
                  <a:lnTo>
                    <a:pt x="8481" y="5992"/>
                  </a:lnTo>
                  <a:cubicBezTo>
                    <a:pt x="8485" y="5999"/>
                    <a:pt x="8489" y="6006"/>
                    <a:pt x="8493" y="6014"/>
                  </a:cubicBezTo>
                  <a:lnTo>
                    <a:pt x="8531" y="6016"/>
                  </a:lnTo>
                  <a:lnTo>
                    <a:pt x="8531" y="6016"/>
                  </a:lnTo>
                  <a:lnTo>
                    <a:pt x="8591" y="6046"/>
                  </a:lnTo>
                  <a:cubicBezTo>
                    <a:pt x="8734" y="6117"/>
                    <a:pt x="9719" y="6309"/>
                    <a:pt x="10200" y="6309"/>
                  </a:cubicBezTo>
                  <a:cubicBezTo>
                    <a:pt x="10381" y="6309"/>
                    <a:pt x="10491" y="6282"/>
                    <a:pt x="10455" y="6210"/>
                  </a:cubicBezTo>
                  <a:cubicBezTo>
                    <a:pt x="9752" y="4901"/>
                    <a:pt x="8977" y="3646"/>
                    <a:pt x="8131" y="2445"/>
                  </a:cubicBezTo>
                  <a:lnTo>
                    <a:pt x="8131" y="2445"/>
                  </a:lnTo>
                  <a:lnTo>
                    <a:pt x="8853" y="2809"/>
                  </a:lnTo>
                  <a:cubicBezTo>
                    <a:pt x="9015" y="2878"/>
                    <a:pt x="9959" y="3046"/>
                    <a:pt x="10443" y="3046"/>
                  </a:cubicBezTo>
                  <a:cubicBezTo>
                    <a:pt x="10644" y="3046"/>
                    <a:pt x="10765" y="3017"/>
                    <a:pt x="10717" y="2940"/>
                  </a:cubicBezTo>
                  <a:cubicBezTo>
                    <a:pt x="10405" y="2454"/>
                    <a:pt x="10083" y="1978"/>
                    <a:pt x="9753" y="1506"/>
                  </a:cubicBezTo>
                  <a:close/>
                  <a:moveTo>
                    <a:pt x="7133" y="0"/>
                  </a:moveTo>
                  <a:cubicBezTo>
                    <a:pt x="6959" y="0"/>
                    <a:pt x="6856" y="18"/>
                    <a:pt x="6891" y="63"/>
                  </a:cubicBezTo>
                  <a:cubicBezTo>
                    <a:pt x="7262" y="564"/>
                    <a:pt x="7623" y="1065"/>
                    <a:pt x="7973" y="1572"/>
                  </a:cubicBezTo>
                  <a:lnTo>
                    <a:pt x="7973" y="1572"/>
                  </a:lnTo>
                  <a:lnTo>
                    <a:pt x="7120" y="1142"/>
                  </a:lnTo>
                  <a:cubicBezTo>
                    <a:pt x="6956" y="1071"/>
                    <a:pt x="6002" y="934"/>
                    <a:pt x="5523" y="934"/>
                  </a:cubicBezTo>
                  <a:cubicBezTo>
                    <a:pt x="5334" y="934"/>
                    <a:pt x="5219" y="955"/>
                    <a:pt x="5256" y="1011"/>
                  </a:cubicBezTo>
                  <a:cubicBezTo>
                    <a:pt x="6211" y="2250"/>
                    <a:pt x="7084" y="3550"/>
                    <a:pt x="7876" y="4911"/>
                  </a:cubicBezTo>
                  <a:lnTo>
                    <a:pt x="7876" y="4911"/>
                  </a:lnTo>
                  <a:lnTo>
                    <a:pt x="4177" y="3071"/>
                  </a:lnTo>
                  <a:cubicBezTo>
                    <a:pt x="4010" y="2975"/>
                    <a:pt x="3008" y="2845"/>
                    <a:pt x="2541" y="2845"/>
                  </a:cubicBezTo>
                  <a:cubicBezTo>
                    <a:pt x="2368" y="2845"/>
                    <a:pt x="2269" y="2863"/>
                    <a:pt x="2313" y="2907"/>
                  </a:cubicBezTo>
                  <a:cubicBezTo>
                    <a:pt x="4007" y="5136"/>
                    <a:pt x="5458" y="7554"/>
                    <a:pt x="6642" y="10088"/>
                  </a:cubicBezTo>
                  <a:lnTo>
                    <a:pt x="6642" y="10088"/>
                  </a:lnTo>
                  <a:lnTo>
                    <a:pt x="1757" y="8139"/>
                  </a:lnTo>
                  <a:cubicBezTo>
                    <a:pt x="1629" y="8075"/>
                    <a:pt x="865" y="7996"/>
                    <a:pt x="402" y="7996"/>
                  </a:cubicBezTo>
                  <a:cubicBezTo>
                    <a:pt x="161" y="7996"/>
                    <a:pt x="1" y="8017"/>
                    <a:pt x="57" y="8074"/>
                  </a:cubicBezTo>
                  <a:cubicBezTo>
                    <a:pt x="8297" y="16902"/>
                    <a:pt x="9899" y="29393"/>
                    <a:pt x="8297" y="40968"/>
                  </a:cubicBezTo>
                  <a:cubicBezTo>
                    <a:pt x="7970" y="43518"/>
                    <a:pt x="7316" y="46069"/>
                    <a:pt x="6760" y="48587"/>
                  </a:cubicBezTo>
                  <a:cubicBezTo>
                    <a:pt x="6401" y="50091"/>
                    <a:pt x="6074" y="51595"/>
                    <a:pt x="5714" y="53099"/>
                  </a:cubicBezTo>
                  <a:cubicBezTo>
                    <a:pt x="5651" y="53383"/>
                    <a:pt x="5436" y="55035"/>
                    <a:pt x="5156" y="55299"/>
                  </a:cubicBezTo>
                  <a:lnTo>
                    <a:pt x="5156" y="55299"/>
                  </a:lnTo>
                  <a:lnTo>
                    <a:pt x="5125" y="55290"/>
                  </a:lnTo>
                  <a:lnTo>
                    <a:pt x="5125" y="55290"/>
                  </a:lnTo>
                  <a:cubicBezTo>
                    <a:pt x="4962" y="55453"/>
                    <a:pt x="5452" y="55584"/>
                    <a:pt x="5518" y="55617"/>
                  </a:cubicBezTo>
                  <a:cubicBezTo>
                    <a:pt x="16177" y="59148"/>
                    <a:pt x="26902" y="62451"/>
                    <a:pt x="37725" y="65492"/>
                  </a:cubicBezTo>
                  <a:cubicBezTo>
                    <a:pt x="43251" y="67061"/>
                    <a:pt x="48810" y="68565"/>
                    <a:pt x="54434" y="69808"/>
                  </a:cubicBezTo>
                  <a:cubicBezTo>
                    <a:pt x="56494" y="70233"/>
                    <a:pt x="58554" y="70658"/>
                    <a:pt x="60647" y="70952"/>
                  </a:cubicBezTo>
                  <a:cubicBezTo>
                    <a:pt x="61276" y="71022"/>
                    <a:pt x="61848" y="71129"/>
                    <a:pt x="62405" y="71129"/>
                  </a:cubicBezTo>
                  <a:cubicBezTo>
                    <a:pt x="62891" y="71129"/>
                    <a:pt x="63364" y="71048"/>
                    <a:pt x="63851" y="70789"/>
                  </a:cubicBezTo>
                  <a:cubicBezTo>
                    <a:pt x="66925" y="69285"/>
                    <a:pt x="69901" y="67453"/>
                    <a:pt x="72909" y="65786"/>
                  </a:cubicBezTo>
                  <a:cubicBezTo>
                    <a:pt x="72932" y="65774"/>
                    <a:pt x="72944" y="65761"/>
                    <a:pt x="72946" y="65747"/>
                  </a:cubicBezTo>
                  <a:lnTo>
                    <a:pt x="72946" y="65747"/>
                  </a:lnTo>
                  <a:cubicBezTo>
                    <a:pt x="74316" y="64144"/>
                    <a:pt x="74970" y="61500"/>
                    <a:pt x="75819" y="59540"/>
                  </a:cubicBezTo>
                  <a:cubicBezTo>
                    <a:pt x="76636" y="57611"/>
                    <a:pt x="77519" y="55617"/>
                    <a:pt x="78467" y="53720"/>
                  </a:cubicBezTo>
                  <a:cubicBezTo>
                    <a:pt x="80462" y="49829"/>
                    <a:pt x="82914" y="46200"/>
                    <a:pt x="85759" y="42897"/>
                  </a:cubicBezTo>
                  <a:cubicBezTo>
                    <a:pt x="91056" y="36488"/>
                    <a:pt x="97236" y="30374"/>
                    <a:pt x="105509" y="28150"/>
                  </a:cubicBezTo>
                  <a:cubicBezTo>
                    <a:pt x="105901" y="28019"/>
                    <a:pt x="105313" y="27823"/>
                    <a:pt x="105182" y="27791"/>
                  </a:cubicBezTo>
                  <a:cubicBezTo>
                    <a:pt x="89487" y="22493"/>
                    <a:pt x="73922" y="16673"/>
                    <a:pt x="58325" y="11115"/>
                  </a:cubicBezTo>
                  <a:lnTo>
                    <a:pt x="52113" y="8924"/>
                  </a:lnTo>
                  <a:cubicBezTo>
                    <a:pt x="51996" y="8877"/>
                    <a:pt x="51669" y="8834"/>
                    <a:pt x="51335" y="8812"/>
                  </a:cubicBezTo>
                  <a:lnTo>
                    <a:pt x="51335" y="8812"/>
                  </a:lnTo>
                  <a:cubicBezTo>
                    <a:pt x="51097" y="8743"/>
                    <a:pt x="50854" y="8691"/>
                    <a:pt x="50655" y="8691"/>
                  </a:cubicBezTo>
                  <a:cubicBezTo>
                    <a:pt x="50563" y="8691"/>
                    <a:pt x="50481" y="8702"/>
                    <a:pt x="50412" y="8728"/>
                  </a:cubicBezTo>
                  <a:cubicBezTo>
                    <a:pt x="50190" y="8779"/>
                    <a:pt x="49977" y="8857"/>
                    <a:pt x="49777" y="8962"/>
                  </a:cubicBezTo>
                  <a:lnTo>
                    <a:pt x="49777" y="8962"/>
                  </a:lnTo>
                  <a:cubicBezTo>
                    <a:pt x="48754" y="8494"/>
                    <a:pt x="47719" y="8030"/>
                    <a:pt x="46685" y="7583"/>
                  </a:cubicBezTo>
                  <a:cubicBezTo>
                    <a:pt x="46030" y="7301"/>
                    <a:pt x="45536" y="7159"/>
                    <a:pt x="45087" y="7159"/>
                  </a:cubicBezTo>
                  <a:cubicBezTo>
                    <a:pt x="44527" y="7159"/>
                    <a:pt x="44037" y="7379"/>
                    <a:pt x="43389" y="7818"/>
                  </a:cubicBezTo>
                  <a:lnTo>
                    <a:pt x="43389" y="7818"/>
                  </a:lnTo>
                  <a:cubicBezTo>
                    <a:pt x="42225" y="7263"/>
                    <a:pt x="41031" y="6673"/>
                    <a:pt x="39818" y="6406"/>
                  </a:cubicBezTo>
                  <a:cubicBezTo>
                    <a:pt x="39600" y="6354"/>
                    <a:pt x="39400" y="6330"/>
                    <a:pt x="39213" y="6330"/>
                  </a:cubicBezTo>
                  <a:cubicBezTo>
                    <a:pt x="38227" y="6330"/>
                    <a:pt x="37625" y="6999"/>
                    <a:pt x="36744" y="7714"/>
                  </a:cubicBezTo>
                  <a:cubicBezTo>
                    <a:pt x="35186" y="9037"/>
                    <a:pt x="33734" y="10465"/>
                    <a:pt x="32411" y="12023"/>
                  </a:cubicBezTo>
                  <a:lnTo>
                    <a:pt x="32411" y="12023"/>
                  </a:lnTo>
                  <a:lnTo>
                    <a:pt x="8872" y="284"/>
                  </a:lnTo>
                  <a:lnTo>
                    <a:pt x="8872" y="284"/>
                  </a:lnTo>
                  <a:cubicBezTo>
                    <a:pt x="8866" y="276"/>
                    <a:pt x="8859" y="267"/>
                    <a:pt x="8853" y="259"/>
                  </a:cubicBezTo>
                  <a:lnTo>
                    <a:pt x="8815" y="256"/>
                  </a:lnTo>
                  <a:lnTo>
                    <a:pt x="8815" y="256"/>
                  </a:lnTo>
                  <a:lnTo>
                    <a:pt x="8755" y="226"/>
                  </a:lnTo>
                  <a:cubicBezTo>
                    <a:pt x="8588" y="131"/>
                    <a:pt x="7603" y="0"/>
                    <a:pt x="7133" y="0"/>
                  </a:cubicBezTo>
                  <a:close/>
                </a:path>
              </a:pathLst>
            </a:custGeom>
            <a:solidFill>
              <a:schemeClr val="lt2"/>
            </a:solidFill>
            <a:ln w="762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502" name="Google Shape;502;p39"/>
            <p:cNvSpPr/>
            <p:nvPr/>
          </p:nvSpPr>
          <p:spPr>
            <a:xfrm>
              <a:off x="145827" y="4121002"/>
              <a:ext cx="831008" cy="737614"/>
            </a:xfrm>
            <a:custGeom>
              <a:avLst/>
              <a:gdLst/>
              <a:ahLst/>
              <a:cxnLst/>
              <a:rect l="l" t="t" r="r" b="b"/>
              <a:pathLst>
                <a:path w="70694" h="62749" extrusionOk="0">
                  <a:moveTo>
                    <a:pt x="5036" y="47348"/>
                  </a:moveTo>
                  <a:cubicBezTo>
                    <a:pt x="5036" y="47348"/>
                    <a:pt x="5036" y="47348"/>
                    <a:pt x="5036" y="47348"/>
                  </a:cubicBezTo>
                  <a:lnTo>
                    <a:pt x="5036" y="47348"/>
                  </a:lnTo>
                  <a:cubicBezTo>
                    <a:pt x="5036" y="47348"/>
                    <a:pt x="5036" y="47348"/>
                    <a:pt x="5036" y="47348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4937" y="5167"/>
                    <a:pt x="7684" y="12164"/>
                    <a:pt x="8534" y="19260"/>
                  </a:cubicBezTo>
                  <a:cubicBezTo>
                    <a:pt x="9057" y="24067"/>
                    <a:pt x="8927" y="28939"/>
                    <a:pt x="8175" y="33712"/>
                  </a:cubicBezTo>
                  <a:cubicBezTo>
                    <a:pt x="7979" y="34887"/>
                    <a:pt x="5246" y="47348"/>
                    <a:pt x="5037" y="47348"/>
                  </a:cubicBezTo>
                  <a:cubicBezTo>
                    <a:pt x="5037" y="47348"/>
                    <a:pt x="5037" y="47348"/>
                    <a:pt x="5036" y="47348"/>
                  </a:cubicBezTo>
                  <a:lnTo>
                    <a:pt x="5036" y="47348"/>
                  </a:lnTo>
                  <a:cubicBezTo>
                    <a:pt x="5236" y="47403"/>
                    <a:pt x="40302" y="59095"/>
                    <a:pt x="61309" y="62748"/>
                  </a:cubicBezTo>
                  <a:lnTo>
                    <a:pt x="70694" y="57353"/>
                  </a:lnTo>
                  <a:lnTo>
                    <a:pt x="52873" y="39010"/>
                  </a:lnTo>
                  <a:cubicBezTo>
                    <a:pt x="51631" y="37734"/>
                    <a:pt x="50617" y="35969"/>
                    <a:pt x="49113" y="34988"/>
                  </a:cubicBezTo>
                  <a:cubicBezTo>
                    <a:pt x="47838" y="34105"/>
                    <a:pt x="46987" y="33843"/>
                    <a:pt x="47151" y="31881"/>
                  </a:cubicBezTo>
                  <a:cubicBezTo>
                    <a:pt x="47282" y="30802"/>
                    <a:pt x="47707" y="29756"/>
                    <a:pt x="47870" y="28677"/>
                  </a:cubicBezTo>
                  <a:cubicBezTo>
                    <a:pt x="48034" y="27467"/>
                    <a:pt x="47903" y="26257"/>
                    <a:pt x="47903" y="25080"/>
                  </a:cubicBezTo>
                  <a:cubicBezTo>
                    <a:pt x="47870" y="23184"/>
                    <a:pt x="48165" y="21320"/>
                    <a:pt x="48753" y="19521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503" name="Google Shape;503;p39"/>
            <p:cNvSpPr/>
            <p:nvPr/>
          </p:nvSpPr>
          <p:spPr>
            <a:xfrm>
              <a:off x="172347" y="4060662"/>
              <a:ext cx="518137" cy="604995"/>
            </a:xfrm>
            <a:custGeom>
              <a:avLst/>
              <a:gdLst/>
              <a:ahLst/>
              <a:cxnLst/>
              <a:rect l="l" t="t" r="r" b="b"/>
              <a:pathLst>
                <a:path w="44078" h="51467" extrusionOk="0">
                  <a:moveTo>
                    <a:pt x="0" y="0"/>
                  </a:moveTo>
                  <a:lnTo>
                    <a:pt x="0" y="0"/>
                  </a:lnTo>
                  <a:cubicBezTo>
                    <a:pt x="15826" y="20436"/>
                    <a:pt x="4905" y="51467"/>
                    <a:pt x="4905" y="51467"/>
                  </a:cubicBezTo>
                  <a:lnTo>
                    <a:pt x="22006" y="47249"/>
                  </a:lnTo>
                  <a:lnTo>
                    <a:pt x="44077" y="2197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504" name="Google Shape;504;p39"/>
            <p:cNvSpPr/>
            <p:nvPr/>
          </p:nvSpPr>
          <p:spPr>
            <a:xfrm>
              <a:off x="206942" y="4037975"/>
              <a:ext cx="518137" cy="624226"/>
            </a:xfrm>
            <a:custGeom>
              <a:avLst/>
              <a:gdLst/>
              <a:ahLst/>
              <a:cxnLst/>
              <a:rect l="l" t="t" r="r" b="b"/>
              <a:pathLst>
                <a:path w="44078" h="53103" extrusionOk="0">
                  <a:moveTo>
                    <a:pt x="0" y="1"/>
                  </a:moveTo>
                  <a:cubicBezTo>
                    <a:pt x="15826" y="20470"/>
                    <a:pt x="4120" y="53103"/>
                    <a:pt x="4120" y="53103"/>
                  </a:cubicBezTo>
                  <a:lnTo>
                    <a:pt x="22006" y="47282"/>
                  </a:lnTo>
                  <a:lnTo>
                    <a:pt x="44077" y="2197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505" name="Google Shape;505;p39"/>
            <p:cNvSpPr/>
            <p:nvPr/>
          </p:nvSpPr>
          <p:spPr>
            <a:xfrm>
              <a:off x="226150" y="4027219"/>
              <a:ext cx="518149" cy="624226"/>
            </a:xfrm>
            <a:custGeom>
              <a:avLst/>
              <a:gdLst/>
              <a:ahLst/>
              <a:cxnLst/>
              <a:rect l="l" t="t" r="r" b="b"/>
              <a:pathLst>
                <a:path w="44079" h="53103" extrusionOk="0">
                  <a:moveTo>
                    <a:pt x="1" y="0"/>
                  </a:moveTo>
                  <a:cubicBezTo>
                    <a:pt x="15827" y="20437"/>
                    <a:pt x="4121" y="53102"/>
                    <a:pt x="4121" y="53102"/>
                  </a:cubicBezTo>
                  <a:lnTo>
                    <a:pt x="22007" y="47282"/>
                  </a:lnTo>
                  <a:lnTo>
                    <a:pt x="44078" y="2200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506" name="Google Shape;506;p39"/>
            <p:cNvSpPr/>
            <p:nvPr/>
          </p:nvSpPr>
          <p:spPr>
            <a:xfrm>
              <a:off x="378251" y="4186385"/>
              <a:ext cx="48172" cy="323803"/>
            </a:xfrm>
            <a:custGeom>
              <a:avLst/>
              <a:gdLst/>
              <a:ahLst/>
              <a:cxnLst/>
              <a:rect l="l" t="t" r="r" b="b"/>
              <a:pathLst>
                <a:path w="4098" h="27546" extrusionOk="0">
                  <a:moveTo>
                    <a:pt x="415" y="1"/>
                  </a:moveTo>
                  <a:cubicBezTo>
                    <a:pt x="210" y="1"/>
                    <a:pt x="52" y="71"/>
                    <a:pt x="109" y="226"/>
                  </a:cubicBezTo>
                  <a:cubicBezTo>
                    <a:pt x="3084" y="8989"/>
                    <a:pt x="1613" y="18210"/>
                    <a:pt x="43" y="27104"/>
                  </a:cubicBezTo>
                  <a:cubicBezTo>
                    <a:pt x="1" y="27359"/>
                    <a:pt x="401" y="27545"/>
                    <a:pt x="703" y="27545"/>
                  </a:cubicBezTo>
                  <a:cubicBezTo>
                    <a:pt x="866" y="27545"/>
                    <a:pt x="1001" y="27492"/>
                    <a:pt x="1024" y="27366"/>
                  </a:cubicBezTo>
                  <a:cubicBezTo>
                    <a:pt x="2626" y="18406"/>
                    <a:pt x="4098" y="9153"/>
                    <a:pt x="1089" y="324"/>
                  </a:cubicBezTo>
                  <a:cubicBezTo>
                    <a:pt x="1034" y="120"/>
                    <a:pt x="684" y="1"/>
                    <a:pt x="4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507" name="Google Shape;507;p39"/>
            <p:cNvSpPr/>
            <p:nvPr/>
          </p:nvSpPr>
          <p:spPr>
            <a:xfrm>
              <a:off x="445526" y="4215714"/>
              <a:ext cx="48160" cy="323874"/>
            </a:xfrm>
            <a:custGeom>
              <a:avLst/>
              <a:gdLst/>
              <a:ahLst/>
              <a:cxnLst/>
              <a:rect l="l" t="t" r="r" b="b"/>
              <a:pathLst>
                <a:path w="4097" h="27552" extrusionOk="0">
                  <a:moveTo>
                    <a:pt x="395" y="1"/>
                  </a:moveTo>
                  <a:cubicBezTo>
                    <a:pt x="199" y="1"/>
                    <a:pt x="53" y="65"/>
                    <a:pt x="108" y="216"/>
                  </a:cubicBezTo>
                  <a:lnTo>
                    <a:pt x="108" y="249"/>
                  </a:lnTo>
                  <a:cubicBezTo>
                    <a:pt x="3083" y="9012"/>
                    <a:pt x="1612" y="18233"/>
                    <a:pt x="42" y="27127"/>
                  </a:cubicBezTo>
                  <a:cubicBezTo>
                    <a:pt x="0" y="27360"/>
                    <a:pt x="396" y="27551"/>
                    <a:pt x="698" y="27551"/>
                  </a:cubicBezTo>
                  <a:cubicBezTo>
                    <a:pt x="863" y="27551"/>
                    <a:pt x="1000" y="27494"/>
                    <a:pt x="1023" y="27356"/>
                  </a:cubicBezTo>
                  <a:cubicBezTo>
                    <a:pt x="2626" y="18429"/>
                    <a:pt x="4097" y="9176"/>
                    <a:pt x="1089" y="314"/>
                  </a:cubicBezTo>
                  <a:cubicBezTo>
                    <a:pt x="1032" y="125"/>
                    <a:pt x="666" y="1"/>
                    <a:pt x="3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508" name="Google Shape;508;p39"/>
            <p:cNvSpPr/>
            <p:nvPr/>
          </p:nvSpPr>
          <p:spPr>
            <a:xfrm>
              <a:off x="288805" y="4102170"/>
              <a:ext cx="559656" cy="563876"/>
            </a:xfrm>
            <a:custGeom>
              <a:avLst/>
              <a:gdLst/>
              <a:ahLst/>
              <a:cxnLst/>
              <a:rect l="l" t="t" r="r" b="b"/>
              <a:pathLst>
                <a:path w="47610" h="47969" extrusionOk="0">
                  <a:moveTo>
                    <a:pt x="26323" y="0"/>
                  </a:moveTo>
                  <a:cubicBezTo>
                    <a:pt x="10628" y="10725"/>
                    <a:pt x="1" y="46366"/>
                    <a:pt x="1" y="46366"/>
                  </a:cubicBezTo>
                  <a:lnTo>
                    <a:pt x="6573" y="47969"/>
                  </a:lnTo>
                  <a:lnTo>
                    <a:pt x="47609" y="8992"/>
                  </a:lnTo>
                  <a:lnTo>
                    <a:pt x="263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509" name="Google Shape;509;p39"/>
            <p:cNvSpPr/>
            <p:nvPr/>
          </p:nvSpPr>
          <p:spPr>
            <a:xfrm>
              <a:off x="312645" y="4111398"/>
              <a:ext cx="574631" cy="570411"/>
            </a:xfrm>
            <a:custGeom>
              <a:avLst/>
              <a:gdLst/>
              <a:ahLst/>
              <a:cxnLst/>
              <a:rect l="l" t="t" r="r" b="b"/>
              <a:pathLst>
                <a:path w="48884" h="48525" extrusionOk="0">
                  <a:moveTo>
                    <a:pt x="30082" y="0"/>
                  </a:moveTo>
                  <a:cubicBezTo>
                    <a:pt x="6474" y="16513"/>
                    <a:pt x="0" y="45287"/>
                    <a:pt x="0" y="45287"/>
                  </a:cubicBezTo>
                  <a:lnTo>
                    <a:pt x="6703" y="48524"/>
                  </a:lnTo>
                  <a:lnTo>
                    <a:pt x="48884" y="8338"/>
                  </a:lnTo>
                  <a:lnTo>
                    <a:pt x="3008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510" name="Google Shape;510;p39"/>
            <p:cNvSpPr/>
            <p:nvPr/>
          </p:nvSpPr>
          <p:spPr>
            <a:xfrm>
              <a:off x="318793" y="4130230"/>
              <a:ext cx="1045102" cy="670270"/>
            </a:xfrm>
            <a:custGeom>
              <a:avLst/>
              <a:gdLst/>
              <a:ahLst/>
              <a:cxnLst/>
              <a:rect l="l" t="t" r="r" b="b"/>
              <a:pathLst>
                <a:path w="88907" h="57020" extrusionOk="0">
                  <a:moveTo>
                    <a:pt x="35609" y="0"/>
                  </a:moveTo>
                  <a:cubicBezTo>
                    <a:pt x="35184" y="99"/>
                    <a:pt x="34758" y="327"/>
                    <a:pt x="34431" y="622"/>
                  </a:cubicBezTo>
                  <a:cubicBezTo>
                    <a:pt x="27925" y="5428"/>
                    <a:pt x="21418" y="10300"/>
                    <a:pt x="15434" y="16251"/>
                  </a:cubicBezTo>
                  <a:cubicBezTo>
                    <a:pt x="10202" y="21450"/>
                    <a:pt x="5755" y="27205"/>
                    <a:pt x="2943" y="33843"/>
                  </a:cubicBezTo>
                  <a:cubicBezTo>
                    <a:pt x="2714" y="34399"/>
                    <a:pt x="0" y="41364"/>
                    <a:pt x="621" y="41527"/>
                  </a:cubicBezTo>
                  <a:cubicBezTo>
                    <a:pt x="3793" y="42410"/>
                    <a:pt x="6605" y="44012"/>
                    <a:pt x="9646" y="45287"/>
                  </a:cubicBezTo>
                  <a:cubicBezTo>
                    <a:pt x="12785" y="46563"/>
                    <a:pt x="15924" y="47772"/>
                    <a:pt x="19096" y="48950"/>
                  </a:cubicBezTo>
                  <a:cubicBezTo>
                    <a:pt x="29792" y="52957"/>
                    <a:pt x="40848" y="57019"/>
                    <a:pt x="52214" y="57019"/>
                  </a:cubicBezTo>
                  <a:cubicBezTo>
                    <a:pt x="53184" y="57019"/>
                    <a:pt x="54155" y="56990"/>
                    <a:pt x="55129" y="56928"/>
                  </a:cubicBezTo>
                  <a:cubicBezTo>
                    <a:pt x="55456" y="56928"/>
                    <a:pt x="55751" y="56863"/>
                    <a:pt x="56078" y="56732"/>
                  </a:cubicBezTo>
                  <a:cubicBezTo>
                    <a:pt x="56437" y="56437"/>
                    <a:pt x="56732" y="56045"/>
                    <a:pt x="56895" y="55587"/>
                  </a:cubicBezTo>
                  <a:cubicBezTo>
                    <a:pt x="57615" y="53887"/>
                    <a:pt x="58334" y="52154"/>
                    <a:pt x="59086" y="50421"/>
                  </a:cubicBezTo>
                  <a:cubicBezTo>
                    <a:pt x="60263" y="47642"/>
                    <a:pt x="61506" y="44895"/>
                    <a:pt x="62944" y="42246"/>
                  </a:cubicBezTo>
                  <a:cubicBezTo>
                    <a:pt x="65168" y="38225"/>
                    <a:pt x="68143" y="34759"/>
                    <a:pt x="71086" y="31293"/>
                  </a:cubicBezTo>
                  <a:cubicBezTo>
                    <a:pt x="75729" y="25832"/>
                    <a:pt x="82073" y="20666"/>
                    <a:pt x="88907" y="18933"/>
                  </a:cubicBezTo>
                  <a:cubicBezTo>
                    <a:pt x="85310" y="17690"/>
                    <a:pt x="81746" y="16480"/>
                    <a:pt x="78182" y="15107"/>
                  </a:cubicBezTo>
                  <a:lnTo>
                    <a:pt x="3560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511" name="Google Shape;511;p39"/>
            <p:cNvSpPr/>
            <p:nvPr/>
          </p:nvSpPr>
          <p:spPr>
            <a:xfrm>
              <a:off x="205014" y="4618390"/>
              <a:ext cx="774513" cy="240237"/>
            </a:xfrm>
            <a:custGeom>
              <a:avLst/>
              <a:gdLst/>
              <a:ahLst/>
              <a:cxnLst/>
              <a:rect l="l" t="t" r="r" b="b"/>
              <a:pathLst>
                <a:path w="65888" h="20437" extrusionOk="0">
                  <a:moveTo>
                    <a:pt x="10300" y="0"/>
                  </a:moveTo>
                  <a:lnTo>
                    <a:pt x="1" y="5036"/>
                  </a:lnTo>
                  <a:cubicBezTo>
                    <a:pt x="1" y="5036"/>
                    <a:pt x="44078" y="19554"/>
                    <a:pt x="56274" y="20436"/>
                  </a:cubicBezTo>
                  <a:lnTo>
                    <a:pt x="65888" y="15107"/>
                  </a:lnTo>
                  <a:lnTo>
                    <a:pt x="1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512" name="Google Shape;512;p39"/>
            <p:cNvSpPr/>
            <p:nvPr/>
          </p:nvSpPr>
          <p:spPr>
            <a:xfrm>
              <a:off x="378498" y="4664717"/>
              <a:ext cx="463464" cy="121417"/>
            </a:xfrm>
            <a:custGeom>
              <a:avLst/>
              <a:gdLst/>
              <a:ahLst/>
              <a:cxnLst/>
              <a:rect l="l" t="t" r="r" b="b"/>
              <a:pathLst>
                <a:path w="39427" h="10329" extrusionOk="0">
                  <a:moveTo>
                    <a:pt x="982" y="1"/>
                  </a:moveTo>
                  <a:cubicBezTo>
                    <a:pt x="636" y="1"/>
                    <a:pt x="0" y="139"/>
                    <a:pt x="415" y="277"/>
                  </a:cubicBezTo>
                  <a:cubicBezTo>
                    <a:pt x="12971" y="3907"/>
                    <a:pt x="25756" y="6653"/>
                    <a:pt x="38312" y="10315"/>
                  </a:cubicBezTo>
                  <a:cubicBezTo>
                    <a:pt x="38343" y="10324"/>
                    <a:pt x="38388" y="10328"/>
                    <a:pt x="38441" y="10328"/>
                  </a:cubicBezTo>
                  <a:cubicBezTo>
                    <a:pt x="38774" y="10328"/>
                    <a:pt x="39426" y="10167"/>
                    <a:pt x="39031" y="10054"/>
                  </a:cubicBezTo>
                  <a:cubicBezTo>
                    <a:pt x="26475" y="6392"/>
                    <a:pt x="13690" y="3645"/>
                    <a:pt x="1134" y="16"/>
                  </a:cubicBezTo>
                  <a:cubicBezTo>
                    <a:pt x="1098" y="5"/>
                    <a:pt x="1045" y="1"/>
                    <a:pt x="9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513" name="Google Shape;513;p39"/>
            <p:cNvSpPr/>
            <p:nvPr/>
          </p:nvSpPr>
          <p:spPr>
            <a:xfrm>
              <a:off x="340058" y="4687017"/>
              <a:ext cx="460232" cy="134501"/>
            </a:xfrm>
            <a:custGeom>
              <a:avLst/>
              <a:gdLst/>
              <a:ahLst/>
              <a:cxnLst/>
              <a:rect l="l" t="t" r="r" b="b"/>
              <a:pathLst>
                <a:path w="39152" h="11442" extrusionOk="0">
                  <a:moveTo>
                    <a:pt x="982" y="0"/>
                  </a:moveTo>
                  <a:cubicBezTo>
                    <a:pt x="637" y="0"/>
                    <a:pt x="0" y="138"/>
                    <a:pt x="415" y="277"/>
                  </a:cubicBezTo>
                  <a:cubicBezTo>
                    <a:pt x="12873" y="4266"/>
                    <a:pt x="25560" y="7405"/>
                    <a:pt x="38018" y="11427"/>
                  </a:cubicBezTo>
                  <a:cubicBezTo>
                    <a:pt x="38053" y="11437"/>
                    <a:pt x="38107" y="11441"/>
                    <a:pt x="38170" y="11441"/>
                  </a:cubicBezTo>
                  <a:cubicBezTo>
                    <a:pt x="38515" y="11441"/>
                    <a:pt x="39152" y="11303"/>
                    <a:pt x="38737" y="11165"/>
                  </a:cubicBezTo>
                  <a:cubicBezTo>
                    <a:pt x="26279" y="7143"/>
                    <a:pt x="13592" y="4004"/>
                    <a:pt x="1134" y="15"/>
                  </a:cubicBezTo>
                  <a:cubicBezTo>
                    <a:pt x="1099" y="5"/>
                    <a:pt x="1045" y="0"/>
                    <a:pt x="9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514" name="Google Shape;514;p39"/>
            <p:cNvSpPr/>
            <p:nvPr/>
          </p:nvSpPr>
          <p:spPr>
            <a:xfrm>
              <a:off x="539932" y="4290513"/>
              <a:ext cx="196144" cy="239226"/>
            </a:xfrm>
            <a:custGeom>
              <a:avLst/>
              <a:gdLst/>
              <a:ahLst/>
              <a:cxnLst/>
              <a:rect l="l" t="t" r="r" b="b"/>
              <a:pathLst>
                <a:path w="16686" h="20351" extrusionOk="0">
                  <a:moveTo>
                    <a:pt x="15848" y="1"/>
                  </a:moveTo>
                  <a:cubicBezTo>
                    <a:pt x="9014" y="5101"/>
                    <a:pt x="3587" y="11837"/>
                    <a:pt x="121" y="19619"/>
                  </a:cubicBezTo>
                  <a:cubicBezTo>
                    <a:pt x="0" y="19860"/>
                    <a:pt x="683" y="20350"/>
                    <a:pt x="818" y="20350"/>
                  </a:cubicBezTo>
                  <a:cubicBezTo>
                    <a:pt x="830" y="20350"/>
                    <a:pt x="837" y="20347"/>
                    <a:pt x="840" y="20339"/>
                  </a:cubicBezTo>
                  <a:cubicBezTo>
                    <a:pt x="4339" y="12557"/>
                    <a:pt x="9766" y="5821"/>
                    <a:pt x="16568" y="753"/>
                  </a:cubicBezTo>
                  <a:cubicBezTo>
                    <a:pt x="16686" y="635"/>
                    <a:pt x="16164" y="10"/>
                    <a:pt x="15917" y="10"/>
                  </a:cubicBezTo>
                  <a:cubicBezTo>
                    <a:pt x="15891" y="10"/>
                    <a:pt x="15867" y="17"/>
                    <a:pt x="15848" y="33"/>
                  </a:cubicBezTo>
                  <a:lnTo>
                    <a:pt x="1584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515" name="Google Shape;515;p39"/>
            <p:cNvSpPr/>
            <p:nvPr/>
          </p:nvSpPr>
          <p:spPr>
            <a:xfrm>
              <a:off x="634585" y="4323909"/>
              <a:ext cx="179769" cy="235006"/>
            </a:xfrm>
            <a:custGeom>
              <a:avLst/>
              <a:gdLst/>
              <a:ahLst/>
              <a:cxnLst/>
              <a:rect l="l" t="t" r="r" b="b"/>
              <a:pathLst>
                <a:path w="15293" h="19992" extrusionOk="0">
                  <a:moveTo>
                    <a:pt x="14743" y="0"/>
                  </a:moveTo>
                  <a:cubicBezTo>
                    <a:pt x="14538" y="0"/>
                    <a:pt x="14320" y="34"/>
                    <a:pt x="14238" y="102"/>
                  </a:cubicBezTo>
                  <a:cubicBezTo>
                    <a:pt x="7633" y="5073"/>
                    <a:pt x="2695" y="11939"/>
                    <a:pt x="47" y="19787"/>
                  </a:cubicBezTo>
                  <a:cubicBezTo>
                    <a:pt x="1" y="19926"/>
                    <a:pt x="202" y="19992"/>
                    <a:pt x="438" y="19992"/>
                  </a:cubicBezTo>
                  <a:cubicBezTo>
                    <a:pt x="702" y="19992"/>
                    <a:pt x="1009" y="19909"/>
                    <a:pt x="1061" y="19754"/>
                  </a:cubicBezTo>
                  <a:cubicBezTo>
                    <a:pt x="3644" y="11939"/>
                    <a:pt x="8548" y="5138"/>
                    <a:pt x="15121" y="201"/>
                  </a:cubicBezTo>
                  <a:cubicBezTo>
                    <a:pt x="15292" y="67"/>
                    <a:pt x="15030" y="0"/>
                    <a:pt x="147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516" name="Google Shape;516;p39"/>
            <p:cNvSpPr/>
            <p:nvPr/>
          </p:nvSpPr>
          <p:spPr>
            <a:xfrm>
              <a:off x="698110" y="4163180"/>
              <a:ext cx="74127" cy="17585"/>
            </a:xfrm>
            <a:custGeom>
              <a:avLst/>
              <a:gdLst/>
              <a:ahLst/>
              <a:cxnLst/>
              <a:rect l="l" t="t" r="r" b="b"/>
              <a:pathLst>
                <a:path w="6306" h="1496" extrusionOk="0">
                  <a:moveTo>
                    <a:pt x="4121" y="1"/>
                  </a:moveTo>
                  <a:cubicBezTo>
                    <a:pt x="2848" y="1"/>
                    <a:pt x="1591" y="317"/>
                    <a:pt x="463" y="892"/>
                  </a:cubicBezTo>
                  <a:cubicBezTo>
                    <a:pt x="0" y="1137"/>
                    <a:pt x="489" y="1496"/>
                    <a:pt x="893" y="1496"/>
                  </a:cubicBezTo>
                  <a:cubicBezTo>
                    <a:pt x="974" y="1496"/>
                    <a:pt x="1051" y="1481"/>
                    <a:pt x="1117" y="1448"/>
                  </a:cubicBezTo>
                  <a:cubicBezTo>
                    <a:pt x="2079" y="944"/>
                    <a:pt x="3154" y="681"/>
                    <a:pt x="4239" y="681"/>
                  </a:cubicBezTo>
                  <a:cubicBezTo>
                    <a:pt x="4703" y="681"/>
                    <a:pt x="5169" y="729"/>
                    <a:pt x="5629" y="827"/>
                  </a:cubicBezTo>
                  <a:cubicBezTo>
                    <a:pt x="5673" y="834"/>
                    <a:pt x="5713" y="837"/>
                    <a:pt x="5751" y="837"/>
                  </a:cubicBezTo>
                  <a:cubicBezTo>
                    <a:pt x="6261" y="837"/>
                    <a:pt x="6306" y="262"/>
                    <a:pt x="5728" y="140"/>
                  </a:cubicBezTo>
                  <a:lnTo>
                    <a:pt x="5728" y="173"/>
                  </a:lnTo>
                  <a:cubicBezTo>
                    <a:pt x="5195" y="57"/>
                    <a:pt x="4657" y="1"/>
                    <a:pt x="4121" y="1"/>
                  </a:cubicBezTo>
                  <a:close/>
                </a:path>
              </a:pathLst>
            </a:custGeom>
            <a:solidFill>
              <a:srgbClr val="FFC8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517" name="Google Shape;517;p39"/>
            <p:cNvSpPr/>
            <p:nvPr/>
          </p:nvSpPr>
          <p:spPr>
            <a:xfrm>
              <a:off x="932039" y="4727948"/>
              <a:ext cx="46632" cy="20736"/>
            </a:xfrm>
            <a:custGeom>
              <a:avLst/>
              <a:gdLst/>
              <a:ahLst/>
              <a:cxnLst/>
              <a:rect l="l" t="t" r="r" b="b"/>
              <a:pathLst>
                <a:path w="3967" h="1764" extrusionOk="0">
                  <a:moveTo>
                    <a:pt x="3186" y="1"/>
                  </a:moveTo>
                  <a:cubicBezTo>
                    <a:pt x="3063" y="1"/>
                    <a:pt x="2946" y="39"/>
                    <a:pt x="2863" y="130"/>
                  </a:cubicBezTo>
                  <a:cubicBezTo>
                    <a:pt x="2417" y="660"/>
                    <a:pt x="1756" y="976"/>
                    <a:pt x="1084" y="976"/>
                  </a:cubicBezTo>
                  <a:cubicBezTo>
                    <a:pt x="969" y="976"/>
                    <a:pt x="853" y="967"/>
                    <a:pt x="738" y="947"/>
                  </a:cubicBezTo>
                  <a:cubicBezTo>
                    <a:pt x="690" y="937"/>
                    <a:pt x="646" y="933"/>
                    <a:pt x="604" y="933"/>
                  </a:cubicBezTo>
                  <a:cubicBezTo>
                    <a:pt x="96" y="933"/>
                    <a:pt x="1" y="1609"/>
                    <a:pt x="575" y="1699"/>
                  </a:cubicBezTo>
                  <a:cubicBezTo>
                    <a:pt x="791" y="1743"/>
                    <a:pt x="1008" y="1764"/>
                    <a:pt x="1223" y="1764"/>
                  </a:cubicBezTo>
                  <a:cubicBezTo>
                    <a:pt x="2149" y="1764"/>
                    <a:pt x="3038" y="1375"/>
                    <a:pt x="3648" y="686"/>
                  </a:cubicBezTo>
                  <a:cubicBezTo>
                    <a:pt x="3966" y="343"/>
                    <a:pt x="3552" y="1"/>
                    <a:pt x="31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</p:grpSp>
      <p:grpSp>
        <p:nvGrpSpPr>
          <p:cNvPr id="518" name="Google Shape;518;p39"/>
          <p:cNvGrpSpPr/>
          <p:nvPr/>
        </p:nvGrpSpPr>
        <p:grpSpPr>
          <a:xfrm>
            <a:off x="223178" y="2212678"/>
            <a:ext cx="609806" cy="572680"/>
            <a:chOff x="10900125" y="2923225"/>
            <a:chExt cx="484550" cy="455050"/>
          </a:xfrm>
        </p:grpSpPr>
        <p:sp>
          <p:nvSpPr>
            <p:cNvPr id="519" name="Google Shape;519;p39"/>
            <p:cNvSpPr/>
            <p:nvPr/>
          </p:nvSpPr>
          <p:spPr>
            <a:xfrm>
              <a:off x="10927650" y="2941775"/>
              <a:ext cx="430325" cy="416175"/>
            </a:xfrm>
            <a:custGeom>
              <a:avLst/>
              <a:gdLst/>
              <a:ahLst/>
              <a:cxnLst/>
              <a:rect l="l" t="t" r="r" b="b"/>
              <a:pathLst>
                <a:path w="17213" h="16647" extrusionOk="0">
                  <a:moveTo>
                    <a:pt x="5471" y="1"/>
                  </a:moveTo>
                  <a:cubicBezTo>
                    <a:pt x="5371" y="535"/>
                    <a:pt x="5237" y="1035"/>
                    <a:pt x="5104" y="1535"/>
                  </a:cubicBezTo>
                  <a:cubicBezTo>
                    <a:pt x="4370" y="4071"/>
                    <a:pt x="3269" y="6472"/>
                    <a:pt x="1802" y="8674"/>
                  </a:cubicBezTo>
                  <a:cubicBezTo>
                    <a:pt x="1802" y="8674"/>
                    <a:pt x="801" y="10308"/>
                    <a:pt x="0" y="11476"/>
                  </a:cubicBezTo>
                  <a:cubicBezTo>
                    <a:pt x="701" y="12343"/>
                    <a:pt x="4570" y="16546"/>
                    <a:pt x="11909" y="16646"/>
                  </a:cubicBezTo>
                  <a:lnTo>
                    <a:pt x="12109" y="16646"/>
                  </a:lnTo>
                  <a:cubicBezTo>
                    <a:pt x="13110" y="15179"/>
                    <a:pt x="15345" y="10275"/>
                    <a:pt x="16679" y="6706"/>
                  </a:cubicBezTo>
                  <a:cubicBezTo>
                    <a:pt x="16812" y="6406"/>
                    <a:pt x="16912" y="6105"/>
                    <a:pt x="17012" y="5772"/>
                  </a:cubicBezTo>
                  <a:lnTo>
                    <a:pt x="17046" y="5705"/>
                  </a:lnTo>
                  <a:lnTo>
                    <a:pt x="17213" y="5171"/>
                  </a:lnTo>
                  <a:lnTo>
                    <a:pt x="17213" y="5138"/>
                  </a:lnTo>
                  <a:lnTo>
                    <a:pt x="14811" y="2870"/>
                  </a:lnTo>
                  <a:cubicBezTo>
                    <a:pt x="11575" y="2336"/>
                    <a:pt x="8440" y="1369"/>
                    <a:pt x="5471" y="1"/>
                  </a:cubicBezTo>
                  <a:close/>
                </a:path>
              </a:pathLst>
            </a:custGeom>
            <a:solidFill>
              <a:srgbClr val="302D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520" name="Google Shape;520;p39"/>
            <p:cNvSpPr/>
            <p:nvPr/>
          </p:nvSpPr>
          <p:spPr>
            <a:xfrm>
              <a:off x="10900125" y="2923225"/>
              <a:ext cx="484550" cy="455050"/>
            </a:xfrm>
            <a:custGeom>
              <a:avLst/>
              <a:gdLst/>
              <a:ahLst/>
              <a:cxnLst/>
              <a:rect l="l" t="t" r="r" b="b"/>
              <a:pathLst>
                <a:path w="19382" h="18202" extrusionOk="0">
                  <a:moveTo>
                    <a:pt x="7409" y="1894"/>
                  </a:moveTo>
                  <a:cubicBezTo>
                    <a:pt x="9979" y="2983"/>
                    <a:pt x="12656" y="3772"/>
                    <a:pt x="15403" y="4244"/>
                  </a:cubicBezTo>
                  <a:lnTo>
                    <a:pt x="15403" y="4244"/>
                  </a:lnTo>
                  <a:lnTo>
                    <a:pt x="16746" y="5480"/>
                  </a:lnTo>
                  <a:cubicBezTo>
                    <a:pt x="16921" y="5611"/>
                    <a:pt x="17081" y="5756"/>
                    <a:pt x="17237" y="5916"/>
                  </a:cubicBezTo>
                  <a:lnTo>
                    <a:pt x="17237" y="5916"/>
                  </a:lnTo>
                  <a:cubicBezTo>
                    <a:pt x="17208" y="6001"/>
                    <a:pt x="17168" y="6120"/>
                    <a:pt x="17113" y="6280"/>
                  </a:cubicBezTo>
                  <a:cubicBezTo>
                    <a:pt x="15919" y="9797"/>
                    <a:pt x="14476" y="13500"/>
                    <a:pt x="12482" y="16667"/>
                  </a:cubicBezTo>
                  <a:lnTo>
                    <a:pt x="12482" y="16667"/>
                  </a:lnTo>
                  <a:cubicBezTo>
                    <a:pt x="8716" y="16474"/>
                    <a:pt x="4885" y="15086"/>
                    <a:pt x="2286" y="12280"/>
                  </a:cubicBezTo>
                  <a:lnTo>
                    <a:pt x="2286" y="12280"/>
                  </a:lnTo>
                  <a:cubicBezTo>
                    <a:pt x="2814" y="11459"/>
                    <a:pt x="3342" y="10638"/>
                    <a:pt x="3870" y="9816"/>
                  </a:cubicBezTo>
                  <a:cubicBezTo>
                    <a:pt x="3970" y="9649"/>
                    <a:pt x="3970" y="9416"/>
                    <a:pt x="3870" y="9249"/>
                  </a:cubicBezTo>
                  <a:lnTo>
                    <a:pt x="3870" y="9249"/>
                  </a:lnTo>
                  <a:cubicBezTo>
                    <a:pt x="3885" y="9272"/>
                    <a:pt x="3905" y="9283"/>
                    <a:pt x="3928" y="9283"/>
                  </a:cubicBezTo>
                  <a:cubicBezTo>
                    <a:pt x="4318" y="9283"/>
                    <a:pt x="5783" y="6326"/>
                    <a:pt x="5972" y="5980"/>
                  </a:cubicBezTo>
                  <a:cubicBezTo>
                    <a:pt x="6573" y="4641"/>
                    <a:pt x="7040" y="3279"/>
                    <a:pt x="7409" y="1894"/>
                  </a:cubicBezTo>
                  <a:close/>
                  <a:moveTo>
                    <a:pt x="6379" y="0"/>
                  </a:moveTo>
                  <a:cubicBezTo>
                    <a:pt x="5992" y="0"/>
                    <a:pt x="5648" y="153"/>
                    <a:pt x="5571" y="509"/>
                  </a:cubicBezTo>
                  <a:cubicBezTo>
                    <a:pt x="4871" y="3545"/>
                    <a:pt x="3670" y="6414"/>
                    <a:pt x="1969" y="9016"/>
                  </a:cubicBezTo>
                  <a:cubicBezTo>
                    <a:pt x="1952" y="9044"/>
                    <a:pt x="1938" y="9073"/>
                    <a:pt x="1927" y="9103"/>
                  </a:cubicBezTo>
                  <a:lnTo>
                    <a:pt x="1927" y="9103"/>
                  </a:lnTo>
                  <a:cubicBezTo>
                    <a:pt x="1889" y="9131"/>
                    <a:pt x="1837" y="9213"/>
                    <a:pt x="1769" y="9349"/>
                  </a:cubicBezTo>
                  <a:lnTo>
                    <a:pt x="1368" y="9983"/>
                  </a:lnTo>
                  <a:cubicBezTo>
                    <a:pt x="968" y="10583"/>
                    <a:pt x="568" y="11217"/>
                    <a:pt x="167" y="11818"/>
                  </a:cubicBezTo>
                  <a:cubicBezTo>
                    <a:pt x="1" y="12051"/>
                    <a:pt x="67" y="12351"/>
                    <a:pt x="267" y="12551"/>
                  </a:cubicBezTo>
                  <a:cubicBezTo>
                    <a:pt x="2903" y="15654"/>
                    <a:pt x="6972" y="17455"/>
                    <a:pt x="10975" y="17955"/>
                  </a:cubicBezTo>
                  <a:cubicBezTo>
                    <a:pt x="11481" y="18019"/>
                    <a:pt x="12266" y="18202"/>
                    <a:pt x="12961" y="18202"/>
                  </a:cubicBezTo>
                  <a:cubicBezTo>
                    <a:pt x="13366" y="18202"/>
                    <a:pt x="13740" y="18139"/>
                    <a:pt x="14011" y="17955"/>
                  </a:cubicBezTo>
                  <a:cubicBezTo>
                    <a:pt x="14744" y="17455"/>
                    <a:pt x="15211" y="15954"/>
                    <a:pt x="15578" y="15220"/>
                  </a:cubicBezTo>
                  <a:cubicBezTo>
                    <a:pt x="16913" y="12451"/>
                    <a:pt x="18113" y="9649"/>
                    <a:pt x="19148" y="6747"/>
                  </a:cubicBezTo>
                  <a:lnTo>
                    <a:pt x="19348" y="6147"/>
                  </a:lnTo>
                  <a:cubicBezTo>
                    <a:pt x="19381" y="5913"/>
                    <a:pt x="19314" y="5713"/>
                    <a:pt x="19181" y="5580"/>
                  </a:cubicBezTo>
                  <a:cubicBezTo>
                    <a:pt x="18429" y="4860"/>
                    <a:pt x="17649" y="4169"/>
                    <a:pt x="16893" y="3452"/>
                  </a:cubicBezTo>
                  <a:lnTo>
                    <a:pt x="16893" y="3452"/>
                  </a:lnTo>
                  <a:cubicBezTo>
                    <a:pt x="16760" y="3181"/>
                    <a:pt x="16441" y="2966"/>
                    <a:pt x="16112" y="2911"/>
                  </a:cubicBezTo>
                  <a:cubicBezTo>
                    <a:pt x="13038" y="2458"/>
                    <a:pt x="10090" y="1534"/>
                    <a:pt x="7267" y="262"/>
                  </a:cubicBezTo>
                  <a:lnTo>
                    <a:pt x="7267" y="262"/>
                  </a:lnTo>
                  <a:cubicBezTo>
                    <a:pt x="7019" y="96"/>
                    <a:pt x="6685" y="0"/>
                    <a:pt x="637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521" name="Google Shape;521;p39"/>
            <p:cNvSpPr/>
            <p:nvPr/>
          </p:nvSpPr>
          <p:spPr>
            <a:xfrm>
              <a:off x="10926825" y="2941775"/>
              <a:ext cx="431975" cy="416175"/>
            </a:xfrm>
            <a:custGeom>
              <a:avLst/>
              <a:gdLst/>
              <a:ahLst/>
              <a:cxnLst/>
              <a:rect l="l" t="t" r="r" b="b"/>
              <a:pathLst>
                <a:path w="17279" h="16647" extrusionOk="0">
                  <a:moveTo>
                    <a:pt x="5504" y="1"/>
                  </a:moveTo>
                  <a:cubicBezTo>
                    <a:pt x="5404" y="535"/>
                    <a:pt x="5270" y="1035"/>
                    <a:pt x="5137" y="1535"/>
                  </a:cubicBezTo>
                  <a:cubicBezTo>
                    <a:pt x="4370" y="4071"/>
                    <a:pt x="3269" y="6472"/>
                    <a:pt x="1835" y="8674"/>
                  </a:cubicBezTo>
                  <a:cubicBezTo>
                    <a:pt x="1835" y="8674"/>
                    <a:pt x="801" y="10308"/>
                    <a:pt x="0" y="11476"/>
                  </a:cubicBezTo>
                  <a:cubicBezTo>
                    <a:pt x="734" y="12343"/>
                    <a:pt x="4603" y="16546"/>
                    <a:pt x="11942" y="16646"/>
                  </a:cubicBezTo>
                  <a:lnTo>
                    <a:pt x="12109" y="16646"/>
                  </a:lnTo>
                  <a:cubicBezTo>
                    <a:pt x="13143" y="15179"/>
                    <a:pt x="15378" y="10275"/>
                    <a:pt x="16712" y="6706"/>
                  </a:cubicBezTo>
                  <a:cubicBezTo>
                    <a:pt x="16912" y="6239"/>
                    <a:pt x="17079" y="5672"/>
                    <a:pt x="17279" y="5138"/>
                  </a:cubicBezTo>
                  <a:lnTo>
                    <a:pt x="14844" y="2870"/>
                  </a:lnTo>
                  <a:cubicBezTo>
                    <a:pt x="11608" y="2336"/>
                    <a:pt x="8473" y="1369"/>
                    <a:pt x="55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522" name="Google Shape;522;p39"/>
            <p:cNvSpPr/>
            <p:nvPr/>
          </p:nvSpPr>
          <p:spPr>
            <a:xfrm>
              <a:off x="11297900" y="3013500"/>
              <a:ext cx="60075" cy="77575"/>
            </a:xfrm>
            <a:custGeom>
              <a:avLst/>
              <a:gdLst/>
              <a:ahLst/>
              <a:cxnLst/>
              <a:rect l="l" t="t" r="r" b="b"/>
              <a:pathLst>
                <a:path w="2403" h="3103" extrusionOk="0">
                  <a:moveTo>
                    <a:pt x="1" y="1"/>
                  </a:moveTo>
                  <a:lnTo>
                    <a:pt x="1" y="1"/>
                  </a:lnTo>
                  <a:cubicBezTo>
                    <a:pt x="768" y="1101"/>
                    <a:pt x="501" y="3103"/>
                    <a:pt x="501" y="3103"/>
                  </a:cubicBezTo>
                  <a:lnTo>
                    <a:pt x="2403" y="22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523" name="Google Shape;523;p39"/>
            <p:cNvSpPr/>
            <p:nvPr/>
          </p:nvSpPr>
          <p:spPr>
            <a:xfrm>
              <a:off x="11093100" y="3034125"/>
              <a:ext cx="203175" cy="76975"/>
            </a:xfrm>
            <a:custGeom>
              <a:avLst/>
              <a:gdLst/>
              <a:ahLst/>
              <a:cxnLst/>
              <a:rect l="l" t="t" r="r" b="b"/>
              <a:pathLst>
                <a:path w="8127" h="3079" extrusionOk="0">
                  <a:moveTo>
                    <a:pt x="403" y="1"/>
                  </a:moveTo>
                  <a:cubicBezTo>
                    <a:pt x="211" y="1"/>
                    <a:pt x="1" y="279"/>
                    <a:pt x="221" y="443"/>
                  </a:cubicBezTo>
                  <a:cubicBezTo>
                    <a:pt x="2355" y="2078"/>
                    <a:pt x="4991" y="3012"/>
                    <a:pt x="7726" y="3078"/>
                  </a:cubicBezTo>
                  <a:cubicBezTo>
                    <a:pt x="7993" y="3078"/>
                    <a:pt x="8126" y="2645"/>
                    <a:pt x="7793" y="2645"/>
                  </a:cubicBezTo>
                  <a:cubicBezTo>
                    <a:pt x="5157" y="2578"/>
                    <a:pt x="2622" y="1644"/>
                    <a:pt x="521" y="43"/>
                  </a:cubicBezTo>
                  <a:cubicBezTo>
                    <a:pt x="485" y="14"/>
                    <a:pt x="445" y="1"/>
                    <a:pt x="4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524" name="Google Shape;524;p39"/>
            <p:cNvSpPr/>
            <p:nvPr/>
          </p:nvSpPr>
          <p:spPr>
            <a:xfrm>
              <a:off x="11056425" y="3109175"/>
              <a:ext cx="203150" cy="76975"/>
            </a:xfrm>
            <a:custGeom>
              <a:avLst/>
              <a:gdLst/>
              <a:ahLst/>
              <a:cxnLst/>
              <a:rect l="l" t="t" r="r" b="b"/>
              <a:pathLst>
                <a:path w="8126" h="3079" extrusionOk="0">
                  <a:moveTo>
                    <a:pt x="421" y="1"/>
                  </a:moveTo>
                  <a:cubicBezTo>
                    <a:pt x="210" y="1"/>
                    <a:pt x="0" y="279"/>
                    <a:pt x="220" y="443"/>
                  </a:cubicBezTo>
                  <a:cubicBezTo>
                    <a:pt x="2355" y="2111"/>
                    <a:pt x="4990" y="3012"/>
                    <a:pt x="7725" y="3079"/>
                  </a:cubicBezTo>
                  <a:cubicBezTo>
                    <a:pt x="8025" y="3079"/>
                    <a:pt x="8125" y="2645"/>
                    <a:pt x="7792" y="2645"/>
                  </a:cubicBezTo>
                  <a:cubicBezTo>
                    <a:pt x="5157" y="2578"/>
                    <a:pt x="2622" y="1678"/>
                    <a:pt x="553" y="43"/>
                  </a:cubicBezTo>
                  <a:cubicBezTo>
                    <a:pt x="512" y="14"/>
                    <a:pt x="467" y="1"/>
                    <a:pt x="4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525" name="Google Shape;525;p39"/>
            <p:cNvSpPr/>
            <p:nvPr/>
          </p:nvSpPr>
          <p:spPr>
            <a:xfrm>
              <a:off x="11023900" y="3184225"/>
              <a:ext cx="203150" cy="76975"/>
            </a:xfrm>
            <a:custGeom>
              <a:avLst/>
              <a:gdLst/>
              <a:ahLst/>
              <a:cxnLst/>
              <a:rect l="l" t="t" r="r" b="b"/>
              <a:pathLst>
                <a:path w="8126" h="3079" extrusionOk="0">
                  <a:moveTo>
                    <a:pt x="420" y="1"/>
                  </a:moveTo>
                  <a:cubicBezTo>
                    <a:pt x="209" y="1"/>
                    <a:pt x="1" y="273"/>
                    <a:pt x="220" y="410"/>
                  </a:cubicBezTo>
                  <a:lnTo>
                    <a:pt x="220" y="444"/>
                  </a:lnTo>
                  <a:cubicBezTo>
                    <a:pt x="2355" y="2078"/>
                    <a:pt x="4990" y="3012"/>
                    <a:pt x="7725" y="3079"/>
                  </a:cubicBezTo>
                  <a:cubicBezTo>
                    <a:pt x="7992" y="3079"/>
                    <a:pt x="8126" y="2645"/>
                    <a:pt x="7792" y="2645"/>
                  </a:cubicBezTo>
                  <a:cubicBezTo>
                    <a:pt x="5157" y="2578"/>
                    <a:pt x="2622" y="1644"/>
                    <a:pt x="554" y="43"/>
                  </a:cubicBezTo>
                  <a:cubicBezTo>
                    <a:pt x="512" y="14"/>
                    <a:pt x="466" y="1"/>
                    <a:pt x="4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</p:grpSp>
      <p:sp>
        <p:nvSpPr>
          <p:cNvPr id="526" name="Google Shape;526;p39"/>
          <p:cNvSpPr/>
          <p:nvPr/>
        </p:nvSpPr>
        <p:spPr>
          <a:xfrm rot="9405113" flipH="1">
            <a:off x="-303801" y="165347"/>
            <a:ext cx="1604001" cy="437796"/>
          </a:xfrm>
          <a:custGeom>
            <a:avLst/>
            <a:gdLst/>
            <a:ahLst/>
            <a:cxnLst/>
            <a:rect l="l" t="t" r="r" b="b"/>
            <a:pathLst>
              <a:path w="50894" h="13891" extrusionOk="0">
                <a:moveTo>
                  <a:pt x="47961" y="461"/>
                </a:moveTo>
                <a:cubicBezTo>
                  <a:pt x="48959" y="461"/>
                  <a:pt x="50307" y="1231"/>
                  <a:pt x="49593" y="2377"/>
                </a:cubicBezTo>
                <a:cubicBezTo>
                  <a:pt x="49317" y="2752"/>
                  <a:pt x="48923" y="3047"/>
                  <a:pt x="48490" y="3224"/>
                </a:cubicBezTo>
                <a:cubicBezTo>
                  <a:pt x="46756" y="4012"/>
                  <a:pt x="44588" y="4210"/>
                  <a:pt x="42756" y="4623"/>
                </a:cubicBezTo>
                <a:cubicBezTo>
                  <a:pt x="41416" y="4919"/>
                  <a:pt x="38599" y="4998"/>
                  <a:pt x="37909" y="6436"/>
                </a:cubicBezTo>
                <a:cubicBezTo>
                  <a:pt x="37732" y="6771"/>
                  <a:pt x="37712" y="7165"/>
                  <a:pt x="37850" y="7520"/>
                </a:cubicBezTo>
                <a:cubicBezTo>
                  <a:pt x="37909" y="7717"/>
                  <a:pt x="38027" y="7874"/>
                  <a:pt x="38185" y="8012"/>
                </a:cubicBezTo>
                <a:cubicBezTo>
                  <a:pt x="38658" y="8505"/>
                  <a:pt x="38855" y="8308"/>
                  <a:pt x="38894" y="9155"/>
                </a:cubicBezTo>
                <a:cubicBezTo>
                  <a:pt x="38934" y="9982"/>
                  <a:pt x="38658" y="10160"/>
                  <a:pt x="37830" y="10376"/>
                </a:cubicBezTo>
                <a:cubicBezTo>
                  <a:pt x="37377" y="10475"/>
                  <a:pt x="36904" y="10554"/>
                  <a:pt x="36451" y="10613"/>
                </a:cubicBezTo>
                <a:lnTo>
                  <a:pt x="33082" y="11125"/>
                </a:lnTo>
                <a:lnTo>
                  <a:pt x="25378" y="12307"/>
                </a:lnTo>
                <a:lnTo>
                  <a:pt x="21556" y="12898"/>
                </a:lnTo>
                <a:cubicBezTo>
                  <a:pt x="20949" y="12994"/>
                  <a:pt x="19423" y="13377"/>
                  <a:pt x="18141" y="13377"/>
                </a:cubicBezTo>
                <a:cubicBezTo>
                  <a:pt x="17050" y="13377"/>
                  <a:pt x="16136" y="13100"/>
                  <a:pt x="16118" y="12130"/>
                </a:cubicBezTo>
                <a:cubicBezTo>
                  <a:pt x="16118" y="12126"/>
                  <a:pt x="16118" y="12122"/>
                  <a:pt x="16117" y="12117"/>
                </a:cubicBezTo>
                <a:lnTo>
                  <a:pt x="16117" y="12117"/>
                </a:lnTo>
                <a:cubicBezTo>
                  <a:pt x="16433" y="11003"/>
                  <a:pt x="17377" y="11375"/>
                  <a:pt x="18226" y="11086"/>
                </a:cubicBezTo>
                <a:cubicBezTo>
                  <a:pt x="18699" y="10928"/>
                  <a:pt x="18679" y="10830"/>
                  <a:pt x="19014" y="10514"/>
                </a:cubicBezTo>
                <a:cubicBezTo>
                  <a:pt x="19290" y="10239"/>
                  <a:pt x="19625" y="10160"/>
                  <a:pt x="19940" y="9923"/>
                </a:cubicBezTo>
                <a:cubicBezTo>
                  <a:pt x="20689" y="9352"/>
                  <a:pt x="20374" y="8524"/>
                  <a:pt x="19566" y="8229"/>
                </a:cubicBezTo>
                <a:cubicBezTo>
                  <a:pt x="19386" y="8163"/>
                  <a:pt x="19196" y="8136"/>
                  <a:pt x="19001" y="8136"/>
                </a:cubicBezTo>
                <a:cubicBezTo>
                  <a:pt x="18322" y="8136"/>
                  <a:pt x="17582" y="8461"/>
                  <a:pt x="16985" y="8584"/>
                </a:cubicBezTo>
                <a:cubicBezTo>
                  <a:pt x="15822" y="8820"/>
                  <a:pt x="14660" y="9037"/>
                  <a:pt x="13478" y="9194"/>
                </a:cubicBezTo>
                <a:cubicBezTo>
                  <a:pt x="11188" y="9529"/>
                  <a:pt x="8882" y="9689"/>
                  <a:pt x="6574" y="9689"/>
                </a:cubicBezTo>
                <a:cubicBezTo>
                  <a:pt x="6439" y="9689"/>
                  <a:pt x="6303" y="9688"/>
                  <a:pt x="6168" y="9687"/>
                </a:cubicBezTo>
                <a:cubicBezTo>
                  <a:pt x="5776" y="9687"/>
                  <a:pt x="5354" y="9699"/>
                  <a:pt x="4926" y="9699"/>
                </a:cubicBezTo>
                <a:cubicBezTo>
                  <a:pt x="3997" y="9699"/>
                  <a:pt x="3035" y="9643"/>
                  <a:pt x="2267" y="9293"/>
                </a:cubicBezTo>
                <a:cubicBezTo>
                  <a:pt x="533" y="8505"/>
                  <a:pt x="40" y="6574"/>
                  <a:pt x="1656" y="5411"/>
                </a:cubicBezTo>
                <a:cubicBezTo>
                  <a:pt x="2621" y="4702"/>
                  <a:pt x="3882" y="4663"/>
                  <a:pt x="5025" y="4604"/>
                </a:cubicBezTo>
                <a:cubicBezTo>
                  <a:pt x="6286" y="4505"/>
                  <a:pt x="7547" y="4426"/>
                  <a:pt x="8828" y="4328"/>
                </a:cubicBezTo>
                <a:cubicBezTo>
                  <a:pt x="13359" y="3914"/>
                  <a:pt x="17871" y="3264"/>
                  <a:pt x="22324" y="2377"/>
                </a:cubicBezTo>
                <a:cubicBezTo>
                  <a:pt x="23566" y="2141"/>
                  <a:pt x="24807" y="1865"/>
                  <a:pt x="26048" y="1569"/>
                </a:cubicBezTo>
                <a:cubicBezTo>
                  <a:pt x="27113" y="1333"/>
                  <a:pt x="28467" y="835"/>
                  <a:pt x="29627" y="835"/>
                </a:cubicBezTo>
                <a:cubicBezTo>
                  <a:pt x="29819" y="835"/>
                  <a:pt x="30006" y="849"/>
                  <a:pt x="30186" y="880"/>
                </a:cubicBezTo>
                <a:cubicBezTo>
                  <a:pt x="30796" y="998"/>
                  <a:pt x="32274" y="683"/>
                  <a:pt x="31939" y="2062"/>
                </a:cubicBezTo>
                <a:cubicBezTo>
                  <a:pt x="31841" y="2456"/>
                  <a:pt x="31328" y="2811"/>
                  <a:pt x="30993" y="2949"/>
                </a:cubicBezTo>
                <a:cubicBezTo>
                  <a:pt x="30540" y="3086"/>
                  <a:pt x="30087" y="3185"/>
                  <a:pt x="29614" y="3264"/>
                </a:cubicBezTo>
                <a:cubicBezTo>
                  <a:pt x="28885" y="3441"/>
                  <a:pt x="28274" y="3756"/>
                  <a:pt x="27999" y="4485"/>
                </a:cubicBezTo>
                <a:cubicBezTo>
                  <a:pt x="27940" y="4604"/>
                  <a:pt x="28117" y="4761"/>
                  <a:pt x="28196" y="4820"/>
                </a:cubicBezTo>
                <a:cubicBezTo>
                  <a:pt x="28961" y="5354"/>
                  <a:pt x="29784" y="5564"/>
                  <a:pt x="30650" y="5564"/>
                </a:cubicBezTo>
                <a:cubicBezTo>
                  <a:pt x="31032" y="5564"/>
                  <a:pt x="31423" y="5523"/>
                  <a:pt x="31821" y="5451"/>
                </a:cubicBezTo>
                <a:cubicBezTo>
                  <a:pt x="33949" y="5057"/>
                  <a:pt x="36018" y="4170"/>
                  <a:pt x="38067" y="3500"/>
                </a:cubicBezTo>
                <a:lnTo>
                  <a:pt x="44608" y="1372"/>
                </a:lnTo>
                <a:cubicBezTo>
                  <a:pt x="45652" y="1037"/>
                  <a:pt x="46736" y="545"/>
                  <a:pt x="47820" y="466"/>
                </a:cubicBezTo>
                <a:cubicBezTo>
                  <a:pt x="47866" y="462"/>
                  <a:pt x="47913" y="461"/>
                  <a:pt x="47961" y="461"/>
                </a:cubicBezTo>
                <a:close/>
                <a:moveTo>
                  <a:pt x="47887" y="1"/>
                </a:moveTo>
                <a:cubicBezTo>
                  <a:pt x="47346" y="1"/>
                  <a:pt x="46785" y="115"/>
                  <a:pt x="46263" y="269"/>
                </a:cubicBezTo>
                <a:cubicBezTo>
                  <a:pt x="43308" y="1136"/>
                  <a:pt x="40392" y="2180"/>
                  <a:pt x="37456" y="3126"/>
                </a:cubicBezTo>
                <a:cubicBezTo>
                  <a:pt x="35939" y="3618"/>
                  <a:pt x="34422" y="4150"/>
                  <a:pt x="32905" y="4604"/>
                </a:cubicBezTo>
                <a:cubicBezTo>
                  <a:pt x="32057" y="4864"/>
                  <a:pt x="31161" y="5107"/>
                  <a:pt x="30294" y="5107"/>
                </a:cubicBezTo>
                <a:cubicBezTo>
                  <a:pt x="29690" y="5107"/>
                  <a:pt x="29099" y="4990"/>
                  <a:pt x="28548" y="4678"/>
                </a:cubicBezTo>
                <a:lnTo>
                  <a:pt x="28548" y="4678"/>
                </a:lnTo>
                <a:cubicBezTo>
                  <a:pt x="29329" y="3332"/>
                  <a:pt x="32773" y="3918"/>
                  <a:pt x="32412" y="1944"/>
                </a:cubicBezTo>
                <a:cubicBezTo>
                  <a:pt x="32213" y="702"/>
                  <a:pt x="30749" y="420"/>
                  <a:pt x="29620" y="420"/>
                </a:cubicBezTo>
                <a:cubicBezTo>
                  <a:pt x="29405" y="420"/>
                  <a:pt x="29203" y="431"/>
                  <a:pt x="29023" y="446"/>
                </a:cubicBezTo>
                <a:cubicBezTo>
                  <a:pt x="26501" y="663"/>
                  <a:pt x="23960" y="1530"/>
                  <a:pt x="21477" y="2023"/>
                </a:cubicBezTo>
                <a:cubicBezTo>
                  <a:pt x="18738" y="2554"/>
                  <a:pt x="16000" y="2988"/>
                  <a:pt x="13222" y="3343"/>
                </a:cubicBezTo>
                <a:cubicBezTo>
                  <a:pt x="10404" y="3697"/>
                  <a:pt x="7567" y="3953"/>
                  <a:pt x="4730" y="4131"/>
                </a:cubicBezTo>
                <a:cubicBezTo>
                  <a:pt x="2996" y="4229"/>
                  <a:pt x="277" y="4544"/>
                  <a:pt x="99" y="6791"/>
                </a:cubicBezTo>
                <a:cubicBezTo>
                  <a:pt x="1" y="8150"/>
                  <a:pt x="1163" y="9253"/>
                  <a:pt x="2346" y="9726"/>
                </a:cubicBezTo>
                <a:cubicBezTo>
                  <a:pt x="3420" y="10144"/>
                  <a:pt x="4676" y="10266"/>
                  <a:pt x="5943" y="10266"/>
                </a:cubicBezTo>
                <a:cubicBezTo>
                  <a:pt x="7184" y="10266"/>
                  <a:pt x="8435" y="10149"/>
                  <a:pt x="9537" y="10081"/>
                </a:cubicBezTo>
                <a:cubicBezTo>
                  <a:pt x="10897" y="10002"/>
                  <a:pt x="12256" y="9884"/>
                  <a:pt x="13616" y="9687"/>
                </a:cubicBezTo>
                <a:cubicBezTo>
                  <a:pt x="15172" y="9490"/>
                  <a:pt x="16748" y="8958"/>
                  <a:pt x="18285" y="8840"/>
                </a:cubicBezTo>
                <a:lnTo>
                  <a:pt x="18758" y="8721"/>
                </a:lnTo>
                <a:lnTo>
                  <a:pt x="19743" y="9293"/>
                </a:lnTo>
                <a:cubicBezTo>
                  <a:pt x="19763" y="9588"/>
                  <a:pt x="19073" y="9608"/>
                  <a:pt x="18896" y="9746"/>
                </a:cubicBezTo>
                <a:cubicBezTo>
                  <a:pt x="18187" y="10298"/>
                  <a:pt x="18108" y="10554"/>
                  <a:pt x="17142" y="10692"/>
                </a:cubicBezTo>
                <a:cubicBezTo>
                  <a:pt x="16354" y="10810"/>
                  <a:pt x="15822" y="11007"/>
                  <a:pt x="15606" y="11834"/>
                </a:cubicBezTo>
                <a:cubicBezTo>
                  <a:pt x="15599" y="11866"/>
                  <a:pt x="15608" y="11903"/>
                  <a:pt x="15627" y="11942"/>
                </a:cubicBezTo>
                <a:lnTo>
                  <a:pt x="15627" y="11942"/>
                </a:lnTo>
                <a:cubicBezTo>
                  <a:pt x="15687" y="13288"/>
                  <a:pt x="16980" y="13890"/>
                  <a:pt x="18200" y="13890"/>
                </a:cubicBezTo>
                <a:cubicBezTo>
                  <a:pt x="18275" y="13890"/>
                  <a:pt x="18349" y="13888"/>
                  <a:pt x="18423" y="13884"/>
                </a:cubicBezTo>
                <a:cubicBezTo>
                  <a:pt x="21103" y="13726"/>
                  <a:pt x="23841" y="13076"/>
                  <a:pt x="26501" y="12682"/>
                </a:cubicBezTo>
                <a:lnTo>
                  <a:pt x="34678" y="11421"/>
                </a:lnTo>
                <a:cubicBezTo>
                  <a:pt x="35880" y="11224"/>
                  <a:pt x="37200" y="11165"/>
                  <a:pt x="38362" y="10810"/>
                </a:cubicBezTo>
                <a:cubicBezTo>
                  <a:pt x="39032" y="10613"/>
                  <a:pt x="39702" y="10140"/>
                  <a:pt x="39682" y="9372"/>
                </a:cubicBezTo>
                <a:cubicBezTo>
                  <a:pt x="39682" y="8781"/>
                  <a:pt x="39269" y="8603"/>
                  <a:pt x="38934" y="8209"/>
                </a:cubicBezTo>
                <a:cubicBezTo>
                  <a:pt x="38382" y="7579"/>
                  <a:pt x="38047" y="7047"/>
                  <a:pt x="38737" y="6377"/>
                </a:cubicBezTo>
                <a:cubicBezTo>
                  <a:pt x="39269" y="5865"/>
                  <a:pt x="40175" y="5766"/>
                  <a:pt x="40845" y="5608"/>
                </a:cubicBezTo>
                <a:cubicBezTo>
                  <a:pt x="43308" y="5057"/>
                  <a:pt x="45889" y="4663"/>
                  <a:pt x="48293" y="3914"/>
                </a:cubicBezTo>
                <a:cubicBezTo>
                  <a:pt x="49494" y="3520"/>
                  <a:pt x="50893" y="2515"/>
                  <a:pt x="50046" y="1136"/>
                </a:cubicBezTo>
                <a:cubicBezTo>
                  <a:pt x="49529" y="282"/>
                  <a:pt x="48733" y="1"/>
                  <a:pt x="4788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+mj-lt"/>
            </a:endParaRPr>
          </a:p>
        </p:txBody>
      </p:sp>
      <p:sp>
        <p:nvSpPr>
          <p:cNvPr id="527" name="Google Shape;527;p39"/>
          <p:cNvSpPr/>
          <p:nvPr/>
        </p:nvSpPr>
        <p:spPr>
          <a:xfrm>
            <a:off x="8234000" y="3761663"/>
            <a:ext cx="1153600" cy="321450"/>
          </a:xfrm>
          <a:custGeom>
            <a:avLst/>
            <a:gdLst/>
            <a:ahLst/>
            <a:cxnLst/>
            <a:rect l="l" t="t" r="r" b="b"/>
            <a:pathLst>
              <a:path w="46144" h="12858" extrusionOk="0">
                <a:moveTo>
                  <a:pt x="43926" y="479"/>
                </a:moveTo>
                <a:cubicBezTo>
                  <a:pt x="44509" y="479"/>
                  <a:pt x="44950" y="712"/>
                  <a:pt x="44942" y="1436"/>
                </a:cubicBezTo>
                <a:cubicBezTo>
                  <a:pt x="44942" y="2618"/>
                  <a:pt x="42913" y="3150"/>
                  <a:pt x="42046" y="3525"/>
                </a:cubicBezTo>
                <a:lnTo>
                  <a:pt x="39484" y="4687"/>
                </a:lnTo>
                <a:cubicBezTo>
                  <a:pt x="37613" y="5534"/>
                  <a:pt x="35741" y="6382"/>
                  <a:pt x="33869" y="7209"/>
                </a:cubicBezTo>
                <a:cubicBezTo>
                  <a:pt x="32372" y="7899"/>
                  <a:pt x="30835" y="8490"/>
                  <a:pt x="29239" y="8943"/>
                </a:cubicBezTo>
                <a:cubicBezTo>
                  <a:pt x="28171" y="9235"/>
                  <a:pt x="27162" y="9366"/>
                  <a:pt x="26159" y="9366"/>
                </a:cubicBezTo>
                <a:cubicBezTo>
                  <a:pt x="24998" y="9366"/>
                  <a:pt x="23845" y="9190"/>
                  <a:pt x="22619" y="8884"/>
                </a:cubicBezTo>
                <a:cubicBezTo>
                  <a:pt x="22143" y="8763"/>
                  <a:pt x="21680" y="8709"/>
                  <a:pt x="21228" y="8709"/>
                </a:cubicBezTo>
                <a:cubicBezTo>
                  <a:pt x="18660" y="8709"/>
                  <a:pt x="16412" y="10424"/>
                  <a:pt x="13950" y="11228"/>
                </a:cubicBezTo>
                <a:cubicBezTo>
                  <a:pt x="12176" y="11819"/>
                  <a:pt x="10324" y="12174"/>
                  <a:pt x="8433" y="12273"/>
                </a:cubicBezTo>
                <a:lnTo>
                  <a:pt x="7743" y="12312"/>
                </a:lnTo>
                <a:cubicBezTo>
                  <a:pt x="6758" y="11701"/>
                  <a:pt x="6660" y="11130"/>
                  <a:pt x="7448" y="10578"/>
                </a:cubicBezTo>
                <a:cubicBezTo>
                  <a:pt x="7743" y="10401"/>
                  <a:pt x="8058" y="10263"/>
                  <a:pt x="8374" y="10184"/>
                </a:cubicBezTo>
                <a:cubicBezTo>
                  <a:pt x="8886" y="10027"/>
                  <a:pt x="9457" y="9908"/>
                  <a:pt x="9911" y="9593"/>
                </a:cubicBezTo>
                <a:cubicBezTo>
                  <a:pt x="10305" y="9317"/>
                  <a:pt x="11073" y="8509"/>
                  <a:pt x="10600" y="8037"/>
                </a:cubicBezTo>
                <a:cubicBezTo>
                  <a:pt x="10408" y="7854"/>
                  <a:pt x="9980" y="7794"/>
                  <a:pt x="9523" y="7794"/>
                </a:cubicBezTo>
                <a:cubicBezTo>
                  <a:pt x="8992" y="7794"/>
                  <a:pt x="8423" y="7875"/>
                  <a:pt x="8137" y="7938"/>
                </a:cubicBezTo>
                <a:cubicBezTo>
                  <a:pt x="7448" y="8076"/>
                  <a:pt x="6916" y="8450"/>
                  <a:pt x="6305" y="8805"/>
                </a:cubicBezTo>
                <a:cubicBezTo>
                  <a:pt x="5341" y="9339"/>
                  <a:pt x="4241" y="9737"/>
                  <a:pt x="3138" y="9737"/>
                </a:cubicBezTo>
                <a:cubicBezTo>
                  <a:pt x="2978" y="9737"/>
                  <a:pt x="2819" y="9729"/>
                  <a:pt x="2660" y="9711"/>
                </a:cubicBezTo>
                <a:cubicBezTo>
                  <a:pt x="1517" y="9593"/>
                  <a:pt x="630" y="8174"/>
                  <a:pt x="1754" y="7465"/>
                </a:cubicBezTo>
                <a:cubicBezTo>
                  <a:pt x="2207" y="7170"/>
                  <a:pt x="2758" y="6933"/>
                  <a:pt x="3251" y="6677"/>
                </a:cubicBezTo>
                <a:cubicBezTo>
                  <a:pt x="4256" y="6106"/>
                  <a:pt x="5320" y="5613"/>
                  <a:pt x="6403" y="5219"/>
                </a:cubicBezTo>
                <a:cubicBezTo>
                  <a:pt x="8177" y="4687"/>
                  <a:pt x="9970" y="4155"/>
                  <a:pt x="11743" y="3643"/>
                </a:cubicBezTo>
                <a:cubicBezTo>
                  <a:pt x="13634" y="3111"/>
                  <a:pt x="15565" y="2441"/>
                  <a:pt x="17476" y="2008"/>
                </a:cubicBezTo>
                <a:cubicBezTo>
                  <a:pt x="17663" y="1967"/>
                  <a:pt x="17854" y="1947"/>
                  <a:pt x="18045" y="1947"/>
                </a:cubicBezTo>
                <a:cubicBezTo>
                  <a:pt x="18599" y="1947"/>
                  <a:pt x="19155" y="2113"/>
                  <a:pt x="19624" y="2421"/>
                </a:cubicBezTo>
                <a:cubicBezTo>
                  <a:pt x="19900" y="2579"/>
                  <a:pt x="19860" y="2658"/>
                  <a:pt x="20195" y="2796"/>
                </a:cubicBezTo>
                <a:cubicBezTo>
                  <a:pt x="20485" y="2918"/>
                  <a:pt x="20799" y="2993"/>
                  <a:pt x="21118" y="2993"/>
                </a:cubicBezTo>
                <a:cubicBezTo>
                  <a:pt x="21211" y="2993"/>
                  <a:pt x="21304" y="2986"/>
                  <a:pt x="21397" y="2973"/>
                </a:cubicBezTo>
                <a:cubicBezTo>
                  <a:pt x="21969" y="2914"/>
                  <a:pt x="22520" y="2776"/>
                  <a:pt x="23052" y="2599"/>
                </a:cubicBezTo>
                <a:cubicBezTo>
                  <a:pt x="23960" y="2334"/>
                  <a:pt x="25250" y="1669"/>
                  <a:pt x="26224" y="1669"/>
                </a:cubicBezTo>
                <a:cubicBezTo>
                  <a:pt x="26264" y="1669"/>
                  <a:pt x="26304" y="1670"/>
                  <a:pt x="26343" y="1673"/>
                </a:cubicBezTo>
                <a:cubicBezTo>
                  <a:pt x="28096" y="1791"/>
                  <a:pt x="27643" y="2717"/>
                  <a:pt x="28293" y="3584"/>
                </a:cubicBezTo>
                <a:cubicBezTo>
                  <a:pt x="28608" y="3958"/>
                  <a:pt x="29003" y="4234"/>
                  <a:pt x="29456" y="4411"/>
                </a:cubicBezTo>
                <a:cubicBezTo>
                  <a:pt x="29840" y="4552"/>
                  <a:pt x="30230" y="4609"/>
                  <a:pt x="30621" y="4609"/>
                </a:cubicBezTo>
                <a:cubicBezTo>
                  <a:pt x="31654" y="4609"/>
                  <a:pt x="32695" y="4208"/>
                  <a:pt x="33652" y="3879"/>
                </a:cubicBezTo>
                <a:lnTo>
                  <a:pt x="38637" y="2145"/>
                </a:lnTo>
                <a:lnTo>
                  <a:pt x="41337" y="1200"/>
                </a:lnTo>
                <a:cubicBezTo>
                  <a:pt x="41768" y="1044"/>
                  <a:pt x="43018" y="479"/>
                  <a:pt x="43926" y="479"/>
                </a:cubicBezTo>
                <a:close/>
                <a:moveTo>
                  <a:pt x="43950" y="1"/>
                </a:moveTo>
                <a:cubicBezTo>
                  <a:pt x="43632" y="1"/>
                  <a:pt x="43311" y="49"/>
                  <a:pt x="43031" y="116"/>
                </a:cubicBezTo>
                <a:cubicBezTo>
                  <a:pt x="40844" y="609"/>
                  <a:pt x="38677" y="1594"/>
                  <a:pt x="36549" y="2323"/>
                </a:cubicBezTo>
                <a:lnTo>
                  <a:pt x="33377" y="3426"/>
                </a:lnTo>
                <a:cubicBezTo>
                  <a:pt x="32535" y="3720"/>
                  <a:pt x="31560" y="4120"/>
                  <a:pt x="30636" y="4120"/>
                </a:cubicBezTo>
                <a:cubicBezTo>
                  <a:pt x="30132" y="4120"/>
                  <a:pt x="29644" y="4002"/>
                  <a:pt x="29200" y="3682"/>
                </a:cubicBezTo>
                <a:cubicBezTo>
                  <a:pt x="28392" y="3111"/>
                  <a:pt x="28549" y="1948"/>
                  <a:pt x="27722" y="1416"/>
                </a:cubicBezTo>
                <a:cubicBezTo>
                  <a:pt x="27415" y="1230"/>
                  <a:pt x="27065" y="1166"/>
                  <a:pt x="26710" y="1166"/>
                </a:cubicBezTo>
                <a:cubicBezTo>
                  <a:pt x="26427" y="1166"/>
                  <a:pt x="26141" y="1206"/>
                  <a:pt x="25870" y="1259"/>
                </a:cubicBezTo>
                <a:cubicBezTo>
                  <a:pt x="24826" y="1456"/>
                  <a:pt x="23801" y="1850"/>
                  <a:pt x="22776" y="2145"/>
                </a:cubicBezTo>
                <a:cubicBezTo>
                  <a:pt x="22216" y="2304"/>
                  <a:pt x="21729" y="2463"/>
                  <a:pt x="21248" y="2463"/>
                </a:cubicBezTo>
                <a:cubicBezTo>
                  <a:pt x="20834" y="2463"/>
                  <a:pt x="20426" y="2345"/>
                  <a:pt x="19979" y="2008"/>
                </a:cubicBezTo>
                <a:cubicBezTo>
                  <a:pt x="19742" y="1791"/>
                  <a:pt x="19486" y="1594"/>
                  <a:pt x="19210" y="1416"/>
                </a:cubicBezTo>
                <a:cubicBezTo>
                  <a:pt x="18965" y="1314"/>
                  <a:pt x="18729" y="1273"/>
                  <a:pt x="18497" y="1273"/>
                </a:cubicBezTo>
                <a:cubicBezTo>
                  <a:pt x="18060" y="1273"/>
                  <a:pt x="17639" y="1419"/>
                  <a:pt x="17201" y="1574"/>
                </a:cubicBezTo>
                <a:cubicBezTo>
                  <a:pt x="16038" y="1968"/>
                  <a:pt x="14876" y="2264"/>
                  <a:pt x="13693" y="2579"/>
                </a:cubicBezTo>
                <a:cubicBezTo>
                  <a:pt x="11189" y="3239"/>
                  <a:pt x="8723" y="3995"/>
                  <a:pt x="6238" y="4752"/>
                </a:cubicBezTo>
                <a:lnTo>
                  <a:pt x="6238" y="4752"/>
                </a:lnTo>
                <a:cubicBezTo>
                  <a:pt x="6233" y="4752"/>
                  <a:pt x="6228" y="4751"/>
                  <a:pt x="6223" y="4751"/>
                </a:cubicBezTo>
                <a:cubicBezTo>
                  <a:pt x="6191" y="4751"/>
                  <a:pt x="6159" y="4756"/>
                  <a:pt x="6128" y="4766"/>
                </a:cubicBezTo>
                <a:cubicBezTo>
                  <a:pt x="5261" y="5061"/>
                  <a:pt x="4433" y="5436"/>
                  <a:pt x="3625" y="5869"/>
                </a:cubicBezTo>
                <a:cubicBezTo>
                  <a:pt x="2758" y="6303"/>
                  <a:pt x="1714" y="6677"/>
                  <a:pt x="985" y="7288"/>
                </a:cubicBezTo>
                <a:cubicBezTo>
                  <a:pt x="0" y="8115"/>
                  <a:pt x="414" y="9376"/>
                  <a:pt x="1458" y="9908"/>
                </a:cubicBezTo>
                <a:cubicBezTo>
                  <a:pt x="1935" y="10143"/>
                  <a:pt x="2478" y="10239"/>
                  <a:pt x="3038" y="10239"/>
                </a:cubicBezTo>
                <a:cubicBezTo>
                  <a:pt x="4029" y="10239"/>
                  <a:pt x="5073" y="9938"/>
                  <a:pt x="5891" y="9573"/>
                </a:cubicBezTo>
                <a:cubicBezTo>
                  <a:pt x="6837" y="9140"/>
                  <a:pt x="7645" y="8431"/>
                  <a:pt x="8728" y="8332"/>
                </a:cubicBezTo>
                <a:cubicBezTo>
                  <a:pt x="8821" y="8327"/>
                  <a:pt x="8953" y="8323"/>
                  <a:pt x="9098" y="8323"/>
                </a:cubicBezTo>
                <a:cubicBezTo>
                  <a:pt x="9508" y="8323"/>
                  <a:pt x="10024" y="8354"/>
                  <a:pt x="10068" y="8470"/>
                </a:cubicBezTo>
                <a:cubicBezTo>
                  <a:pt x="10364" y="9120"/>
                  <a:pt x="7034" y="10086"/>
                  <a:pt x="6640" y="10559"/>
                </a:cubicBezTo>
                <a:cubicBezTo>
                  <a:pt x="5931" y="11425"/>
                  <a:pt x="6226" y="12489"/>
                  <a:pt x="7329" y="12746"/>
                </a:cubicBezTo>
                <a:cubicBezTo>
                  <a:pt x="7674" y="12824"/>
                  <a:pt x="8046" y="12857"/>
                  <a:pt x="8433" y="12857"/>
                </a:cubicBezTo>
                <a:cubicBezTo>
                  <a:pt x="9797" y="12857"/>
                  <a:pt x="11349" y="12446"/>
                  <a:pt x="12531" y="12154"/>
                </a:cubicBezTo>
                <a:cubicBezTo>
                  <a:pt x="14698" y="11622"/>
                  <a:pt x="16590" y="10696"/>
                  <a:pt x="18599" y="9790"/>
                </a:cubicBezTo>
                <a:cubicBezTo>
                  <a:pt x="19454" y="9403"/>
                  <a:pt x="20273" y="9178"/>
                  <a:pt x="21135" y="9178"/>
                </a:cubicBezTo>
                <a:cubicBezTo>
                  <a:pt x="21545" y="9178"/>
                  <a:pt x="21964" y="9229"/>
                  <a:pt x="22402" y="9337"/>
                </a:cubicBezTo>
                <a:cubicBezTo>
                  <a:pt x="23368" y="9593"/>
                  <a:pt x="24274" y="9849"/>
                  <a:pt x="25259" y="9908"/>
                </a:cubicBezTo>
                <a:cubicBezTo>
                  <a:pt x="25470" y="9922"/>
                  <a:pt x="25681" y="9928"/>
                  <a:pt x="25891" y="9928"/>
                </a:cubicBezTo>
                <a:cubicBezTo>
                  <a:pt x="27567" y="9928"/>
                  <a:pt x="29220" y="9527"/>
                  <a:pt x="30796" y="9002"/>
                </a:cubicBezTo>
                <a:cubicBezTo>
                  <a:pt x="35110" y="7524"/>
                  <a:pt x="39268" y="5357"/>
                  <a:pt x="43425" y="3505"/>
                </a:cubicBezTo>
                <a:cubicBezTo>
                  <a:pt x="44410" y="3052"/>
                  <a:pt x="46144" y="2165"/>
                  <a:pt x="45474" y="786"/>
                </a:cubicBezTo>
                <a:cubicBezTo>
                  <a:pt x="45187" y="186"/>
                  <a:pt x="44573" y="1"/>
                  <a:pt x="4395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+mj-lt"/>
            </a:endParaRPr>
          </a:p>
        </p:txBody>
      </p:sp>
    </p:spTree>
  </p:cSld>
  <p:clrMapOvr>
    <a:masterClrMapping/>
  </p:clrMapOvr>
  <p:transition spd="med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9" grpId="0"/>
      <p:bldP spid="471" grpId="0" build="p"/>
      <p:bldP spid="472" grpId="0" build="p"/>
      <p:bldP spid="474" grpId="0" animBg="1"/>
      <p:bldP spid="476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8" name="Google Shape;1118;p49"/>
          <p:cNvSpPr/>
          <p:nvPr/>
        </p:nvSpPr>
        <p:spPr>
          <a:xfrm rot="10800000">
            <a:off x="8082086" y="2903257"/>
            <a:ext cx="3065558" cy="3559652"/>
          </a:xfrm>
          <a:custGeom>
            <a:avLst/>
            <a:gdLst/>
            <a:ahLst/>
            <a:cxnLst/>
            <a:rect l="l" t="t" r="r" b="b"/>
            <a:pathLst>
              <a:path w="82413" h="95696" extrusionOk="0">
                <a:moveTo>
                  <a:pt x="0" y="0"/>
                </a:moveTo>
                <a:lnTo>
                  <a:pt x="0" y="70492"/>
                </a:lnTo>
                <a:cubicBezTo>
                  <a:pt x="10133" y="86005"/>
                  <a:pt x="25239" y="95695"/>
                  <a:pt x="40079" y="95695"/>
                </a:cubicBezTo>
                <a:cubicBezTo>
                  <a:pt x="43020" y="95695"/>
                  <a:pt x="45950" y="95315"/>
                  <a:pt x="48829" y="94524"/>
                </a:cubicBezTo>
                <a:cubicBezTo>
                  <a:pt x="71478" y="88299"/>
                  <a:pt x="82412" y="59013"/>
                  <a:pt x="73244" y="29109"/>
                </a:cubicBezTo>
                <a:cubicBezTo>
                  <a:pt x="69683" y="17513"/>
                  <a:pt x="63619" y="7520"/>
                  <a:pt x="56217" y="0"/>
                </a:cubicBezTo>
                <a:close/>
              </a:path>
            </a:pathLst>
          </a:custGeom>
          <a:solidFill>
            <a:srgbClr val="8DCED4">
              <a:alpha val="6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19" name="Google Shape;1119;p49"/>
          <p:cNvSpPr/>
          <p:nvPr/>
        </p:nvSpPr>
        <p:spPr>
          <a:xfrm>
            <a:off x="-1260738" y="-1463288"/>
            <a:ext cx="3065558" cy="3559652"/>
          </a:xfrm>
          <a:custGeom>
            <a:avLst/>
            <a:gdLst/>
            <a:ahLst/>
            <a:cxnLst/>
            <a:rect l="l" t="t" r="r" b="b"/>
            <a:pathLst>
              <a:path w="82413" h="95696" extrusionOk="0">
                <a:moveTo>
                  <a:pt x="0" y="0"/>
                </a:moveTo>
                <a:lnTo>
                  <a:pt x="0" y="70492"/>
                </a:lnTo>
                <a:cubicBezTo>
                  <a:pt x="10133" y="86005"/>
                  <a:pt x="25239" y="95695"/>
                  <a:pt x="40079" y="95695"/>
                </a:cubicBezTo>
                <a:cubicBezTo>
                  <a:pt x="43020" y="95695"/>
                  <a:pt x="45950" y="95315"/>
                  <a:pt x="48829" y="94524"/>
                </a:cubicBezTo>
                <a:cubicBezTo>
                  <a:pt x="71478" y="88299"/>
                  <a:pt x="82412" y="59013"/>
                  <a:pt x="73244" y="29109"/>
                </a:cubicBezTo>
                <a:cubicBezTo>
                  <a:pt x="69683" y="17513"/>
                  <a:pt x="63619" y="7520"/>
                  <a:pt x="56217" y="0"/>
                </a:cubicBezTo>
                <a:close/>
              </a:path>
            </a:pathLst>
          </a:custGeom>
          <a:solidFill>
            <a:srgbClr val="FBBC3F">
              <a:alpha val="35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22" name="Google Shape;1122;p49"/>
          <p:cNvSpPr/>
          <p:nvPr/>
        </p:nvSpPr>
        <p:spPr>
          <a:xfrm>
            <a:off x="1016131" y="4539476"/>
            <a:ext cx="283484" cy="360463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23" name="Google Shape;1123;p49"/>
          <p:cNvSpPr/>
          <p:nvPr/>
        </p:nvSpPr>
        <p:spPr>
          <a:xfrm>
            <a:off x="569219" y="4075701"/>
            <a:ext cx="1272350" cy="347275"/>
          </a:xfrm>
          <a:custGeom>
            <a:avLst/>
            <a:gdLst/>
            <a:ahLst/>
            <a:cxnLst/>
            <a:rect l="l" t="t" r="r" b="b"/>
            <a:pathLst>
              <a:path w="50894" h="13891" extrusionOk="0">
                <a:moveTo>
                  <a:pt x="47961" y="461"/>
                </a:moveTo>
                <a:cubicBezTo>
                  <a:pt x="48959" y="461"/>
                  <a:pt x="50307" y="1231"/>
                  <a:pt x="49593" y="2377"/>
                </a:cubicBezTo>
                <a:cubicBezTo>
                  <a:pt x="49317" y="2752"/>
                  <a:pt x="48923" y="3047"/>
                  <a:pt x="48490" y="3224"/>
                </a:cubicBezTo>
                <a:cubicBezTo>
                  <a:pt x="46756" y="4012"/>
                  <a:pt x="44588" y="4210"/>
                  <a:pt x="42756" y="4623"/>
                </a:cubicBezTo>
                <a:cubicBezTo>
                  <a:pt x="41416" y="4919"/>
                  <a:pt x="38599" y="4998"/>
                  <a:pt x="37909" y="6436"/>
                </a:cubicBezTo>
                <a:cubicBezTo>
                  <a:pt x="37732" y="6771"/>
                  <a:pt x="37712" y="7165"/>
                  <a:pt x="37850" y="7520"/>
                </a:cubicBezTo>
                <a:cubicBezTo>
                  <a:pt x="37909" y="7717"/>
                  <a:pt x="38027" y="7874"/>
                  <a:pt x="38185" y="8012"/>
                </a:cubicBezTo>
                <a:cubicBezTo>
                  <a:pt x="38658" y="8505"/>
                  <a:pt x="38855" y="8308"/>
                  <a:pt x="38894" y="9155"/>
                </a:cubicBezTo>
                <a:cubicBezTo>
                  <a:pt x="38934" y="9982"/>
                  <a:pt x="38658" y="10160"/>
                  <a:pt x="37830" y="10376"/>
                </a:cubicBezTo>
                <a:cubicBezTo>
                  <a:pt x="37377" y="10475"/>
                  <a:pt x="36904" y="10554"/>
                  <a:pt x="36451" y="10613"/>
                </a:cubicBezTo>
                <a:lnTo>
                  <a:pt x="33082" y="11125"/>
                </a:lnTo>
                <a:lnTo>
                  <a:pt x="25378" y="12307"/>
                </a:lnTo>
                <a:lnTo>
                  <a:pt x="21556" y="12898"/>
                </a:lnTo>
                <a:cubicBezTo>
                  <a:pt x="20949" y="12994"/>
                  <a:pt x="19423" y="13377"/>
                  <a:pt x="18141" y="13377"/>
                </a:cubicBezTo>
                <a:cubicBezTo>
                  <a:pt x="17050" y="13377"/>
                  <a:pt x="16136" y="13100"/>
                  <a:pt x="16118" y="12130"/>
                </a:cubicBezTo>
                <a:cubicBezTo>
                  <a:pt x="16118" y="12126"/>
                  <a:pt x="16118" y="12122"/>
                  <a:pt x="16117" y="12117"/>
                </a:cubicBezTo>
                <a:lnTo>
                  <a:pt x="16117" y="12117"/>
                </a:lnTo>
                <a:cubicBezTo>
                  <a:pt x="16433" y="11003"/>
                  <a:pt x="17377" y="11375"/>
                  <a:pt x="18226" y="11086"/>
                </a:cubicBezTo>
                <a:cubicBezTo>
                  <a:pt x="18699" y="10928"/>
                  <a:pt x="18679" y="10830"/>
                  <a:pt x="19014" y="10514"/>
                </a:cubicBezTo>
                <a:cubicBezTo>
                  <a:pt x="19290" y="10239"/>
                  <a:pt x="19625" y="10160"/>
                  <a:pt x="19940" y="9923"/>
                </a:cubicBezTo>
                <a:cubicBezTo>
                  <a:pt x="20689" y="9352"/>
                  <a:pt x="20374" y="8524"/>
                  <a:pt x="19566" y="8229"/>
                </a:cubicBezTo>
                <a:cubicBezTo>
                  <a:pt x="19386" y="8163"/>
                  <a:pt x="19196" y="8136"/>
                  <a:pt x="19001" y="8136"/>
                </a:cubicBezTo>
                <a:cubicBezTo>
                  <a:pt x="18322" y="8136"/>
                  <a:pt x="17582" y="8461"/>
                  <a:pt x="16985" y="8584"/>
                </a:cubicBezTo>
                <a:cubicBezTo>
                  <a:pt x="15822" y="8820"/>
                  <a:pt x="14660" y="9037"/>
                  <a:pt x="13478" y="9194"/>
                </a:cubicBezTo>
                <a:cubicBezTo>
                  <a:pt x="11188" y="9529"/>
                  <a:pt x="8882" y="9689"/>
                  <a:pt x="6574" y="9689"/>
                </a:cubicBezTo>
                <a:cubicBezTo>
                  <a:pt x="6439" y="9689"/>
                  <a:pt x="6303" y="9688"/>
                  <a:pt x="6168" y="9687"/>
                </a:cubicBezTo>
                <a:cubicBezTo>
                  <a:pt x="5776" y="9687"/>
                  <a:pt x="5354" y="9699"/>
                  <a:pt x="4926" y="9699"/>
                </a:cubicBezTo>
                <a:cubicBezTo>
                  <a:pt x="3997" y="9699"/>
                  <a:pt x="3035" y="9643"/>
                  <a:pt x="2267" y="9293"/>
                </a:cubicBezTo>
                <a:cubicBezTo>
                  <a:pt x="533" y="8505"/>
                  <a:pt x="40" y="6574"/>
                  <a:pt x="1656" y="5411"/>
                </a:cubicBezTo>
                <a:cubicBezTo>
                  <a:pt x="2621" y="4702"/>
                  <a:pt x="3882" y="4663"/>
                  <a:pt x="5025" y="4604"/>
                </a:cubicBezTo>
                <a:cubicBezTo>
                  <a:pt x="6286" y="4505"/>
                  <a:pt x="7547" y="4426"/>
                  <a:pt x="8828" y="4328"/>
                </a:cubicBezTo>
                <a:cubicBezTo>
                  <a:pt x="13359" y="3914"/>
                  <a:pt x="17871" y="3264"/>
                  <a:pt x="22324" y="2377"/>
                </a:cubicBezTo>
                <a:cubicBezTo>
                  <a:pt x="23566" y="2141"/>
                  <a:pt x="24807" y="1865"/>
                  <a:pt x="26048" y="1569"/>
                </a:cubicBezTo>
                <a:cubicBezTo>
                  <a:pt x="27113" y="1333"/>
                  <a:pt x="28467" y="835"/>
                  <a:pt x="29627" y="835"/>
                </a:cubicBezTo>
                <a:cubicBezTo>
                  <a:pt x="29819" y="835"/>
                  <a:pt x="30006" y="849"/>
                  <a:pt x="30186" y="880"/>
                </a:cubicBezTo>
                <a:cubicBezTo>
                  <a:pt x="30796" y="998"/>
                  <a:pt x="32274" y="683"/>
                  <a:pt x="31939" y="2062"/>
                </a:cubicBezTo>
                <a:cubicBezTo>
                  <a:pt x="31841" y="2456"/>
                  <a:pt x="31328" y="2811"/>
                  <a:pt x="30993" y="2949"/>
                </a:cubicBezTo>
                <a:cubicBezTo>
                  <a:pt x="30540" y="3086"/>
                  <a:pt x="30087" y="3185"/>
                  <a:pt x="29614" y="3264"/>
                </a:cubicBezTo>
                <a:cubicBezTo>
                  <a:pt x="28885" y="3441"/>
                  <a:pt x="28274" y="3756"/>
                  <a:pt x="27999" y="4485"/>
                </a:cubicBezTo>
                <a:cubicBezTo>
                  <a:pt x="27940" y="4604"/>
                  <a:pt x="28117" y="4761"/>
                  <a:pt x="28196" y="4820"/>
                </a:cubicBezTo>
                <a:cubicBezTo>
                  <a:pt x="28961" y="5354"/>
                  <a:pt x="29784" y="5564"/>
                  <a:pt x="30650" y="5564"/>
                </a:cubicBezTo>
                <a:cubicBezTo>
                  <a:pt x="31032" y="5564"/>
                  <a:pt x="31423" y="5523"/>
                  <a:pt x="31821" y="5451"/>
                </a:cubicBezTo>
                <a:cubicBezTo>
                  <a:pt x="33949" y="5057"/>
                  <a:pt x="36018" y="4170"/>
                  <a:pt x="38067" y="3500"/>
                </a:cubicBezTo>
                <a:lnTo>
                  <a:pt x="44608" y="1372"/>
                </a:lnTo>
                <a:cubicBezTo>
                  <a:pt x="45652" y="1037"/>
                  <a:pt x="46736" y="545"/>
                  <a:pt x="47820" y="466"/>
                </a:cubicBezTo>
                <a:cubicBezTo>
                  <a:pt x="47866" y="462"/>
                  <a:pt x="47913" y="461"/>
                  <a:pt x="47961" y="461"/>
                </a:cubicBezTo>
                <a:close/>
                <a:moveTo>
                  <a:pt x="47887" y="1"/>
                </a:moveTo>
                <a:cubicBezTo>
                  <a:pt x="47346" y="1"/>
                  <a:pt x="46785" y="115"/>
                  <a:pt x="46263" y="269"/>
                </a:cubicBezTo>
                <a:cubicBezTo>
                  <a:pt x="43308" y="1136"/>
                  <a:pt x="40392" y="2180"/>
                  <a:pt x="37456" y="3126"/>
                </a:cubicBezTo>
                <a:cubicBezTo>
                  <a:pt x="35939" y="3618"/>
                  <a:pt x="34422" y="4150"/>
                  <a:pt x="32905" y="4604"/>
                </a:cubicBezTo>
                <a:cubicBezTo>
                  <a:pt x="32057" y="4864"/>
                  <a:pt x="31161" y="5107"/>
                  <a:pt x="30294" y="5107"/>
                </a:cubicBezTo>
                <a:cubicBezTo>
                  <a:pt x="29690" y="5107"/>
                  <a:pt x="29099" y="4990"/>
                  <a:pt x="28548" y="4678"/>
                </a:cubicBezTo>
                <a:lnTo>
                  <a:pt x="28548" y="4678"/>
                </a:lnTo>
                <a:cubicBezTo>
                  <a:pt x="29329" y="3332"/>
                  <a:pt x="32773" y="3918"/>
                  <a:pt x="32412" y="1944"/>
                </a:cubicBezTo>
                <a:cubicBezTo>
                  <a:pt x="32213" y="702"/>
                  <a:pt x="30749" y="420"/>
                  <a:pt x="29620" y="420"/>
                </a:cubicBezTo>
                <a:cubicBezTo>
                  <a:pt x="29405" y="420"/>
                  <a:pt x="29203" y="431"/>
                  <a:pt x="29023" y="446"/>
                </a:cubicBezTo>
                <a:cubicBezTo>
                  <a:pt x="26501" y="663"/>
                  <a:pt x="23960" y="1530"/>
                  <a:pt x="21477" y="2023"/>
                </a:cubicBezTo>
                <a:cubicBezTo>
                  <a:pt x="18738" y="2554"/>
                  <a:pt x="16000" y="2988"/>
                  <a:pt x="13222" y="3343"/>
                </a:cubicBezTo>
                <a:cubicBezTo>
                  <a:pt x="10404" y="3697"/>
                  <a:pt x="7567" y="3953"/>
                  <a:pt x="4730" y="4131"/>
                </a:cubicBezTo>
                <a:cubicBezTo>
                  <a:pt x="2996" y="4229"/>
                  <a:pt x="277" y="4544"/>
                  <a:pt x="99" y="6791"/>
                </a:cubicBezTo>
                <a:cubicBezTo>
                  <a:pt x="1" y="8150"/>
                  <a:pt x="1163" y="9253"/>
                  <a:pt x="2346" y="9726"/>
                </a:cubicBezTo>
                <a:cubicBezTo>
                  <a:pt x="3420" y="10144"/>
                  <a:pt x="4676" y="10266"/>
                  <a:pt x="5943" y="10266"/>
                </a:cubicBezTo>
                <a:cubicBezTo>
                  <a:pt x="7184" y="10266"/>
                  <a:pt x="8435" y="10149"/>
                  <a:pt x="9537" y="10081"/>
                </a:cubicBezTo>
                <a:cubicBezTo>
                  <a:pt x="10897" y="10002"/>
                  <a:pt x="12256" y="9884"/>
                  <a:pt x="13616" y="9687"/>
                </a:cubicBezTo>
                <a:cubicBezTo>
                  <a:pt x="15172" y="9490"/>
                  <a:pt x="16748" y="8958"/>
                  <a:pt x="18285" y="8840"/>
                </a:cubicBezTo>
                <a:lnTo>
                  <a:pt x="18758" y="8721"/>
                </a:lnTo>
                <a:lnTo>
                  <a:pt x="19743" y="9293"/>
                </a:lnTo>
                <a:cubicBezTo>
                  <a:pt x="19763" y="9588"/>
                  <a:pt x="19073" y="9608"/>
                  <a:pt x="18896" y="9746"/>
                </a:cubicBezTo>
                <a:cubicBezTo>
                  <a:pt x="18187" y="10298"/>
                  <a:pt x="18108" y="10554"/>
                  <a:pt x="17142" y="10692"/>
                </a:cubicBezTo>
                <a:cubicBezTo>
                  <a:pt x="16354" y="10810"/>
                  <a:pt x="15822" y="11007"/>
                  <a:pt x="15606" y="11834"/>
                </a:cubicBezTo>
                <a:cubicBezTo>
                  <a:pt x="15599" y="11866"/>
                  <a:pt x="15608" y="11903"/>
                  <a:pt x="15627" y="11942"/>
                </a:cubicBezTo>
                <a:lnTo>
                  <a:pt x="15627" y="11942"/>
                </a:lnTo>
                <a:cubicBezTo>
                  <a:pt x="15687" y="13288"/>
                  <a:pt x="16980" y="13890"/>
                  <a:pt x="18200" y="13890"/>
                </a:cubicBezTo>
                <a:cubicBezTo>
                  <a:pt x="18275" y="13890"/>
                  <a:pt x="18349" y="13888"/>
                  <a:pt x="18423" y="13884"/>
                </a:cubicBezTo>
                <a:cubicBezTo>
                  <a:pt x="21103" y="13726"/>
                  <a:pt x="23841" y="13076"/>
                  <a:pt x="26501" y="12682"/>
                </a:cubicBezTo>
                <a:lnTo>
                  <a:pt x="34678" y="11421"/>
                </a:lnTo>
                <a:cubicBezTo>
                  <a:pt x="35880" y="11224"/>
                  <a:pt x="37200" y="11165"/>
                  <a:pt x="38362" y="10810"/>
                </a:cubicBezTo>
                <a:cubicBezTo>
                  <a:pt x="39032" y="10613"/>
                  <a:pt x="39702" y="10140"/>
                  <a:pt x="39682" y="9372"/>
                </a:cubicBezTo>
                <a:cubicBezTo>
                  <a:pt x="39682" y="8781"/>
                  <a:pt x="39269" y="8603"/>
                  <a:pt x="38934" y="8209"/>
                </a:cubicBezTo>
                <a:cubicBezTo>
                  <a:pt x="38382" y="7579"/>
                  <a:pt x="38047" y="7047"/>
                  <a:pt x="38737" y="6377"/>
                </a:cubicBezTo>
                <a:cubicBezTo>
                  <a:pt x="39269" y="5865"/>
                  <a:pt x="40175" y="5766"/>
                  <a:pt x="40845" y="5608"/>
                </a:cubicBezTo>
                <a:cubicBezTo>
                  <a:pt x="43308" y="5057"/>
                  <a:pt x="45889" y="4663"/>
                  <a:pt x="48293" y="3914"/>
                </a:cubicBezTo>
                <a:cubicBezTo>
                  <a:pt x="49494" y="3520"/>
                  <a:pt x="50893" y="2515"/>
                  <a:pt x="50046" y="1136"/>
                </a:cubicBezTo>
                <a:cubicBezTo>
                  <a:pt x="49529" y="282"/>
                  <a:pt x="48733" y="1"/>
                  <a:pt x="4788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24" name="Google Shape;1124;p49"/>
          <p:cNvSpPr/>
          <p:nvPr/>
        </p:nvSpPr>
        <p:spPr>
          <a:xfrm>
            <a:off x="185672" y="1915480"/>
            <a:ext cx="192795" cy="245160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25" name="Google Shape;1125;p49"/>
          <p:cNvSpPr/>
          <p:nvPr/>
        </p:nvSpPr>
        <p:spPr>
          <a:xfrm>
            <a:off x="1334625" y="702676"/>
            <a:ext cx="283484" cy="360430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126" name="Google Shape;1126;p49"/>
          <p:cNvGrpSpPr/>
          <p:nvPr/>
        </p:nvGrpSpPr>
        <p:grpSpPr>
          <a:xfrm>
            <a:off x="287433" y="349774"/>
            <a:ext cx="645730" cy="813641"/>
            <a:chOff x="11435300" y="1056650"/>
            <a:chExt cx="568775" cy="716675"/>
          </a:xfrm>
        </p:grpSpPr>
        <p:sp>
          <p:nvSpPr>
            <p:cNvPr id="1127" name="Google Shape;1127;p49"/>
            <p:cNvSpPr/>
            <p:nvPr/>
          </p:nvSpPr>
          <p:spPr>
            <a:xfrm>
              <a:off x="11464475" y="1078600"/>
              <a:ext cx="514575" cy="672500"/>
            </a:xfrm>
            <a:custGeom>
              <a:avLst/>
              <a:gdLst/>
              <a:ahLst/>
              <a:cxnLst/>
              <a:rect l="l" t="t" r="r" b="b"/>
              <a:pathLst>
                <a:path w="20583" h="26900" extrusionOk="0">
                  <a:moveTo>
                    <a:pt x="14711" y="1"/>
                  </a:moveTo>
                  <a:cubicBezTo>
                    <a:pt x="9241" y="5872"/>
                    <a:pt x="1" y="9041"/>
                    <a:pt x="1" y="9041"/>
                  </a:cubicBezTo>
                  <a:cubicBezTo>
                    <a:pt x="368" y="9708"/>
                    <a:pt x="668" y="10375"/>
                    <a:pt x="968" y="11042"/>
                  </a:cubicBezTo>
                  <a:cubicBezTo>
                    <a:pt x="2469" y="14545"/>
                    <a:pt x="3470" y="18214"/>
                    <a:pt x="3970" y="21983"/>
                  </a:cubicBezTo>
                  <a:cubicBezTo>
                    <a:pt x="3970" y="21983"/>
                    <a:pt x="4404" y="24752"/>
                    <a:pt x="4637" y="26787"/>
                  </a:cubicBezTo>
                  <a:cubicBezTo>
                    <a:pt x="4967" y="26831"/>
                    <a:pt x="5589" y="26900"/>
                    <a:pt x="6437" y="26900"/>
                  </a:cubicBezTo>
                  <a:cubicBezTo>
                    <a:pt x="8765" y="26900"/>
                    <a:pt x="12794" y="26385"/>
                    <a:pt x="17146" y="23451"/>
                  </a:cubicBezTo>
                  <a:lnTo>
                    <a:pt x="20582" y="18214"/>
                  </a:lnTo>
                  <a:cubicBezTo>
                    <a:pt x="19815" y="14811"/>
                    <a:pt x="18180" y="9174"/>
                    <a:pt x="16746" y="5071"/>
                  </a:cubicBezTo>
                  <a:cubicBezTo>
                    <a:pt x="15979" y="2936"/>
                    <a:pt x="14711" y="1"/>
                    <a:pt x="14711" y="1"/>
                  </a:cubicBezTo>
                  <a:close/>
                </a:path>
              </a:pathLst>
            </a:custGeom>
            <a:solidFill>
              <a:srgbClr val="302D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8" name="Google Shape;1128;p49"/>
            <p:cNvSpPr/>
            <p:nvPr/>
          </p:nvSpPr>
          <p:spPr>
            <a:xfrm>
              <a:off x="11435300" y="1056650"/>
              <a:ext cx="568775" cy="716675"/>
            </a:xfrm>
            <a:custGeom>
              <a:avLst/>
              <a:gdLst/>
              <a:ahLst/>
              <a:cxnLst/>
              <a:rect l="l" t="t" r="r" b="b"/>
              <a:pathLst>
                <a:path w="22751" h="28667" extrusionOk="0">
                  <a:moveTo>
                    <a:pt x="5871" y="21961"/>
                  </a:moveTo>
                  <a:cubicBezTo>
                    <a:pt x="5871" y="21961"/>
                    <a:pt x="5871" y="21961"/>
                    <a:pt x="5871" y="21961"/>
                  </a:cubicBezTo>
                  <a:cubicBezTo>
                    <a:pt x="5871" y="21962"/>
                    <a:pt x="5871" y="21963"/>
                    <a:pt x="5871" y="21963"/>
                  </a:cubicBezTo>
                  <a:cubicBezTo>
                    <a:pt x="5871" y="21963"/>
                    <a:pt x="5871" y="21962"/>
                    <a:pt x="5871" y="21961"/>
                  </a:cubicBezTo>
                  <a:close/>
                  <a:moveTo>
                    <a:pt x="15452" y="2500"/>
                  </a:moveTo>
                  <a:cubicBezTo>
                    <a:pt x="17666" y="7871"/>
                    <a:pt x="19425" y="13434"/>
                    <a:pt x="20704" y="19111"/>
                  </a:cubicBezTo>
                  <a:lnTo>
                    <a:pt x="20704" y="19111"/>
                  </a:lnTo>
                  <a:lnTo>
                    <a:pt x="17608" y="23801"/>
                  </a:lnTo>
                  <a:lnTo>
                    <a:pt x="17608" y="23801"/>
                  </a:lnTo>
                  <a:cubicBezTo>
                    <a:pt x="14683" y="25633"/>
                    <a:pt x="11307" y="26907"/>
                    <a:pt x="7865" y="26907"/>
                  </a:cubicBezTo>
                  <a:cubicBezTo>
                    <a:pt x="7484" y="26907"/>
                    <a:pt x="7103" y="26892"/>
                    <a:pt x="6721" y="26860"/>
                  </a:cubicBezTo>
                  <a:lnTo>
                    <a:pt x="6721" y="26860"/>
                  </a:lnTo>
                  <a:cubicBezTo>
                    <a:pt x="6587" y="25532"/>
                    <a:pt x="6499" y="24147"/>
                    <a:pt x="6171" y="22895"/>
                  </a:cubicBezTo>
                  <a:cubicBezTo>
                    <a:pt x="6105" y="22694"/>
                    <a:pt x="5971" y="22361"/>
                    <a:pt x="5938" y="22194"/>
                  </a:cubicBezTo>
                  <a:cubicBezTo>
                    <a:pt x="5938" y="22148"/>
                    <a:pt x="5889" y="22004"/>
                    <a:pt x="5871" y="21955"/>
                  </a:cubicBezTo>
                  <a:lnTo>
                    <a:pt x="5871" y="21955"/>
                  </a:lnTo>
                  <a:cubicBezTo>
                    <a:pt x="5871" y="21853"/>
                    <a:pt x="5869" y="20850"/>
                    <a:pt x="5838" y="20726"/>
                  </a:cubicBezTo>
                  <a:cubicBezTo>
                    <a:pt x="5199" y="17138"/>
                    <a:pt x="4089" y="13632"/>
                    <a:pt x="2533" y="10336"/>
                  </a:cubicBezTo>
                  <a:lnTo>
                    <a:pt x="2533" y="10336"/>
                  </a:lnTo>
                  <a:cubicBezTo>
                    <a:pt x="7221" y="8584"/>
                    <a:pt x="11814" y="5939"/>
                    <a:pt x="15452" y="2500"/>
                  </a:cubicBezTo>
                  <a:close/>
                  <a:moveTo>
                    <a:pt x="16170" y="1"/>
                  </a:moveTo>
                  <a:cubicBezTo>
                    <a:pt x="15815" y="1"/>
                    <a:pt x="15406" y="184"/>
                    <a:pt x="15211" y="379"/>
                  </a:cubicBezTo>
                  <a:cubicBezTo>
                    <a:pt x="11408" y="4381"/>
                    <a:pt x="6205" y="7317"/>
                    <a:pt x="1001" y="9118"/>
                  </a:cubicBezTo>
                  <a:cubicBezTo>
                    <a:pt x="434" y="9318"/>
                    <a:pt x="0" y="9919"/>
                    <a:pt x="301" y="10486"/>
                  </a:cubicBezTo>
                  <a:cubicBezTo>
                    <a:pt x="2102" y="14122"/>
                    <a:pt x="3369" y="18024"/>
                    <a:pt x="4003" y="22027"/>
                  </a:cubicBezTo>
                  <a:cubicBezTo>
                    <a:pt x="4060" y="22425"/>
                    <a:pt x="4262" y="22944"/>
                    <a:pt x="4362" y="23357"/>
                  </a:cubicBezTo>
                  <a:lnTo>
                    <a:pt x="4362" y="23357"/>
                  </a:lnTo>
                  <a:cubicBezTo>
                    <a:pt x="4356" y="23348"/>
                    <a:pt x="4350" y="23343"/>
                    <a:pt x="4344" y="23343"/>
                  </a:cubicBezTo>
                  <a:cubicBezTo>
                    <a:pt x="4318" y="23343"/>
                    <a:pt x="4291" y="23436"/>
                    <a:pt x="4270" y="23729"/>
                  </a:cubicBezTo>
                  <a:cubicBezTo>
                    <a:pt x="4170" y="25063"/>
                    <a:pt x="4670" y="26697"/>
                    <a:pt x="4870" y="28032"/>
                  </a:cubicBezTo>
                  <a:cubicBezTo>
                    <a:pt x="4937" y="28332"/>
                    <a:pt x="5204" y="28532"/>
                    <a:pt x="5504" y="28532"/>
                  </a:cubicBezTo>
                  <a:cubicBezTo>
                    <a:pt x="6178" y="28623"/>
                    <a:pt x="6853" y="28667"/>
                    <a:pt x="7526" y="28667"/>
                  </a:cubicBezTo>
                  <a:cubicBezTo>
                    <a:pt x="11514" y="28667"/>
                    <a:pt x="15436" y="27137"/>
                    <a:pt x="18747" y="24996"/>
                  </a:cubicBezTo>
                  <a:lnTo>
                    <a:pt x="18731" y="24987"/>
                  </a:lnTo>
                  <a:lnTo>
                    <a:pt x="18731" y="24987"/>
                  </a:lnTo>
                  <a:cubicBezTo>
                    <a:pt x="18889" y="24906"/>
                    <a:pt x="19025" y="24796"/>
                    <a:pt x="19114" y="24663"/>
                  </a:cubicBezTo>
                  <a:lnTo>
                    <a:pt x="22426" y="19613"/>
                  </a:lnTo>
                  <a:lnTo>
                    <a:pt x="22426" y="19613"/>
                  </a:lnTo>
                  <a:cubicBezTo>
                    <a:pt x="22511" y="19511"/>
                    <a:pt x="22573" y="19410"/>
                    <a:pt x="22616" y="19312"/>
                  </a:cubicBezTo>
                  <a:lnTo>
                    <a:pt x="22616" y="19312"/>
                  </a:lnTo>
                  <a:cubicBezTo>
                    <a:pt x="22738" y="19079"/>
                    <a:pt x="22750" y="18880"/>
                    <a:pt x="22689" y="18723"/>
                  </a:cubicBezTo>
                  <a:lnTo>
                    <a:pt x="22689" y="18723"/>
                  </a:lnTo>
                  <a:lnTo>
                    <a:pt x="22716" y="18725"/>
                  </a:lnTo>
                  <a:cubicBezTo>
                    <a:pt x="21282" y="12420"/>
                    <a:pt x="19314" y="6249"/>
                    <a:pt x="16746" y="345"/>
                  </a:cubicBezTo>
                  <a:cubicBezTo>
                    <a:pt x="16648" y="95"/>
                    <a:pt x="16423" y="1"/>
                    <a:pt x="1617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9" name="Google Shape;1129;p49"/>
            <p:cNvSpPr/>
            <p:nvPr/>
          </p:nvSpPr>
          <p:spPr>
            <a:xfrm>
              <a:off x="11464475" y="1078600"/>
              <a:ext cx="514575" cy="672500"/>
            </a:xfrm>
            <a:custGeom>
              <a:avLst/>
              <a:gdLst/>
              <a:ahLst/>
              <a:cxnLst/>
              <a:rect l="l" t="t" r="r" b="b"/>
              <a:pathLst>
                <a:path w="20583" h="26900" extrusionOk="0">
                  <a:moveTo>
                    <a:pt x="14711" y="1"/>
                  </a:moveTo>
                  <a:cubicBezTo>
                    <a:pt x="9241" y="5872"/>
                    <a:pt x="1" y="9041"/>
                    <a:pt x="1" y="9041"/>
                  </a:cubicBezTo>
                  <a:cubicBezTo>
                    <a:pt x="368" y="9708"/>
                    <a:pt x="668" y="10375"/>
                    <a:pt x="968" y="11042"/>
                  </a:cubicBezTo>
                  <a:cubicBezTo>
                    <a:pt x="2469" y="14545"/>
                    <a:pt x="3470" y="18214"/>
                    <a:pt x="3970" y="21983"/>
                  </a:cubicBezTo>
                  <a:cubicBezTo>
                    <a:pt x="3970" y="21983"/>
                    <a:pt x="4404" y="24752"/>
                    <a:pt x="4637" y="26787"/>
                  </a:cubicBezTo>
                  <a:cubicBezTo>
                    <a:pt x="4967" y="26831"/>
                    <a:pt x="5589" y="26900"/>
                    <a:pt x="6437" y="26900"/>
                  </a:cubicBezTo>
                  <a:cubicBezTo>
                    <a:pt x="8765" y="26900"/>
                    <a:pt x="12794" y="26385"/>
                    <a:pt x="17146" y="23451"/>
                  </a:cubicBezTo>
                  <a:lnTo>
                    <a:pt x="20582" y="18214"/>
                  </a:lnTo>
                  <a:cubicBezTo>
                    <a:pt x="19815" y="14811"/>
                    <a:pt x="18180" y="9174"/>
                    <a:pt x="16746" y="5071"/>
                  </a:cubicBezTo>
                  <a:cubicBezTo>
                    <a:pt x="15979" y="2936"/>
                    <a:pt x="14711" y="1"/>
                    <a:pt x="1471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0" name="Google Shape;1130;p49"/>
            <p:cNvSpPr/>
            <p:nvPr/>
          </p:nvSpPr>
          <p:spPr>
            <a:xfrm>
              <a:off x="11892275" y="1533925"/>
              <a:ext cx="86775" cy="130125"/>
            </a:xfrm>
            <a:custGeom>
              <a:avLst/>
              <a:gdLst/>
              <a:ahLst/>
              <a:cxnLst/>
              <a:rect l="l" t="t" r="r" b="b"/>
              <a:pathLst>
                <a:path w="3471" h="5205" extrusionOk="0">
                  <a:moveTo>
                    <a:pt x="3470" y="1"/>
                  </a:moveTo>
                  <a:cubicBezTo>
                    <a:pt x="3470" y="1"/>
                    <a:pt x="2288" y="1269"/>
                    <a:pt x="1045" y="1269"/>
                  </a:cubicBezTo>
                  <a:cubicBezTo>
                    <a:pt x="740" y="1269"/>
                    <a:pt x="431" y="1192"/>
                    <a:pt x="134" y="1002"/>
                  </a:cubicBezTo>
                  <a:lnTo>
                    <a:pt x="134" y="1002"/>
                  </a:lnTo>
                  <a:cubicBezTo>
                    <a:pt x="135" y="1002"/>
                    <a:pt x="1135" y="2670"/>
                    <a:pt x="1" y="5205"/>
                  </a:cubicBezTo>
                  <a:lnTo>
                    <a:pt x="347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1" name="Google Shape;1131;p49"/>
            <p:cNvSpPr/>
            <p:nvPr/>
          </p:nvSpPr>
          <p:spPr>
            <a:xfrm>
              <a:off x="11550225" y="1280600"/>
              <a:ext cx="160600" cy="70500"/>
            </a:xfrm>
            <a:custGeom>
              <a:avLst/>
              <a:gdLst/>
              <a:ahLst/>
              <a:cxnLst/>
              <a:rect l="l" t="t" r="r" b="b"/>
              <a:pathLst>
                <a:path w="6424" h="2820" extrusionOk="0">
                  <a:moveTo>
                    <a:pt x="5583" y="1"/>
                  </a:moveTo>
                  <a:cubicBezTo>
                    <a:pt x="5503" y="1"/>
                    <a:pt x="5421" y="19"/>
                    <a:pt x="5344" y="60"/>
                  </a:cubicBezTo>
                  <a:cubicBezTo>
                    <a:pt x="3809" y="861"/>
                    <a:pt x="2208" y="1528"/>
                    <a:pt x="540" y="2028"/>
                  </a:cubicBezTo>
                  <a:cubicBezTo>
                    <a:pt x="0" y="2208"/>
                    <a:pt x="486" y="2820"/>
                    <a:pt x="953" y="2820"/>
                  </a:cubicBezTo>
                  <a:cubicBezTo>
                    <a:pt x="1005" y="2820"/>
                    <a:pt x="1057" y="2812"/>
                    <a:pt x="1107" y="2795"/>
                  </a:cubicBezTo>
                  <a:cubicBezTo>
                    <a:pt x="2775" y="2262"/>
                    <a:pt x="4376" y="1594"/>
                    <a:pt x="5944" y="794"/>
                  </a:cubicBezTo>
                  <a:cubicBezTo>
                    <a:pt x="6423" y="540"/>
                    <a:pt x="6021" y="1"/>
                    <a:pt x="558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2" name="Google Shape;1132;p49"/>
            <p:cNvSpPr/>
            <p:nvPr/>
          </p:nvSpPr>
          <p:spPr>
            <a:xfrm>
              <a:off x="11729750" y="1227150"/>
              <a:ext cx="72400" cy="47350"/>
            </a:xfrm>
            <a:custGeom>
              <a:avLst/>
              <a:gdLst/>
              <a:ahLst/>
              <a:cxnLst/>
              <a:rect l="l" t="t" r="r" b="b"/>
              <a:pathLst>
                <a:path w="2896" h="1894" extrusionOk="0">
                  <a:moveTo>
                    <a:pt x="2116" y="0"/>
                  </a:moveTo>
                  <a:cubicBezTo>
                    <a:pt x="2076" y="0"/>
                    <a:pt x="2036" y="9"/>
                    <a:pt x="1999" y="30"/>
                  </a:cubicBezTo>
                  <a:lnTo>
                    <a:pt x="331" y="964"/>
                  </a:lnTo>
                  <a:cubicBezTo>
                    <a:pt x="0" y="1144"/>
                    <a:pt x="428" y="1893"/>
                    <a:pt x="784" y="1893"/>
                  </a:cubicBezTo>
                  <a:cubicBezTo>
                    <a:pt x="823" y="1893"/>
                    <a:pt x="862" y="1884"/>
                    <a:pt x="898" y="1864"/>
                  </a:cubicBezTo>
                  <a:lnTo>
                    <a:pt x="2566" y="897"/>
                  </a:lnTo>
                  <a:cubicBezTo>
                    <a:pt x="2895" y="717"/>
                    <a:pt x="2472" y="0"/>
                    <a:pt x="21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3" name="Google Shape;1133;p49"/>
            <p:cNvSpPr/>
            <p:nvPr/>
          </p:nvSpPr>
          <p:spPr>
            <a:xfrm>
              <a:off x="11578800" y="1288050"/>
              <a:ext cx="266275" cy="131700"/>
            </a:xfrm>
            <a:custGeom>
              <a:avLst/>
              <a:gdLst/>
              <a:ahLst/>
              <a:cxnLst/>
              <a:rect l="l" t="t" r="r" b="b"/>
              <a:pathLst>
                <a:path w="10651" h="5268" extrusionOk="0">
                  <a:moveTo>
                    <a:pt x="10531" y="1"/>
                  </a:moveTo>
                  <a:cubicBezTo>
                    <a:pt x="10460" y="1"/>
                    <a:pt x="10325" y="59"/>
                    <a:pt x="10138" y="196"/>
                  </a:cubicBezTo>
                  <a:cubicBezTo>
                    <a:pt x="7336" y="2230"/>
                    <a:pt x="4201" y="3765"/>
                    <a:pt x="832" y="4632"/>
                  </a:cubicBezTo>
                  <a:cubicBezTo>
                    <a:pt x="637" y="4697"/>
                    <a:pt x="0" y="5267"/>
                    <a:pt x="150" y="5267"/>
                  </a:cubicBezTo>
                  <a:cubicBezTo>
                    <a:pt x="154" y="5267"/>
                    <a:pt x="159" y="5267"/>
                    <a:pt x="165" y="5266"/>
                  </a:cubicBezTo>
                  <a:cubicBezTo>
                    <a:pt x="3800" y="4265"/>
                    <a:pt x="7236" y="2631"/>
                    <a:pt x="10272" y="396"/>
                  </a:cubicBezTo>
                  <a:cubicBezTo>
                    <a:pt x="10586" y="166"/>
                    <a:pt x="10650" y="1"/>
                    <a:pt x="1053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4" name="Google Shape;1134;p49"/>
            <p:cNvSpPr/>
            <p:nvPr/>
          </p:nvSpPr>
          <p:spPr>
            <a:xfrm>
              <a:off x="11596200" y="1355600"/>
              <a:ext cx="265550" cy="130950"/>
            </a:xfrm>
            <a:custGeom>
              <a:avLst/>
              <a:gdLst/>
              <a:ahLst/>
              <a:cxnLst/>
              <a:rect l="l" t="t" r="r" b="b"/>
              <a:pathLst>
                <a:path w="10622" h="5238" extrusionOk="0">
                  <a:moveTo>
                    <a:pt x="10502" y="1"/>
                  </a:moveTo>
                  <a:cubicBezTo>
                    <a:pt x="10431" y="1"/>
                    <a:pt x="10296" y="59"/>
                    <a:pt x="10109" y="196"/>
                  </a:cubicBezTo>
                  <a:cubicBezTo>
                    <a:pt x="7307" y="2230"/>
                    <a:pt x="4138" y="3765"/>
                    <a:pt x="803" y="4632"/>
                  </a:cubicBezTo>
                  <a:cubicBezTo>
                    <a:pt x="582" y="4695"/>
                    <a:pt x="1" y="5238"/>
                    <a:pt x="111" y="5238"/>
                  </a:cubicBezTo>
                  <a:cubicBezTo>
                    <a:pt x="117" y="5238"/>
                    <a:pt x="125" y="5236"/>
                    <a:pt x="136" y="5233"/>
                  </a:cubicBezTo>
                  <a:cubicBezTo>
                    <a:pt x="3772" y="4265"/>
                    <a:pt x="7207" y="2631"/>
                    <a:pt x="10243" y="396"/>
                  </a:cubicBezTo>
                  <a:cubicBezTo>
                    <a:pt x="10557" y="166"/>
                    <a:pt x="10621" y="1"/>
                    <a:pt x="105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5" name="Google Shape;1135;p49"/>
            <p:cNvSpPr/>
            <p:nvPr/>
          </p:nvSpPr>
          <p:spPr>
            <a:xfrm>
              <a:off x="11607925" y="1424825"/>
              <a:ext cx="265925" cy="131675"/>
            </a:xfrm>
            <a:custGeom>
              <a:avLst/>
              <a:gdLst/>
              <a:ahLst/>
              <a:cxnLst/>
              <a:rect l="l" t="t" r="r" b="b"/>
              <a:pathLst>
                <a:path w="10637" h="5267" extrusionOk="0">
                  <a:moveTo>
                    <a:pt x="10525" y="1"/>
                  </a:moveTo>
                  <a:cubicBezTo>
                    <a:pt x="10458" y="1"/>
                    <a:pt x="10327" y="59"/>
                    <a:pt x="10141" y="195"/>
                  </a:cubicBezTo>
                  <a:cubicBezTo>
                    <a:pt x="7339" y="2230"/>
                    <a:pt x="4170" y="3764"/>
                    <a:pt x="834" y="4632"/>
                  </a:cubicBezTo>
                  <a:cubicBezTo>
                    <a:pt x="607" y="4697"/>
                    <a:pt x="1" y="5267"/>
                    <a:pt x="153" y="5267"/>
                  </a:cubicBezTo>
                  <a:cubicBezTo>
                    <a:pt x="157" y="5267"/>
                    <a:pt x="162" y="5266"/>
                    <a:pt x="167" y="5266"/>
                  </a:cubicBezTo>
                  <a:cubicBezTo>
                    <a:pt x="3803" y="4265"/>
                    <a:pt x="7239" y="2630"/>
                    <a:pt x="10274" y="395"/>
                  </a:cubicBezTo>
                  <a:cubicBezTo>
                    <a:pt x="10567" y="165"/>
                    <a:pt x="10637" y="1"/>
                    <a:pt x="105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6" name="Google Shape;1136;p49"/>
            <p:cNvSpPr/>
            <p:nvPr/>
          </p:nvSpPr>
          <p:spPr>
            <a:xfrm>
              <a:off x="11617150" y="1496550"/>
              <a:ext cx="266275" cy="131675"/>
            </a:xfrm>
            <a:custGeom>
              <a:avLst/>
              <a:gdLst/>
              <a:ahLst/>
              <a:cxnLst/>
              <a:rect l="l" t="t" r="r" b="b"/>
              <a:pathLst>
                <a:path w="10651" h="5267" extrusionOk="0">
                  <a:moveTo>
                    <a:pt x="10531" y="0"/>
                  </a:moveTo>
                  <a:cubicBezTo>
                    <a:pt x="10461" y="0"/>
                    <a:pt x="10325" y="58"/>
                    <a:pt x="10139" y="195"/>
                  </a:cubicBezTo>
                  <a:cubicBezTo>
                    <a:pt x="7337" y="2230"/>
                    <a:pt x="4201" y="3764"/>
                    <a:pt x="832" y="4631"/>
                  </a:cubicBezTo>
                  <a:cubicBezTo>
                    <a:pt x="637" y="4696"/>
                    <a:pt x="0" y="5267"/>
                    <a:pt x="151" y="5267"/>
                  </a:cubicBezTo>
                  <a:cubicBezTo>
                    <a:pt x="155" y="5267"/>
                    <a:pt x="160" y="5266"/>
                    <a:pt x="165" y="5265"/>
                  </a:cubicBezTo>
                  <a:cubicBezTo>
                    <a:pt x="3801" y="4265"/>
                    <a:pt x="7237" y="2630"/>
                    <a:pt x="10272" y="395"/>
                  </a:cubicBezTo>
                  <a:cubicBezTo>
                    <a:pt x="10586" y="165"/>
                    <a:pt x="10650" y="0"/>
                    <a:pt x="105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137" name="Google Shape;1137;p49"/>
          <p:cNvGrpSpPr/>
          <p:nvPr/>
        </p:nvGrpSpPr>
        <p:grpSpPr>
          <a:xfrm rot="-2700000">
            <a:off x="62398" y="3892215"/>
            <a:ext cx="898707" cy="766293"/>
            <a:chOff x="10024450" y="2274100"/>
            <a:chExt cx="762700" cy="650325"/>
          </a:xfrm>
        </p:grpSpPr>
        <p:sp>
          <p:nvSpPr>
            <p:cNvPr id="1138" name="Google Shape;1138;p49"/>
            <p:cNvSpPr/>
            <p:nvPr/>
          </p:nvSpPr>
          <p:spPr>
            <a:xfrm>
              <a:off x="10051950" y="2294750"/>
              <a:ext cx="706375" cy="609625"/>
            </a:xfrm>
            <a:custGeom>
              <a:avLst/>
              <a:gdLst/>
              <a:ahLst/>
              <a:cxnLst/>
              <a:rect l="l" t="t" r="r" b="b"/>
              <a:pathLst>
                <a:path w="28255" h="24385" extrusionOk="0">
                  <a:moveTo>
                    <a:pt x="8240" y="1"/>
                  </a:moveTo>
                  <a:cubicBezTo>
                    <a:pt x="8107" y="835"/>
                    <a:pt x="7940" y="1602"/>
                    <a:pt x="7706" y="2402"/>
                  </a:cubicBezTo>
                  <a:cubicBezTo>
                    <a:pt x="6639" y="6505"/>
                    <a:pt x="4971" y="10408"/>
                    <a:pt x="2803" y="14044"/>
                  </a:cubicBezTo>
                  <a:cubicBezTo>
                    <a:pt x="2803" y="14044"/>
                    <a:pt x="1235" y="16746"/>
                    <a:pt x="1" y="18714"/>
                  </a:cubicBezTo>
                  <a:cubicBezTo>
                    <a:pt x="1002" y="19715"/>
                    <a:pt x="5605" y="23784"/>
                    <a:pt x="13911" y="24385"/>
                  </a:cubicBezTo>
                  <a:lnTo>
                    <a:pt x="17380" y="23284"/>
                  </a:lnTo>
                  <a:lnTo>
                    <a:pt x="20782" y="22183"/>
                  </a:lnTo>
                  <a:cubicBezTo>
                    <a:pt x="22917" y="17547"/>
                    <a:pt x="24852" y="12810"/>
                    <a:pt x="26520" y="8006"/>
                  </a:cubicBezTo>
                  <a:cubicBezTo>
                    <a:pt x="27354" y="5605"/>
                    <a:pt x="28254" y="2169"/>
                    <a:pt x="28254" y="2169"/>
                  </a:cubicBezTo>
                  <a:lnTo>
                    <a:pt x="28254" y="2169"/>
                  </a:lnTo>
                  <a:cubicBezTo>
                    <a:pt x="26720" y="2407"/>
                    <a:pt x="25144" y="2506"/>
                    <a:pt x="23582" y="2506"/>
                  </a:cubicBezTo>
                  <a:cubicBezTo>
                    <a:pt x="15734" y="2506"/>
                    <a:pt x="8240" y="1"/>
                    <a:pt x="8240" y="1"/>
                  </a:cubicBezTo>
                  <a:close/>
                </a:path>
              </a:pathLst>
            </a:custGeom>
            <a:solidFill>
              <a:srgbClr val="302D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9" name="Google Shape;1139;p49"/>
            <p:cNvSpPr/>
            <p:nvPr/>
          </p:nvSpPr>
          <p:spPr>
            <a:xfrm>
              <a:off x="10024450" y="2274100"/>
              <a:ext cx="762700" cy="650325"/>
            </a:xfrm>
            <a:custGeom>
              <a:avLst/>
              <a:gdLst/>
              <a:ahLst/>
              <a:cxnLst/>
              <a:rect l="l" t="t" r="r" b="b"/>
              <a:pathLst>
                <a:path w="30508" h="26013" extrusionOk="0">
                  <a:moveTo>
                    <a:pt x="2783" y="14640"/>
                  </a:moveTo>
                  <a:cubicBezTo>
                    <a:pt x="2750" y="14640"/>
                    <a:pt x="2723" y="14703"/>
                    <a:pt x="2785" y="14864"/>
                  </a:cubicBezTo>
                  <a:lnTo>
                    <a:pt x="2785" y="14864"/>
                  </a:lnTo>
                  <a:cubicBezTo>
                    <a:pt x="2876" y="14736"/>
                    <a:pt x="2825" y="14640"/>
                    <a:pt x="2783" y="14640"/>
                  </a:cubicBezTo>
                  <a:close/>
                  <a:moveTo>
                    <a:pt x="10200" y="1949"/>
                  </a:moveTo>
                  <a:cubicBezTo>
                    <a:pt x="14694" y="3316"/>
                    <a:pt x="19526" y="4155"/>
                    <a:pt x="24289" y="4155"/>
                  </a:cubicBezTo>
                  <a:cubicBezTo>
                    <a:pt x="25520" y="4155"/>
                    <a:pt x="26746" y="4099"/>
                    <a:pt x="27961" y="3981"/>
                  </a:cubicBezTo>
                  <a:lnTo>
                    <a:pt x="27961" y="3981"/>
                  </a:lnTo>
                  <a:cubicBezTo>
                    <a:pt x="26216" y="10325"/>
                    <a:pt x="23868" y="16492"/>
                    <a:pt x="20999" y="22399"/>
                  </a:cubicBezTo>
                  <a:lnTo>
                    <a:pt x="20999" y="22399"/>
                  </a:lnTo>
                  <a:lnTo>
                    <a:pt x="14854" y="24388"/>
                  </a:lnTo>
                  <a:lnTo>
                    <a:pt x="14854" y="24388"/>
                  </a:lnTo>
                  <a:cubicBezTo>
                    <a:pt x="10361" y="23971"/>
                    <a:pt x="5747" y="22512"/>
                    <a:pt x="2343" y="19482"/>
                  </a:cubicBezTo>
                  <a:lnTo>
                    <a:pt x="2343" y="19482"/>
                  </a:lnTo>
                  <a:cubicBezTo>
                    <a:pt x="3225" y="18045"/>
                    <a:pt x="4078" y="16607"/>
                    <a:pt x="4904" y="15170"/>
                  </a:cubicBezTo>
                  <a:cubicBezTo>
                    <a:pt x="4970" y="14970"/>
                    <a:pt x="4970" y="14737"/>
                    <a:pt x="4837" y="14537"/>
                  </a:cubicBezTo>
                  <a:lnTo>
                    <a:pt x="4837" y="14537"/>
                  </a:lnTo>
                  <a:cubicBezTo>
                    <a:pt x="4866" y="14581"/>
                    <a:pt x="4903" y="14601"/>
                    <a:pt x="4945" y="14601"/>
                  </a:cubicBezTo>
                  <a:cubicBezTo>
                    <a:pt x="5380" y="14601"/>
                    <a:pt x="6422" y="12433"/>
                    <a:pt x="6605" y="12068"/>
                  </a:cubicBezTo>
                  <a:cubicBezTo>
                    <a:pt x="7205" y="10867"/>
                    <a:pt x="7739" y="9633"/>
                    <a:pt x="8273" y="8399"/>
                  </a:cubicBezTo>
                  <a:cubicBezTo>
                    <a:pt x="9078" y="6299"/>
                    <a:pt x="9735" y="4149"/>
                    <a:pt x="10200" y="1949"/>
                  </a:cubicBezTo>
                  <a:close/>
                  <a:moveTo>
                    <a:pt x="9275" y="0"/>
                  </a:moveTo>
                  <a:cubicBezTo>
                    <a:pt x="9006" y="0"/>
                    <a:pt x="8770" y="99"/>
                    <a:pt x="8600" y="248"/>
                  </a:cubicBezTo>
                  <a:lnTo>
                    <a:pt x="8600" y="248"/>
                  </a:lnTo>
                  <a:cubicBezTo>
                    <a:pt x="8452" y="363"/>
                    <a:pt x="8345" y="521"/>
                    <a:pt x="8306" y="727"/>
                  </a:cubicBezTo>
                  <a:cubicBezTo>
                    <a:pt x="7405" y="5630"/>
                    <a:pt x="5437" y="10267"/>
                    <a:pt x="2902" y="14570"/>
                  </a:cubicBezTo>
                  <a:cubicBezTo>
                    <a:pt x="2837" y="14766"/>
                    <a:pt x="2836" y="14994"/>
                    <a:pt x="2961" y="15191"/>
                  </a:cubicBezTo>
                  <a:lnTo>
                    <a:pt x="2961" y="15191"/>
                  </a:lnTo>
                  <a:cubicBezTo>
                    <a:pt x="2872" y="15054"/>
                    <a:pt x="2817" y="14946"/>
                    <a:pt x="2785" y="14864"/>
                  </a:cubicBezTo>
                  <a:lnTo>
                    <a:pt x="2785" y="14864"/>
                  </a:lnTo>
                  <a:cubicBezTo>
                    <a:pt x="2754" y="14908"/>
                    <a:pt x="2706" y="14955"/>
                    <a:pt x="2635" y="15004"/>
                  </a:cubicBezTo>
                  <a:cubicBezTo>
                    <a:pt x="2369" y="15370"/>
                    <a:pt x="2168" y="15771"/>
                    <a:pt x="1968" y="16171"/>
                  </a:cubicBezTo>
                  <a:cubicBezTo>
                    <a:pt x="1368" y="17205"/>
                    <a:pt x="767" y="18239"/>
                    <a:pt x="134" y="19240"/>
                  </a:cubicBezTo>
                  <a:cubicBezTo>
                    <a:pt x="0" y="19540"/>
                    <a:pt x="100" y="19874"/>
                    <a:pt x="334" y="20074"/>
                  </a:cubicBezTo>
                  <a:cubicBezTo>
                    <a:pt x="4170" y="23810"/>
                    <a:pt x="9707" y="25578"/>
                    <a:pt x="14944" y="26011"/>
                  </a:cubicBezTo>
                  <a:lnTo>
                    <a:pt x="14931" y="25979"/>
                  </a:lnTo>
                  <a:lnTo>
                    <a:pt x="14931" y="25979"/>
                  </a:lnTo>
                  <a:cubicBezTo>
                    <a:pt x="15028" y="26001"/>
                    <a:pt x="15125" y="26013"/>
                    <a:pt x="15218" y="26013"/>
                  </a:cubicBezTo>
                  <a:cubicBezTo>
                    <a:pt x="15309" y="26013"/>
                    <a:pt x="15397" y="26002"/>
                    <a:pt x="15478" y="25978"/>
                  </a:cubicBezTo>
                  <a:lnTo>
                    <a:pt x="22349" y="23743"/>
                  </a:lnTo>
                  <a:cubicBezTo>
                    <a:pt x="22474" y="23715"/>
                    <a:pt x="22581" y="23653"/>
                    <a:pt x="22669" y="23568"/>
                  </a:cubicBezTo>
                  <a:lnTo>
                    <a:pt x="22669" y="23568"/>
                  </a:lnTo>
                  <a:cubicBezTo>
                    <a:pt x="22787" y="23475"/>
                    <a:pt x="22854" y="23365"/>
                    <a:pt x="22880" y="23247"/>
                  </a:cubicBezTo>
                  <a:lnTo>
                    <a:pt x="22880" y="23247"/>
                  </a:lnTo>
                  <a:cubicBezTo>
                    <a:pt x="26002" y="16795"/>
                    <a:pt x="28526" y="10044"/>
                    <a:pt x="30355" y="3095"/>
                  </a:cubicBezTo>
                  <a:cubicBezTo>
                    <a:pt x="30508" y="2515"/>
                    <a:pt x="29681" y="2186"/>
                    <a:pt x="29208" y="2186"/>
                  </a:cubicBezTo>
                  <a:cubicBezTo>
                    <a:pt x="29165" y="2186"/>
                    <a:pt x="29124" y="2189"/>
                    <a:pt x="29087" y="2194"/>
                  </a:cubicBezTo>
                  <a:cubicBezTo>
                    <a:pt x="27478" y="2421"/>
                    <a:pt x="25838" y="2527"/>
                    <a:pt x="24186" y="2527"/>
                  </a:cubicBezTo>
                  <a:cubicBezTo>
                    <a:pt x="19411" y="2527"/>
                    <a:pt x="14541" y="1640"/>
                    <a:pt x="10060" y="197"/>
                  </a:cubicBezTo>
                  <a:lnTo>
                    <a:pt x="10060" y="197"/>
                  </a:lnTo>
                  <a:cubicBezTo>
                    <a:pt x="9901" y="100"/>
                    <a:pt x="9703" y="41"/>
                    <a:pt x="9497" y="22"/>
                  </a:cubicBezTo>
                  <a:lnTo>
                    <a:pt x="9497" y="22"/>
                  </a:lnTo>
                  <a:cubicBezTo>
                    <a:pt x="9421" y="7"/>
                    <a:pt x="9347" y="0"/>
                    <a:pt x="927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0" name="Google Shape;1140;p49"/>
            <p:cNvSpPr/>
            <p:nvPr/>
          </p:nvSpPr>
          <p:spPr>
            <a:xfrm>
              <a:off x="10045400" y="2294038"/>
              <a:ext cx="706375" cy="610450"/>
            </a:xfrm>
            <a:custGeom>
              <a:avLst/>
              <a:gdLst/>
              <a:ahLst/>
              <a:cxnLst/>
              <a:rect l="l" t="t" r="r" b="b"/>
              <a:pathLst>
                <a:path w="28255" h="24418" extrusionOk="0">
                  <a:moveTo>
                    <a:pt x="8240" y="0"/>
                  </a:moveTo>
                  <a:cubicBezTo>
                    <a:pt x="8107" y="834"/>
                    <a:pt x="7907" y="1635"/>
                    <a:pt x="7706" y="2435"/>
                  </a:cubicBezTo>
                  <a:cubicBezTo>
                    <a:pt x="6639" y="6505"/>
                    <a:pt x="4971" y="10441"/>
                    <a:pt x="2803" y="14077"/>
                  </a:cubicBezTo>
                  <a:cubicBezTo>
                    <a:pt x="2803" y="14077"/>
                    <a:pt x="1235" y="16779"/>
                    <a:pt x="1" y="18747"/>
                  </a:cubicBezTo>
                  <a:cubicBezTo>
                    <a:pt x="1002" y="19748"/>
                    <a:pt x="5605" y="23851"/>
                    <a:pt x="13911" y="24418"/>
                  </a:cubicBezTo>
                  <a:lnTo>
                    <a:pt x="20782" y="22216"/>
                  </a:lnTo>
                  <a:cubicBezTo>
                    <a:pt x="22917" y="17580"/>
                    <a:pt x="24852" y="12876"/>
                    <a:pt x="26520" y="8039"/>
                  </a:cubicBezTo>
                  <a:cubicBezTo>
                    <a:pt x="27354" y="5671"/>
                    <a:pt x="28254" y="2202"/>
                    <a:pt x="28254" y="2202"/>
                  </a:cubicBezTo>
                  <a:lnTo>
                    <a:pt x="28254" y="2202"/>
                  </a:lnTo>
                  <a:cubicBezTo>
                    <a:pt x="26756" y="2430"/>
                    <a:pt x="25214" y="2526"/>
                    <a:pt x="23684" y="2526"/>
                  </a:cubicBezTo>
                  <a:cubicBezTo>
                    <a:pt x="15815" y="2526"/>
                    <a:pt x="8240" y="0"/>
                    <a:pt x="82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1" name="Google Shape;1141;p49"/>
            <p:cNvSpPr/>
            <p:nvPr/>
          </p:nvSpPr>
          <p:spPr>
            <a:xfrm>
              <a:off x="10399700" y="2814300"/>
              <a:ext cx="171825" cy="90075"/>
            </a:xfrm>
            <a:custGeom>
              <a:avLst/>
              <a:gdLst/>
              <a:ahLst/>
              <a:cxnLst/>
              <a:rect l="l" t="t" r="r" b="b"/>
              <a:pathLst>
                <a:path w="6873" h="3603" extrusionOk="0">
                  <a:moveTo>
                    <a:pt x="3103" y="0"/>
                  </a:moveTo>
                  <a:cubicBezTo>
                    <a:pt x="3103" y="0"/>
                    <a:pt x="2836" y="2135"/>
                    <a:pt x="1" y="3603"/>
                  </a:cubicBezTo>
                  <a:lnTo>
                    <a:pt x="6872" y="1401"/>
                  </a:lnTo>
                  <a:lnTo>
                    <a:pt x="6872" y="1401"/>
                  </a:lnTo>
                  <a:cubicBezTo>
                    <a:pt x="6872" y="1401"/>
                    <a:pt x="6528" y="1453"/>
                    <a:pt x="6043" y="1453"/>
                  </a:cubicBezTo>
                  <a:cubicBezTo>
                    <a:pt x="5075" y="1453"/>
                    <a:pt x="3548" y="1246"/>
                    <a:pt x="31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2" name="Google Shape;1142;p49"/>
            <p:cNvSpPr/>
            <p:nvPr/>
          </p:nvSpPr>
          <p:spPr>
            <a:xfrm>
              <a:off x="10286450" y="2434750"/>
              <a:ext cx="330925" cy="81850"/>
            </a:xfrm>
            <a:custGeom>
              <a:avLst/>
              <a:gdLst/>
              <a:ahLst/>
              <a:cxnLst/>
              <a:rect l="l" t="t" r="r" b="b"/>
              <a:pathLst>
                <a:path w="13237" h="3274" extrusionOk="0">
                  <a:moveTo>
                    <a:pt x="863" y="0"/>
                  </a:moveTo>
                  <a:cubicBezTo>
                    <a:pt x="630" y="0"/>
                    <a:pt x="1" y="607"/>
                    <a:pt x="128" y="639"/>
                  </a:cubicBezTo>
                  <a:cubicBezTo>
                    <a:pt x="4030" y="2240"/>
                    <a:pt x="8167" y="3140"/>
                    <a:pt x="12403" y="3274"/>
                  </a:cubicBezTo>
                  <a:cubicBezTo>
                    <a:pt x="12670" y="3274"/>
                    <a:pt x="13237" y="2640"/>
                    <a:pt x="13204" y="2640"/>
                  </a:cubicBezTo>
                  <a:cubicBezTo>
                    <a:pt x="8967" y="2507"/>
                    <a:pt x="4798" y="1606"/>
                    <a:pt x="895" y="5"/>
                  </a:cubicBezTo>
                  <a:cubicBezTo>
                    <a:pt x="885" y="2"/>
                    <a:pt x="875" y="0"/>
                    <a:pt x="8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3" name="Google Shape;1143;p49"/>
            <p:cNvSpPr/>
            <p:nvPr/>
          </p:nvSpPr>
          <p:spPr>
            <a:xfrm>
              <a:off x="10233150" y="2558850"/>
              <a:ext cx="330875" cy="81175"/>
            </a:xfrm>
            <a:custGeom>
              <a:avLst/>
              <a:gdLst/>
              <a:ahLst/>
              <a:cxnLst/>
              <a:rect l="l" t="t" r="r" b="b"/>
              <a:pathLst>
                <a:path w="13235" h="3247" extrusionOk="0">
                  <a:moveTo>
                    <a:pt x="870" y="1"/>
                  </a:moveTo>
                  <a:cubicBezTo>
                    <a:pt x="599" y="1"/>
                    <a:pt x="1" y="583"/>
                    <a:pt x="125" y="645"/>
                  </a:cubicBezTo>
                  <a:cubicBezTo>
                    <a:pt x="4028" y="2246"/>
                    <a:pt x="8197" y="3113"/>
                    <a:pt x="12400" y="3247"/>
                  </a:cubicBezTo>
                  <a:cubicBezTo>
                    <a:pt x="12700" y="3247"/>
                    <a:pt x="13234" y="2613"/>
                    <a:pt x="13201" y="2613"/>
                  </a:cubicBezTo>
                  <a:cubicBezTo>
                    <a:pt x="8964" y="2479"/>
                    <a:pt x="4828" y="1612"/>
                    <a:pt x="925" y="11"/>
                  </a:cubicBezTo>
                  <a:cubicBezTo>
                    <a:pt x="909" y="4"/>
                    <a:pt x="891" y="1"/>
                    <a:pt x="87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4" name="Google Shape;1144;p49"/>
            <p:cNvSpPr/>
            <p:nvPr/>
          </p:nvSpPr>
          <p:spPr>
            <a:xfrm>
              <a:off x="10174775" y="2676450"/>
              <a:ext cx="330875" cy="81150"/>
            </a:xfrm>
            <a:custGeom>
              <a:avLst/>
              <a:gdLst/>
              <a:ahLst/>
              <a:cxnLst/>
              <a:rect l="l" t="t" r="r" b="b"/>
              <a:pathLst>
                <a:path w="13235" h="3246" extrusionOk="0">
                  <a:moveTo>
                    <a:pt x="843" y="0"/>
                  </a:moveTo>
                  <a:cubicBezTo>
                    <a:pt x="599" y="0"/>
                    <a:pt x="1" y="582"/>
                    <a:pt x="125" y="644"/>
                  </a:cubicBezTo>
                  <a:cubicBezTo>
                    <a:pt x="4028" y="2245"/>
                    <a:pt x="8197" y="3113"/>
                    <a:pt x="12400" y="3246"/>
                  </a:cubicBezTo>
                  <a:cubicBezTo>
                    <a:pt x="12700" y="3246"/>
                    <a:pt x="13234" y="2612"/>
                    <a:pt x="13201" y="2612"/>
                  </a:cubicBezTo>
                  <a:cubicBezTo>
                    <a:pt x="8964" y="2479"/>
                    <a:pt x="4795" y="1611"/>
                    <a:pt x="892" y="10"/>
                  </a:cubicBezTo>
                  <a:cubicBezTo>
                    <a:pt x="878" y="3"/>
                    <a:pt x="862" y="0"/>
                    <a:pt x="8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216" name="Google Shape;1216;p49"/>
          <p:cNvSpPr/>
          <p:nvPr/>
        </p:nvSpPr>
        <p:spPr>
          <a:xfrm>
            <a:off x="7111900" y="447438"/>
            <a:ext cx="1153600" cy="321450"/>
          </a:xfrm>
          <a:custGeom>
            <a:avLst/>
            <a:gdLst/>
            <a:ahLst/>
            <a:cxnLst/>
            <a:rect l="l" t="t" r="r" b="b"/>
            <a:pathLst>
              <a:path w="46144" h="12858" extrusionOk="0">
                <a:moveTo>
                  <a:pt x="43926" y="479"/>
                </a:moveTo>
                <a:cubicBezTo>
                  <a:pt x="44509" y="479"/>
                  <a:pt x="44950" y="712"/>
                  <a:pt x="44942" y="1436"/>
                </a:cubicBezTo>
                <a:cubicBezTo>
                  <a:pt x="44942" y="2618"/>
                  <a:pt x="42913" y="3150"/>
                  <a:pt x="42046" y="3525"/>
                </a:cubicBezTo>
                <a:lnTo>
                  <a:pt x="39484" y="4687"/>
                </a:lnTo>
                <a:cubicBezTo>
                  <a:pt x="37613" y="5534"/>
                  <a:pt x="35741" y="6382"/>
                  <a:pt x="33869" y="7209"/>
                </a:cubicBezTo>
                <a:cubicBezTo>
                  <a:pt x="32372" y="7899"/>
                  <a:pt x="30835" y="8490"/>
                  <a:pt x="29239" y="8943"/>
                </a:cubicBezTo>
                <a:cubicBezTo>
                  <a:pt x="28171" y="9235"/>
                  <a:pt x="27162" y="9366"/>
                  <a:pt x="26159" y="9366"/>
                </a:cubicBezTo>
                <a:cubicBezTo>
                  <a:pt x="24998" y="9366"/>
                  <a:pt x="23845" y="9190"/>
                  <a:pt x="22619" y="8884"/>
                </a:cubicBezTo>
                <a:cubicBezTo>
                  <a:pt x="22143" y="8763"/>
                  <a:pt x="21680" y="8709"/>
                  <a:pt x="21228" y="8709"/>
                </a:cubicBezTo>
                <a:cubicBezTo>
                  <a:pt x="18660" y="8709"/>
                  <a:pt x="16412" y="10424"/>
                  <a:pt x="13950" y="11228"/>
                </a:cubicBezTo>
                <a:cubicBezTo>
                  <a:pt x="12176" y="11819"/>
                  <a:pt x="10324" y="12174"/>
                  <a:pt x="8433" y="12273"/>
                </a:cubicBezTo>
                <a:lnTo>
                  <a:pt x="7743" y="12312"/>
                </a:lnTo>
                <a:cubicBezTo>
                  <a:pt x="6758" y="11701"/>
                  <a:pt x="6660" y="11130"/>
                  <a:pt x="7448" y="10578"/>
                </a:cubicBezTo>
                <a:cubicBezTo>
                  <a:pt x="7743" y="10401"/>
                  <a:pt x="8058" y="10263"/>
                  <a:pt x="8374" y="10184"/>
                </a:cubicBezTo>
                <a:cubicBezTo>
                  <a:pt x="8886" y="10027"/>
                  <a:pt x="9457" y="9908"/>
                  <a:pt x="9911" y="9593"/>
                </a:cubicBezTo>
                <a:cubicBezTo>
                  <a:pt x="10305" y="9317"/>
                  <a:pt x="11073" y="8509"/>
                  <a:pt x="10600" y="8037"/>
                </a:cubicBezTo>
                <a:cubicBezTo>
                  <a:pt x="10408" y="7854"/>
                  <a:pt x="9980" y="7794"/>
                  <a:pt x="9523" y="7794"/>
                </a:cubicBezTo>
                <a:cubicBezTo>
                  <a:pt x="8992" y="7794"/>
                  <a:pt x="8423" y="7875"/>
                  <a:pt x="8137" y="7938"/>
                </a:cubicBezTo>
                <a:cubicBezTo>
                  <a:pt x="7448" y="8076"/>
                  <a:pt x="6916" y="8450"/>
                  <a:pt x="6305" y="8805"/>
                </a:cubicBezTo>
                <a:cubicBezTo>
                  <a:pt x="5341" y="9339"/>
                  <a:pt x="4241" y="9737"/>
                  <a:pt x="3138" y="9737"/>
                </a:cubicBezTo>
                <a:cubicBezTo>
                  <a:pt x="2978" y="9737"/>
                  <a:pt x="2819" y="9729"/>
                  <a:pt x="2660" y="9711"/>
                </a:cubicBezTo>
                <a:cubicBezTo>
                  <a:pt x="1517" y="9593"/>
                  <a:pt x="630" y="8174"/>
                  <a:pt x="1754" y="7465"/>
                </a:cubicBezTo>
                <a:cubicBezTo>
                  <a:pt x="2207" y="7170"/>
                  <a:pt x="2758" y="6933"/>
                  <a:pt x="3251" y="6677"/>
                </a:cubicBezTo>
                <a:cubicBezTo>
                  <a:pt x="4256" y="6106"/>
                  <a:pt x="5320" y="5613"/>
                  <a:pt x="6403" y="5219"/>
                </a:cubicBezTo>
                <a:cubicBezTo>
                  <a:pt x="8177" y="4687"/>
                  <a:pt x="9970" y="4155"/>
                  <a:pt x="11743" y="3643"/>
                </a:cubicBezTo>
                <a:cubicBezTo>
                  <a:pt x="13634" y="3111"/>
                  <a:pt x="15565" y="2441"/>
                  <a:pt x="17476" y="2008"/>
                </a:cubicBezTo>
                <a:cubicBezTo>
                  <a:pt x="17663" y="1967"/>
                  <a:pt x="17854" y="1947"/>
                  <a:pt x="18045" y="1947"/>
                </a:cubicBezTo>
                <a:cubicBezTo>
                  <a:pt x="18599" y="1947"/>
                  <a:pt x="19155" y="2113"/>
                  <a:pt x="19624" y="2421"/>
                </a:cubicBezTo>
                <a:cubicBezTo>
                  <a:pt x="19900" y="2579"/>
                  <a:pt x="19860" y="2658"/>
                  <a:pt x="20195" y="2796"/>
                </a:cubicBezTo>
                <a:cubicBezTo>
                  <a:pt x="20485" y="2918"/>
                  <a:pt x="20799" y="2993"/>
                  <a:pt x="21118" y="2993"/>
                </a:cubicBezTo>
                <a:cubicBezTo>
                  <a:pt x="21211" y="2993"/>
                  <a:pt x="21304" y="2986"/>
                  <a:pt x="21397" y="2973"/>
                </a:cubicBezTo>
                <a:cubicBezTo>
                  <a:pt x="21969" y="2914"/>
                  <a:pt x="22520" y="2776"/>
                  <a:pt x="23052" y="2599"/>
                </a:cubicBezTo>
                <a:cubicBezTo>
                  <a:pt x="23960" y="2334"/>
                  <a:pt x="25250" y="1669"/>
                  <a:pt x="26224" y="1669"/>
                </a:cubicBezTo>
                <a:cubicBezTo>
                  <a:pt x="26264" y="1669"/>
                  <a:pt x="26304" y="1670"/>
                  <a:pt x="26343" y="1673"/>
                </a:cubicBezTo>
                <a:cubicBezTo>
                  <a:pt x="28096" y="1791"/>
                  <a:pt x="27643" y="2717"/>
                  <a:pt x="28293" y="3584"/>
                </a:cubicBezTo>
                <a:cubicBezTo>
                  <a:pt x="28608" y="3958"/>
                  <a:pt x="29003" y="4234"/>
                  <a:pt x="29456" y="4411"/>
                </a:cubicBezTo>
                <a:cubicBezTo>
                  <a:pt x="29840" y="4552"/>
                  <a:pt x="30230" y="4609"/>
                  <a:pt x="30621" y="4609"/>
                </a:cubicBezTo>
                <a:cubicBezTo>
                  <a:pt x="31654" y="4609"/>
                  <a:pt x="32695" y="4208"/>
                  <a:pt x="33652" y="3879"/>
                </a:cubicBezTo>
                <a:lnTo>
                  <a:pt x="38637" y="2145"/>
                </a:lnTo>
                <a:lnTo>
                  <a:pt x="41337" y="1200"/>
                </a:lnTo>
                <a:cubicBezTo>
                  <a:pt x="41768" y="1044"/>
                  <a:pt x="43018" y="479"/>
                  <a:pt x="43926" y="479"/>
                </a:cubicBezTo>
                <a:close/>
                <a:moveTo>
                  <a:pt x="43950" y="1"/>
                </a:moveTo>
                <a:cubicBezTo>
                  <a:pt x="43632" y="1"/>
                  <a:pt x="43311" y="49"/>
                  <a:pt x="43031" y="116"/>
                </a:cubicBezTo>
                <a:cubicBezTo>
                  <a:pt x="40844" y="609"/>
                  <a:pt x="38677" y="1594"/>
                  <a:pt x="36549" y="2323"/>
                </a:cubicBezTo>
                <a:lnTo>
                  <a:pt x="33377" y="3426"/>
                </a:lnTo>
                <a:cubicBezTo>
                  <a:pt x="32535" y="3720"/>
                  <a:pt x="31560" y="4120"/>
                  <a:pt x="30636" y="4120"/>
                </a:cubicBezTo>
                <a:cubicBezTo>
                  <a:pt x="30132" y="4120"/>
                  <a:pt x="29644" y="4002"/>
                  <a:pt x="29200" y="3682"/>
                </a:cubicBezTo>
                <a:cubicBezTo>
                  <a:pt x="28392" y="3111"/>
                  <a:pt x="28549" y="1948"/>
                  <a:pt x="27722" y="1416"/>
                </a:cubicBezTo>
                <a:cubicBezTo>
                  <a:pt x="27415" y="1230"/>
                  <a:pt x="27065" y="1166"/>
                  <a:pt x="26710" y="1166"/>
                </a:cubicBezTo>
                <a:cubicBezTo>
                  <a:pt x="26427" y="1166"/>
                  <a:pt x="26141" y="1206"/>
                  <a:pt x="25870" y="1259"/>
                </a:cubicBezTo>
                <a:cubicBezTo>
                  <a:pt x="24826" y="1456"/>
                  <a:pt x="23801" y="1850"/>
                  <a:pt x="22776" y="2145"/>
                </a:cubicBezTo>
                <a:cubicBezTo>
                  <a:pt x="22216" y="2304"/>
                  <a:pt x="21729" y="2463"/>
                  <a:pt x="21248" y="2463"/>
                </a:cubicBezTo>
                <a:cubicBezTo>
                  <a:pt x="20834" y="2463"/>
                  <a:pt x="20426" y="2345"/>
                  <a:pt x="19979" y="2008"/>
                </a:cubicBezTo>
                <a:cubicBezTo>
                  <a:pt x="19742" y="1791"/>
                  <a:pt x="19486" y="1594"/>
                  <a:pt x="19210" y="1416"/>
                </a:cubicBezTo>
                <a:cubicBezTo>
                  <a:pt x="18965" y="1314"/>
                  <a:pt x="18729" y="1273"/>
                  <a:pt x="18497" y="1273"/>
                </a:cubicBezTo>
                <a:cubicBezTo>
                  <a:pt x="18060" y="1273"/>
                  <a:pt x="17639" y="1419"/>
                  <a:pt x="17201" y="1574"/>
                </a:cubicBezTo>
                <a:cubicBezTo>
                  <a:pt x="16038" y="1968"/>
                  <a:pt x="14876" y="2264"/>
                  <a:pt x="13693" y="2579"/>
                </a:cubicBezTo>
                <a:cubicBezTo>
                  <a:pt x="11189" y="3239"/>
                  <a:pt x="8723" y="3995"/>
                  <a:pt x="6238" y="4752"/>
                </a:cubicBezTo>
                <a:lnTo>
                  <a:pt x="6238" y="4752"/>
                </a:lnTo>
                <a:cubicBezTo>
                  <a:pt x="6233" y="4752"/>
                  <a:pt x="6228" y="4751"/>
                  <a:pt x="6223" y="4751"/>
                </a:cubicBezTo>
                <a:cubicBezTo>
                  <a:pt x="6191" y="4751"/>
                  <a:pt x="6159" y="4756"/>
                  <a:pt x="6128" y="4766"/>
                </a:cubicBezTo>
                <a:cubicBezTo>
                  <a:pt x="5261" y="5061"/>
                  <a:pt x="4433" y="5436"/>
                  <a:pt x="3625" y="5869"/>
                </a:cubicBezTo>
                <a:cubicBezTo>
                  <a:pt x="2758" y="6303"/>
                  <a:pt x="1714" y="6677"/>
                  <a:pt x="985" y="7288"/>
                </a:cubicBezTo>
                <a:cubicBezTo>
                  <a:pt x="0" y="8115"/>
                  <a:pt x="414" y="9376"/>
                  <a:pt x="1458" y="9908"/>
                </a:cubicBezTo>
                <a:cubicBezTo>
                  <a:pt x="1935" y="10143"/>
                  <a:pt x="2478" y="10239"/>
                  <a:pt x="3038" y="10239"/>
                </a:cubicBezTo>
                <a:cubicBezTo>
                  <a:pt x="4029" y="10239"/>
                  <a:pt x="5073" y="9938"/>
                  <a:pt x="5891" y="9573"/>
                </a:cubicBezTo>
                <a:cubicBezTo>
                  <a:pt x="6837" y="9140"/>
                  <a:pt x="7645" y="8431"/>
                  <a:pt x="8728" y="8332"/>
                </a:cubicBezTo>
                <a:cubicBezTo>
                  <a:pt x="8821" y="8327"/>
                  <a:pt x="8953" y="8323"/>
                  <a:pt x="9098" y="8323"/>
                </a:cubicBezTo>
                <a:cubicBezTo>
                  <a:pt x="9508" y="8323"/>
                  <a:pt x="10024" y="8354"/>
                  <a:pt x="10068" y="8470"/>
                </a:cubicBezTo>
                <a:cubicBezTo>
                  <a:pt x="10364" y="9120"/>
                  <a:pt x="7034" y="10086"/>
                  <a:pt x="6640" y="10559"/>
                </a:cubicBezTo>
                <a:cubicBezTo>
                  <a:pt x="5931" y="11425"/>
                  <a:pt x="6226" y="12489"/>
                  <a:pt x="7329" y="12746"/>
                </a:cubicBezTo>
                <a:cubicBezTo>
                  <a:pt x="7674" y="12824"/>
                  <a:pt x="8046" y="12857"/>
                  <a:pt x="8433" y="12857"/>
                </a:cubicBezTo>
                <a:cubicBezTo>
                  <a:pt x="9797" y="12857"/>
                  <a:pt x="11349" y="12446"/>
                  <a:pt x="12531" y="12154"/>
                </a:cubicBezTo>
                <a:cubicBezTo>
                  <a:pt x="14698" y="11622"/>
                  <a:pt x="16590" y="10696"/>
                  <a:pt x="18599" y="9790"/>
                </a:cubicBezTo>
                <a:cubicBezTo>
                  <a:pt x="19454" y="9403"/>
                  <a:pt x="20273" y="9178"/>
                  <a:pt x="21135" y="9178"/>
                </a:cubicBezTo>
                <a:cubicBezTo>
                  <a:pt x="21545" y="9178"/>
                  <a:pt x="21964" y="9229"/>
                  <a:pt x="22402" y="9337"/>
                </a:cubicBezTo>
                <a:cubicBezTo>
                  <a:pt x="23368" y="9593"/>
                  <a:pt x="24274" y="9849"/>
                  <a:pt x="25259" y="9908"/>
                </a:cubicBezTo>
                <a:cubicBezTo>
                  <a:pt x="25470" y="9922"/>
                  <a:pt x="25681" y="9928"/>
                  <a:pt x="25891" y="9928"/>
                </a:cubicBezTo>
                <a:cubicBezTo>
                  <a:pt x="27567" y="9928"/>
                  <a:pt x="29220" y="9527"/>
                  <a:pt x="30796" y="9002"/>
                </a:cubicBezTo>
                <a:cubicBezTo>
                  <a:pt x="35110" y="7524"/>
                  <a:pt x="39268" y="5357"/>
                  <a:pt x="43425" y="3505"/>
                </a:cubicBezTo>
                <a:cubicBezTo>
                  <a:pt x="44410" y="3052"/>
                  <a:pt x="46144" y="2165"/>
                  <a:pt x="45474" y="786"/>
                </a:cubicBezTo>
                <a:cubicBezTo>
                  <a:pt x="45187" y="186"/>
                  <a:pt x="44573" y="1"/>
                  <a:pt x="4395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217" name="Google Shape;1217;p49"/>
          <p:cNvGrpSpPr/>
          <p:nvPr/>
        </p:nvGrpSpPr>
        <p:grpSpPr>
          <a:xfrm>
            <a:off x="7531886" y="201361"/>
            <a:ext cx="1356047" cy="813604"/>
            <a:chOff x="6798725" y="2381225"/>
            <a:chExt cx="560350" cy="336200"/>
          </a:xfrm>
        </p:grpSpPr>
        <p:sp>
          <p:nvSpPr>
            <p:cNvPr id="1218" name="Google Shape;1218;p49"/>
            <p:cNvSpPr/>
            <p:nvPr/>
          </p:nvSpPr>
          <p:spPr>
            <a:xfrm>
              <a:off x="6900275" y="2381225"/>
              <a:ext cx="356900" cy="336200"/>
            </a:xfrm>
            <a:custGeom>
              <a:avLst/>
              <a:gdLst/>
              <a:ahLst/>
              <a:cxnLst/>
              <a:rect l="l" t="t" r="r" b="b"/>
              <a:pathLst>
                <a:path w="14276" h="13448" extrusionOk="0">
                  <a:moveTo>
                    <a:pt x="7153" y="1"/>
                  </a:moveTo>
                  <a:cubicBezTo>
                    <a:pt x="6861" y="1"/>
                    <a:pt x="6566" y="20"/>
                    <a:pt x="6269" y="59"/>
                  </a:cubicBezTo>
                  <a:cubicBezTo>
                    <a:pt x="2590" y="530"/>
                    <a:pt x="0" y="3900"/>
                    <a:pt x="471" y="7594"/>
                  </a:cubicBezTo>
                  <a:cubicBezTo>
                    <a:pt x="918" y="10982"/>
                    <a:pt x="3813" y="13447"/>
                    <a:pt x="7142" y="13447"/>
                  </a:cubicBezTo>
                  <a:cubicBezTo>
                    <a:pt x="7427" y="13447"/>
                    <a:pt x="7716" y="13429"/>
                    <a:pt x="8006" y="13392"/>
                  </a:cubicBezTo>
                  <a:cubicBezTo>
                    <a:pt x="11685" y="12906"/>
                    <a:pt x="14275" y="9536"/>
                    <a:pt x="13804" y="5857"/>
                  </a:cubicBezTo>
                  <a:cubicBezTo>
                    <a:pt x="13358" y="2475"/>
                    <a:pt x="10474" y="1"/>
                    <a:pt x="715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9" name="Google Shape;1219;p49"/>
            <p:cNvSpPr/>
            <p:nvPr/>
          </p:nvSpPr>
          <p:spPr>
            <a:xfrm>
              <a:off x="6798725" y="2421125"/>
              <a:ext cx="560350" cy="258375"/>
            </a:xfrm>
            <a:custGeom>
              <a:avLst/>
              <a:gdLst/>
              <a:ahLst/>
              <a:cxnLst/>
              <a:rect l="l" t="t" r="r" b="b"/>
              <a:pathLst>
                <a:path w="22414" h="10335" extrusionOk="0">
                  <a:moveTo>
                    <a:pt x="18578" y="0"/>
                  </a:moveTo>
                  <a:cubicBezTo>
                    <a:pt x="17765" y="0"/>
                    <a:pt x="16829" y="87"/>
                    <a:pt x="15806" y="258"/>
                  </a:cubicBezTo>
                  <a:cubicBezTo>
                    <a:pt x="15865" y="303"/>
                    <a:pt x="15909" y="361"/>
                    <a:pt x="15968" y="406"/>
                  </a:cubicBezTo>
                  <a:cubicBezTo>
                    <a:pt x="16298" y="377"/>
                    <a:pt x="16612" y="363"/>
                    <a:pt x="16906" y="363"/>
                  </a:cubicBezTo>
                  <a:cubicBezTo>
                    <a:pt x="18273" y="363"/>
                    <a:pt x="19211" y="673"/>
                    <a:pt x="19441" y="1303"/>
                  </a:cubicBezTo>
                  <a:cubicBezTo>
                    <a:pt x="20000" y="2760"/>
                    <a:pt x="16586" y="5380"/>
                    <a:pt x="11847" y="7175"/>
                  </a:cubicBezTo>
                  <a:cubicBezTo>
                    <a:pt x="9156" y="8186"/>
                    <a:pt x="6608" y="8713"/>
                    <a:pt x="4808" y="8713"/>
                  </a:cubicBezTo>
                  <a:cubicBezTo>
                    <a:pt x="3438" y="8713"/>
                    <a:pt x="2502" y="8408"/>
                    <a:pt x="2267" y="7778"/>
                  </a:cubicBezTo>
                  <a:cubicBezTo>
                    <a:pt x="1958" y="6984"/>
                    <a:pt x="2855" y="5821"/>
                    <a:pt x="4504" y="4644"/>
                  </a:cubicBezTo>
                  <a:cubicBezTo>
                    <a:pt x="4504" y="4585"/>
                    <a:pt x="4518" y="4511"/>
                    <a:pt x="4518" y="4453"/>
                  </a:cubicBezTo>
                  <a:lnTo>
                    <a:pt x="4518" y="4453"/>
                  </a:lnTo>
                  <a:cubicBezTo>
                    <a:pt x="1663" y="6174"/>
                    <a:pt x="0" y="7984"/>
                    <a:pt x="442" y="9177"/>
                  </a:cubicBezTo>
                  <a:cubicBezTo>
                    <a:pt x="742" y="9955"/>
                    <a:pt x="1909" y="10335"/>
                    <a:pt x="3614" y="10335"/>
                  </a:cubicBezTo>
                  <a:cubicBezTo>
                    <a:pt x="5844" y="10335"/>
                    <a:pt x="8991" y="9685"/>
                    <a:pt x="12318" y="8426"/>
                  </a:cubicBezTo>
                  <a:cubicBezTo>
                    <a:pt x="18205" y="6204"/>
                    <a:pt x="22414" y="2951"/>
                    <a:pt x="21737" y="1156"/>
                  </a:cubicBezTo>
                  <a:cubicBezTo>
                    <a:pt x="21438" y="379"/>
                    <a:pt x="20277" y="0"/>
                    <a:pt x="1857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220" name="Google Shape;1220;p49"/>
          <p:cNvSpPr/>
          <p:nvPr/>
        </p:nvSpPr>
        <p:spPr>
          <a:xfrm>
            <a:off x="7186375" y="108121"/>
            <a:ext cx="192795" cy="245160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" name="Rounded Rectangle 16">
            <a:extLst>
              <a:ext uri="{FF2B5EF4-FFF2-40B4-BE49-F238E27FC236}">
                <a16:creationId xmlns:a16="http://schemas.microsoft.com/office/drawing/2014/main" id="{9F1743BA-18C0-F29F-2712-EAE74A9DD691}"/>
              </a:ext>
            </a:extLst>
          </p:cNvPr>
          <p:cNvSpPr/>
          <p:nvPr/>
        </p:nvSpPr>
        <p:spPr>
          <a:xfrm>
            <a:off x="2374388" y="279739"/>
            <a:ext cx="4395224" cy="617482"/>
          </a:xfrm>
          <a:prstGeom prst="roundRect">
            <a:avLst/>
          </a:prstGeom>
          <a:solidFill>
            <a:srgbClr val="BDD292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200" b="1" kern="1200" dirty="0">
                <a:solidFill>
                  <a:srgbClr val="242424"/>
                </a:solidFill>
                <a:ea typeface="+mn-ea"/>
                <a:cs typeface="Arial" panose="020B0604020202020204" pitchFamily="34" charset="0"/>
              </a:rPr>
              <a:t>4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. </a:t>
            </a:r>
            <a:r>
              <a:rPr lang="en-US" sz="2200" b="1" kern="1200" dirty="0" err="1">
                <a:solidFill>
                  <a:srgbClr val="242424"/>
                </a:solidFill>
                <a:ea typeface="+mn-ea"/>
                <a:cs typeface="Arial" panose="020B0604020202020204" pitchFamily="34" charset="0"/>
              </a:rPr>
              <a:t>Tổng</a:t>
            </a:r>
            <a:r>
              <a:rPr lang="en-US" sz="2200" b="1" kern="1200" dirty="0">
                <a:solidFill>
                  <a:srgbClr val="242424"/>
                </a:solidFill>
                <a:ea typeface="+mn-ea"/>
                <a:cs typeface="Arial" panose="020B0604020202020204" pitchFamily="34" charset="0"/>
              </a:rPr>
              <a:t>, </a:t>
            </a:r>
            <a:r>
              <a:rPr lang="en-US" sz="2200" b="1" kern="1200" dirty="0" err="1">
                <a:solidFill>
                  <a:srgbClr val="242424"/>
                </a:solidFill>
                <a:ea typeface="+mn-ea"/>
                <a:cs typeface="Arial" panose="020B0604020202020204" pitchFamily="34" charset="0"/>
              </a:rPr>
              <a:t>hiệu</a:t>
            </a:r>
            <a:r>
              <a:rPr lang="en-US" sz="2200" b="1" kern="1200" dirty="0">
                <a:solidFill>
                  <a:srgbClr val="242424"/>
                </a:solidFill>
                <a:ea typeface="+mn-ea"/>
                <a:cs typeface="Arial" panose="020B0604020202020204" pitchFamily="34" charset="0"/>
              </a:rPr>
              <a:t> </a:t>
            </a:r>
            <a:r>
              <a:rPr lang="en-US" sz="2200" b="1" kern="1200" dirty="0" err="1">
                <a:solidFill>
                  <a:srgbClr val="242424"/>
                </a:solidFill>
                <a:ea typeface="+mn-ea"/>
                <a:cs typeface="Arial" panose="020B0604020202020204" pitchFamily="34" charset="0"/>
              </a:rPr>
              <a:t>hai</a:t>
            </a:r>
            <a:r>
              <a:rPr lang="en-US" sz="2200" b="1" kern="1200" dirty="0">
                <a:solidFill>
                  <a:srgbClr val="242424"/>
                </a:solidFill>
                <a:ea typeface="+mn-ea"/>
                <a:cs typeface="Arial" panose="020B0604020202020204" pitchFamily="34" charset="0"/>
              </a:rPr>
              <a:t> </a:t>
            </a:r>
            <a:r>
              <a:rPr lang="en-US" sz="2200" b="1" kern="1200" dirty="0" err="1">
                <a:solidFill>
                  <a:srgbClr val="242424"/>
                </a:solidFill>
                <a:ea typeface="+mn-ea"/>
                <a:cs typeface="Arial" panose="020B0604020202020204" pitchFamily="34" charset="0"/>
              </a:rPr>
              <a:t>lập</a:t>
            </a:r>
            <a:r>
              <a:rPr lang="en-US" sz="2200" b="1" kern="1200" dirty="0">
                <a:solidFill>
                  <a:srgbClr val="242424"/>
                </a:solidFill>
                <a:ea typeface="+mn-ea"/>
                <a:cs typeface="Arial" panose="020B0604020202020204" pitchFamily="34" charset="0"/>
              </a:rPr>
              <a:t> </a:t>
            </a:r>
            <a:r>
              <a:rPr lang="en-US" sz="2200" b="1" kern="1200" dirty="0" err="1">
                <a:solidFill>
                  <a:srgbClr val="242424"/>
                </a:solidFill>
                <a:ea typeface="+mn-ea"/>
                <a:cs typeface="Arial" panose="020B0604020202020204" pitchFamily="34" charset="0"/>
              </a:rPr>
              <a:t>phương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srgbClr val="242424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B12A2F98-03B7-11F5-C8A7-AB36B5EE827B}"/>
                  </a:ext>
                </a:extLst>
              </p:cNvPr>
              <p:cNvSpPr/>
              <p:nvPr/>
            </p:nvSpPr>
            <p:spPr>
              <a:xfrm>
                <a:off x="1504114" y="971293"/>
                <a:ext cx="6370529" cy="66434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0480" marR="30480" lvl="0" indent="0" algn="just" defTabSz="914400" rtl="0" eaLnBrk="1" fontAlgn="auto" latinLnBrk="0" hangingPunct="1">
                  <a:lnSpc>
                    <a:spcPct val="2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r>
                  <a:rPr kumimoji="0" lang="en-US" sz="2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j-lt"/>
                    <a:ea typeface="Times New Roman" panose="02020603050405020304" pitchFamily="18" charset="0"/>
                    <a:sym typeface="Arial"/>
                  </a:rPr>
                  <a:t>Với</a:t>
                </a:r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j-lt"/>
                    <a:ea typeface="Times New Roman" panose="02020603050405020304" pitchFamily="18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  <a:sym typeface="Arial"/>
                      </a:rPr>
                      <m:t>𝑎</m:t>
                    </m:r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  <a:sym typeface="Arial"/>
                      </a:rPr>
                      <m:t>,</m:t>
                    </m:r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  <a:sym typeface="Arial"/>
                      </a:rPr>
                      <m:t>𝑏</m:t>
                    </m:r>
                  </m:oMath>
                </a14:m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j-lt"/>
                    <a:ea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j-lt"/>
                    <a:ea typeface="Times New Roman" panose="02020603050405020304" pitchFamily="18" charset="0"/>
                    <a:sym typeface="Arial"/>
                  </a:rPr>
                  <a:t>là</a:t>
                </a:r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j-lt"/>
                    <a:ea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j-lt"/>
                    <a:ea typeface="Times New Roman" panose="02020603050405020304" pitchFamily="18" charset="0"/>
                    <a:sym typeface="Arial"/>
                  </a:rPr>
                  <a:t>hai</a:t>
                </a:r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j-lt"/>
                    <a:ea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j-lt"/>
                    <a:ea typeface="Times New Roman" panose="02020603050405020304" pitchFamily="18" charset="0"/>
                    <a:sym typeface="Arial"/>
                  </a:rPr>
                  <a:t>số</a:t>
                </a:r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j-lt"/>
                    <a:ea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j-lt"/>
                    <a:ea typeface="Times New Roman" panose="02020603050405020304" pitchFamily="18" charset="0"/>
                    <a:sym typeface="Arial"/>
                  </a:rPr>
                  <a:t>thực</a:t>
                </a:r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j-lt"/>
                    <a:ea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j-lt"/>
                    <a:ea typeface="Times New Roman" panose="02020603050405020304" pitchFamily="18" charset="0"/>
                    <a:sym typeface="Arial"/>
                  </a:rPr>
                  <a:t>bất</a:t>
                </a:r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j-lt"/>
                    <a:ea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j-lt"/>
                    <a:ea typeface="Times New Roman" panose="02020603050405020304" pitchFamily="18" charset="0"/>
                    <a:sym typeface="Arial"/>
                  </a:rPr>
                  <a:t>kì</a:t>
                </a:r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j-lt"/>
                    <a:ea typeface="Times New Roman" panose="02020603050405020304" pitchFamily="18" charset="0"/>
                    <a:sym typeface="Arial"/>
                  </a:rPr>
                  <a:t>, </a:t>
                </a:r>
                <a:r>
                  <a:rPr kumimoji="0" lang="en-US" sz="2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j-lt"/>
                    <a:ea typeface="Times New Roman" panose="02020603050405020304" pitchFamily="18" charset="0"/>
                    <a:sym typeface="Arial"/>
                  </a:rPr>
                  <a:t>thực</a:t>
                </a:r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j-lt"/>
                    <a:ea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j-lt"/>
                    <a:ea typeface="Times New Roman" panose="02020603050405020304" pitchFamily="18" charset="0"/>
                    <a:sym typeface="Arial"/>
                  </a:rPr>
                  <a:t>hiện</a:t>
                </a:r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j-lt"/>
                    <a:ea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j-lt"/>
                    <a:ea typeface="Times New Roman" panose="02020603050405020304" pitchFamily="18" charset="0"/>
                    <a:sym typeface="Arial"/>
                  </a:rPr>
                  <a:t>phép</a:t>
                </a:r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j-lt"/>
                    <a:ea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j-lt"/>
                    <a:ea typeface="Times New Roman" panose="02020603050405020304" pitchFamily="18" charset="0"/>
                    <a:sym typeface="Arial"/>
                  </a:rPr>
                  <a:t>tính</a:t>
                </a:r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j-lt"/>
                    <a:ea typeface="Times New Roman" panose="02020603050405020304" pitchFamily="18" charset="0"/>
                    <a:sym typeface="Arial"/>
                  </a:rPr>
                  <a:t>: </a:t>
                </a:r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B12A2F98-03B7-11F5-C8A7-AB36B5EE827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04114" y="971293"/>
                <a:ext cx="6370529" cy="664349"/>
              </a:xfrm>
              <a:prstGeom prst="rect">
                <a:avLst/>
              </a:prstGeom>
              <a:blipFill>
                <a:blip r:embed="rId3"/>
                <a:stretch>
                  <a:fillRect l="-766" r="-287" b="-192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 7">
            <a:extLst>
              <a:ext uri="{FF2B5EF4-FFF2-40B4-BE49-F238E27FC236}">
                <a16:creationId xmlns:a16="http://schemas.microsoft.com/office/drawing/2014/main" id="{C9CEBDE5-EDFD-5D6D-0C2F-34E816E965DE}"/>
              </a:ext>
            </a:extLst>
          </p:cNvPr>
          <p:cNvSpPr/>
          <p:nvPr/>
        </p:nvSpPr>
        <p:spPr>
          <a:xfrm>
            <a:off x="705906" y="1214459"/>
            <a:ext cx="906018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HĐ </a:t>
            </a:r>
            <a:r>
              <a:rPr lang="en-US" sz="2200" b="1" kern="1200" dirty="0">
                <a:solidFill>
                  <a:prstClr val="black"/>
                </a:solidFill>
                <a:ea typeface="+mn-ea"/>
                <a:cs typeface="Arial" panose="020B0604020202020204" pitchFamily="34" charset="0"/>
              </a:rPr>
              <a:t>5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A8876FE6-35C9-7BB0-1E0F-E647EF947A43}"/>
                  </a:ext>
                </a:extLst>
              </p:cNvPr>
              <p:cNvSpPr/>
              <p:nvPr/>
            </p:nvSpPr>
            <p:spPr>
              <a:xfrm>
                <a:off x="483414" y="1429982"/>
                <a:ext cx="7971058" cy="89870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0480" marR="30480" lvl="0" indent="0" algn="just" defTabSz="914400" rtl="0" eaLnBrk="1" fontAlgn="auto" latinLnBrk="0" hangingPunct="1">
                  <a:lnSpc>
                    <a:spcPct val="2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j-lt"/>
                    <a:ea typeface="Times New Roman" panose="02020603050405020304" pitchFamily="18" charset="0"/>
                    <a:sym typeface="Arial"/>
                  </a:rPr>
                  <a:t>a) </a:t>
                </a:r>
                <a14:m>
                  <m:oMath xmlns:m="http://schemas.openxmlformats.org/officeDocument/2006/math">
                    <m:d>
                      <m:d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sym typeface="Arial"/>
                          </a:rPr>
                        </m:ctrlPr>
                      </m:dPr>
                      <m:e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sym typeface="Arial"/>
                          </a:rPr>
                          <m:t>𝑎</m:t>
                        </m:r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sym typeface="Arial"/>
                          </a:rPr>
                          <m:t>+</m:t>
                        </m:r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sym typeface="Arial"/>
                          </a:rPr>
                          <m:t>𝑏</m:t>
                        </m:r>
                      </m:e>
                    </m:d>
                    <m:d>
                      <m:d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sym typeface="Arial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sym typeface="Arial"/>
                              </a:rPr>
                            </m:ctrlPr>
                          </m:sSupPr>
                          <m:e>
                            <m: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sym typeface="Arial"/>
                              </a:rPr>
                              <m:t>𝑎</m:t>
                            </m:r>
                          </m:e>
                          <m:sup>
                            <m: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sym typeface="Arial"/>
                              </a:rPr>
                              <m:t>2</m:t>
                            </m:r>
                          </m:sup>
                        </m:sSup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sym typeface="Arial"/>
                          </a:rPr>
                          <m:t>−</m:t>
                        </m:r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sym typeface="Arial"/>
                          </a:rPr>
                          <m:t>𝑎𝑏</m:t>
                        </m:r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sym typeface="Arial"/>
                          </a:rPr>
                          <m:t>+</m:t>
                        </m:r>
                        <m:sSup>
                          <m:sSupPr>
                            <m:ctrlP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sym typeface="Arial"/>
                              </a:rPr>
                            </m:ctrlPr>
                          </m:sSupPr>
                          <m:e>
                            <m: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sym typeface="Arial"/>
                              </a:rPr>
                              <m:t>𝑏</m:t>
                            </m:r>
                          </m:e>
                          <m:sup>
                            <m: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sym typeface="Arial"/>
                              </a:rPr>
                              <m:t>2</m:t>
                            </m:r>
                          </m:sup>
                        </m:sSup>
                      </m:e>
                    </m:d>
                  </m:oMath>
                </a14:m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j-lt"/>
                    <a:ea typeface="Times New Roman" panose="02020603050405020304" pitchFamily="18" charset="0"/>
                    <a:sym typeface="Arial"/>
                  </a:rPr>
                  <a:t>;		b) </a:t>
                </a:r>
                <a14:m>
                  <m:oMath xmlns:m="http://schemas.openxmlformats.org/officeDocument/2006/math">
                    <m:d>
                      <m:d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sym typeface="Arial"/>
                          </a:rPr>
                        </m:ctrlPr>
                      </m:dPr>
                      <m:e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sym typeface="Arial"/>
                          </a:rPr>
                          <m:t>𝑎</m:t>
                        </m:r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sym typeface="Arial"/>
                          </a:rPr>
                          <m:t>−</m:t>
                        </m:r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sym typeface="Arial"/>
                          </a:rPr>
                          <m:t>𝑏</m:t>
                        </m:r>
                      </m:e>
                    </m:d>
                    <m:d>
                      <m:d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sym typeface="Arial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sym typeface="Arial"/>
                              </a:rPr>
                            </m:ctrlPr>
                          </m:sSupPr>
                          <m:e>
                            <m: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sym typeface="Arial"/>
                              </a:rPr>
                              <m:t>𝑎</m:t>
                            </m:r>
                          </m:e>
                          <m:sup>
                            <m: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sym typeface="Arial"/>
                              </a:rPr>
                              <m:t>2</m:t>
                            </m:r>
                          </m:sup>
                        </m:sSup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sym typeface="Arial"/>
                          </a:rPr>
                          <m:t>+</m:t>
                        </m:r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sym typeface="Arial"/>
                          </a:rPr>
                          <m:t>𝑎𝑏</m:t>
                        </m:r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sym typeface="Arial"/>
                          </a:rPr>
                          <m:t>+</m:t>
                        </m:r>
                        <m:sSup>
                          <m:sSupPr>
                            <m:ctrlP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sym typeface="Arial"/>
                              </a:rPr>
                            </m:ctrlPr>
                          </m:sSupPr>
                          <m:e>
                            <m: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sym typeface="Arial"/>
                              </a:rPr>
                              <m:t>𝑏</m:t>
                            </m:r>
                          </m:e>
                          <m:sup>
                            <m: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sym typeface="Arial"/>
                              </a:rPr>
                              <m:t>2</m:t>
                            </m:r>
                          </m:sup>
                        </m:sSup>
                      </m:e>
                    </m:d>
                  </m:oMath>
                </a14:m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j-lt"/>
                    <a:ea typeface="Times New Roman" panose="02020603050405020304" pitchFamily="18" charset="0"/>
                    <a:sym typeface="Arial"/>
                  </a:rPr>
                  <a:t>  </a:t>
                </a:r>
              </a:p>
            </p:txBody>
          </p:sp>
        </mc:Choice>
        <mc:Fallback xmlns="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A8876FE6-35C9-7BB0-1E0F-E647EF947A4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414" y="1429982"/>
                <a:ext cx="7971058" cy="898708"/>
              </a:xfrm>
              <a:prstGeom prst="rect">
                <a:avLst/>
              </a:prstGeom>
              <a:blipFill>
                <a:blip r:embed="rId4"/>
                <a:stretch>
                  <a:fillRect l="-612" b="-13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Oval Callout 29">
            <a:extLst>
              <a:ext uri="{FF2B5EF4-FFF2-40B4-BE49-F238E27FC236}">
                <a16:creationId xmlns:a16="http://schemas.microsoft.com/office/drawing/2014/main" id="{A58CA4FE-9B63-1460-C35E-121D17560643}"/>
              </a:ext>
            </a:extLst>
          </p:cNvPr>
          <p:cNvSpPr/>
          <p:nvPr/>
        </p:nvSpPr>
        <p:spPr>
          <a:xfrm>
            <a:off x="208852" y="2605316"/>
            <a:ext cx="1036044" cy="402376"/>
          </a:xfrm>
          <a:prstGeom prst="wedgeEllipseCallout">
            <a:avLst>
              <a:gd name="adj1" fmla="val 30504"/>
              <a:gd name="adj2" fmla="val 78614"/>
            </a:avLst>
          </a:prstGeom>
          <a:ln>
            <a:solidFill>
              <a:schemeClr val="tx2"/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rPr>
              <a:t>Giải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11B63497-E5AF-9083-B758-9A64C2DC4533}"/>
                  </a:ext>
                </a:extLst>
              </p:cNvPr>
              <p:cNvSpPr txBox="1"/>
              <p:nvPr/>
            </p:nvSpPr>
            <p:spPr>
              <a:xfrm>
                <a:off x="1909338" y="2445391"/>
                <a:ext cx="6371946" cy="236866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2200" kern="100" dirty="0">
                    <a:solidFill>
                      <a:srgbClr val="000000"/>
                    </a:solidFill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pt-BR" sz="2200" kern="100" dirty="0"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b</a:t>
                </a:r>
                <a:r>
                  <a:rPr lang="pt-BR" sz="2200" kern="10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) </a:t>
                </a:r>
                <a14:m>
                  <m:oMath xmlns:m="http://schemas.openxmlformats.org/officeDocument/2006/math">
                    <m:r>
                      <a:rPr lang="pt-BR" sz="2200" i="1" kern="10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pt-BR" sz="2200" i="1" kern="10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pt-BR" sz="2200" i="1" kern="10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− </m:t>
                    </m:r>
                    <m:r>
                      <a:rPr lang="pt-BR" sz="2200" i="1" kern="10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𝑏</m:t>
                    </m:r>
                    <m:r>
                      <a:rPr lang="pt-BR" sz="2200" i="1" kern="10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)(</m:t>
                    </m:r>
                    <m:r>
                      <a:rPr lang="pt-BR" sz="2200" i="1" kern="10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pt-BR" sz="2200" i="1" kern="10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200" b="0" i="1" kern="10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pt-BR" sz="22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pt-BR" sz="22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𝑎𝑏</m:t>
                    </m:r>
                    <m:r>
                      <a:rPr lang="pt-BR" sz="22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+ </m:t>
                    </m:r>
                    <m:r>
                      <a:rPr lang="pt-BR" sz="22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𝑏</m:t>
                    </m:r>
                    <m:r>
                      <a:rPr lang="pt-BR" sz="2200" i="1" kern="10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pt-BR" sz="22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endParaRPr lang="en-US" sz="2200" kern="1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pt-BR" sz="2200" i="1" kern="10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 </m:t>
                    </m:r>
                    <m:r>
                      <a:rPr lang="pt-BR" sz="2200" i="1" kern="10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pt-BR" sz="2200" i="1" kern="10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. </m:t>
                    </m:r>
                    <m:r>
                      <a:rPr lang="pt-BR" sz="2200" i="1" kern="10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pt-BR" sz="2200" i="1" kern="10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200" b="0" i="1" kern="10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pt-BR" sz="22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pt-BR" sz="22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pt-BR" sz="22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. </m:t>
                    </m:r>
                    <m:r>
                      <a:rPr lang="pt-BR" sz="22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𝑎𝑏</m:t>
                    </m:r>
                    <m:r>
                      <a:rPr lang="pt-BR" sz="22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+ </m:t>
                    </m:r>
                    <m:r>
                      <a:rPr lang="pt-BR" sz="22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pt-BR" sz="22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. </m:t>
                    </m:r>
                    <m:r>
                      <a:rPr lang="pt-BR" sz="22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𝑏</m:t>
                    </m:r>
                    <m:r>
                      <a:rPr lang="pt-BR" sz="2200" i="1" kern="10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pt-BR" sz="22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2200" b="0" i="1" kern="10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pt-BR" sz="22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pt-BR" sz="22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𝑏</m:t>
                    </m:r>
                    <m:r>
                      <a:rPr lang="pt-BR" sz="22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. </m:t>
                    </m:r>
                    <m:r>
                      <a:rPr lang="pt-BR" sz="22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pt-BR" sz="2200" i="1" kern="10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pt-BR" sz="22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2200" b="0" i="1" kern="10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pt-BR" sz="22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𝑏</m:t>
                    </m:r>
                    <m:r>
                      <a:rPr lang="pt-BR" sz="22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. </m:t>
                    </m:r>
                    <m:r>
                      <a:rPr lang="pt-BR" sz="22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𝑎𝑏</m:t>
                    </m:r>
                    <m:r>
                      <a:rPr lang="pt-BR" sz="22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− </m:t>
                    </m:r>
                    <m:r>
                      <a:rPr lang="pt-BR" sz="22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𝑏</m:t>
                    </m:r>
                    <m:r>
                      <a:rPr lang="pt-BR" sz="22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. </m:t>
                    </m:r>
                    <m:r>
                      <a:rPr lang="pt-BR" sz="22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𝑏</m:t>
                    </m:r>
                    <m:r>
                      <a:rPr lang="pt-BR" sz="2200" i="1" kern="10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200" b="0" i="1" kern="100" baseline="3000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22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pt-BR" sz="2200" i="1" kern="100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 </m:t>
                    </m:r>
                    <m:r>
                      <a:rPr lang="pt-BR" sz="2200" i="1" kern="100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pt-BR" sz="2200" i="1" kern="100" baseline="3000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3</m:t>
                    </m:r>
                    <m:r>
                      <a:rPr lang="en-US" sz="2200" b="0" i="1" kern="100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pt-BR" sz="2200" i="1" kern="10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pt-BR" sz="2200" i="1" kern="10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pt-BR" sz="2200" i="1" kern="100" baseline="3000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pt-BR" sz="2200" i="1" kern="10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𝑏</m:t>
                    </m:r>
                    <m:r>
                      <a:rPr lang="pt-BR" sz="2200" i="1" kern="10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+ </m:t>
                    </m:r>
                    <m:r>
                      <a:rPr lang="pt-BR" sz="2200" i="1" kern="10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𝑎𝑏</m:t>
                    </m:r>
                    <m:r>
                      <a:rPr lang="pt-BR" sz="2200" i="1" kern="100" baseline="3000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pt-BR" sz="2200" i="1" kern="10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2200" b="0" i="1" kern="100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pt-BR" sz="2200" i="1" kern="10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pt-BR" sz="2200" i="1" kern="10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pt-BR" sz="2200" i="1" kern="100" baseline="3000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pt-BR" sz="2200" i="1" kern="10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𝑏</m:t>
                    </m:r>
                    <m:r>
                      <a:rPr lang="pt-BR" sz="2200" i="1" kern="10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– </m:t>
                    </m:r>
                    <m:r>
                      <a:rPr lang="pt-BR" sz="2200" i="1" kern="10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𝑎𝑏</m:t>
                    </m:r>
                    <m:r>
                      <a:rPr lang="pt-BR" sz="2200" i="1" kern="100" baseline="3000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pt-BR" sz="2200" i="1" kern="10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2200" b="0" i="1" kern="100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pt-BR" sz="2200" i="1" kern="10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pt-BR" sz="2200" i="1" kern="10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𝑏</m:t>
                    </m:r>
                    <m:r>
                      <a:rPr lang="pt-BR" sz="2200" i="1" kern="100" baseline="3000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3 </m:t>
                    </m:r>
                  </m:oMath>
                </a14:m>
                <a:r>
                  <a:rPr lang="en-US" sz="22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pt-BR" sz="2200" i="1" kern="100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 </m:t>
                    </m:r>
                    <m:r>
                      <a:rPr lang="pt-BR" sz="2200" i="1" kern="100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pt-BR" sz="2200" i="1" kern="100" baseline="3000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3</m:t>
                    </m:r>
                    <m:r>
                      <a:rPr lang="pt-BR" sz="2200" i="1" kern="10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2200" b="0" i="1" kern="100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pt-BR" sz="2200" i="1" kern="10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pt-BR" sz="2200" i="1" kern="10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𝑏</m:t>
                    </m:r>
                    <m:r>
                      <a:rPr lang="pt-BR" sz="2200" i="1" kern="100" baseline="3000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3</m:t>
                    </m:r>
                  </m:oMath>
                </a14:m>
                <a:r>
                  <a:rPr lang="pt-BR" sz="2200" kern="100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endParaRPr lang="en-US" sz="2200" kern="1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11B63497-E5AF-9083-B758-9A64C2DC45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9338" y="2445391"/>
                <a:ext cx="6371946" cy="2368662"/>
              </a:xfrm>
              <a:prstGeom prst="rect">
                <a:avLst/>
              </a:prstGeom>
              <a:blipFill>
                <a:blip r:embed="rId5"/>
                <a:stretch>
                  <a:fillRect b="-43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321583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4" name="Google Shape;1534;p56"/>
          <p:cNvSpPr/>
          <p:nvPr/>
        </p:nvSpPr>
        <p:spPr>
          <a:xfrm>
            <a:off x="-1090400" y="1172023"/>
            <a:ext cx="3944836" cy="5511289"/>
          </a:xfrm>
          <a:custGeom>
            <a:avLst/>
            <a:gdLst/>
            <a:ahLst/>
            <a:cxnLst/>
            <a:rect l="l" t="t" r="r" b="b"/>
            <a:pathLst>
              <a:path w="149256" h="208524" extrusionOk="0">
                <a:moveTo>
                  <a:pt x="0" y="0"/>
                </a:moveTo>
                <a:lnTo>
                  <a:pt x="0" y="186163"/>
                </a:lnTo>
                <a:lnTo>
                  <a:pt x="121493" y="208524"/>
                </a:lnTo>
                <a:cubicBezTo>
                  <a:pt x="115578" y="203183"/>
                  <a:pt x="112289" y="194974"/>
                  <a:pt x="113194" y="187913"/>
                </a:cubicBezTo>
                <a:cubicBezTo>
                  <a:pt x="113979" y="181998"/>
                  <a:pt x="117419" y="177200"/>
                  <a:pt x="121493" y="173368"/>
                </a:cubicBezTo>
                <a:cubicBezTo>
                  <a:pt x="125567" y="169565"/>
                  <a:pt x="130305" y="166487"/>
                  <a:pt x="134379" y="162685"/>
                </a:cubicBezTo>
                <a:cubicBezTo>
                  <a:pt x="141863" y="155744"/>
                  <a:pt x="147113" y="146178"/>
                  <a:pt x="148200" y="135224"/>
                </a:cubicBezTo>
                <a:cubicBezTo>
                  <a:pt x="149256" y="124269"/>
                  <a:pt x="145876" y="111957"/>
                  <a:pt x="138241" y="102331"/>
                </a:cubicBezTo>
                <a:cubicBezTo>
                  <a:pt x="128645" y="90260"/>
                  <a:pt x="113919" y="83892"/>
                  <a:pt x="99916" y="79456"/>
                </a:cubicBezTo>
                <a:cubicBezTo>
                  <a:pt x="81237" y="73542"/>
                  <a:pt x="61622" y="65333"/>
                  <a:pt x="47951" y="48646"/>
                </a:cubicBezTo>
                <a:cubicBezTo>
                  <a:pt x="38144" y="36665"/>
                  <a:pt x="33074" y="20158"/>
                  <a:pt x="38234" y="7967"/>
                </a:cubicBezTo>
                <a:lnTo>
                  <a:pt x="0" y="0"/>
                </a:lnTo>
                <a:close/>
              </a:path>
            </a:pathLst>
          </a:custGeom>
          <a:solidFill>
            <a:srgbClr val="8DCED4">
              <a:alpha val="6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557" name="Google Shape;1557;p56"/>
          <p:cNvGrpSpPr/>
          <p:nvPr/>
        </p:nvGrpSpPr>
        <p:grpSpPr>
          <a:xfrm>
            <a:off x="199816" y="731390"/>
            <a:ext cx="609806" cy="572680"/>
            <a:chOff x="10900125" y="2923225"/>
            <a:chExt cx="484550" cy="455050"/>
          </a:xfrm>
        </p:grpSpPr>
        <p:sp>
          <p:nvSpPr>
            <p:cNvPr id="1558" name="Google Shape;1558;p56"/>
            <p:cNvSpPr/>
            <p:nvPr/>
          </p:nvSpPr>
          <p:spPr>
            <a:xfrm>
              <a:off x="10927650" y="2941775"/>
              <a:ext cx="430325" cy="416175"/>
            </a:xfrm>
            <a:custGeom>
              <a:avLst/>
              <a:gdLst/>
              <a:ahLst/>
              <a:cxnLst/>
              <a:rect l="l" t="t" r="r" b="b"/>
              <a:pathLst>
                <a:path w="17213" h="16647" extrusionOk="0">
                  <a:moveTo>
                    <a:pt x="5471" y="1"/>
                  </a:moveTo>
                  <a:cubicBezTo>
                    <a:pt x="5371" y="535"/>
                    <a:pt x="5237" y="1035"/>
                    <a:pt x="5104" y="1535"/>
                  </a:cubicBezTo>
                  <a:cubicBezTo>
                    <a:pt x="4370" y="4071"/>
                    <a:pt x="3269" y="6472"/>
                    <a:pt x="1802" y="8674"/>
                  </a:cubicBezTo>
                  <a:cubicBezTo>
                    <a:pt x="1802" y="8674"/>
                    <a:pt x="801" y="10308"/>
                    <a:pt x="0" y="11476"/>
                  </a:cubicBezTo>
                  <a:cubicBezTo>
                    <a:pt x="701" y="12343"/>
                    <a:pt x="4570" y="16546"/>
                    <a:pt x="11909" y="16646"/>
                  </a:cubicBezTo>
                  <a:lnTo>
                    <a:pt x="12109" y="16646"/>
                  </a:lnTo>
                  <a:cubicBezTo>
                    <a:pt x="13110" y="15179"/>
                    <a:pt x="15345" y="10275"/>
                    <a:pt x="16679" y="6706"/>
                  </a:cubicBezTo>
                  <a:cubicBezTo>
                    <a:pt x="16812" y="6406"/>
                    <a:pt x="16912" y="6105"/>
                    <a:pt x="17012" y="5772"/>
                  </a:cubicBezTo>
                  <a:lnTo>
                    <a:pt x="17046" y="5705"/>
                  </a:lnTo>
                  <a:lnTo>
                    <a:pt x="17213" y="5171"/>
                  </a:lnTo>
                  <a:lnTo>
                    <a:pt x="17213" y="5138"/>
                  </a:lnTo>
                  <a:lnTo>
                    <a:pt x="14811" y="2870"/>
                  </a:lnTo>
                  <a:cubicBezTo>
                    <a:pt x="11575" y="2336"/>
                    <a:pt x="8440" y="1369"/>
                    <a:pt x="5471" y="1"/>
                  </a:cubicBezTo>
                  <a:close/>
                </a:path>
              </a:pathLst>
            </a:custGeom>
            <a:solidFill>
              <a:srgbClr val="302D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9" name="Google Shape;1559;p56"/>
            <p:cNvSpPr/>
            <p:nvPr/>
          </p:nvSpPr>
          <p:spPr>
            <a:xfrm>
              <a:off x="10900125" y="2923225"/>
              <a:ext cx="484550" cy="455050"/>
            </a:xfrm>
            <a:custGeom>
              <a:avLst/>
              <a:gdLst/>
              <a:ahLst/>
              <a:cxnLst/>
              <a:rect l="l" t="t" r="r" b="b"/>
              <a:pathLst>
                <a:path w="19382" h="18202" extrusionOk="0">
                  <a:moveTo>
                    <a:pt x="7409" y="1894"/>
                  </a:moveTo>
                  <a:cubicBezTo>
                    <a:pt x="9979" y="2983"/>
                    <a:pt x="12656" y="3772"/>
                    <a:pt x="15403" y="4244"/>
                  </a:cubicBezTo>
                  <a:lnTo>
                    <a:pt x="15403" y="4244"/>
                  </a:lnTo>
                  <a:lnTo>
                    <a:pt x="16746" y="5480"/>
                  </a:lnTo>
                  <a:cubicBezTo>
                    <a:pt x="16921" y="5611"/>
                    <a:pt x="17081" y="5756"/>
                    <a:pt x="17237" y="5916"/>
                  </a:cubicBezTo>
                  <a:lnTo>
                    <a:pt x="17237" y="5916"/>
                  </a:lnTo>
                  <a:cubicBezTo>
                    <a:pt x="17208" y="6001"/>
                    <a:pt x="17168" y="6120"/>
                    <a:pt x="17113" y="6280"/>
                  </a:cubicBezTo>
                  <a:cubicBezTo>
                    <a:pt x="15919" y="9797"/>
                    <a:pt x="14476" y="13500"/>
                    <a:pt x="12482" y="16667"/>
                  </a:cubicBezTo>
                  <a:lnTo>
                    <a:pt x="12482" y="16667"/>
                  </a:lnTo>
                  <a:cubicBezTo>
                    <a:pt x="8716" y="16474"/>
                    <a:pt x="4885" y="15086"/>
                    <a:pt x="2286" y="12280"/>
                  </a:cubicBezTo>
                  <a:lnTo>
                    <a:pt x="2286" y="12280"/>
                  </a:lnTo>
                  <a:cubicBezTo>
                    <a:pt x="2814" y="11459"/>
                    <a:pt x="3342" y="10638"/>
                    <a:pt x="3870" y="9816"/>
                  </a:cubicBezTo>
                  <a:cubicBezTo>
                    <a:pt x="3970" y="9649"/>
                    <a:pt x="3970" y="9416"/>
                    <a:pt x="3870" y="9249"/>
                  </a:cubicBezTo>
                  <a:lnTo>
                    <a:pt x="3870" y="9249"/>
                  </a:lnTo>
                  <a:cubicBezTo>
                    <a:pt x="3885" y="9272"/>
                    <a:pt x="3905" y="9283"/>
                    <a:pt x="3928" y="9283"/>
                  </a:cubicBezTo>
                  <a:cubicBezTo>
                    <a:pt x="4318" y="9283"/>
                    <a:pt x="5783" y="6326"/>
                    <a:pt x="5972" y="5980"/>
                  </a:cubicBezTo>
                  <a:cubicBezTo>
                    <a:pt x="6573" y="4641"/>
                    <a:pt x="7040" y="3279"/>
                    <a:pt x="7409" y="1894"/>
                  </a:cubicBezTo>
                  <a:close/>
                  <a:moveTo>
                    <a:pt x="6379" y="0"/>
                  </a:moveTo>
                  <a:cubicBezTo>
                    <a:pt x="5992" y="0"/>
                    <a:pt x="5648" y="153"/>
                    <a:pt x="5571" y="509"/>
                  </a:cubicBezTo>
                  <a:cubicBezTo>
                    <a:pt x="4871" y="3545"/>
                    <a:pt x="3670" y="6414"/>
                    <a:pt x="1969" y="9016"/>
                  </a:cubicBezTo>
                  <a:cubicBezTo>
                    <a:pt x="1952" y="9044"/>
                    <a:pt x="1938" y="9073"/>
                    <a:pt x="1927" y="9103"/>
                  </a:cubicBezTo>
                  <a:lnTo>
                    <a:pt x="1927" y="9103"/>
                  </a:lnTo>
                  <a:cubicBezTo>
                    <a:pt x="1889" y="9131"/>
                    <a:pt x="1837" y="9213"/>
                    <a:pt x="1769" y="9349"/>
                  </a:cubicBezTo>
                  <a:lnTo>
                    <a:pt x="1368" y="9983"/>
                  </a:lnTo>
                  <a:cubicBezTo>
                    <a:pt x="968" y="10583"/>
                    <a:pt x="568" y="11217"/>
                    <a:pt x="167" y="11818"/>
                  </a:cubicBezTo>
                  <a:cubicBezTo>
                    <a:pt x="1" y="12051"/>
                    <a:pt x="67" y="12351"/>
                    <a:pt x="267" y="12551"/>
                  </a:cubicBezTo>
                  <a:cubicBezTo>
                    <a:pt x="2903" y="15654"/>
                    <a:pt x="6972" y="17455"/>
                    <a:pt x="10975" y="17955"/>
                  </a:cubicBezTo>
                  <a:cubicBezTo>
                    <a:pt x="11481" y="18019"/>
                    <a:pt x="12266" y="18202"/>
                    <a:pt x="12961" y="18202"/>
                  </a:cubicBezTo>
                  <a:cubicBezTo>
                    <a:pt x="13366" y="18202"/>
                    <a:pt x="13740" y="18139"/>
                    <a:pt x="14011" y="17955"/>
                  </a:cubicBezTo>
                  <a:cubicBezTo>
                    <a:pt x="14744" y="17455"/>
                    <a:pt x="15211" y="15954"/>
                    <a:pt x="15578" y="15220"/>
                  </a:cubicBezTo>
                  <a:cubicBezTo>
                    <a:pt x="16913" y="12451"/>
                    <a:pt x="18113" y="9649"/>
                    <a:pt x="19148" y="6747"/>
                  </a:cubicBezTo>
                  <a:lnTo>
                    <a:pt x="19348" y="6147"/>
                  </a:lnTo>
                  <a:cubicBezTo>
                    <a:pt x="19381" y="5913"/>
                    <a:pt x="19314" y="5713"/>
                    <a:pt x="19181" y="5580"/>
                  </a:cubicBezTo>
                  <a:cubicBezTo>
                    <a:pt x="18429" y="4860"/>
                    <a:pt x="17649" y="4169"/>
                    <a:pt x="16893" y="3452"/>
                  </a:cubicBezTo>
                  <a:lnTo>
                    <a:pt x="16893" y="3452"/>
                  </a:lnTo>
                  <a:cubicBezTo>
                    <a:pt x="16760" y="3181"/>
                    <a:pt x="16441" y="2966"/>
                    <a:pt x="16112" y="2911"/>
                  </a:cubicBezTo>
                  <a:cubicBezTo>
                    <a:pt x="13038" y="2458"/>
                    <a:pt x="10090" y="1534"/>
                    <a:pt x="7267" y="262"/>
                  </a:cubicBezTo>
                  <a:lnTo>
                    <a:pt x="7267" y="262"/>
                  </a:lnTo>
                  <a:cubicBezTo>
                    <a:pt x="7019" y="96"/>
                    <a:pt x="6685" y="0"/>
                    <a:pt x="637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0" name="Google Shape;1560;p56"/>
            <p:cNvSpPr/>
            <p:nvPr/>
          </p:nvSpPr>
          <p:spPr>
            <a:xfrm>
              <a:off x="10926825" y="2941775"/>
              <a:ext cx="431975" cy="416175"/>
            </a:xfrm>
            <a:custGeom>
              <a:avLst/>
              <a:gdLst/>
              <a:ahLst/>
              <a:cxnLst/>
              <a:rect l="l" t="t" r="r" b="b"/>
              <a:pathLst>
                <a:path w="17279" h="16647" extrusionOk="0">
                  <a:moveTo>
                    <a:pt x="5504" y="1"/>
                  </a:moveTo>
                  <a:cubicBezTo>
                    <a:pt x="5404" y="535"/>
                    <a:pt x="5270" y="1035"/>
                    <a:pt x="5137" y="1535"/>
                  </a:cubicBezTo>
                  <a:cubicBezTo>
                    <a:pt x="4370" y="4071"/>
                    <a:pt x="3269" y="6472"/>
                    <a:pt x="1835" y="8674"/>
                  </a:cubicBezTo>
                  <a:cubicBezTo>
                    <a:pt x="1835" y="8674"/>
                    <a:pt x="801" y="10308"/>
                    <a:pt x="0" y="11476"/>
                  </a:cubicBezTo>
                  <a:cubicBezTo>
                    <a:pt x="734" y="12343"/>
                    <a:pt x="4603" y="16546"/>
                    <a:pt x="11942" y="16646"/>
                  </a:cubicBezTo>
                  <a:lnTo>
                    <a:pt x="12109" y="16646"/>
                  </a:lnTo>
                  <a:cubicBezTo>
                    <a:pt x="13143" y="15179"/>
                    <a:pt x="15378" y="10275"/>
                    <a:pt x="16712" y="6706"/>
                  </a:cubicBezTo>
                  <a:cubicBezTo>
                    <a:pt x="16912" y="6239"/>
                    <a:pt x="17079" y="5672"/>
                    <a:pt x="17279" y="5138"/>
                  </a:cubicBezTo>
                  <a:lnTo>
                    <a:pt x="14844" y="2870"/>
                  </a:lnTo>
                  <a:cubicBezTo>
                    <a:pt x="11608" y="2336"/>
                    <a:pt x="8473" y="1369"/>
                    <a:pt x="55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1" name="Google Shape;1561;p56"/>
            <p:cNvSpPr/>
            <p:nvPr/>
          </p:nvSpPr>
          <p:spPr>
            <a:xfrm>
              <a:off x="11297900" y="3013500"/>
              <a:ext cx="60075" cy="77575"/>
            </a:xfrm>
            <a:custGeom>
              <a:avLst/>
              <a:gdLst/>
              <a:ahLst/>
              <a:cxnLst/>
              <a:rect l="l" t="t" r="r" b="b"/>
              <a:pathLst>
                <a:path w="2403" h="3103" extrusionOk="0">
                  <a:moveTo>
                    <a:pt x="1" y="1"/>
                  </a:moveTo>
                  <a:lnTo>
                    <a:pt x="1" y="1"/>
                  </a:lnTo>
                  <a:cubicBezTo>
                    <a:pt x="768" y="1101"/>
                    <a:pt x="501" y="3103"/>
                    <a:pt x="501" y="3103"/>
                  </a:cubicBezTo>
                  <a:lnTo>
                    <a:pt x="2403" y="22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2" name="Google Shape;1562;p56"/>
            <p:cNvSpPr/>
            <p:nvPr/>
          </p:nvSpPr>
          <p:spPr>
            <a:xfrm>
              <a:off x="11093100" y="3034125"/>
              <a:ext cx="203175" cy="76975"/>
            </a:xfrm>
            <a:custGeom>
              <a:avLst/>
              <a:gdLst/>
              <a:ahLst/>
              <a:cxnLst/>
              <a:rect l="l" t="t" r="r" b="b"/>
              <a:pathLst>
                <a:path w="8127" h="3079" extrusionOk="0">
                  <a:moveTo>
                    <a:pt x="403" y="1"/>
                  </a:moveTo>
                  <a:cubicBezTo>
                    <a:pt x="211" y="1"/>
                    <a:pt x="1" y="279"/>
                    <a:pt x="221" y="443"/>
                  </a:cubicBezTo>
                  <a:cubicBezTo>
                    <a:pt x="2355" y="2078"/>
                    <a:pt x="4991" y="3012"/>
                    <a:pt x="7726" y="3078"/>
                  </a:cubicBezTo>
                  <a:cubicBezTo>
                    <a:pt x="7993" y="3078"/>
                    <a:pt x="8126" y="2645"/>
                    <a:pt x="7793" y="2645"/>
                  </a:cubicBezTo>
                  <a:cubicBezTo>
                    <a:pt x="5157" y="2578"/>
                    <a:pt x="2622" y="1644"/>
                    <a:pt x="521" y="43"/>
                  </a:cubicBezTo>
                  <a:cubicBezTo>
                    <a:pt x="485" y="14"/>
                    <a:pt x="445" y="1"/>
                    <a:pt x="4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3" name="Google Shape;1563;p56"/>
            <p:cNvSpPr/>
            <p:nvPr/>
          </p:nvSpPr>
          <p:spPr>
            <a:xfrm>
              <a:off x="11056425" y="3109175"/>
              <a:ext cx="203150" cy="76975"/>
            </a:xfrm>
            <a:custGeom>
              <a:avLst/>
              <a:gdLst/>
              <a:ahLst/>
              <a:cxnLst/>
              <a:rect l="l" t="t" r="r" b="b"/>
              <a:pathLst>
                <a:path w="8126" h="3079" extrusionOk="0">
                  <a:moveTo>
                    <a:pt x="421" y="1"/>
                  </a:moveTo>
                  <a:cubicBezTo>
                    <a:pt x="210" y="1"/>
                    <a:pt x="0" y="279"/>
                    <a:pt x="220" y="443"/>
                  </a:cubicBezTo>
                  <a:cubicBezTo>
                    <a:pt x="2355" y="2111"/>
                    <a:pt x="4990" y="3012"/>
                    <a:pt x="7725" y="3079"/>
                  </a:cubicBezTo>
                  <a:cubicBezTo>
                    <a:pt x="8025" y="3079"/>
                    <a:pt x="8125" y="2645"/>
                    <a:pt x="7792" y="2645"/>
                  </a:cubicBezTo>
                  <a:cubicBezTo>
                    <a:pt x="5157" y="2578"/>
                    <a:pt x="2622" y="1678"/>
                    <a:pt x="553" y="43"/>
                  </a:cubicBezTo>
                  <a:cubicBezTo>
                    <a:pt x="512" y="14"/>
                    <a:pt x="467" y="1"/>
                    <a:pt x="4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4" name="Google Shape;1564;p56"/>
            <p:cNvSpPr/>
            <p:nvPr/>
          </p:nvSpPr>
          <p:spPr>
            <a:xfrm>
              <a:off x="11023900" y="3184225"/>
              <a:ext cx="203150" cy="76975"/>
            </a:xfrm>
            <a:custGeom>
              <a:avLst/>
              <a:gdLst/>
              <a:ahLst/>
              <a:cxnLst/>
              <a:rect l="l" t="t" r="r" b="b"/>
              <a:pathLst>
                <a:path w="8126" h="3079" extrusionOk="0">
                  <a:moveTo>
                    <a:pt x="420" y="1"/>
                  </a:moveTo>
                  <a:cubicBezTo>
                    <a:pt x="209" y="1"/>
                    <a:pt x="1" y="273"/>
                    <a:pt x="220" y="410"/>
                  </a:cubicBezTo>
                  <a:lnTo>
                    <a:pt x="220" y="444"/>
                  </a:lnTo>
                  <a:cubicBezTo>
                    <a:pt x="2355" y="2078"/>
                    <a:pt x="4990" y="3012"/>
                    <a:pt x="7725" y="3079"/>
                  </a:cubicBezTo>
                  <a:cubicBezTo>
                    <a:pt x="7992" y="3079"/>
                    <a:pt x="8126" y="2645"/>
                    <a:pt x="7792" y="2645"/>
                  </a:cubicBezTo>
                  <a:cubicBezTo>
                    <a:pt x="5157" y="2578"/>
                    <a:pt x="2622" y="1644"/>
                    <a:pt x="554" y="43"/>
                  </a:cubicBezTo>
                  <a:cubicBezTo>
                    <a:pt x="512" y="14"/>
                    <a:pt x="466" y="1"/>
                    <a:pt x="4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565" name="Google Shape;1565;p56"/>
          <p:cNvSpPr/>
          <p:nvPr/>
        </p:nvSpPr>
        <p:spPr>
          <a:xfrm>
            <a:off x="616826" y="352750"/>
            <a:ext cx="293713" cy="373505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66" name="Google Shape;1566;p56"/>
          <p:cNvSpPr/>
          <p:nvPr/>
        </p:nvSpPr>
        <p:spPr>
          <a:xfrm>
            <a:off x="616826" y="4481421"/>
            <a:ext cx="192795" cy="245160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67" name="Google Shape;1567;p56"/>
          <p:cNvSpPr/>
          <p:nvPr/>
        </p:nvSpPr>
        <p:spPr>
          <a:xfrm>
            <a:off x="7165450" y="-830087"/>
            <a:ext cx="3433829" cy="2129557"/>
          </a:xfrm>
          <a:custGeom>
            <a:avLst/>
            <a:gdLst/>
            <a:ahLst/>
            <a:cxnLst/>
            <a:rect l="l" t="t" r="r" b="b"/>
            <a:pathLst>
              <a:path w="106179" h="65849" extrusionOk="0">
                <a:moveTo>
                  <a:pt x="46680" y="1"/>
                </a:moveTo>
                <a:cubicBezTo>
                  <a:pt x="44271" y="1"/>
                  <a:pt x="41889" y="638"/>
                  <a:pt x="39780" y="1855"/>
                </a:cubicBezTo>
                <a:cubicBezTo>
                  <a:pt x="36450" y="3766"/>
                  <a:pt x="35091" y="6564"/>
                  <a:pt x="33790" y="10052"/>
                </a:cubicBezTo>
                <a:cubicBezTo>
                  <a:pt x="31998" y="8232"/>
                  <a:pt x="29497" y="7370"/>
                  <a:pt x="26953" y="7370"/>
                </a:cubicBezTo>
                <a:cubicBezTo>
                  <a:pt x="24099" y="7370"/>
                  <a:pt x="21192" y="8454"/>
                  <a:pt x="19171" y="10485"/>
                </a:cubicBezTo>
                <a:cubicBezTo>
                  <a:pt x="15368" y="14327"/>
                  <a:pt x="14738" y="20671"/>
                  <a:pt x="17004" y="25597"/>
                </a:cubicBezTo>
                <a:cubicBezTo>
                  <a:pt x="8374" y="26641"/>
                  <a:pt x="0" y="33754"/>
                  <a:pt x="2128" y="43192"/>
                </a:cubicBezTo>
                <a:cubicBezTo>
                  <a:pt x="2995" y="47034"/>
                  <a:pt x="6167" y="49950"/>
                  <a:pt x="9576" y="51920"/>
                </a:cubicBezTo>
                <a:cubicBezTo>
                  <a:pt x="13086" y="53959"/>
                  <a:pt x="17103" y="55238"/>
                  <a:pt x="21142" y="55238"/>
                </a:cubicBezTo>
                <a:cubicBezTo>
                  <a:pt x="21319" y="55238"/>
                  <a:pt x="21496" y="55235"/>
                  <a:pt x="21673" y="55230"/>
                </a:cubicBezTo>
                <a:cubicBezTo>
                  <a:pt x="25909" y="55132"/>
                  <a:pt x="30185" y="53516"/>
                  <a:pt x="33140" y="50482"/>
                </a:cubicBezTo>
                <a:cubicBezTo>
                  <a:pt x="34145" y="54422"/>
                  <a:pt x="37692" y="58599"/>
                  <a:pt x="40923" y="61023"/>
                </a:cubicBezTo>
                <a:cubicBezTo>
                  <a:pt x="44410" y="63604"/>
                  <a:pt x="48528" y="65219"/>
                  <a:pt x="52843" y="65712"/>
                </a:cubicBezTo>
                <a:cubicBezTo>
                  <a:pt x="53446" y="65803"/>
                  <a:pt x="54052" y="65848"/>
                  <a:pt x="54657" y="65848"/>
                </a:cubicBezTo>
                <a:cubicBezTo>
                  <a:pt x="56149" y="65848"/>
                  <a:pt x="57634" y="65575"/>
                  <a:pt x="59049" y="65042"/>
                </a:cubicBezTo>
                <a:cubicBezTo>
                  <a:pt x="66064" y="62638"/>
                  <a:pt x="71541" y="57260"/>
                  <a:pt x="72507" y="49694"/>
                </a:cubicBezTo>
                <a:cubicBezTo>
                  <a:pt x="75541" y="53401"/>
                  <a:pt x="80417" y="54654"/>
                  <a:pt x="85358" y="54654"/>
                </a:cubicBezTo>
                <a:cubicBezTo>
                  <a:pt x="87217" y="54654"/>
                  <a:pt x="89086" y="54477"/>
                  <a:pt x="90870" y="54186"/>
                </a:cubicBezTo>
                <a:cubicBezTo>
                  <a:pt x="95066" y="53516"/>
                  <a:pt x="99421" y="52216"/>
                  <a:pt x="102238" y="49083"/>
                </a:cubicBezTo>
                <a:cubicBezTo>
                  <a:pt x="104701" y="46324"/>
                  <a:pt x="105647" y="42522"/>
                  <a:pt x="105942" y="38857"/>
                </a:cubicBezTo>
                <a:cubicBezTo>
                  <a:pt x="106179" y="36197"/>
                  <a:pt x="106100" y="33459"/>
                  <a:pt x="105075" y="30996"/>
                </a:cubicBezTo>
                <a:cubicBezTo>
                  <a:pt x="104189" y="28848"/>
                  <a:pt x="102750" y="27745"/>
                  <a:pt x="100898" y="26503"/>
                </a:cubicBezTo>
                <a:cubicBezTo>
                  <a:pt x="99578" y="25617"/>
                  <a:pt x="99834" y="26405"/>
                  <a:pt x="99421" y="24908"/>
                </a:cubicBezTo>
                <a:cubicBezTo>
                  <a:pt x="99145" y="23982"/>
                  <a:pt x="99401" y="22622"/>
                  <a:pt x="99283" y="21637"/>
                </a:cubicBezTo>
                <a:cubicBezTo>
                  <a:pt x="98711" y="17283"/>
                  <a:pt x="96839" y="13184"/>
                  <a:pt x="93923" y="9894"/>
                </a:cubicBezTo>
                <a:cubicBezTo>
                  <a:pt x="90062" y="5540"/>
                  <a:pt x="84565" y="2762"/>
                  <a:pt x="78792" y="1914"/>
                </a:cubicBezTo>
                <a:cubicBezTo>
                  <a:pt x="77932" y="1796"/>
                  <a:pt x="77061" y="1713"/>
                  <a:pt x="76195" y="1713"/>
                </a:cubicBezTo>
                <a:cubicBezTo>
                  <a:pt x="75471" y="1713"/>
                  <a:pt x="74751" y="1771"/>
                  <a:pt x="74043" y="1914"/>
                </a:cubicBezTo>
                <a:cubicBezTo>
                  <a:pt x="72487" y="2230"/>
                  <a:pt x="70970" y="2998"/>
                  <a:pt x="69590" y="3845"/>
                </a:cubicBezTo>
                <a:cubicBezTo>
                  <a:pt x="66064" y="6013"/>
                  <a:pt x="63029" y="8909"/>
                  <a:pt x="60724" y="12337"/>
                </a:cubicBezTo>
                <a:cubicBezTo>
                  <a:pt x="58872" y="6781"/>
                  <a:pt x="55641" y="1639"/>
                  <a:pt x="49513" y="299"/>
                </a:cubicBezTo>
                <a:cubicBezTo>
                  <a:pt x="48575" y="99"/>
                  <a:pt x="47626" y="1"/>
                  <a:pt x="46680" y="1"/>
                </a:cubicBezTo>
                <a:close/>
              </a:path>
            </a:pathLst>
          </a:custGeom>
          <a:solidFill>
            <a:srgbClr val="FBBC3F">
              <a:alpha val="35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568" name="Google Shape;1568;p56"/>
          <p:cNvGrpSpPr/>
          <p:nvPr/>
        </p:nvGrpSpPr>
        <p:grpSpPr>
          <a:xfrm rot="2700000">
            <a:off x="7712215" y="401293"/>
            <a:ext cx="870931" cy="584968"/>
            <a:chOff x="133625" y="4024950"/>
            <a:chExt cx="1244878" cy="836133"/>
          </a:xfrm>
        </p:grpSpPr>
        <p:sp>
          <p:nvSpPr>
            <p:cNvPr id="1569" name="Google Shape;1569;p56"/>
            <p:cNvSpPr/>
            <p:nvPr/>
          </p:nvSpPr>
          <p:spPr>
            <a:xfrm>
              <a:off x="145827" y="4027219"/>
              <a:ext cx="1217689" cy="831396"/>
            </a:xfrm>
            <a:custGeom>
              <a:avLst/>
              <a:gdLst/>
              <a:ahLst/>
              <a:cxnLst/>
              <a:rect l="l" t="t" r="r" b="b"/>
              <a:pathLst>
                <a:path w="103589" h="70727" extrusionOk="0">
                  <a:moveTo>
                    <a:pt x="6834" y="0"/>
                  </a:moveTo>
                  <a:lnTo>
                    <a:pt x="6834" y="0"/>
                  </a:lnTo>
                  <a:cubicBezTo>
                    <a:pt x="7521" y="850"/>
                    <a:pt x="8142" y="1766"/>
                    <a:pt x="8698" y="2682"/>
                  </a:cubicBezTo>
                  <a:lnTo>
                    <a:pt x="5199" y="916"/>
                  </a:lnTo>
                  <a:lnTo>
                    <a:pt x="5199" y="916"/>
                  </a:lnTo>
                  <a:cubicBezTo>
                    <a:pt x="6409" y="2485"/>
                    <a:pt x="7488" y="4153"/>
                    <a:pt x="8436" y="5919"/>
                  </a:cubicBezTo>
                  <a:lnTo>
                    <a:pt x="2256" y="2845"/>
                  </a:lnTo>
                  <a:lnTo>
                    <a:pt x="2256" y="2845"/>
                  </a:lnTo>
                  <a:cubicBezTo>
                    <a:pt x="4120" y="5265"/>
                    <a:pt x="5690" y="7946"/>
                    <a:pt x="6932" y="10758"/>
                  </a:cubicBezTo>
                  <a:lnTo>
                    <a:pt x="0" y="7979"/>
                  </a:lnTo>
                  <a:lnTo>
                    <a:pt x="0" y="7979"/>
                  </a:lnTo>
                  <a:cubicBezTo>
                    <a:pt x="4937" y="13145"/>
                    <a:pt x="7684" y="20142"/>
                    <a:pt x="8534" y="27238"/>
                  </a:cubicBezTo>
                  <a:cubicBezTo>
                    <a:pt x="9057" y="32045"/>
                    <a:pt x="8927" y="36917"/>
                    <a:pt x="8175" y="41690"/>
                  </a:cubicBezTo>
                  <a:cubicBezTo>
                    <a:pt x="7979" y="42865"/>
                    <a:pt x="5246" y="55326"/>
                    <a:pt x="5037" y="55326"/>
                  </a:cubicBezTo>
                  <a:cubicBezTo>
                    <a:pt x="5037" y="55326"/>
                    <a:pt x="5036" y="55326"/>
                    <a:pt x="5036" y="55326"/>
                  </a:cubicBezTo>
                  <a:lnTo>
                    <a:pt x="5036" y="55326"/>
                  </a:lnTo>
                  <a:cubicBezTo>
                    <a:pt x="5037" y="55326"/>
                    <a:pt x="8045" y="56339"/>
                    <a:pt x="12818" y="57843"/>
                  </a:cubicBezTo>
                  <a:cubicBezTo>
                    <a:pt x="26028" y="62061"/>
                    <a:pt x="52317" y="70072"/>
                    <a:pt x="61309" y="70726"/>
                  </a:cubicBezTo>
                  <a:lnTo>
                    <a:pt x="70694" y="65527"/>
                  </a:lnTo>
                  <a:lnTo>
                    <a:pt x="70726" y="65495"/>
                  </a:lnTo>
                  <a:lnTo>
                    <a:pt x="70759" y="65495"/>
                  </a:lnTo>
                  <a:lnTo>
                    <a:pt x="70890" y="65429"/>
                  </a:lnTo>
                  <a:lnTo>
                    <a:pt x="70857" y="65429"/>
                  </a:lnTo>
                  <a:cubicBezTo>
                    <a:pt x="71184" y="65135"/>
                    <a:pt x="71413" y="64775"/>
                    <a:pt x="71576" y="64383"/>
                  </a:cubicBezTo>
                  <a:cubicBezTo>
                    <a:pt x="72296" y="62650"/>
                    <a:pt x="73015" y="60950"/>
                    <a:pt x="73735" y="59217"/>
                  </a:cubicBezTo>
                  <a:cubicBezTo>
                    <a:pt x="74944" y="56437"/>
                    <a:pt x="76187" y="53691"/>
                    <a:pt x="77626" y="51042"/>
                  </a:cubicBezTo>
                  <a:cubicBezTo>
                    <a:pt x="79849" y="47020"/>
                    <a:pt x="82825" y="43554"/>
                    <a:pt x="85768" y="40088"/>
                  </a:cubicBezTo>
                  <a:cubicBezTo>
                    <a:pt x="90411" y="34628"/>
                    <a:pt x="96754" y="29461"/>
                    <a:pt x="103588" y="27728"/>
                  </a:cubicBezTo>
                  <a:cubicBezTo>
                    <a:pt x="99991" y="26519"/>
                    <a:pt x="96394" y="25276"/>
                    <a:pt x="92863" y="23935"/>
                  </a:cubicBezTo>
                  <a:lnTo>
                    <a:pt x="50323" y="8763"/>
                  </a:lnTo>
                  <a:cubicBezTo>
                    <a:pt x="49930" y="8862"/>
                    <a:pt x="49538" y="9058"/>
                    <a:pt x="49211" y="9352"/>
                  </a:cubicBezTo>
                  <a:lnTo>
                    <a:pt x="44273" y="7161"/>
                  </a:lnTo>
                  <a:cubicBezTo>
                    <a:pt x="43783" y="7488"/>
                    <a:pt x="43325" y="7848"/>
                    <a:pt x="42835" y="8208"/>
                  </a:cubicBezTo>
                  <a:lnTo>
                    <a:pt x="38486" y="6344"/>
                  </a:lnTo>
                  <a:cubicBezTo>
                    <a:pt x="36066" y="8109"/>
                    <a:pt x="33843" y="10169"/>
                    <a:pt x="31946" y="12491"/>
                  </a:cubicBezTo>
                  <a:lnTo>
                    <a:pt x="6834" y="0"/>
                  </a:lnTo>
                  <a:close/>
                </a:path>
              </a:pathLst>
            </a:custGeom>
            <a:solidFill>
              <a:srgbClr val="EF43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0" name="Google Shape;1570;p56"/>
            <p:cNvSpPr/>
            <p:nvPr/>
          </p:nvSpPr>
          <p:spPr>
            <a:xfrm>
              <a:off x="133625" y="4024950"/>
              <a:ext cx="1244878" cy="836133"/>
            </a:xfrm>
            <a:custGeom>
              <a:avLst/>
              <a:gdLst/>
              <a:ahLst/>
              <a:cxnLst/>
              <a:rect l="l" t="t" r="r" b="b"/>
              <a:pathLst>
                <a:path w="105902" h="71130" extrusionOk="0">
                  <a:moveTo>
                    <a:pt x="52342" y="9153"/>
                  </a:moveTo>
                  <a:cubicBezTo>
                    <a:pt x="52341" y="9153"/>
                    <a:pt x="52340" y="9153"/>
                    <a:pt x="52340" y="9153"/>
                  </a:cubicBezTo>
                  <a:lnTo>
                    <a:pt x="52340" y="9153"/>
                  </a:lnTo>
                  <a:cubicBezTo>
                    <a:pt x="52340" y="9153"/>
                    <a:pt x="52341" y="9153"/>
                    <a:pt x="52342" y="9153"/>
                  </a:cubicBezTo>
                  <a:close/>
                  <a:moveTo>
                    <a:pt x="9753" y="1506"/>
                  </a:moveTo>
                  <a:lnTo>
                    <a:pt x="32101" y="12651"/>
                  </a:lnTo>
                  <a:cubicBezTo>
                    <a:pt x="32332" y="12790"/>
                    <a:pt x="33021" y="13027"/>
                    <a:pt x="33520" y="13027"/>
                  </a:cubicBezTo>
                  <a:cubicBezTo>
                    <a:pt x="33727" y="13027"/>
                    <a:pt x="33902" y="12986"/>
                    <a:pt x="33998" y="12880"/>
                  </a:cubicBezTo>
                  <a:cubicBezTo>
                    <a:pt x="35772" y="10708"/>
                    <a:pt x="37804" y="8794"/>
                    <a:pt x="40040" y="7110"/>
                  </a:cubicBezTo>
                  <a:lnTo>
                    <a:pt x="40040" y="7110"/>
                  </a:lnTo>
                  <a:cubicBezTo>
                    <a:pt x="40919" y="7493"/>
                    <a:pt x="41807" y="7871"/>
                    <a:pt x="42696" y="8204"/>
                  </a:cubicBezTo>
                  <a:cubicBezTo>
                    <a:pt x="43285" y="8440"/>
                    <a:pt x="43726" y="8553"/>
                    <a:pt x="44117" y="8553"/>
                  </a:cubicBezTo>
                  <a:cubicBezTo>
                    <a:pt x="44680" y="8553"/>
                    <a:pt x="45142" y="8320"/>
                    <a:pt x="45798" y="7886"/>
                  </a:cubicBezTo>
                  <a:lnTo>
                    <a:pt x="45798" y="7886"/>
                  </a:lnTo>
                  <a:lnTo>
                    <a:pt x="48745" y="9185"/>
                  </a:lnTo>
                  <a:cubicBezTo>
                    <a:pt x="49137" y="9382"/>
                    <a:pt x="49530" y="9545"/>
                    <a:pt x="49955" y="9676"/>
                  </a:cubicBezTo>
                  <a:cubicBezTo>
                    <a:pt x="50178" y="9723"/>
                    <a:pt x="50367" y="9744"/>
                    <a:pt x="50536" y="9744"/>
                  </a:cubicBezTo>
                  <a:cubicBezTo>
                    <a:pt x="51006" y="9744"/>
                    <a:pt x="51320" y="9584"/>
                    <a:pt x="51763" y="9387"/>
                  </a:cubicBezTo>
                  <a:lnTo>
                    <a:pt x="51763" y="9387"/>
                  </a:lnTo>
                  <a:lnTo>
                    <a:pt x="78369" y="18831"/>
                  </a:lnTo>
                  <a:lnTo>
                    <a:pt x="92103" y="23736"/>
                  </a:lnTo>
                  <a:cubicBezTo>
                    <a:pt x="94620" y="24619"/>
                    <a:pt x="97105" y="25600"/>
                    <a:pt x="99623" y="26450"/>
                  </a:cubicBezTo>
                  <a:cubicBezTo>
                    <a:pt x="99950" y="26581"/>
                    <a:pt x="103416" y="27660"/>
                    <a:pt x="103416" y="27758"/>
                  </a:cubicBezTo>
                  <a:cubicBezTo>
                    <a:pt x="103416" y="27856"/>
                    <a:pt x="100800" y="28641"/>
                    <a:pt x="100637" y="28706"/>
                  </a:cubicBezTo>
                  <a:cubicBezTo>
                    <a:pt x="97956" y="29818"/>
                    <a:pt x="95438" y="31289"/>
                    <a:pt x="93149" y="33088"/>
                  </a:cubicBezTo>
                  <a:cubicBezTo>
                    <a:pt x="88244" y="36848"/>
                    <a:pt x="84059" y="41785"/>
                    <a:pt x="80429" y="46788"/>
                  </a:cubicBezTo>
                  <a:cubicBezTo>
                    <a:pt x="78435" y="49633"/>
                    <a:pt x="76734" y="52641"/>
                    <a:pt x="75361" y="55780"/>
                  </a:cubicBezTo>
                  <a:cubicBezTo>
                    <a:pt x="74609" y="57415"/>
                    <a:pt x="73890" y="59050"/>
                    <a:pt x="73203" y="60685"/>
                  </a:cubicBezTo>
                  <a:cubicBezTo>
                    <a:pt x="72553" y="62246"/>
                    <a:pt x="72064" y="64130"/>
                    <a:pt x="70965" y="65405"/>
                  </a:cubicBezTo>
                  <a:lnTo>
                    <a:pt x="70965" y="65405"/>
                  </a:lnTo>
                  <a:lnTo>
                    <a:pt x="63753" y="69415"/>
                  </a:lnTo>
                  <a:cubicBezTo>
                    <a:pt x="63165" y="69742"/>
                    <a:pt x="62347" y="70037"/>
                    <a:pt x="61824" y="70462"/>
                  </a:cubicBezTo>
                  <a:cubicBezTo>
                    <a:pt x="61738" y="70526"/>
                    <a:pt x="61667" y="70576"/>
                    <a:pt x="61590" y="70622"/>
                  </a:cubicBezTo>
                  <a:lnTo>
                    <a:pt x="61590" y="70622"/>
                  </a:lnTo>
                  <a:cubicBezTo>
                    <a:pt x="61397" y="70613"/>
                    <a:pt x="61191" y="70586"/>
                    <a:pt x="61007" y="70560"/>
                  </a:cubicBezTo>
                  <a:cubicBezTo>
                    <a:pt x="58947" y="70331"/>
                    <a:pt x="56919" y="69906"/>
                    <a:pt x="54859" y="69448"/>
                  </a:cubicBezTo>
                  <a:cubicBezTo>
                    <a:pt x="43709" y="66996"/>
                    <a:pt x="32723" y="63628"/>
                    <a:pt x="21801" y="60260"/>
                  </a:cubicBezTo>
                  <a:cubicBezTo>
                    <a:pt x="16921" y="58748"/>
                    <a:pt x="12040" y="57207"/>
                    <a:pt x="7188" y="55605"/>
                  </a:cubicBezTo>
                  <a:lnTo>
                    <a:pt x="7188" y="55605"/>
                  </a:lnTo>
                  <a:cubicBezTo>
                    <a:pt x="7411" y="55228"/>
                    <a:pt x="7494" y="54292"/>
                    <a:pt x="7578" y="54014"/>
                  </a:cubicBezTo>
                  <a:cubicBezTo>
                    <a:pt x="7937" y="52543"/>
                    <a:pt x="8264" y="51039"/>
                    <a:pt x="8624" y="49535"/>
                  </a:cubicBezTo>
                  <a:cubicBezTo>
                    <a:pt x="9213" y="46821"/>
                    <a:pt x="9932" y="44074"/>
                    <a:pt x="10324" y="41295"/>
                  </a:cubicBezTo>
                  <a:cubicBezTo>
                    <a:pt x="11869" y="30106"/>
                    <a:pt x="10405" y="18036"/>
                    <a:pt x="2888" y="9243"/>
                  </a:cubicBezTo>
                  <a:lnTo>
                    <a:pt x="2888" y="9243"/>
                  </a:lnTo>
                  <a:lnTo>
                    <a:pt x="7251" y="10984"/>
                  </a:lnTo>
                  <a:cubicBezTo>
                    <a:pt x="7361" y="11028"/>
                    <a:pt x="8176" y="11192"/>
                    <a:pt x="8641" y="11192"/>
                  </a:cubicBezTo>
                  <a:cubicBezTo>
                    <a:pt x="8862" y="11192"/>
                    <a:pt x="9004" y="11155"/>
                    <a:pt x="8951" y="11049"/>
                  </a:cubicBezTo>
                  <a:cubicBezTo>
                    <a:pt x="7909" y="8690"/>
                    <a:pt x="6636" y="6446"/>
                    <a:pt x="5152" y="4336"/>
                  </a:cubicBezTo>
                  <a:lnTo>
                    <a:pt x="5152" y="4336"/>
                  </a:lnTo>
                  <a:lnTo>
                    <a:pt x="8481" y="5992"/>
                  </a:lnTo>
                  <a:lnTo>
                    <a:pt x="8481" y="5992"/>
                  </a:lnTo>
                  <a:cubicBezTo>
                    <a:pt x="8485" y="5999"/>
                    <a:pt x="8489" y="6006"/>
                    <a:pt x="8493" y="6014"/>
                  </a:cubicBezTo>
                  <a:lnTo>
                    <a:pt x="8531" y="6016"/>
                  </a:lnTo>
                  <a:lnTo>
                    <a:pt x="8531" y="6016"/>
                  </a:lnTo>
                  <a:lnTo>
                    <a:pt x="8591" y="6046"/>
                  </a:lnTo>
                  <a:cubicBezTo>
                    <a:pt x="8734" y="6117"/>
                    <a:pt x="9719" y="6309"/>
                    <a:pt x="10200" y="6309"/>
                  </a:cubicBezTo>
                  <a:cubicBezTo>
                    <a:pt x="10381" y="6309"/>
                    <a:pt x="10491" y="6282"/>
                    <a:pt x="10455" y="6210"/>
                  </a:cubicBezTo>
                  <a:cubicBezTo>
                    <a:pt x="9752" y="4901"/>
                    <a:pt x="8977" y="3646"/>
                    <a:pt x="8131" y="2445"/>
                  </a:cubicBezTo>
                  <a:lnTo>
                    <a:pt x="8131" y="2445"/>
                  </a:lnTo>
                  <a:lnTo>
                    <a:pt x="8853" y="2809"/>
                  </a:lnTo>
                  <a:cubicBezTo>
                    <a:pt x="9015" y="2878"/>
                    <a:pt x="9959" y="3046"/>
                    <a:pt x="10443" y="3046"/>
                  </a:cubicBezTo>
                  <a:cubicBezTo>
                    <a:pt x="10644" y="3046"/>
                    <a:pt x="10765" y="3017"/>
                    <a:pt x="10717" y="2940"/>
                  </a:cubicBezTo>
                  <a:cubicBezTo>
                    <a:pt x="10405" y="2454"/>
                    <a:pt x="10083" y="1978"/>
                    <a:pt x="9753" y="1506"/>
                  </a:cubicBezTo>
                  <a:close/>
                  <a:moveTo>
                    <a:pt x="7133" y="0"/>
                  </a:moveTo>
                  <a:cubicBezTo>
                    <a:pt x="6959" y="0"/>
                    <a:pt x="6856" y="18"/>
                    <a:pt x="6891" y="63"/>
                  </a:cubicBezTo>
                  <a:cubicBezTo>
                    <a:pt x="7262" y="564"/>
                    <a:pt x="7623" y="1065"/>
                    <a:pt x="7973" y="1572"/>
                  </a:cubicBezTo>
                  <a:lnTo>
                    <a:pt x="7973" y="1572"/>
                  </a:lnTo>
                  <a:lnTo>
                    <a:pt x="7120" y="1142"/>
                  </a:lnTo>
                  <a:cubicBezTo>
                    <a:pt x="6956" y="1071"/>
                    <a:pt x="6002" y="934"/>
                    <a:pt x="5523" y="934"/>
                  </a:cubicBezTo>
                  <a:cubicBezTo>
                    <a:pt x="5334" y="934"/>
                    <a:pt x="5219" y="955"/>
                    <a:pt x="5256" y="1011"/>
                  </a:cubicBezTo>
                  <a:cubicBezTo>
                    <a:pt x="6211" y="2250"/>
                    <a:pt x="7084" y="3550"/>
                    <a:pt x="7876" y="4911"/>
                  </a:cubicBezTo>
                  <a:lnTo>
                    <a:pt x="7876" y="4911"/>
                  </a:lnTo>
                  <a:lnTo>
                    <a:pt x="4177" y="3071"/>
                  </a:lnTo>
                  <a:cubicBezTo>
                    <a:pt x="4010" y="2975"/>
                    <a:pt x="3008" y="2845"/>
                    <a:pt x="2541" y="2845"/>
                  </a:cubicBezTo>
                  <a:cubicBezTo>
                    <a:pt x="2368" y="2845"/>
                    <a:pt x="2269" y="2863"/>
                    <a:pt x="2313" y="2907"/>
                  </a:cubicBezTo>
                  <a:cubicBezTo>
                    <a:pt x="4007" y="5136"/>
                    <a:pt x="5458" y="7554"/>
                    <a:pt x="6642" y="10088"/>
                  </a:cubicBezTo>
                  <a:lnTo>
                    <a:pt x="6642" y="10088"/>
                  </a:lnTo>
                  <a:lnTo>
                    <a:pt x="1757" y="8139"/>
                  </a:lnTo>
                  <a:cubicBezTo>
                    <a:pt x="1629" y="8075"/>
                    <a:pt x="865" y="7996"/>
                    <a:pt x="402" y="7996"/>
                  </a:cubicBezTo>
                  <a:cubicBezTo>
                    <a:pt x="161" y="7996"/>
                    <a:pt x="1" y="8017"/>
                    <a:pt x="57" y="8074"/>
                  </a:cubicBezTo>
                  <a:cubicBezTo>
                    <a:pt x="8297" y="16902"/>
                    <a:pt x="9899" y="29393"/>
                    <a:pt x="8297" y="40968"/>
                  </a:cubicBezTo>
                  <a:cubicBezTo>
                    <a:pt x="7970" y="43518"/>
                    <a:pt x="7316" y="46069"/>
                    <a:pt x="6760" y="48587"/>
                  </a:cubicBezTo>
                  <a:cubicBezTo>
                    <a:pt x="6401" y="50091"/>
                    <a:pt x="6074" y="51595"/>
                    <a:pt x="5714" y="53099"/>
                  </a:cubicBezTo>
                  <a:cubicBezTo>
                    <a:pt x="5651" y="53383"/>
                    <a:pt x="5436" y="55035"/>
                    <a:pt x="5156" y="55299"/>
                  </a:cubicBezTo>
                  <a:lnTo>
                    <a:pt x="5156" y="55299"/>
                  </a:lnTo>
                  <a:lnTo>
                    <a:pt x="5125" y="55290"/>
                  </a:lnTo>
                  <a:lnTo>
                    <a:pt x="5125" y="55290"/>
                  </a:lnTo>
                  <a:cubicBezTo>
                    <a:pt x="4962" y="55453"/>
                    <a:pt x="5452" y="55584"/>
                    <a:pt x="5518" y="55617"/>
                  </a:cubicBezTo>
                  <a:cubicBezTo>
                    <a:pt x="16177" y="59148"/>
                    <a:pt x="26902" y="62451"/>
                    <a:pt x="37725" y="65492"/>
                  </a:cubicBezTo>
                  <a:cubicBezTo>
                    <a:pt x="43251" y="67061"/>
                    <a:pt x="48810" y="68565"/>
                    <a:pt x="54434" y="69808"/>
                  </a:cubicBezTo>
                  <a:cubicBezTo>
                    <a:pt x="56494" y="70233"/>
                    <a:pt x="58554" y="70658"/>
                    <a:pt x="60647" y="70952"/>
                  </a:cubicBezTo>
                  <a:cubicBezTo>
                    <a:pt x="61276" y="71022"/>
                    <a:pt x="61848" y="71129"/>
                    <a:pt x="62405" y="71129"/>
                  </a:cubicBezTo>
                  <a:cubicBezTo>
                    <a:pt x="62891" y="71129"/>
                    <a:pt x="63364" y="71048"/>
                    <a:pt x="63851" y="70789"/>
                  </a:cubicBezTo>
                  <a:cubicBezTo>
                    <a:pt x="66925" y="69285"/>
                    <a:pt x="69901" y="67453"/>
                    <a:pt x="72909" y="65786"/>
                  </a:cubicBezTo>
                  <a:cubicBezTo>
                    <a:pt x="72932" y="65774"/>
                    <a:pt x="72944" y="65761"/>
                    <a:pt x="72946" y="65747"/>
                  </a:cubicBezTo>
                  <a:lnTo>
                    <a:pt x="72946" y="65747"/>
                  </a:lnTo>
                  <a:cubicBezTo>
                    <a:pt x="74316" y="64144"/>
                    <a:pt x="74970" y="61500"/>
                    <a:pt x="75819" y="59540"/>
                  </a:cubicBezTo>
                  <a:cubicBezTo>
                    <a:pt x="76636" y="57611"/>
                    <a:pt x="77519" y="55617"/>
                    <a:pt x="78467" y="53720"/>
                  </a:cubicBezTo>
                  <a:cubicBezTo>
                    <a:pt x="80462" y="49829"/>
                    <a:pt x="82914" y="46200"/>
                    <a:pt x="85759" y="42897"/>
                  </a:cubicBezTo>
                  <a:cubicBezTo>
                    <a:pt x="91056" y="36488"/>
                    <a:pt x="97236" y="30374"/>
                    <a:pt x="105509" y="28150"/>
                  </a:cubicBezTo>
                  <a:cubicBezTo>
                    <a:pt x="105901" y="28019"/>
                    <a:pt x="105313" y="27823"/>
                    <a:pt x="105182" y="27791"/>
                  </a:cubicBezTo>
                  <a:cubicBezTo>
                    <a:pt x="89487" y="22493"/>
                    <a:pt x="73922" y="16673"/>
                    <a:pt x="58325" y="11115"/>
                  </a:cubicBezTo>
                  <a:lnTo>
                    <a:pt x="52113" y="8924"/>
                  </a:lnTo>
                  <a:cubicBezTo>
                    <a:pt x="51996" y="8877"/>
                    <a:pt x="51669" y="8834"/>
                    <a:pt x="51335" y="8812"/>
                  </a:cubicBezTo>
                  <a:lnTo>
                    <a:pt x="51335" y="8812"/>
                  </a:lnTo>
                  <a:cubicBezTo>
                    <a:pt x="51097" y="8743"/>
                    <a:pt x="50854" y="8691"/>
                    <a:pt x="50655" y="8691"/>
                  </a:cubicBezTo>
                  <a:cubicBezTo>
                    <a:pt x="50563" y="8691"/>
                    <a:pt x="50481" y="8702"/>
                    <a:pt x="50412" y="8728"/>
                  </a:cubicBezTo>
                  <a:cubicBezTo>
                    <a:pt x="50190" y="8779"/>
                    <a:pt x="49977" y="8857"/>
                    <a:pt x="49777" y="8962"/>
                  </a:cubicBezTo>
                  <a:lnTo>
                    <a:pt x="49777" y="8962"/>
                  </a:lnTo>
                  <a:cubicBezTo>
                    <a:pt x="48754" y="8494"/>
                    <a:pt x="47719" y="8030"/>
                    <a:pt x="46685" y="7583"/>
                  </a:cubicBezTo>
                  <a:cubicBezTo>
                    <a:pt x="46030" y="7301"/>
                    <a:pt x="45536" y="7159"/>
                    <a:pt x="45087" y="7159"/>
                  </a:cubicBezTo>
                  <a:cubicBezTo>
                    <a:pt x="44527" y="7159"/>
                    <a:pt x="44037" y="7379"/>
                    <a:pt x="43389" y="7818"/>
                  </a:cubicBezTo>
                  <a:lnTo>
                    <a:pt x="43389" y="7818"/>
                  </a:lnTo>
                  <a:cubicBezTo>
                    <a:pt x="42225" y="7263"/>
                    <a:pt x="41031" y="6673"/>
                    <a:pt x="39818" y="6406"/>
                  </a:cubicBezTo>
                  <a:cubicBezTo>
                    <a:pt x="39600" y="6354"/>
                    <a:pt x="39400" y="6330"/>
                    <a:pt x="39213" y="6330"/>
                  </a:cubicBezTo>
                  <a:cubicBezTo>
                    <a:pt x="38227" y="6330"/>
                    <a:pt x="37625" y="6999"/>
                    <a:pt x="36744" y="7714"/>
                  </a:cubicBezTo>
                  <a:cubicBezTo>
                    <a:pt x="35186" y="9037"/>
                    <a:pt x="33734" y="10465"/>
                    <a:pt x="32411" y="12023"/>
                  </a:cubicBezTo>
                  <a:lnTo>
                    <a:pt x="32411" y="12023"/>
                  </a:lnTo>
                  <a:lnTo>
                    <a:pt x="8872" y="284"/>
                  </a:lnTo>
                  <a:lnTo>
                    <a:pt x="8872" y="284"/>
                  </a:lnTo>
                  <a:cubicBezTo>
                    <a:pt x="8866" y="276"/>
                    <a:pt x="8859" y="267"/>
                    <a:pt x="8853" y="259"/>
                  </a:cubicBezTo>
                  <a:lnTo>
                    <a:pt x="8815" y="256"/>
                  </a:lnTo>
                  <a:lnTo>
                    <a:pt x="8815" y="256"/>
                  </a:lnTo>
                  <a:lnTo>
                    <a:pt x="8755" y="226"/>
                  </a:lnTo>
                  <a:cubicBezTo>
                    <a:pt x="8588" y="131"/>
                    <a:pt x="7603" y="0"/>
                    <a:pt x="7133" y="0"/>
                  </a:cubicBezTo>
                  <a:close/>
                </a:path>
              </a:pathLst>
            </a:custGeom>
            <a:solidFill>
              <a:schemeClr val="lt2"/>
            </a:solidFill>
            <a:ln w="762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1" name="Google Shape;1571;p56"/>
            <p:cNvSpPr/>
            <p:nvPr/>
          </p:nvSpPr>
          <p:spPr>
            <a:xfrm>
              <a:off x="145827" y="4121002"/>
              <a:ext cx="831008" cy="737614"/>
            </a:xfrm>
            <a:custGeom>
              <a:avLst/>
              <a:gdLst/>
              <a:ahLst/>
              <a:cxnLst/>
              <a:rect l="l" t="t" r="r" b="b"/>
              <a:pathLst>
                <a:path w="70694" h="62749" extrusionOk="0">
                  <a:moveTo>
                    <a:pt x="5036" y="47348"/>
                  </a:moveTo>
                  <a:cubicBezTo>
                    <a:pt x="5036" y="47348"/>
                    <a:pt x="5036" y="47348"/>
                    <a:pt x="5036" y="47348"/>
                  </a:cubicBezTo>
                  <a:lnTo>
                    <a:pt x="5036" y="47348"/>
                  </a:lnTo>
                  <a:cubicBezTo>
                    <a:pt x="5036" y="47348"/>
                    <a:pt x="5036" y="47348"/>
                    <a:pt x="5036" y="47348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4937" y="5167"/>
                    <a:pt x="7684" y="12164"/>
                    <a:pt x="8534" y="19260"/>
                  </a:cubicBezTo>
                  <a:cubicBezTo>
                    <a:pt x="9057" y="24067"/>
                    <a:pt x="8927" y="28939"/>
                    <a:pt x="8175" y="33712"/>
                  </a:cubicBezTo>
                  <a:cubicBezTo>
                    <a:pt x="7979" y="34887"/>
                    <a:pt x="5246" y="47348"/>
                    <a:pt x="5037" y="47348"/>
                  </a:cubicBezTo>
                  <a:cubicBezTo>
                    <a:pt x="5037" y="47348"/>
                    <a:pt x="5037" y="47348"/>
                    <a:pt x="5036" y="47348"/>
                  </a:cubicBezTo>
                  <a:lnTo>
                    <a:pt x="5036" y="47348"/>
                  </a:lnTo>
                  <a:cubicBezTo>
                    <a:pt x="5236" y="47403"/>
                    <a:pt x="40302" y="59095"/>
                    <a:pt x="61309" y="62748"/>
                  </a:cubicBezTo>
                  <a:lnTo>
                    <a:pt x="70694" y="57353"/>
                  </a:lnTo>
                  <a:lnTo>
                    <a:pt x="52873" y="39010"/>
                  </a:lnTo>
                  <a:cubicBezTo>
                    <a:pt x="51631" y="37734"/>
                    <a:pt x="50617" y="35969"/>
                    <a:pt x="49113" y="34988"/>
                  </a:cubicBezTo>
                  <a:cubicBezTo>
                    <a:pt x="47838" y="34105"/>
                    <a:pt x="46987" y="33843"/>
                    <a:pt x="47151" y="31881"/>
                  </a:cubicBezTo>
                  <a:cubicBezTo>
                    <a:pt x="47282" y="30802"/>
                    <a:pt x="47707" y="29756"/>
                    <a:pt x="47870" y="28677"/>
                  </a:cubicBezTo>
                  <a:cubicBezTo>
                    <a:pt x="48034" y="27467"/>
                    <a:pt x="47903" y="26257"/>
                    <a:pt x="47903" y="25080"/>
                  </a:cubicBezTo>
                  <a:cubicBezTo>
                    <a:pt x="47870" y="23184"/>
                    <a:pt x="48165" y="21320"/>
                    <a:pt x="48753" y="19521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2" name="Google Shape;1572;p56"/>
            <p:cNvSpPr/>
            <p:nvPr/>
          </p:nvSpPr>
          <p:spPr>
            <a:xfrm>
              <a:off x="172347" y="4060662"/>
              <a:ext cx="518137" cy="604995"/>
            </a:xfrm>
            <a:custGeom>
              <a:avLst/>
              <a:gdLst/>
              <a:ahLst/>
              <a:cxnLst/>
              <a:rect l="l" t="t" r="r" b="b"/>
              <a:pathLst>
                <a:path w="44078" h="51467" extrusionOk="0">
                  <a:moveTo>
                    <a:pt x="0" y="0"/>
                  </a:moveTo>
                  <a:lnTo>
                    <a:pt x="0" y="0"/>
                  </a:lnTo>
                  <a:cubicBezTo>
                    <a:pt x="15826" y="20436"/>
                    <a:pt x="4905" y="51467"/>
                    <a:pt x="4905" y="51467"/>
                  </a:cubicBezTo>
                  <a:lnTo>
                    <a:pt x="22006" y="47249"/>
                  </a:lnTo>
                  <a:lnTo>
                    <a:pt x="44077" y="2197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3" name="Google Shape;1573;p56"/>
            <p:cNvSpPr/>
            <p:nvPr/>
          </p:nvSpPr>
          <p:spPr>
            <a:xfrm>
              <a:off x="206942" y="4037975"/>
              <a:ext cx="518137" cy="624226"/>
            </a:xfrm>
            <a:custGeom>
              <a:avLst/>
              <a:gdLst/>
              <a:ahLst/>
              <a:cxnLst/>
              <a:rect l="l" t="t" r="r" b="b"/>
              <a:pathLst>
                <a:path w="44078" h="53103" extrusionOk="0">
                  <a:moveTo>
                    <a:pt x="0" y="1"/>
                  </a:moveTo>
                  <a:cubicBezTo>
                    <a:pt x="15826" y="20470"/>
                    <a:pt x="4120" y="53103"/>
                    <a:pt x="4120" y="53103"/>
                  </a:cubicBezTo>
                  <a:lnTo>
                    <a:pt x="22006" y="47282"/>
                  </a:lnTo>
                  <a:lnTo>
                    <a:pt x="44077" y="2197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4" name="Google Shape;1574;p56"/>
            <p:cNvSpPr/>
            <p:nvPr/>
          </p:nvSpPr>
          <p:spPr>
            <a:xfrm>
              <a:off x="226150" y="4027219"/>
              <a:ext cx="518149" cy="624226"/>
            </a:xfrm>
            <a:custGeom>
              <a:avLst/>
              <a:gdLst/>
              <a:ahLst/>
              <a:cxnLst/>
              <a:rect l="l" t="t" r="r" b="b"/>
              <a:pathLst>
                <a:path w="44079" h="53103" extrusionOk="0">
                  <a:moveTo>
                    <a:pt x="1" y="0"/>
                  </a:moveTo>
                  <a:cubicBezTo>
                    <a:pt x="15827" y="20437"/>
                    <a:pt x="4121" y="53102"/>
                    <a:pt x="4121" y="53102"/>
                  </a:cubicBezTo>
                  <a:lnTo>
                    <a:pt x="22007" y="47282"/>
                  </a:lnTo>
                  <a:lnTo>
                    <a:pt x="44078" y="2200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5" name="Google Shape;1575;p56"/>
            <p:cNvSpPr/>
            <p:nvPr/>
          </p:nvSpPr>
          <p:spPr>
            <a:xfrm>
              <a:off x="378251" y="4186385"/>
              <a:ext cx="48172" cy="323803"/>
            </a:xfrm>
            <a:custGeom>
              <a:avLst/>
              <a:gdLst/>
              <a:ahLst/>
              <a:cxnLst/>
              <a:rect l="l" t="t" r="r" b="b"/>
              <a:pathLst>
                <a:path w="4098" h="27546" extrusionOk="0">
                  <a:moveTo>
                    <a:pt x="415" y="1"/>
                  </a:moveTo>
                  <a:cubicBezTo>
                    <a:pt x="210" y="1"/>
                    <a:pt x="52" y="71"/>
                    <a:pt x="109" y="226"/>
                  </a:cubicBezTo>
                  <a:cubicBezTo>
                    <a:pt x="3084" y="8989"/>
                    <a:pt x="1613" y="18210"/>
                    <a:pt x="43" y="27104"/>
                  </a:cubicBezTo>
                  <a:cubicBezTo>
                    <a:pt x="1" y="27359"/>
                    <a:pt x="401" y="27545"/>
                    <a:pt x="703" y="27545"/>
                  </a:cubicBezTo>
                  <a:cubicBezTo>
                    <a:pt x="866" y="27545"/>
                    <a:pt x="1001" y="27492"/>
                    <a:pt x="1024" y="27366"/>
                  </a:cubicBezTo>
                  <a:cubicBezTo>
                    <a:pt x="2626" y="18406"/>
                    <a:pt x="4098" y="9153"/>
                    <a:pt x="1089" y="324"/>
                  </a:cubicBezTo>
                  <a:cubicBezTo>
                    <a:pt x="1034" y="120"/>
                    <a:pt x="684" y="1"/>
                    <a:pt x="4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6" name="Google Shape;1576;p56"/>
            <p:cNvSpPr/>
            <p:nvPr/>
          </p:nvSpPr>
          <p:spPr>
            <a:xfrm>
              <a:off x="445526" y="4215714"/>
              <a:ext cx="48160" cy="323874"/>
            </a:xfrm>
            <a:custGeom>
              <a:avLst/>
              <a:gdLst/>
              <a:ahLst/>
              <a:cxnLst/>
              <a:rect l="l" t="t" r="r" b="b"/>
              <a:pathLst>
                <a:path w="4097" h="27552" extrusionOk="0">
                  <a:moveTo>
                    <a:pt x="395" y="1"/>
                  </a:moveTo>
                  <a:cubicBezTo>
                    <a:pt x="199" y="1"/>
                    <a:pt x="53" y="65"/>
                    <a:pt x="108" y="216"/>
                  </a:cubicBezTo>
                  <a:lnTo>
                    <a:pt x="108" y="249"/>
                  </a:lnTo>
                  <a:cubicBezTo>
                    <a:pt x="3083" y="9012"/>
                    <a:pt x="1612" y="18233"/>
                    <a:pt x="42" y="27127"/>
                  </a:cubicBezTo>
                  <a:cubicBezTo>
                    <a:pt x="0" y="27360"/>
                    <a:pt x="396" y="27551"/>
                    <a:pt x="698" y="27551"/>
                  </a:cubicBezTo>
                  <a:cubicBezTo>
                    <a:pt x="863" y="27551"/>
                    <a:pt x="1000" y="27494"/>
                    <a:pt x="1023" y="27356"/>
                  </a:cubicBezTo>
                  <a:cubicBezTo>
                    <a:pt x="2626" y="18429"/>
                    <a:pt x="4097" y="9176"/>
                    <a:pt x="1089" y="314"/>
                  </a:cubicBezTo>
                  <a:cubicBezTo>
                    <a:pt x="1032" y="125"/>
                    <a:pt x="666" y="1"/>
                    <a:pt x="3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7" name="Google Shape;1577;p56"/>
            <p:cNvSpPr/>
            <p:nvPr/>
          </p:nvSpPr>
          <p:spPr>
            <a:xfrm>
              <a:off x="288805" y="4102170"/>
              <a:ext cx="559656" cy="563876"/>
            </a:xfrm>
            <a:custGeom>
              <a:avLst/>
              <a:gdLst/>
              <a:ahLst/>
              <a:cxnLst/>
              <a:rect l="l" t="t" r="r" b="b"/>
              <a:pathLst>
                <a:path w="47610" h="47969" extrusionOk="0">
                  <a:moveTo>
                    <a:pt x="26323" y="0"/>
                  </a:moveTo>
                  <a:cubicBezTo>
                    <a:pt x="10628" y="10725"/>
                    <a:pt x="1" y="46366"/>
                    <a:pt x="1" y="46366"/>
                  </a:cubicBezTo>
                  <a:lnTo>
                    <a:pt x="6573" y="47969"/>
                  </a:lnTo>
                  <a:lnTo>
                    <a:pt x="47609" y="8992"/>
                  </a:lnTo>
                  <a:lnTo>
                    <a:pt x="263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8" name="Google Shape;1578;p56"/>
            <p:cNvSpPr/>
            <p:nvPr/>
          </p:nvSpPr>
          <p:spPr>
            <a:xfrm>
              <a:off x="312645" y="4111398"/>
              <a:ext cx="574631" cy="570411"/>
            </a:xfrm>
            <a:custGeom>
              <a:avLst/>
              <a:gdLst/>
              <a:ahLst/>
              <a:cxnLst/>
              <a:rect l="l" t="t" r="r" b="b"/>
              <a:pathLst>
                <a:path w="48884" h="48525" extrusionOk="0">
                  <a:moveTo>
                    <a:pt x="30082" y="0"/>
                  </a:moveTo>
                  <a:cubicBezTo>
                    <a:pt x="6474" y="16513"/>
                    <a:pt x="0" y="45287"/>
                    <a:pt x="0" y="45287"/>
                  </a:cubicBezTo>
                  <a:lnTo>
                    <a:pt x="6703" y="48524"/>
                  </a:lnTo>
                  <a:lnTo>
                    <a:pt x="48884" y="8338"/>
                  </a:lnTo>
                  <a:lnTo>
                    <a:pt x="3008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9" name="Google Shape;1579;p56"/>
            <p:cNvSpPr/>
            <p:nvPr/>
          </p:nvSpPr>
          <p:spPr>
            <a:xfrm>
              <a:off x="318793" y="4130230"/>
              <a:ext cx="1045102" cy="670270"/>
            </a:xfrm>
            <a:custGeom>
              <a:avLst/>
              <a:gdLst/>
              <a:ahLst/>
              <a:cxnLst/>
              <a:rect l="l" t="t" r="r" b="b"/>
              <a:pathLst>
                <a:path w="88907" h="57020" extrusionOk="0">
                  <a:moveTo>
                    <a:pt x="35609" y="0"/>
                  </a:moveTo>
                  <a:cubicBezTo>
                    <a:pt x="35184" y="99"/>
                    <a:pt x="34758" y="327"/>
                    <a:pt x="34431" y="622"/>
                  </a:cubicBezTo>
                  <a:cubicBezTo>
                    <a:pt x="27925" y="5428"/>
                    <a:pt x="21418" y="10300"/>
                    <a:pt x="15434" y="16251"/>
                  </a:cubicBezTo>
                  <a:cubicBezTo>
                    <a:pt x="10202" y="21450"/>
                    <a:pt x="5755" y="27205"/>
                    <a:pt x="2943" y="33843"/>
                  </a:cubicBezTo>
                  <a:cubicBezTo>
                    <a:pt x="2714" y="34399"/>
                    <a:pt x="0" y="41364"/>
                    <a:pt x="621" y="41527"/>
                  </a:cubicBezTo>
                  <a:cubicBezTo>
                    <a:pt x="3793" y="42410"/>
                    <a:pt x="6605" y="44012"/>
                    <a:pt x="9646" y="45287"/>
                  </a:cubicBezTo>
                  <a:cubicBezTo>
                    <a:pt x="12785" y="46563"/>
                    <a:pt x="15924" y="47772"/>
                    <a:pt x="19096" y="48950"/>
                  </a:cubicBezTo>
                  <a:cubicBezTo>
                    <a:pt x="29792" y="52957"/>
                    <a:pt x="40848" y="57019"/>
                    <a:pt x="52214" y="57019"/>
                  </a:cubicBezTo>
                  <a:cubicBezTo>
                    <a:pt x="53184" y="57019"/>
                    <a:pt x="54155" y="56990"/>
                    <a:pt x="55129" y="56928"/>
                  </a:cubicBezTo>
                  <a:cubicBezTo>
                    <a:pt x="55456" y="56928"/>
                    <a:pt x="55751" y="56863"/>
                    <a:pt x="56078" y="56732"/>
                  </a:cubicBezTo>
                  <a:cubicBezTo>
                    <a:pt x="56437" y="56437"/>
                    <a:pt x="56732" y="56045"/>
                    <a:pt x="56895" y="55587"/>
                  </a:cubicBezTo>
                  <a:cubicBezTo>
                    <a:pt x="57615" y="53887"/>
                    <a:pt x="58334" y="52154"/>
                    <a:pt x="59086" y="50421"/>
                  </a:cubicBezTo>
                  <a:cubicBezTo>
                    <a:pt x="60263" y="47642"/>
                    <a:pt x="61506" y="44895"/>
                    <a:pt x="62944" y="42246"/>
                  </a:cubicBezTo>
                  <a:cubicBezTo>
                    <a:pt x="65168" y="38225"/>
                    <a:pt x="68143" y="34759"/>
                    <a:pt x="71086" y="31293"/>
                  </a:cubicBezTo>
                  <a:cubicBezTo>
                    <a:pt x="75729" y="25832"/>
                    <a:pt x="82073" y="20666"/>
                    <a:pt x="88907" y="18933"/>
                  </a:cubicBezTo>
                  <a:cubicBezTo>
                    <a:pt x="85310" y="17690"/>
                    <a:pt x="81746" y="16480"/>
                    <a:pt x="78182" y="15107"/>
                  </a:cubicBezTo>
                  <a:lnTo>
                    <a:pt x="3560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0" name="Google Shape;1580;p56"/>
            <p:cNvSpPr/>
            <p:nvPr/>
          </p:nvSpPr>
          <p:spPr>
            <a:xfrm>
              <a:off x="205014" y="4618390"/>
              <a:ext cx="774513" cy="240237"/>
            </a:xfrm>
            <a:custGeom>
              <a:avLst/>
              <a:gdLst/>
              <a:ahLst/>
              <a:cxnLst/>
              <a:rect l="l" t="t" r="r" b="b"/>
              <a:pathLst>
                <a:path w="65888" h="20437" extrusionOk="0">
                  <a:moveTo>
                    <a:pt x="10300" y="0"/>
                  </a:moveTo>
                  <a:lnTo>
                    <a:pt x="1" y="5036"/>
                  </a:lnTo>
                  <a:cubicBezTo>
                    <a:pt x="1" y="5036"/>
                    <a:pt x="44078" y="19554"/>
                    <a:pt x="56274" y="20436"/>
                  </a:cubicBezTo>
                  <a:lnTo>
                    <a:pt x="65888" y="15107"/>
                  </a:lnTo>
                  <a:lnTo>
                    <a:pt x="1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1" name="Google Shape;1581;p56"/>
            <p:cNvSpPr/>
            <p:nvPr/>
          </p:nvSpPr>
          <p:spPr>
            <a:xfrm>
              <a:off x="378498" y="4664717"/>
              <a:ext cx="463464" cy="121417"/>
            </a:xfrm>
            <a:custGeom>
              <a:avLst/>
              <a:gdLst/>
              <a:ahLst/>
              <a:cxnLst/>
              <a:rect l="l" t="t" r="r" b="b"/>
              <a:pathLst>
                <a:path w="39427" h="10329" extrusionOk="0">
                  <a:moveTo>
                    <a:pt x="982" y="1"/>
                  </a:moveTo>
                  <a:cubicBezTo>
                    <a:pt x="636" y="1"/>
                    <a:pt x="0" y="139"/>
                    <a:pt x="415" y="277"/>
                  </a:cubicBezTo>
                  <a:cubicBezTo>
                    <a:pt x="12971" y="3907"/>
                    <a:pt x="25756" y="6653"/>
                    <a:pt x="38312" y="10315"/>
                  </a:cubicBezTo>
                  <a:cubicBezTo>
                    <a:pt x="38343" y="10324"/>
                    <a:pt x="38388" y="10328"/>
                    <a:pt x="38441" y="10328"/>
                  </a:cubicBezTo>
                  <a:cubicBezTo>
                    <a:pt x="38774" y="10328"/>
                    <a:pt x="39426" y="10167"/>
                    <a:pt x="39031" y="10054"/>
                  </a:cubicBezTo>
                  <a:cubicBezTo>
                    <a:pt x="26475" y="6392"/>
                    <a:pt x="13690" y="3645"/>
                    <a:pt x="1134" y="16"/>
                  </a:cubicBezTo>
                  <a:cubicBezTo>
                    <a:pt x="1098" y="5"/>
                    <a:pt x="1045" y="1"/>
                    <a:pt x="9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2" name="Google Shape;1582;p56"/>
            <p:cNvSpPr/>
            <p:nvPr/>
          </p:nvSpPr>
          <p:spPr>
            <a:xfrm>
              <a:off x="340058" y="4687017"/>
              <a:ext cx="460232" cy="134501"/>
            </a:xfrm>
            <a:custGeom>
              <a:avLst/>
              <a:gdLst/>
              <a:ahLst/>
              <a:cxnLst/>
              <a:rect l="l" t="t" r="r" b="b"/>
              <a:pathLst>
                <a:path w="39152" h="11442" extrusionOk="0">
                  <a:moveTo>
                    <a:pt x="982" y="0"/>
                  </a:moveTo>
                  <a:cubicBezTo>
                    <a:pt x="637" y="0"/>
                    <a:pt x="0" y="138"/>
                    <a:pt x="415" y="277"/>
                  </a:cubicBezTo>
                  <a:cubicBezTo>
                    <a:pt x="12873" y="4266"/>
                    <a:pt x="25560" y="7405"/>
                    <a:pt x="38018" y="11427"/>
                  </a:cubicBezTo>
                  <a:cubicBezTo>
                    <a:pt x="38053" y="11437"/>
                    <a:pt x="38107" y="11441"/>
                    <a:pt x="38170" y="11441"/>
                  </a:cubicBezTo>
                  <a:cubicBezTo>
                    <a:pt x="38515" y="11441"/>
                    <a:pt x="39152" y="11303"/>
                    <a:pt x="38737" y="11165"/>
                  </a:cubicBezTo>
                  <a:cubicBezTo>
                    <a:pt x="26279" y="7143"/>
                    <a:pt x="13592" y="4004"/>
                    <a:pt x="1134" y="15"/>
                  </a:cubicBezTo>
                  <a:cubicBezTo>
                    <a:pt x="1099" y="5"/>
                    <a:pt x="1045" y="0"/>
                    <a:pt x="9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3" name="Google Shape;1583;p56"/>
            <p:cNvSpPr/>
            <p:nvPr/>
          </p:nvSpPr>
          <p:spPr>
            <a:xfrm>
              <a:off x="539932" y="4290513"/>
              <a:ext cx="196144" cy="239226"/>
            </a:xfrm>
            <a:custGeom>
              <a:avLst/>
              <a:gdLst/>
              <a:ahLst/>
              <a:cxnLst/>
              <a:rect l="l" t="t" r="r" b="b"/>
              <a:pathLst>
                <a:path w="16686" h="20351" extrusionOk="0">
                  <a:moveTo>
                    <a:pt x="15848" y="1"/>
                  </a:moveTo>
                  <a:cubicBezTo>
                    <a:pt x="9014" y="5101"/>
                    <a:pt x="3587" y="11837"/>
                    <a:pt x="121" y="19619"/>
                  </a:cubicBezTo>
                  <a:cubicBezTo>
                    <a:pt x="0" y="19860"/>
                    <a:pt x="683" y="20350"/>
                    <a:pt x="818" y="20350"/>
                  </a:cubicBezTo>
                  <a:cubicBezTo>
                    <a:pt x="830" y="20350"/>
                    <a:pt x="837" y="20347"/>
                    <a:pt x="840" y="20339"/>
                  </a:cubicBezTo>
                  <a:cubicBezTo>
                    <a:pt x="4339" y="12557"/>
                    <a:pt x="9766" y="5821"/>
                    <a:pt x="16568" y="753"/>
                  </a:cubicBezTo>
                  <a:cubicBezTo>
                    <a:pt x="16686" y="635"/>
                    <a:pt x="16164" y="10"/>
                    <a:pt x="15917" y="10"/>
                  </a:cubicBezTo>
                  <a:cubicBezTo>
                    <a:pt x="15891" y="10"/>
                    <a:pt x="15867" y="17"/>
                    <a:pt x="15848" y="33"/>
                  </a:cubicBezTo>
                  <a:lnTo>
                    <a:pt x="1584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4" name="Google Shape;1584;p56"/>
            <p:cNvSpPr/>
            <p:nvPr/>
          </p:nvSpPr>
          <p:spPr>
            <a:xfrm>
              <a:off x="634585" y="4323909"/>
              <a:ext cx="179769" cy="235006"/>
            </a:xfrm>
            <a:custGeom>
              <a:avLst/>
              <a:gdLst/>
              <a:ahLst/>
              <a:cxnLst/>
              <a:rect l="l" t="t" r="r" b="b"/>
              <a:pathLst>
                <a:path w="15293" h="19992" extrusionOk="0">
                  <a:moveTo>
                    <a:pt x="14743" y="0"/>
                  </a:moveTo>
                  <a:cubicBezTo>
                    <a:pt x="14538" y="0"/>
                    <a:pt x="14320" y="34"/>
                    <a:pt x="14238" y="102"/>
                  </a:cubicBezTo>
                  <a:cubicBezTo>
                    <a:pt x="7633" y="5073"/>
                    <a:pt x="2695" y="11939"/>
                    <a:pt x="47" y="19787"/>
                  </a:cubicBezTo>
                  <a:cubicBezTo>
                    <a:pt x="1" y="19926"/>
                    <a:pt x="202" y="19992"/>
                    <a:pt x="438" y="19992"/>
                  </a:cubicBezTo>
                  <a:cubicBezTo>
                    <a:pt x="702" y="19992"/>
                    <a:pt x="1009" y="19909"/>
                    <a:pt x="1061" y="19754"/>
                  </a:cubicBezTo>
                  <a:cubicBezTo>
                    <a:pt x="3644" y="11939"/>
                    <a:pt x="8548" y="5138"/>
                    <a:pt x="15121" y="201"/>
                  </a:cubicBezTo>
                  <a:cubicBezTo>
                    <a:pt x="15292" y="67"/>
                    <a:pt x="15030" y="0"/>
                    <a:pt x="147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5" name="Google Shape;1585;p56"/>
            <p:cNvSpPr/>
            <p:nvPr/>
          </p:nvSpPr>
          <p:spPr>
            <a:xfrm>
              <a:off x="698110" y="4163180"/>
              <a:ext cx="74127" cy="17585"/>
            </a:xfrm>
            <a:custGeom>
              <a:avLst/>
              <a:gdLst/>
              <a:ahLst/>
              <a:cxnLst/>
              <a:rect l="l" t="t" r="r" b="b"/>
              <a:pathLst>
                <a:path w="6306" h="1496" extrusionOk="0">
                  <a:moveTo>
                    <a:pt x="4121" y="1"/>
                  </a:moveTo>
                  <a:cubicBezTo>
                    <a:pt x="2848" y="1"/>
                    <a:pt x="1591" y="317"/>
                    <a:pt x="463" y="892"/>
                  </a:cubicBezTo>
                  <a:cubicBezTo>
                    <a:pt x="0" y="1137"/>
                    <a:pt x="489" y="1496"/>
                    <a:pt x="893" y="1496"/>
                  </a:cubicBezTo>
                  <a:cubicBezTo>
                    <a:pt x="974" y="1496"/>
                    <a:pt x="1051" y="1481"/>
                    <a:pt x="1117" y="1448"/>
                  </a:cubicBezTo>
                  <a:cubicBezTo>
                    <a:pt x="2079" y="944"/>
                    <a:pt x="3154" y="681"/>
                    <a:pt x="4239" y="681"/>
                  </a:cubicBezTo>
                  <a:cubicBezTo>
                    <a:pt x="4703" y="681"/>
                    <a:pt x="5169" y="729"/>
                    <a:pt x="5629" y="827"/>
                  </a:cubicBezTo>
                  <a:cubicBezTo>
                    <a:pt x="5673" y="834"/>
                    <a:pt x="5713" y="837"/>
                    <a:pt x="5751" y="837"/>
                  </a:cubicBezTo>
                  <a:cubicBezTo>
                    <a:pt x="6261" y="837"/>
                    <a:pt x="6306" y="262"/>
                    <a:pt x="5728" y="140"/>
                  </a:cubicBezTo>
                  <a:lnTo>
                    <a:pt x="5728" y="173"/>
                  </a:lnTo>
                  <a:cubicBezTo>
                    <a:pt x="5195" y="57"/>
                    <a:pt x="4657" y="1"/>
                    <a:pt x="4121" y="1"/>
                  </a:cubicBezTo>
                  <a:close/>
                </a:path>
              </a:pathLst>
            </a:custGeom>
            <a:solidFill>
              <a:srgbClr val="FFC8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6" name="Google Shape;1586;p56"/>
            <p:cNvSpPr/>
            <p:nvPr/>
          </p:nvSpPr>
          <p:spPr>
            <a:xfrm>
              <a:off x="932039" y="4727948"/>
              <a:ext cx="46632" cy="20736"/>
            </a:xfrm>
            <a:custGeom>
              <a:avLst/>
              <a:gdLst/>
              <a:ahLst/>
              <a:cxnLst/>
              <a:rect l="l" t="t" r="r" b="b"/>
              <a:pathLst>
                <a:path w="3967" h="1764" extrusionOk="0">
                  <a:moveTo>
                    <a:pt x="3186" y="1"/>
                  </a:moveTo>
                  <a:cubicBezTo>
                    <a:pt x="3063" y="1"/>
                    <a:pt x="2946" y="39"/>
                    <a:pt x="2863" y="130"/>
                  </a:cubicBezTo>
                  <a:cubicBezTo>
                    <a:pt x="2417" y="660"/>
                    <a:pt x="1756" y="976"/>
                    <a:pt x="1084" y="976"/>
                  </a:cubicBezTo>
                  <a:cubicBezTo>
                    <a:pt x="969" y="976"/>
                    <a:pt x="853" y="967"/>
                    <a:pt x="738" y="947"/>
                  </a:cubicBezTo>
                  <a:cubicBezTo>
                    <a:pt x="690" y="937"/>
                    <a:pt x="646" y="933"/>
                    <a:pt x="604" y="933"/>
                  </a:cubicBezTo>
                  <a:cubicBezTo>
                    <a:pt x="96" y="933"/>
                    <a:pt x="1" y="1609"/>
                    <a:pt x="575" y="1699"/>
                  </a:cubicBezTo>
                  <a:cubicBezTo>
                    <a:pt x="791" y="1743"/>
                    <a:pt x="1008" y="1764"/>
                    <a:pt x="1223" y="1764"/>
                  </a:cubicBezTo>
                  <a:cubicBezTo>
                    <a:pt x="2149" y="1764"/>
                    <a:pt x="3038" y="1375"/>
                    <a:pt x="3648" y="686"/>
                  </a:cubicBezTo>
                  <a:cubicBezTo>
                    <a:pt x="3966" y="343"/>
                    <a:pt x="3552" y="1"/>
                    <a:pt x="31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587" name="Google Shape;1587;p56"/>
          <p:cNvSpPr/>
          <p:nvPr/>
        </p:nvSpPr>
        <p:spPr>
          <a:xfrm>
            <a:off x="8611988" y="179046"/>
            <a:ext cx="192795" cy="245160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" name="Pentagon 6">
            <a:extLst>
              <a:ext uri="{FF2B5EF4-FFF2-40B4-BE49-F238E27FC236}">
                <a16:creationId xmlns:a16="http://schemas.microsoft.com/office/drawing/2014/main" id="{DBCD4E7F-7D09-8854-4777-F549AF1F8282}"/>
              </a:ext>
            </a:extLst>
          </p:cNvPr>
          <p:cNvSpPr/>
          <p:nvPr/>
        </p:nvSpPr>
        <p:spPr>
          <a:xfrm>
            <a:off x="3701731" y="197552"/>
            <a:ext cx="1740538" cy="772029"/>
          </a:xfrm>
          <a:prstGeom prst="wave">
            <a:avLst/>
          </a:prstGeom>
          <a:solidFill>
            <a:srgbClr val="DFF3C9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NHẬN XÉT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631411B1-564A-4FC3-CBD1-8AF5AA9E2AFE}"/>
                  </a:ext>
                </a:extLst>
              </p:cNvPr>
              <p:cNvSpPr/>
              <p:nvPr/>
            </p:nvSpPr>
            <p:spPr>
              <a:xfrm>
                <a:off x="1622515" y="1034285"/>
                <a:ext cx="1911223" cy="66941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25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  <a:sym typeface="Arial"/>
                            </a:rPr>
                          </m:ctrlPr>
                        </m:sSupPr>
                        <m:e>
                          <m:r>
                            <a:rPr kumimoji="0" lang="en-US" sz="25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  <a:sym typeface="Arial"/>
                            </a:rPr>
                            <m:t>𝑎</m:t>
                          </m:r>
                        </m:e>
                        <m:sup>
                          <m:r>
                            <a:rPr kumimoji="0" lang="en-US" sz="25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  <a:sym typeface="Arial"/>
                            </a:rPr>
                            <m:t>3</m:t>
                          </m:r>
                        </m:sup>
                      </m:sSup>
                      <m:r>
                        <a:rPr kumimoji="0" lang="en-US" sz="25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  <a:sym typeface="Arial"/>
                        </a:rPr>
                        <m:t>+</m:t>
                      </m:r>
                      <m:sSup>
                        <m:sSupPr>
                          <m:ctrlPr>
                            <a:rPr kumimoji="0" lang="en-US" sz="25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  <a:sym typeface="Arial"/>
                            </a:rPr>
                          </m:ctrlPr>
                        </m:sSupPr>
                        <m:e>
                          <m:r>
                            <a:rPr kumimoji="0" lang="en-US" sz="25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  <a:sym typeface="Arial"/>
                            </a:rPr>
                            <m:t>𝑏</m:t>
                          </m:r>
                        </m:e>
                        <m:sup>
                          <m:r>
                            <a:rPr kumimoji="0" lang="en-US" sz="25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  <a:sym typeface="Arial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kumimoji="0" lang="en-US" sz="2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631411B1-564A-4FC3-CBD1-8AF5AA9E2AF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22515" y="1034285"/>
                <a:ext cx="1911223" cy="66941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65578BD0-4F94-08D1-93B9-C9665189A50D}"/>
                  </a:ext>
                </a:extLst>
              </p:cNvPr>
              <p:cNvSpPr/>
              <p:nvPr/>
            </p:nvSpPr>
            <p:spPr>
              <a:xfrm>
                <a:off x="4449078" y="1019193"/>
                <a:ext cx="3840475" cy="66941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kumimoji="0" lang="en-US" sz="25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  <a:sym typeface="Arial"/>
                            </a:rPr>
                          </m:ctrlPr>
                        </m:dPr>
                        <m:e>
                          <m:r>
                            <a:rPr kumimoji="0" lang="en-US" sz="25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  <a:sym typeface="Arial"/>
                            </a:rPr>
                            <m:t>𝑎</m:t>
                          </m:r>
                          <m:r>
                            <a:rPr kumimoji="0" lang="en-US" sz="25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  <a:sym typeface="Arial"/>
                            </a:rPr>
                            <m:t>+</m:t>
                          </m:r>
                          <m:r>
                            <a:rPr kumimoji="0" lang="en-US" sz="25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  <a:sym typeface="Arial"/>
                            </a:rPr>
                            <m:t>𝑏</m:t>
                          </m:r>
                        </m:e>
                      </m:d>
                      <m:d>
                        <m:dPr>
                          <m:ctrlPr>
                            <a:rPr kumimoji="0" lang="en-US" sz="25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  <a:sym typeface="Arial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kumimoji="0" lang="en-US" sz="25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  <a:sym typeface="Arial"/>
                                </a:rPr>
                              </m:ctrlPr>
                            </m:sSupPr>
                            <m:e>
                              <m:r>
                                <a:rPr kumimoji="0" lang="en-US" sz="25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  <a:sym typeface="Arial"/>
                                </a:rPr>
                                <m:t>𝑎</m:t>
                              </m:r>
                            </m:e>
                            <m:sup>
                              <m:r>
                                <a:rPr kumimoji="0" lang="en-US" sz="25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  <a:sym typeface="Arial"/>
                                </a:rPr>
                                <m:t>2</m:t>
                              </m:r>
                            </m:sup>
                          </m:sSup>
                          <m:r>
                            <a:rPr kumimoji="0" lang="en-US" sz="25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  <a:sym typeface="Arial"/>
                            </a:rPr>
                            <m:t>−</m:t>
                          </m:r>
                          <m:r>
                            <a:rPr kumimoji="0" lang="en-US" sz="25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  <a:sym typeface="Arial"/>
                            </a:rPr>
                            <m:t>𝑎𝑏</m:t>
                          </m:r>
                          <m:r>
                            <a:rPr kumimoji="0" lang="en-US" sz="25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  <a:sym typeface="Arial"/>
                            </a:rPr>
                            <m:t>+</m:t>
                          </m:r>
                          <m:sSup>
                            <m:sSupPr>
                              <m:ctrlPr>
                                <a:rPr kumimoji="0" lang="en-US" sz="25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  <a:sym typeface="Arial"/>
                                </a:rPr>
                              </m:ctrlPr>
                            </m:sSupPr>
                            <m:e>
                              <m:r>
                                <a:rPr kumimoji="0" lang="en-US" sz="25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  <a:sym typeface="Arial"/>
                                </a:rPr>
                                <m:t>𝑏</m:t>
                              </m:r>
                            </m:e>
                            <m:sup>
                              <m:r>
                                <a:rPr kumimoji="0" lang="en-US" sz="25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  <a:sym typeface="Arial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kumimoji="0" lang="en-US" sz="2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65578BD0-4F94-08D1-93B9-C9665189A50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49078" y="1019193"/>
                <a:ext cx="3840475" cy="66941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up 3">
            <a:extLst>
              <a:ext uri="{FF2B5EF4-FFF2-40B4-BE49-F238E27FC236}">
                <a16:creationId xmlns:a16="http://schemas.microsoft.com/office/drawing/2014/main" id="{DA7D3568-93B6-7860-B9CB-96A8BD593C2A}"/>
              </a:ext>
            </a:extLst>
          </p:cNvPr>
          <p:cNvGrpSpPr/>
          <p:nvPr/>
        </p:nvGrpSpPr>
        <p:grpSpPr>
          <a:xfrm>
            <a:off x="3663517" y="1230488"/>
            <a:ext cx="778304" cy="326333"/>
            <a:chOff x="6582817" y="7034075"/>
            <a:chExt cx="3879758" cy="1690824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37F166F6-7FDA-9101-F594-D1DA9600C26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0359" b="1"/>
            <a:stretch/>
          </p:blipFill>
          <p:spPr>
            <a:xfrm>
              <a:off x="6582818" y="7962900"/>
              <a:ext cx="3879757" cy="761999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7348EA0C-1CA3-B423-F8A0-61FA521128C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0359" b="1"/>
            <a:stretch/>
          </p:blipFill>
          <p:spPr>
            <a:xfrm>
              <a:off x="6582817" y="7034075"/>
              <a:ext cx="3879757" cy="761999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254BCD6E-CD6B-540B-8D93-14785CCDA45F}"/>
                  </a:ext>
                </a:extLst>
              </p:cNvPr>
              <p:cNvSpPr/>
              <p:nvPr/>
            </p:nvSpPr>
            <p:spPr>
              <a:xfrm>
                <a:off x="1622515" y="1944309"/>
                <a:ext cx="1911223" cy="66941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25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  <a:sym typeface="Arial"/>
                            </a:rPr>
                          </m:ctrlPr>
                        </m:sSupPr>
                        <m:e>
                          <m:r>
                            <a:rPr kumimoji="0" lang="en-US" sz="25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  <a:sym typeface="Arial"/>
                            </a:rPr>
                            <m:t>𝑎</m:t>
                          </m:r>
                        </m:e>
                        <m:sup>
                          <m:r>
                            <a:rPr kumimoji="0" lang="en-US" sz="25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  <a:sym typeface="Arial"/>
                            </a:rPr>
                            <m:t>3</m:t>
                          </m:r>
                        </m:sup>
                      </m:sSup>
                      <m:r>
                        <a:rPr kumimoji="0" lang="en-US" sz="25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  <a:sym typeface="Arial"/>
                        </a:rPr>
                        <m:t>−</m:t>
                      </m:r>
                      <m:sSup>
                        <m:sSupPr>
                          <m:ctrlPr>
                            <a:rPr kumimoji="0" lang="en-US" sz="25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  <a:sym typeface="Arial"/>
                            </a:rPr>
                          </m:ctrlPr>
                        </m:sSupPr>
                        <m:e>
                          <m:r>
                            <a:rPr kumimoji="0" lang="en-US" sz="25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  <a:sym typeface="Arial"/>
                            </a:rPr>
                            <m:t>𝑏</m:t>
                          </m:r>
                        </m:e>
                        <m:sup>
                          <m:r>
                            <a:rPr kumimoji="0" lang="en-US" sz="25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  <a:sym typeface="Arial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kumimoji="0" lang="en-US" sz="2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254BCD6E-CD6B-540B-8D93-14785CCDA45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22515" y="1944309"/>
                <a:ext cx="1911223" cy="66941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" name="Group 9">
            <a:extLst>
              <a:ext uri="{FF2B5EF4-FFF2-40B4-BE49-F238E27FC236}">
                <a16:creationId xmlns:a16="http://schemas.microsoft.com/office/drawing/2014/main" id="{65600BE8-6EFE-ADB7-54B3-CE7C45BC7936}"/>
              </a:ext>
            </a:extLst>
          </p:cNvPr>
          <p:cNvGrpSpPr/>
          <p:nvPr/>
        </p:nvGrpSpPr>
        <p:grpSpPr>
          <a:xfrm>
            <a:off x="3663517" y="2140512"/>
            <a:ext cx="778304" cy="326333"/>
            <a:chOff x="6582817" y="7034075"/>
            <a:chExt cx="3879758" cy="1690824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A4371E56-035F-663D-F6A8-C18A11BAC55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0359" b="1"/>
            <a:stretch/>
          </p:blipFill>
          <p:spPr>
            <a:xfrm>
              <a:off x="6582818" y="7962900"/>
              <a:ext cx="3879757" cy="761999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10386240-73BB-AB42-E576-18B7ABCF69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0359" b="1"/>
            <a:stretch/>
          </p:blipFill>
          <p:spPr>
            <a:xfrm>
              <a:off x="6582817" y="7034075"/>
              <a:ext cx="3879757" cy="761999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3C804B69-1F38-761C-8295-599C5E0651CC}"/>
                  </a:ext>
                </a:extLst>
              </p:cNvPr>
              <p:cNvSpPr/>
              <p:nvPr/>
            </p:nvSpPr>
            <p:spPr>
              <a:xfrm>
                <a:off x="887995" y="2590023"/>
                <a:ext cx="6984058" cy="53739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2200" b="0" i="0" u="none" strike="noStrike" kern="1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 panose="020B0604020202020204" pitchFamily="34" charset="0"/>
                    <a:cs typeface="Times New Roman" panose="02020603050405020304" pitchFamily="18" charset="0"/>
                    <a:sym typeface="Arial"/>
                  </a:rPr>
                  <a:t>Với </a:t>
                </a:r>
                <a:r>
                  <a:rPr kumimoji="0" lang="en-US" sz="22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 panose="020B0604020202020204" pitchFamily="34" charset="0"/>
                    <a:cs typeface="Times New Roman" panose="02020603050405020304" pitchFamily="18" charset="0"/>
                    <a:sym typeface="Arial"/>
                  </a:rPr>
                  <a:t>hai</a:t>
                </a:r>
                <a:r>
                  <a:rPr kumimoji="0" lang="en-US" sz="2200" b="0" i="0" u="none" strike="noStrike" kern="1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 panose="020B060402020202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2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 panose="020B0604020202020204" pitchFamily="34" charset="0"/>
                    <a:cs typeface="Times New Roman" panose="02020603050405020304" pitchFamily="18" charset="0"/>
                    <a:sym typeface="Arial"/>
                  </a:rPr>
                  <a:t>biểu</a:t>
                </a:r>
                <a:r>
                  <a:rPr kumimoji="0" lang="en-US" sz="2200" b="0" i="0" u="none" strike="noStrike" kern="1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 panose="020B060402020202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2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 panose="020B0604020202020204" pitchFamily="34" charset="0"/>
                    <a:cs typeface="Times New Roman" panose="02020603050405020304" pitchFamily="18" charset="0"/>
                    <a:sym typeface="Arial"/>
                  </a:rPr>
                  <a:t>thức</a:t>
                </a:r>
                <a:r>
                  <a:rPr kumimoji="0" lang="en-US" sz="2200" b="0" i="0" u="none" strike="noStrike" kern="1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 panose="020B060402020202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2200" b="0" i="1" u="none" strike="noStrike" kern="1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  <a:sym typeface="Arial"/>
                      </a:rPr>
                      <m:t>𝐴</m:t>
                    </m:r>
                  </m:oMath>
                </a14:m>
                <a:r>
                  <a:rPr kumimoji="0" lang="en-US" sz="2200" b="0" i="0" u="none" strike="noStrike" kern="1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 panose="020B0604020202020204" pitchFamily="34" charset="0"/>
                    <a:cs typeface="Times New Roman" panose="02020603050405020304" pitchFamily="18" charset="0"/>
                    <a:sym typeface="Arial"/>
                  </a:rPr>
                  <a:t>, </a:t>
                </a:r>
                <a14:m>
                  <m:oMath xmlns:m="http://schemas.openxmlformats.org/officeDocument/2006/math">
                    <m:r>
                      <a:rPr kumimoji="0" lang="en-US" sz="2200" b="0" i="1" u="none" strike="noStrike" kern="1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  <a:sym typeface="Arial"/>
                      </a:rPr>
                      <m:t>𝐵</m:t>
                    </m:r>
                  </m:oMath>
                </a14:m>
                <a:r>
                  <a:rPr kumimoji="0" lang="en-US" sz="2200" b="0" i="0" u="none" strike="noStrike" kern="1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 panose="020B060402020202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2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 panose="020B0604020202020204" pitchFamily="34" charset="0"/>
                    <a:cs typeface="Times New Roman" panose="02020603050405020304" pitchFamily="18" charset="0"/>
                    <a:sym typeface="Arial"/>
                  </a:rPr>
                  <a:t>tùy</a:t>
                </a:r>
                <a:r>
                  <a:rPr kumimoji="0" lang="en-US" sz="2200" b="0" i="0" u="none" strike="noStrike" kern="1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 panose="020B0604020202020204" pitchFamily="34" charset="0"/>
                    <a:cs typeface="Times New Roman" panose="02020603050405020304" pitchFamily="18" charset="0"/>
                    <a:sym typeface="Arial"/>
                  </a:rPr>
                  <a:t> ý, ta </a:t>
                </a:r>
                <a:r>
                  <a:rPr kumimoji="0" lang="en-US" sz="22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 panose="020B0604020202020204" pitchFamily="34" charset="0"/>
                    <a:cs typeface="Times New Roman" panose="02020603050405020304" pitchFamily="18" charset="0"/>
                    <a:sym typeface="Arial"/>
                  </a:rPr>
                  <a:t>có</a:t>
                </a:r>
                <a:r>
                  <a:rPr kumimoji="0" lang="en-US" sz="2200" b="0" i="0" u="none" strike="noStrike" kern="1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 panose="020B0604020202020204" pitchFamily="34" charset="0"/>
                    <a:cs typeface="Times New Roman" panose="02020603050405020304" pitchFamily="18" charset="0"/>
                    <a:sym typeface="Arial"/>
                  </a:rPr>
                  <a:t>:</a:t>
                </a:r>
              </a:p>
            </p:txBody>
          </p:sp>
        </mc:Choice>
        <mc:Fallback xmlns="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3C804B69-1F38-761C-8295-599C5E0651C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7995" y="2590023"/>
                <a:ext cx="6984058" cy="537391"/>
              </a:xfrm>
              <a:prstGeom prst="rect">
                <a:avLst/>
              </a:prstGeom>
              <a:blipFill>
                <a:blip r:embed="rId7"/>
                <a:stretch>
                  <a:fillRect l="-1135" b="-227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: Rounded Corners 22">
                <a:extLst>
                  <a:ext uri="{FF2B5EF4-FFF2-40B4-BE49-F238E27FC236}">
                    <a16:creationId xmlns:a16="http://schemas.microsoft.com/office/drawing/2014/main" id="{2B3E0B4A-4167-B1CB-D915-8E1FAD15E5F9}"/>
                  </a:ext>
                </a:extLst>
              </p:cNvPr>
              <p:cNvSpPr/>
              <p:nvPr/>
            </p:nvSpPr>
            <p:spPr>
              <a:xfrm>
                <a:off x="1435225" y="3219832"/>
                <a:ext cx="6273549" cy="1595756"/>
              </a:xfrm>
              <a:prstGeom prst="roundRect">
                <a:avLst/>
              </a:prstGeom>
              <a:solidFill>
                <a:srgbClr val="FFFFFF"/>
              </a:solidFill>
              <a:ln w="25400" cap="flat" cmpd="sng" algn="ctr">
                <a:solidFill>
                  <a:srgbClr val="FF0000"/>
                </a:solidFill>
                <a:prstDash val="dash"/>
              </a:ln>
              <a:effectLst/>
            </p:spPr>
            <p:txBody>
              <a:bodyPr wrap="square" anchor="ctr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2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  <a:sym typeface="Arial"/>
                            </a:rPr>
                          </m:ctrlPr>
                        </m:sSupPr>
                        <m:e>
                          <m:r>
                            <a:rPr kumimoji="0" lang="en-US" sz="2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  <a:sym typeface="Arial"/>
                            </a:rPr>
                            <m:t>𝑨</m:t>
                          </m:r>
                        </m:e>
                        <m:sup>
                          <m:r>
                            <a:rPr kumimoji="0" lang="en-US" sz="2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  <a:sym typeface="Arial"/>
                            </a:rPr>
                            <m:t>𝟑</m:t>
                          </m:r>
                        </m:sup>
                      </m:sSup>
                      <m:r>
                        <a:rPr kumimoji="0" lang="en-US" sz="20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  <a:sym typeface="Arial"/>
                        </a:rPr>
                        <m:t>+</m:t>
                      </m:r>
                      <m:sSup>
                        <m:sSupPr>
                          <m:ctrlPr>
                            <a:rPr kumimoji="0" lang="en-US" sz="2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  <a:sym typeface="Arial"/>
                            </a:rPr>
                          </m:ctrlPr>
                        </m:sSupPr>
                        <m:e>
                          <m:r>
                            <a:rPr kumimoji="0" lang="en-US" sz="2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  <a:sym typeface="Arial"/>
                            </a:rPr>
                            <m:t>𝑩</m:t>
                          </m:r>
                        </m:e>
                        <m:sup>
                          <m:r>
                            <a:rPr kumimoji="0" lang="en-US" sz="2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  <a:sym typeface="Arial"/>
                            </a:rPr>
                            <m:t>𝟑</m:t>
                          </m:r>
                        </m:sup>
                      </m:sSup>
                      <m:r>
                        <a:rPr kumimoji="0" lang="en-US" sz="20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  <a:sym typeface="Arial"/>
                        </a:rPr>
                        <m:t>=</m:t>
                      </m:r>
                      <m:d>
                        <m:dPr>
                          <m:ctrlPr>
                            <a:rPr kumimoji="0" lang="en-US" sz="2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  <a:sym typeface="Arial"/>
                            </a:rPr>
                          </m:ctrlPr>
                        </m:dPr>
                        <m:e>
                          <m:r>
                            <a:rPr kumimoji="0" lang="en-US" sz="2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  <a:sym typeface="Arial"/>
                            </a:rPr>
                            <m:t>𝑨</m:t>
                          </m:r>
                          <m:r>
                            <a:rPr kumimoji="0" lang="en-US" sz="2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  <a:sym typeface="Arial"/>
                            </a:rPr>
                            <m:t>+</m:t>
                          </m:r>
                          <m:r>
                            <a:rPr kumimoji="0" lang="en-US" sz="2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  <a:sym typeface="Arial"/>
                            </a:rPr>
                            <m:t>𝑩</m:t>
                          </m:r>
                        </m:e>
                      </m:d>
                      <m:d>
                        <m:dPr>
                          <m:ctrlPr>
                            <a:rPr kumimoji="0" lang="en-US" sz="2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  <a:sym typeface="Arial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kumimoji="0" lang="en-US" sz="20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  <a:sym typeface="Arial"/>
                                </a:rPr>
                              </m:ctrlPr>
                            </m:sSupPr>
                            <m:e>
                              <m:r>
                                <a:rPr kumimoji="0" lang="en-US" sz="20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  <a:sym typeface="Arial"/>
                                </a:rPr>
                                <m:t>𝑨</m:t>
                              </m:r>
                            </m:e>
                            <m:sup>
                              <m:r>
                                <a:rPr kumimoji="0" lang="en-US" sz="20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  <a:sym typeface="Arial"/>
                                </a:rPr>
                                <m:t>𝟐</m:t>
                              </m:r>
                            </m:sup>
                          </m:sSup>
                          <m:r>
                            <a:rPr kumimoji="0" lang="en-US" sz="2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  <a:sym typeface="Arial"/>
                            </a:rPr>
                            <m:t>−</m:t>
                          </m:r>
                          <m:r>
                            <a:rPr kumimoji="0" lang="en-US" sz="2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  <a:sym typeface="Arial"/>
                            </a:rPr>
                            <m:t>𝑨𝑩</m:t>
                          </m:r>
                          <m:r>
                            <a:rPr kumimoji="0" lang="en-US" sz="2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  <a:sym typeface="Arial"/>
                            </a:rPr>
                            <m:t>+</m:t>
                          </m:r>
                          <m:sSup>
                            <m:sSupPr>
                              <m:ctrlPr>
                                <a:rPr kumimoji="0" lang="en-US" sz="20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  <a:sym typeface="Arial"/>
                                </a:rPr>
                              </m:ctrlPr>
                            </m:sSupPr>
                            <m:e>
                              <m:r>
                                <a:rPr kumimoji="0" lang="en-US" sz="20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  <a:sym typeface="Arial"/>
                                </a:rPr>
                                <m:t>𝑩</m:t>
                              </m:r>
                            </m:e>
                            <m:sup>
                              <m:r>
                                <a:rPr kumimoji="0" lang="en-US" sz="20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  <a:sym typeface="Arial"/>
                                </a:rPr>
                                <m:t>𝟐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kumimoji="0" lang="en-US" sz="20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Calibri" panose="020F0502020204030204" pitchFamily="34" charset="0"/>
                  <a:cs typeface="Arial" panose="020B0604020202020204" pitchFamily="34" charset="0"/>
                  <a:sym typeface="Arial"/>
                </a:endParaRPr>
              </a:p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2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  <a:sym typeface="Arial"/>
                            </a:rPr>
                          </m:ctrlPr>
                        </m:sSupPr>
                        <m:e>
                          <m:r>
                            <a:rPr kumimoji="0" lang="en-US" sz="2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  <a:sym typeface="Arial"/>
                            </a:rPr>
                            <m:t>𝑨</m:t>
                          </m:r>
                        </m:e>
                        <m:sup>
                          <m:r>
                            <a:rPr kumimoji="0" lang="en-US" sz="2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  <a:sym typeface="Arial"/>
                            </a:rPr>
                            <m:t>𝟑</m:t>
                          </m:r>
                        </m:sup>
                      </m:sSup>
                      <m:r>
                        <a:rPr kumimoji="0" lang="en-US" sz="20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  <a:sym typeface="Arial"/>
                        </a:rPr>
                        <m:t>−</m:t>
                      </m:r>
                      <m:sSup>
                        <m:sSupPr>
                          <m:ctrlPr>
                            <a:rPr kumimoji="0" lang="en-US" sz="2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  <a:sym typeface="Arial"/>
                            </a:rPr>
                          </m:ctrlPr>
                        </m:sSupPr>
                        <m:e>
                          <m:r>
                            <a:rPr kumimoji="0" lang="en-US" sz="2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  <a:sym typeface="Arial"/>
                            </a:rPr>
                            <m:t>𝑩</m:t>
                          </m:r>
                        </m:e>
                        <m:sup>
                          <m:r>
                            <a:rPr kumimoji="0" lang="en-US" sz="2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  <a:sym typeface="Arial"/>
                            </a:rPr>
                            <m:t>𝟑</m:t>
                          </m:r>
                        </m:sup>
                      </m:sSup>
                      <m:r>
                        <a:rPr kumimoji="0" lang="en-US" sz="20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  <a:sym typeface="Arial"/>
                        </a:rPr>
                        <m:t>=</m:t>
                      </m:r>
                      <m:d>
                        <m:dPr>
                          <m:ctrlPr>
                            <a:rPr kumimoji="0" lang="en-US" sz="2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  <a:sym typeface="Arial"/>
                            </a:rPr>
                          </m:ctrlPr>
                        </m:dPr>
                        <m:e>
                          <m:r>
                            <a:rPr kumimoji="0" lang="en-US" sz="2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  <a:sym typeface="Arial"/>
                            </a:rPr>
                            <m:t>𝑨</m:t>
                          </m:r>
                          <m:r>
                            <a:rPr kumimoji="0" lang="en-US" sz="2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  <a:sym typeface="Arial"/>
                            </a:rPr>
                            <m:t>−</m:t>
                          </m:r>
                          <m:r>
                            <a:rPr kumimoji="0" lang="en-US" sz="2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  <a:sym typeface="Arial"/>
                            </a:rPr>
                            <m:t>𝑩</m:t>
                          </m:r>
                        </m:e>
                      </m:d>
                      <m:d>
                        <m:dPr>
                          <m:ctrlPr>
                            <a:rPr kumimoji="0" lang="en-US" sz="2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  <a:sym typeface="Arial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kumimoji="0" lang="en-US" sz="20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  <a:sym typeface="Arial"/>
                                </a:rPr>
                              </m:ctrlPr>
                            </m:sSupPr>
                            <m:e>
                              <m:r>
                                <a:rPr kumimoji="0" lang="en-US" sz="20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  <a:sym typeface="Arial"/>
                                </a:rPr>
                                <m:t>𝑨</m:t>
                              </m:r>
                            </m:e>
                            <m:sup>
                              <m:r>
                                <a:rPr kumimoji="0" lang="en-US" sz="20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  <a:sym typeface="Arial"/>
                                </a:rPr>
                                <m:t>𝟐</m:t>
                              </m:r>
                            </m:sup>
                          </m:sSup>
                          <m:r>
                            <a:rPr kumimoji="0" lang="en-US" sz="2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  <a:sym typeface="Arial"/>
                            </a:rPr>
                            <m:t>+</m:t>
                          </m:r>
                          <m:r>
                            <a:rPr kumimoji="0" lang="en-US" sz="2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  <a:sym typeface="Arial"/>
                            </a:rPr>
                            <m:t>𝑨𝑩</m:t>
                          </m:r>
                          <m:r>
                            <a:rPr kumimoji="0" lang="en-US" sz="2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  <a:sym typeface="Arial"/>
                            </a:rPr>
                            <m:t>+</m:t>
                          </m:r>
                          <m:sSup>
                            <m:sSupPr>
                              <m:ctrlPr>
                                <a:rPr kumimoji="0" lang="en-US" sz="20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  <a:sym typeface="Arial"/>
                                </a:rPr>
                              </m:ctrlPr>
                            </m:sSupPr>
                            <m:e>
                              <m:r>
                                <a:rPr kumimoji="0" lang="en-US" sz="20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  <a:sym typeface="Arial"/>
                                </a:rPr>
                                <m:t>𝑩</m:t>
                              </m:r>
                            </m:e>
                            <m:sup>
                              <m:r>
                                <a:rPr kumimoji="0" lang="en-US" sz="20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  <a:sym typeface="Arial"/>
                                </a:rPr>
                                <m:t>𝟐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23" name="Rectangle: Rounded Corners 22">
                <a:extLst>
                  <a:ext uri="{FF2B5EF4-FFF2-40B4-BE49-F238E27FC236}">
                    <a16:creationId xmlns:a16="http://schemas.microsoft.com/office/drawing/2014/main" id="{2B3E0B4A-4167-B1CB-D915-8E1FAD15E5F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35225" y="3219832"/>
                <a:ext cx="6273549" cy="1595756"/>
              </a:xfrm>
              <a:prstGeom prst="roundRect">
                <a:avLst/>
              </a:prstGeom>
              <a:blipFill>
                <a:blip r:embed="rId8"/>
                <a:stretch>
                  <a:fillRect/>
                </a:stretch>
              </a:blipFill>
              <a:ln w="25400" cap="flat" cmpd="sng" algn="ctr">
                <a:solidFill>
                  <a:srgbClr val="FF0000"/>
                </a:solidFill>
                <a:prstDash val="dash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5" name="Picture 24">
            <a:extLst>
              <a:ext uri="{FF2B5EF4-FFF2-40B4-BE49-F238E27FC236}">
                <a16:creationId xmlns:a16="http://schemas.microsoft.com/office/drawing/2014/main" id="{AC88D384-3B59-8AD2-7AF2-2CC6467434DC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prstClr val="black"/>
              <a:srgbClr val="4F81BD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2199" y="2718412"/>
            <a:ext cx="438150" cy="39162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57AC53A-5C85-D00F-901F-E014865151B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flipH="1">
            <a:off x="6835983" y="3796942"/>
            <a:ext cx="2131523" cy="119898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115F3238-ADA6-5F0B-645E-3563ADFD9E5C}"/>
                  </a:ext>
                </a:extLst>
              </p:cNvPr>
              <p:cNvSpPr/>
              <p:nvPr/>
            </p:nvSpPr>
            <p:spPr>
              <a:xfrm>
                <a:off x="4449078" y="1915061"/>
                <a:ext cx="3840475" cy="66941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kumimoji="0" lang="en-US" sz="25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  <a:sym typeface="Arial"/>
                            </a:rPr>
                          </m:ctrlPr>
                        </m:dPr>
                        <m:e>
                          <m:r>
                            <a:rPr kumimoji="0" lang="en-US" sz="25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  <a:sym typeface="Arial"/>
                            </a:rPr>
                            <m:t>𝑎</m:t>
                          </m:r>
                          <m:r>
                            <a:rPr kumimoji="0" lang="en-US" sz="25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  <a:sym typeface="Arial"/>
                            </a:rPr>
                            <m:t>−</m:t>
                          </m:r>
                          <m:r>
                            <a:rPr kumimoji="0" lang="en-US" sz="25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  <a:sym typeface="Arial"/>
                            </a:rPr>
                            <m:t>𝑏</m:t>
                          </m:r>
                        </m:e>
                      </m:d>
                      <m:d>
                        <m:dPr>
                          <m:ctrlPr>
                            <a:rPr kumimoji="0" lang="en-US" sz="25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  <a:sym typeface="Arial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kumimoji="0" lang="en-US" sz="25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  <a:sym typeface="Arial"/>
                                </a:rPr>
                              </m:ctrlPr>
                            </m:sSupPr>
                            <m:e>
                              <m:r>
                                <a:rPr kumimoji="0" lang="en-US" sz="25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  <a:sym typeface="Arial"/>
                                </a:rPr>
                                <m:t>𝑎</m:t>
                              </m:r>
                            </m:e>
                            <m:sup>
                              <m:r>
                                <a:rPr kumimoji="0" lang="en-US" sz="25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  <a:sym typeface="Arial"/>
                                </a:rPr>
                                <m:t>2</m:t>
                              </m:r>
                            </m:sup>
                          </m:sSup>
                          <m:r>
                            <a:rPr kumimoji="0" lang="en-US" sz="25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  <a:sym typeface="Arial"/>
                            </a:rPr>
                            <m:t>+</m:t>
                          </m:r>
                          <m:r>
                            <a:rPr kumimoji="0" lang="en-US" sz="25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  <a:sym typeface="Arial"/>
                            </a:rPr>
                            <m:t>𝑎𝑏</m:t>
                          </m:r>
                          <m:r>
                            <a:rPr kumimoji="0" lang="en-US" sz="25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  <a:sym typeface="Arial"/>
                            </a:rPr>
                            <m:t>+</m:t>
                          </m:r>
                          <m:sSup>
                            <m:sSupPr>
                              <m:ctrlPr>
                                <a:rPr kumimoji="0" lang="en-US" sz="25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  <a:sym typeface="Arial"/>
                                </a:rPr>
                              </m:ctrlPr>
                            </m:sSupPr>
                            <m:e>
                              <m:r>
                                <a:rPr kumimoji="0" lang="en-US" sz="25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  <a:sym typeface="Arial"/>
                                </a:rPr>
                                <m:t>𝑏</m:t>
                              </m:r>
                            </m:e>
                            <m:sup>
                              <m:r>
                                <a:rPr kumimoji="0" lang="en-US" sz="25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  <a:sym typeface="Arial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kumimoji="0" lang="en-US" sz="2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115F3238-ADA6-5F0B-645E-3563ADFD9E5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49078" y="1915061"/>
                <a:ext cx="3840475" cy="669414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33514717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" grpId="0"/>
      <p:bldP spid="3" grpId="0"/>
      <p:bldP spid="8" grpId="0"/>
      <p:bldP spid="22" grpId="0"/>
      <p:bldP spid="23" grpId="0" animBg="1"/>
      <p:bldP spid="26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6" name="Google Shape;1286;p51"/>
          <p:cNvSpPr/>
          <p:nvPr/>
        </p:nvSpPr>
        <p:spPr>
          <a:xfrm rot="10800000">
            <a:off x="6328195" y="-1783279"/>
            <a:ext cx="4892612" cy="6835417"/>
          </a:xfrm>
          <a:custGeom>
            <a:avLst/>
            <a:gdLst/>
            <a:ahLst/>
            <a:cxnLst/>
            <a:rect l="l" t="t" r="r" b="b"/>
            <a:pathLst>
              <a:path w="149256" h="208524" extrusionOk="0">
                <a:moveTo>
                  <a:pt x="0" y="0"/>
                </a:moveTo>
                <a:lnTo>
                  <a:pt x="0" y="186163"/>
                </a:lnTo>
                <a:lnTo>
                  <a:pt x="121493" y="208524"/>
                </a:lnTo>
                <a:cubicBezTo>
                  <a:pt x="115578" y="203183"/>
                  <a:pt x="112289" y="194974"/>
                  <a:pt x="113194" y="187913"/>
                </a:cubicBezTo>
                <a:cubicBezTo>
                  <a:pt x="113979" y="181998"/>
                  <a:pt x="117419" y="177200"/>
                  <a:pt x="121493" y="173368"/>
                </a:cubicBezTo>
                <a:cubicBezTo>
                  <a:pt x="125567" y="169565"/>
                  <a:pt x="130305" y="166487"/>
                  <a:pt x="134379" y="162685"/>
                </a:cubicBezTo>
                <a:cubicBezTo>
                  <a:pt x="141863" y="155744"/>
                  <a:pt x="147113" y="146178"/>
                  <a:pt x="148200" y="135224"/>
                </a:cubicBezTo>
                <a:cubicBezTo>
                  <a:pt x="149256" y="124269"/>
                  <a:pt x="145876" y="111957"/>
                  <a:pt x="138241" y="102331"/>
                </a:cubicBezTo>
                <a:cubicBezTo>
                  <a:pt x="128645" y="90260"/>
                  <a:pt x="113919" y="83892"/>
                  <a:pt x="99916" y="79456"/>
                </a:cubicBezTo>
                <a:cubicBezTo>
                  <a:pt x="81237" y="73542"/>
                  <a:pt x="61622" y="65333"/>
                  <a:pt x="47951" y="48646"/>
                </a:cubicBezTo>
                <a:cubicBezTo>
                  <a:pt x="38144" y="36665"/>
                  <a:pt x="33074" y="20158"/>
                  <a:pt x="38234" y="7967"/>
                </a:cubicBezTo>
                <a:lnTo>
                  <a:pt x="0" y="0"/>
                </a:lnTo>
                <a:close/>
              </a:path>
            </a:pathLst>
          </a:custGeom>
          <a:solidFill>
            <a:srgbClr val="8DCED4">
              <a:alpha val="6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85" name="Google Shape;1285;p51"/>
          <p:cNvSpPr/>
          <p:nvPr/>
        </p:nvSpPr>
        <p:spPr>
          <a:xfrm rot="10800000" flipH="1">
            <a:off x="-685621" y="3313813"/>
            <a:ext cx="1912394" cy="2220626"/>
          </a:xfrm>
          <a:custGeom>
            <a:avLst/>
            <a:gdLst/>
            <a:ahLst/>
            <a:cxnLst/>
            <a:rect l="l" t="t" r="r" b="b"/>
            <a:pathLst>
              <a:path w="82413" h="95696" extrusionOk="0">
                <a:moveTo>
                  <a:pt x="0" y="0"/>
                </a:moveTo>
                <a:lnTo>
                  <a:pt x="0" y="70492"/>
                </a:lnTo>
                <a:cubicBezTo>
                  <a:pt x="10133" y="86005"/>
                  <a:pt x="25239" y="95695"/>
                  <a:pt x="40079" y="95695"/>
                </a:cubicBezTo>
                <a:cubicBezTo>
                  <a:pt x="43020" y="95695"/>
                  <a:pt x="45950" y="95315"/>
                  <a:pt x="48829" y="94524"/>
                </a:cubicBezTo>
                <a:cubicBezTo>
                  <a:pt x="71478" y="88299"/>
                  <a:pt x="82412" y="59013"/>
                  <a:pt x="73244" y="29109"/>
                </a:cubicBezTo>
                <a:cubicBezTo>
                  <a:pt x="69683" y="17513"/>
                  <a:pt x="63619" y="7520"/>
                  <a:pt x="56217" y="0"/>
                </a:cubicBezTo>
                <a:close/>
              </a:path>
            </a:pathLst>
          </a:custGeom>
          <a:solidFill>
            <a:srgbClr val="FBBC3F">
              <a:alpha val="35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88" name="Google Shape;1288;p51"/>
          <p:cNvSpPr/>
          <p:nvPr/>
        </p:nvSpPr>
        <p:spPr>
          <a:xfrm>
            <a:off x="640038" y="4704863"/>
            <a:ext cx="1272350" cy="347275"/>
          </a:xfrm>
          <a:custGeom>
            <a:avLst/>
            <a:gdLst/>
            <a:ahLst/>
            <a:cxnLst/>
            <a:rect l="l" t="t" r="r" b="b"/>
            <a:pathLst>
              <a:path w="50894" h="13891" extrusionOk="0">
                <a:moveTo>
                  <a:pt x="47961" y="461"/>
                </a:moveTo>
                <a:cubicBezTo>
                  <a:pt x="48959" y="461"/>
                  <a:pt x="50307" y="1231"/>
                  <a:pt x="49593" y="2377"/>
                </a:cubicBezTo>
                <a:cubicBezTo>
                  <a:pt x="49317" y="2752"/>
                  <a:pt x="48923" y="3047"/>
                  <a:pt x="48490" y="3224"/>
                </a:cubicBezTo>
                <a:cubicBezTo>
                  <a:pt x="46756" y="4012"/>
                  <a:pt x="44588" y="4210"/>
                  <a:pt x="42756" y="4623"/>
                </a:cubicBezTo>
                <a:cubicBezTo>
                  <a:pt x="41416" y="4919"/>
                  <a:pt x="38599" y="4998"/>
                  <a:pt x="37909" y="6436"/>
                </a:cubicBezTo>
                <a:cubicBezTo>
                  <a:pt x="37732" y="6771"/>
                  <a:pt x="37712" y="7165"/>
                  <a:pt x="37850" y="7520"/>
                </a:cubicBezTo>
                <a:cubicBezTo>
                  <a:pt x="37909" y="7717"/>
                  <a:pt x="38027" y="7874"/>
                  <a:pt x="38185" y="8012"/>
                </a:cubicBezTo>
                <a:cubicBezTo>
                  <a:pt x="38658" y="8505"/>
                  <a:pt x="38855" y="8308"/>
                  <a:pt x="38894" y="9155"/>
                </a:cubicBezTo>
                <a:cubicBezTo>
                  <a:pt x="38934" y="9982"/>
                  <a:pt x="38658" y="10160"/>
                  <a:pt x="37830" y="10376"/>
                </a:cubicBezTo>
                <a:cubicBezTo>
                  <a:pt x="37377" y="10475"/>
                  <a:pt x="36904" y="10554"/>
                  <a:pt x="36451" y="10613"/>
                </a:cubicBezTo>
                <a:lnTo>
                  <a:pt x="33082" y="11125"/>
                </a:lnTo>
                <a:lnTo>
                  <a:pt x="25378" y="12307"/>
                </a:lnTo>
                <a:lnTo>
                  <a:pt x="21556" y="12898"/>
                </a:lnTo>
                <a:cubicBezTo>
                  <a:pt x="20949" y="12994"/>
                  <a:pt x="19423" y="13377"/>
                  <a:pt x="18141" y="13377"/>
                </a:cubicBezTo>
                <a:cubicBezTo>
                  <a:pt x="17050" y="13377"/>
                  <a:pt x="16136" y="13100"/>
                  <a:pt x="16118" y="12130"/>
                </a:cubicBezTo>
                <a:cubicBezTo>
                  <a:pt x="16118" y="12126"/>
                  <a:pt x="16118" y="12122"/>
                  <a:pt x="16117" y="12117"/>
                </a:cubicBezTo>
                <a:lnTo>
                  <a:pt x="16117" y="12117"/>
                </a:lnTo>
                <a:cubicBezTo>
                  <a:pt x="16433" y="11003"/>
                  <a:pt x="17377" y="11375"/>
                  <a:pt x="18226" y="11086"/>
                </a:cubicBezTo>
                <a:cubicBezTo>
                  <a:pt x="18699" y="10928"/>
                  <a:pt x="18679" y="10830"/>
                  <a:pt x="19014" y="10514"/>
                </a:cubicBezTo>
                <a:cubicBezTo>
                  <a:pt x="19290" y="10239"/>
                  <a:pt x="19625" y="10160"/>
                  <a:pt x="19940" y="9923"/>
                </a:cubicBezTo>
                <a:cubicBezTo>
                  <a:pt x="20689" y="9352"/>
                  <a:pt x="20374" y="8524"/>
                  <a:pt x="19566" y="8229"/>
                </a:cubicBezTo>
                <a:cubicBezTo>
                  <a:pt x="19386" y="8163"/>
                  <a:pt x="19196" y="8136"/>
                  <a:pt x="19001" y="8136"/>
                </a:cubicBezTo>
                <a:cubicBezTo>
                  <a:pt x="18322" y="8136"/>
                  <a:pt x="17582" y="8461"/>
                  <a:pt x="16985" y="8584"/>
                </a:cubicBezTo>
                <a:cubicBezTo>
                  <a:pt x="15822" y="8820"/>
                  <a:pt x="14660" y="9037"/>
                  <a:pt x="13478" y="9194"/>
                </a:cubicBezTo>
                <a:cubicBezTo>
                  <a:pt x="11188" y="9529"/>
                  <a:pt x="8882" y="9689"/>
                  <a:pt x="6574" y="9689"/>
                </a:cubicBezTo>
                <a:cubicBezTo>
                  <a:pt x="6439" y="9689"/>
                  <a:pt x="6303" y="9688"/>
                  <a:pt x="6168" y="9687"/>
                </a:cubicBezTo>
                <a:cubicBezTo>
                  <a:pt x="5776" y="9687"/>
                  <a:pt x="5354" y="9699"/>
                  <a:pt x="4926" y="9699"/>
                </a:cubicBezTo>
                <a:cubicBezTo>
                  <a:pt x="3997" y="9699"/>
                  <a:pt x="3035" y="9643"/>
                  <a:pt x="2267" y="9293"/>
                </a:cubicBezTo>
                <a:cubicBezTo>
                  <a:pt x="533" y="8505"/>
                  <a:pt x="40" y="6574"/>
                  <a:pt x="1656" y="5411"/>
                </a:cubicBezTo>
                <a:cubicBezTo>
                  <a:pt x="2621" y="4702"/>
                  <a:pt x="3882" y="4663"/>
                  <a:pt x="5025" y="4604"/>
                </a:cubicBezTo>
                <a:cubicBezTo>
                  <a:pt x="6286" y="4505"/>
                  <a:pt x="7547" y="4426"/>
                  <a:pt x="8828" y="4328"/>
                </a:cubicBezTo>
                <a:cubicBezTo>
                  <a:pt x="13359" y="3914"/>
                  <a:pt x="17871" y="3264"/>
                  <a:pt x="22324" y="2377"/>
                </a:cubicBezTo>
                <a:cubicBezTo>
                  <a:pt x="23566" y="2141"/>
                  <a:pt x="24807" y="1865"/>
                  <a:pt x="26048" y="1569"/>
                </a:cubicBezTo>
                <a:cubicBezTo>
                  <a:pt x="27113" y="1333"/>
                  <a:pt x="28467" y="835"/>
                  <a:pt x="29627" y="835"/>
                </a:cubicBezTo>
                <a:cubicBezTo>
                  <a:pt x="29819" y="835"/>
                  <a:pt x="30006" y="849"/>
                  <a:pt x="30186" y="880"/>
                </a:cubicBezTo>
                <a:cubicBezTo>
                  <a:pt x="30796" y="998"/>
                  <a:pt x="32274" y="683"/>
                  <a:pt x="31939" y="2062"/>
                </a:cubicBezTo>
                <a:cubicBezTo>
                  <a:pt x="31841" y="2456"/>
                  <a:pt x="31328" y="2811"/>
                  <a:pt x="30993" y="2949"/>
                </a:cubicBezTo>
                <a:cubicBezTo>
                  <a:pt x="30540" y="3086"/>
                  <a:pt x="30087" y="3185"/>
                  <a:pt x="29614" y="3264"/>
                </a:cubicBezTo>
                <a:cubicBezTo>
                  <a:pt x="28885" y="3441"/>
                  <a:pt x="28274" y="3756"/>
                  <a:pt x="27999" y="4485"/>
                </a:cubicBezTo>
                <a:cubicBezTo>
                  <a:pt x="27940" y="4604"/>
                  <a:pt x="28117" y="4761"/>
                  <a:pt x="28196" y="4820"/>
                </a:cubicBezTo>
                <a:cubicBezTo>
                  <a:pt x="28961" y="5354"/>
                  <a:pt x="29784" y="5564"/>
                  <a:pt x="30650" y="5564"/>
                </a:cubicBezTo>
                <a:cubicBezTo>
                  <a:pt x="31032" y="5564"/>
                  <a:pt x="31423" y="5523"/>
                  <a:pt x="31821" y="5451"/>
                </a:cubicBezTo>
                <a:cubicBezTo>
                  <a:pt x="33949" y="5057"/>
                  <a:pt x="36018" y="4170"/>
                  <a:pt x="38067" y="3500"/>
                </a:cubicBezTo>
                <a:lnTo>
                  <a:pt x="44608" y="1372"/>
                </a:lnTo>
                <a:cubicBezTo>
                  <a:pt x="45652" y="1037"/>
                  <a:pt x="46736" y="545"/>
                  <a:pt x="47820" y="466"/>
                </a:cubicBezTo>
                <a:cubicBezTo>
                  <a:pt x="47866" y="462"/>
                  <a:pt x="47913" y="461"/>
                  <a:pt x="47961" y="461"/>
                </a:cubicBezTo>
                <a:close/>
                <a:moveTo>
                  <a:pt x="47887" y="1"/>
                </a:moveTo>
                <a:cubicBezTo>
                  <a:pt x="47346" y="1"/>
                  <a:pt x="46785" y="115"/>
                  <a:pt x="46263" y="269"/>
                </a:cubicBezTo>
                <a:cubicBezTo>
                  <a:pt x="43308" y="1136"/>
                  <a:pt x="40392" y="2180"/>
                  <a:pt x="37456" y="3126"/>
                </a:cubicBezTo>
                <a:cubicBezTo>
                  <a:pt x="35939" y="3618"/>
                  <a:pt x="34422" y="4150"/>
                  <a:pt x="32905" y="4604"/>
                </a:cubicBezTo>
                <a:cubicBezTo>
                  <a:pt x="32057" y="4864"/>
                  <a:pt x="31161" y="5107"/>
                  <a:pt x="30294" y="5107"/>
                </a:cubicBezTo>
                <a:cubicBezTo>
                  <a:pt x="29690" y="5107"/>
                  <a:pt x="29099" y="4990"/>
                  <a:pt x="28548" y="4678"/>
                </a:cubicBezTo>
                <a:lnTo>
                  <a:pt x="28548" y="4678"/>
                </a:lnTo>
                <a:cubicBezTo>
                  <a:pt x="29329" y="3332"/>
                  <a:pt x="32773" y="3918"/>
                  <a:pt x="32412" y="1944"/>
                </a:cubicBezTo>
                <a:cubicBezTo>
                  <a:pt x="32213" y="702"/>
                  <a:pt x="30749" y="420"/>
                  <a:pt x="29620" y="420"/>
                </a:cubicBezTo>
                <a:cubicBezTo>
                  <a:pt x="29405" y="420"/>
                  <a:pt x="29203" y="431"/>
                  <a:pt x="29023" y="446"/>
                </a:cubicBezTo>
                <a:cubicBezTo>
                  <a:pt x="26501" y="663"/>
                  <a:pt x="23960" y="1530"/>
                  <a:pt x="21477" y="2023"/>
                </a:cubicBezTo>
                <a:cubicBezTo>
                  <a:pt x="18738" y="2554"/>
                  <a:pt x="16000" y="2988"/>
                  <a:pt x="13222" y="3343"/>
                </a:cubicBezTo>
                <a:cubicBezTo>
                  <a:pt x="10404" y="3697"/>
                  <a:pt x="7567" y="3953"/>
                  <a:pt x="4730" y="4131"/>
                </a:cubicBezTo>
                <a:cubicBezTo>
                  <a:pt x="2996" y="4229"/>
                  <a:pt x="277" y="4544"/>
                  <a:pt x="99" y="6791"/>
                </a:cubicBezTo>
                <a:cubicBezTo>
                  <a:pt x="1" y="8150"/>
                  <a:pt x="1163" y="9253"/>
                  <a:pt x="2346" y="9726"/>
                </a:cubicBezTo>
                <a:cubicBezTo>
                  <a:pt x="3420" y="10144"/>
                  <a:pt x="4676" y="10266"/>
                  <a:pt x="5943" y="10266"/>
                </a:cubicBezTo>
                <a:cubicBezTo>
                  <a:pt x="7184" y="10266"/>
                  <a:pt x="8435" y="10149"/>
                  <a:pt x="9537" y="10081"/>
                </a:cubicBezTo>
                <a:cubicBezTo>
                  <a:pt x="10897" y="10002"/>
                  <a:pt x="12256" y="9884"/>
                  <a:pt x="13616" y="9687"/>
                </a:cubicBezTo>
                <a:cubicBezTo>
                  <a:pt x="15172" y="9490"/>
                  <a:pt x="16748" y="8958"/>
                  <a:pt x="18285" y="8840"/>
                </a:cubicBezTo>
                <a:lnTo>
                  <a:pt x="18758" y="8721"/>
                </a:lnTo>
                <a:lnTo>
                  <a:pt x="19743" y="9293"/>
                </a:lnTo>
                <a:cubicBezTo>
                  <a:pt x="19763" y="9588"/>
                  <a:pt x="19073" y="9608"/>
                  <a:pt x="18896" y="9746"/>
                </a:cubicBezTo>
                <a:cubicBezTo>
                  <a:pt x="18187" y="10298"/>
                  <a:pt x="18108" y="10554"/>
                  <a:pt x="17142" y="10692"/>
                </a:cubicBezTo>
                <a:cubicBezTo>
                  <a:pt x="16354" y="10810"/>
                  <a:pt x="15822" y="11007"/>
                  <a:pt x="15606" y="11834"/>
                </a:cubicBezTo>
                <a:cubicBezTo>
                  <a:pt x="15599" y="11866"/>
                  <a:pt x="15608" y="11903"/>
                  <a:pt x="15627" y="11942"/>
                </a:cubicBezTo>
                <a:lnTo>
                  <a:pt x="15627" y="11942"/>
                </a:lnTo>
                <a:cubicBezTo>
                  <a:pt x="15687" y="13288"/>
                  <a:pt x="16980" y="13890"/>
                  <a:pt x="18200" y="13890"/>
                </a:cubicBezTo>
                <a:cubicBezTo>
                  <a:pt x="18275" y="13890"/>
                  <a:pt x="18349" y="13888"/>
                  <a:pt x="18423" y="13884"/>
                </a:cubicBezTo>
                <a:cubicBezTo>
                  <a:pt x="21103" y="13726"/>
                  <a:pt x="23841" y="13076"/>
                  <a:pt x="26501" y="12682"/>
                </a:cubicBezTo>
                <a:lnTo>
                  <a:pt x="34678" y="11421"/>
                </a:lnTo>
                <a:cubicBezTo>
                  <a:pt x="35880" y="11224"/>
                  <a:pt x="37200" y="11165"/>
                  <a:pt x="38362" y="10810"/>
                </a:cubicBezTo>
                <a:cubicBezTo>
                  <a:pt x="39032" y="10613"/>
                  <a:pt x="39702" y="10140"/>
                  <a:pt x="39682" y="9372"/>
                </a:cubicBezTo>
                <a:cubicBezTo>
                  <a:pt x="39682" y="8781"/>
                  <a:pt x="39269" y="8603"/>
                  <a:pt x="38934" y="8209"/>
                </a:cubicBezTo>
                <a:cubicBezTo>
                  <a:pt x="38382" y="7579"/>
                  <a:pt x="38047" y="7047"/>
                  <a:pt x="38737" y="6377"/>
                </a:cubicBezTo>
                <a:cubicBezTo>
                  <a:pt x="39269" y="5865"/>
                  <a:pt x="40175" y="5766"/>
                  <a:pt x="40845" y="5608"/>
                </a:cubicBezTo>
                <a:cubicBezTo>
                  <a:pt x="43308" y="5057"/>
                  <a:pt x="45889" y="4663"/>
                  <a:pt x="48293" y="3914"/>
                </a:cubicBezTo>
                <a:cubicBezTo>
                  <a:pt x="49494" y="3520"/>
                  <a:pt x="50893" y="2515"/>
                  <a:pt x="50046" y="1136"/>
                </a:cubicBezTo>
                <a:cubicBezTo>
                  <a:pt x="49529" y="282"/>
                  <a:pt x="48733" y="1"/>
                  <a:pt x="4788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91" name="Google Shape;1291;p51"/>
          <p:cNvSpPr/>
          <p:nvPr/>
        </p:nvSpPr>
        <p:spPr>
          <a:xfrm>
            <a:off x="7099650" y="378763"/>
            <a:ext cx="1153600" cy="321450"/>
          </a:xfrm>
          <a:custGeom>
            <a:avLst/>
            <a:gdLst/>
            <a:ahLst/>
            <a:cxnLst/>
            <a:rect l="l" t="t" r="r" b="b"/>
            <a:pathLst>
              <a:path w="46144" h="12858" extrusionOk="0">
                <a:moveTo>
                  <a:pt x="43926" y="479"/>
                </a:moveTo>
                <a:cubicBezTo>
                  <a:pt x="44509" y="479"/>
                  <a:pt x="44950" y="712"/>
                  <a:pt x="44942" y="1436"/>
                </a:cubicBezTo>
                <a:cubicBezTo>
                  <a:pt x="44942" y="2618"/>
                  <a:pt x="42913" y="3150"/>
                  <a:pt x="42046" y="3525"/>
                </a:cubicBezTo>
                <a:lnTo>
                  <a:pt x="39484" y="4687"/>
                </a:lnTo>
                <a:cubicBezTo>
                  <a:pt x="37613" y="5534"/>
                  <a:pt x="35741" y="6382"/>
                  <a:pt x="33869" y="7209"/>
                </a:cubicBezTo>
                <a:cubicBezTo>
                  <a:pt x="32372" y="7899"/>
                  <a:pt x="30835" y="8490"/>
                  <a:pt x="29239" y="8943"/>
                </a:cubicBezTo>
                <a:cubicBezTo>
                  <a:pt x="28171" y="9235"/>
                  <a:pt x="27162" y="9366"/>
                  <a:pt x="26159" y="9366"/>
                </a:cubicBezTo>
                <a:cubicBezTo>
                  <a:pt x="24998" y="9366"/>
                  <a:pt x="23845" y="9190"/>
                  <a:pt x="22619" y="8884"/>
                </a:cubicBezTo>
                <a:cubicBezTo>
                  <a:pt x="22143" y="8763"/>
                  <a:pt x="21680" y="8709"/>
                  <a:pt x="21228" y="8709"/>
                </a:cubicBezTo>
                <a:cubicBezTo>
                  <a:pt x="18660" y="8709"/>
                  <a:pt x="16412" y="10424"/>
                  <a:pt x="13950" y="11228"/>
                </a:cubicBezTo>
                <a:cubicBezTo>
                  <a:pt x="12176" y="11819"/>
                  <a:pt x="10324" y="12174"/>
                  <a:pt x="8433" y="12273"/>
                </a:cubicBezTo>
                <a:lnTo>
                  <a:pt x="7743" y="12312"/>
                </a:lnTo>
                <a:cubicBezTo>
                  <a:pt x="6758" y="11701"/>
                  <a:pt x="6660" y="11130"/>
                  <a:pt x="7448" y="10578"/>
                </a:cubicBezTo>
                <a:cubicBezTo>
                  <a:pt x="7743" y="10401"/>
                  <a:pt x="8058" y="10263"/>
                  <a:pt x="8374" y="10184"/>
                </a:cubicBezTo>
                <a:cubicBezTo>
                  <a:pt x="8886" y="10027"/>
                  <a:pt x="9457" y="9908"/>
                  <a:pt x="9911" y="9593"/>
                </a:cubicBezTo>
                <a:cubicBezTo>
                  <a:pt x="10305" y="9317"/>
                  <a:pt x="11073" y="8509"/>
                  <a:pt x="10600" y="8037"/>
                </a:cubicBezTo>
                <a:cubicBezTo>
                  <a:pt x="10408" y="7854"/>
                  <a:pt x="9980" y="7794"/>
                  <a:pt x="9523" y="7794"/>
                </a:cubicBezTo>
                <a:cubicBezTo>
                  <a:pt x="8992" y="7794"/>
                  <a:pt x="8423" y="7875"/>
                  <a:pt x="8137" y="7938"/>
                </a:cubicBezTo>
                <a:cubicBezTo>
                  <a:pt x="7448" y="8076"/>
                  <a:pt x="6916" y="8450"/>
                  <a:pt x="6305" y="8805"/>
                </a:cubicBezTo>
                <a:cubicBezTo>
                  <a:pt x="5341" y="9339"/>
                  <a:pt x="4241" y="9737"/>
                  <a:pt x="3138" y="9737"/>
                </a:cubicBezTo>
                <a:cubicBezTo>
                  <a:pt x="2978" y="9737"/>
                  <a:pt x="2819" y="9729"/>
                  <a:pt x="2660" y="9711"/>
                </a:cubicBezTo>
                <a:cubicBezTo>
                  <a:pt x="1517" y="9593"/>
                  <a:pt x="630" y="8174"/>
                  <a:pt x="1754" y="7465"/>
                </a:cubicBezTo>
                <a:cubicBezTo>
                  <a:pt x="2207" y="7170"/>
                  <a:pt x="2758" y="6933"/>
                  <a:pt x="3251" y="6677"/>
                </a:cubicBezTo>
                <a:cubicBezTo>
                  <a:pt x="4256" y="6106"/>
                  <a:pt x="5320" y="5613"/>
                  <a:pt x="6403" y="5219"/>
                </a:cubicBezTo>
                <a:cubicBezTo>
                  <a:pt x="8177" y="4687"/>
                  <a:pt x="9970" y="4155"/>
                  <a:pt x="11743" y="3643"/>
                </a:cubicBezTo>
                <a:cubicBezTo>
                  <a:pt x="13634" y="3111"/>
                  <a:pt x="15565" y="2441"/>
                  <a:pt x="17476" y="2008"/>
                </a:cubicBezTo>
                <a:cubicBezTo>
                  <a:pt x="17663" y="1967"/>
                  <a:pt x="17854" y="1947"/>
                  <a:pt x="18045" y="1947"/>
                </a:cubicBezTo>
                <a:cubicBezTo>
                  <a:pt x="18599" y="1947"/>
                  <a:pt x="19155" y="2113"/>
                  <a:pt x="19624" y="2421"/>
                </a:cubicBezTo>
                <a:cubicBezTo>
                  <a:pt x="19900" y="2579"/>
                  <a:pt x="19860" y="2658"/>
                  <a:pt x="20195" y="2796"/>
                </a:cubicBezTo>
                <a:cubicBezTo>
                  <a:pt x="20485" y="2918"/>
                  <a:pt x="20799" y="2993"/>
                  <a:pt x="21118" y="2993"/>
                </a:cubicBezTo>
                <a:cubicBezTo>
                  <a:pt x="21211" y="2993"/>
                  <a:pt x="21304" y="2986"/>
                  <a:pt x="21397" y="2973"/>
                </a:cubicBezTo>
                <a:cubicBezTo>
                  <a:pt x="21969" y="2914"/>
                  <a:pt x="22520" y="2776"/>
                  <a:pt x="23052" y="2599"/>
                </a:cubicBezTo>
                <a:cubicBezTo>
                  <a:pt x="23960" y="2334"/>
                  <a:pt x="25250" y="1669"/>
                  <a:pt x="26224" y="1669"/>
                </a:cubicBezTo>
                <a:cubicBezTo>
                  <a:pt x="26264" y="1669"/>
                  <a:pt x="26304" y="1670"/>
                  <a:pt x="26343" y="1673"/>
                </a:cubicBezTo>
                <a:cubicBezTo>
                  <a:pt x="28096" y="1791"/>
                  <a:pt x="27643" y="2717"/>
                  <a:pt x="28293" y="3584"/>
                </a:cubicBezTo>
                <a:cubicBezTo>
                  <a:pt x="28608" y="3958"/>
                  <a:pt x="29003" y="4234"/>
                  <a:pt x="29456" y="4411"/>
                </a:cubicBezTo>
                <a:cubicBezTo>
                  <a:pt x="29840" y="4552"/>
                  <a:pt x="30230" y="4609"/>
                  <a:pt x="30621" y="4609"/>
                </a:cubicBezTo>
                <a:cubicBezTo>
                  <a:pt x="31654" y="4609"/>
                  <a:pt x="32695" y="4208"/>
                  <a:pt x="33652" y="3879"/>
                </a:cubicBezTo>
                <a:lnTo>
                  <a:pt x="38637" y="2145"/>
                </a:lnTo>
                <a:lnTo>
                  <a:pt x="41337" y="1200"/>
                </a:lnTo>
                <a:cubicBezTo>
                  <a:pt x="41768" y="1044"/>
                  <a:pt x="43018" y="479"/>
                  <a:pt x="43926" y="479"/>
                </a:cubicBezTo>
                <a:close/>
                <a:moveTo>
                  <a:pt x="43950" y="1"/>
                </a:moveTo>
                <a:cubicBezTo>
                  <a:pt x="43632" y="1"/>
                  <a:pt x="43311" y="49"/>
                  <a:pt x="43031" y="116"/>
                </a:cubicBezTo>
                <a:cubicBezTo>
                  <a:pt x="40844" y="609"/>
                  <a:pt x="38677" y="1594"/>
                  <a:pt x="36549" y="2323"/>
                </a:cubicBezTo>
                <a:lnTo>
                  <a:pt x="33377" y="3426"/>
                </a:lnTo>
                <a:cubicBezTo>
                  <a:pt x="32535" y="3720"/>
                  <a:pt x="31560" y="4120"/>
                  <a:pt x="30636" y="4120"/>
                </a:cubicBezTo>
                <a:cubicBezTo>
                  <a:pt x="30132" y="4120"/>
                  <a:pt x="29644" y="4002"/>
                  <a:pt x="29200" y="3682"/>
                </a:cubicBezTo>
                <a:cubicBezTo>
                  <a:pt x="28392" y="3111"/>
                  <a:pt x="28549" y="1948"/>
                  <a:pt x="27722" y="1416"/>
                </a:cubicBezTo>
                <a:cubicBezTo>
                  <a:pt x="27415" y="1230"/>
                  <a:pt x="27065" y="1166"/>
                  <a:pt x="26710" y="1166"/>
                </a:cubicBezTo>
                <a:cubicBezTo>
                  <a:pt x="26427" y="1166"/>
                  <a:pt x="26141" y="1206"/>
                  <a:pt x="25870" y="1259"/>
                </a:cubicBezTo>
                <a:cubicBezTo>
                  <a:pt x="24826" y="1456"/>
                  <a:pt x="23801" y="1850"/>
                  <a:pt x="22776" y="2145"/>
                </a:cubicBezTo>
                <a:cubicBezTo>
                  <a:pt x="22216" y="2304"/>
                  <a:pt x="21729" y="2463"/>
                  <a:pt x="21248" y="2463"/>
                </a:cubicBezTo>
                <a:cubicBezTo>
                  <a:pt x="20834" y="2463"/>
                  <a:pt x="20426" y="2345"/>
                  <a:pt x="19979" y="2008"/>
                </a:cubicBezTo>
                <a:cubicBezTo>
                  <a:pt x="19742" y="1791"/>
                  <a:pt x="19486" y="1594"/>
                  <a:pt x="19210" y="1416"/>
                </a:cubicBezTo>
                <a:cubicBezTo>
                  <a:pt x="18965" y="1314"/>
                  <a:pt x="18729" y="1273"/>
                  <a:pt x="18497" y="1273"/>
                </a:cubicBezTo>
                <a:cubicBezTo>
                  <a:pt x="18060" y="1273"/>
                  <a:pt x="17639" y="1419"/>
                  <a:pt x="17201" y="1574"/>
                </a:cubicBezTo>
                <a:cubicBezTo>
                  <a:pt x="16038" y="1968"/>
                  <a:pt x="14876" y="2264"/>
                  <a:pt x="13693" y="2579"/>
                </a:cubicBezTo>
                <a:cubicBezTo>
                  <a:pt x="11189" y="3239"/>
                  <a:pt x="8723" y="3995"/>
                  <a:pt x="6238" y="4752"/>
                </a:cubicBezTo>
                <a:lnTo>
                  <a:pt x="6238" y="4752"/>
                </a:lnTo>
                <a:cubicBezTo>
                  <a:pt x="6233" y="4752"/>
                  <a:pt x="6228" y="4751"/>
                  <a:pt x="6223" y="4751"/>
                </a:cubicBezTo>
                <a:cubicBezTo>
                  <a:pt x="6191" y="4751"/>
                  <a:pt x="6159" y="4756"/>
                  <a:pt x="6128" y="4766"/>
                </a:cubicBezTo>
                <a:cubicBezTo>
                  <a:pt x="5261" y="5061"/>
                  <a:pt x="4433" y="5436"/>
                  <a:pt x="3625" y="5869"/>
                </a:cubicBezTo>
                <a:cubicBezTo>
                  <a:pt x="2758" y="6303"/>
                  <a:pt x="1714" y="6677"/>
                  <a:pt x="985" y="7288"/>
                </a:cubicBezTo>
                <a:cubicBezTo>
                  <a:pt x="0" y="8115"/>
                  <a:pt x="414" y="9376"/>
                  <a:pt x="1458" y="9908"/>
                </a:cubicBezTo>
                <a:cubicBezTo>
                  <a:pt x="1935" y="10143"/>
                  <a:pt x="2478" y="10239"/>
                  <a:pt x="3038" y="10239"/>
                </a:cubicBezTo>
                <a:cubicBezTo>
                  <a:pt x="4029" y="10239"/>
                  <a:pt x="5073" y="9938"/>
                  <a:pt x="5891" y="9573"/>
                </a:cubicBezTo>
                <a:cubicBezTo>
                  <a:pt x="6837" y="9140"/>
                  <a:pt x="7645" y="8431"/>
                  <a:pt x="8728" y="8332"/>
                </a:cubicBezTo>
                <a:cubicBezTo>
                  <a:pt x="8821" y="8327"/>
                  <a:pt x="8953" y="8323"/>
                  <a:pt x="9098" y="8323"/>
                </a:cubicBezTo>
                <a:cubicBezTo>
                  <a:pt x="9508" y="8323"/>
                  <a:pt x="10024" y="8354"/>
                  <a:pt x="10068" y="8470"/>
                </a:cubicBezTo>
                <a:cubicBezTo>
                  <a:pt x="10364" y="9120"/>
                  <a:pt x="7034" y="10086"/>
                  <a:pt x="6640" y="10559"/>
                </a:cubicBezTo>
                <a:cubicBezTo>
                  <a:pt x="5931" y="11425"/>
                  <a:pt x="6226" y="12489"/>
                  <a:pt x="7329" y="12746"/>
                </a:cubicBezTo>
                <a:cubicBezTo>
                  <a:pt x="7674" y="12824"/>
                  <a:pt x="8046" y="12857"/>
                  <a:pt x="8433" y="12857"/>
                </a:cubicBezTo>
                <a:cubicBezTo>
                  <a:pt x="9797" y="12857"/>
                  <a:pt x="11349" y="12446"/>
                  <a:pt x="12531" y="12154"/>
                </a:cubicBezTo>
                <a:cubicBezTo>
                  <a:pt x="14698" y="11622"/>
                  <a:pt x="16590" y="10696"/>
                  <a:pt x="18599" y="9790"/>
                </a:cubicBezTo>
                <a:cubicBezTo>
                  <a:pt x="19454" y="9403"/>
                  <a:pt x="20273" y="9178"/>
                  <a:pt x="21135" y="9178"/>
                </a:cubicBezTo>
                <a:cubicBezTo>
                  <a:pt x="21545" y="9178"/>
                  <a:pt x="21964" y="9229"/>
                  <a:pt x="22402" y="9337"/>
                </a:cubicBezTo>
                <a:cubicBezTo>
                  <a:pt x="23368" y="9593"/>
                  <a:pt x="24274" y="9849"/>
                  <a:pt x="25259" y="9908"/>
                </a:cubicBezTo>
                <a:cubicBezTo>
                  <a:pt x="25470" y="9922"/>
                  <a:pt x="25681" y="9928"/>
                  <a:pt x="25891" y="9928"/>
                </a:cubicBezTo>
                <a:cubicBezTo>
                  <a:pt x="27567" y="9928"/>
                  <a:pt x="29220" y="9527"/>
                  <a:pt x="30796" y="9002"/>
                </a:cubicBezTo>
                <a:cubicBezTo>
                  <a:pt x="35110" y="7524"/>
                  <a:pt x="39268" y="5357"/>
                  <a:pt x="43425" y="3505"/>
                </a:cubicBezTo>
                <a:cubicBezTo>
                  <a:pt x="44410" y="3052"/>
                  <a:pt x="46144" y="2165"/>
                  <a:pt x="45474" y="786"/>
                </a:cubicBezTo>
                <a:cubicBezTo>
                  <a:pt x="45187" y="186"/>
                  <a:pt x="44573" y="1"/>
                  <a:pt x="4395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92" name="Google Shape;1292;p51"/>
          <p:cNvSpPr/>
          <p:nvPr/>
        </p:nvSpPr>
        <p:spPr>
          <a:xfrm>
            <a:off x="8621250" y="1291876"/>
            <a:ext cx="283484" cy="360430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293" name="Google Shape;1293;p51"/>
          <p:cNvGrpSpPr/>
          <p:nvPr/>
        </p:nvGrpSpPr>
        <p:grpSpPr>
          <a:xfrm rot="3288713">
            <a:off x="7935594" y="62930"/>
            <a:ext cx="876758" cy="1104743"/>
            <a:chOff x="11435300" y="1056650"/>
            <a:chExt cx="568775" cy="716675"/>
          </a:xfrm>
        </p:grpSpPr>
        <p:sp>
          <p:nvSpPr>
            <p:cNvPr id="1294" name="Google Shape;1294;p51"/>
            <p:cNvSpPr/>
            <p:nvPr/>
          </p:nvSpPr>
          <p:spPr>
            <a:xfrm>
              <a:off x="11464475" y="1078600"/>
              <a:ext cx="514575" cy="672500"/>
            </a:xfrm>
            <a:custGeom>
              <a:avLst/>
              <a:gdLst/>
              <a:ahLst/>
              <a:cxnLst/>
              <a:rect l="l" t="t" r="r" b="b"/>
              <a:pathLst>
                <a:path w="20583" h="26900" extrusionOk="0">
                  <a:moveTo>
                    <a:pt x="14711" y="1"/>
                  </a:moveTo>
                  <a:cubicBezTo>
                    <a:pt x="9241" y="5872"/>
                    <a:pt x="1" y="9041"/>
                    <a:pt x="1" y="9041"/>
                  </a:cubicBezTo>
                  <a:cubicBezTo>
                    <a:pt x="368" y="9708"/>
                    <a:pt x="668" y="10375"/>
                    <a:pt x="968" y="11042"/>
                  </a:cubicBezTo>
                  <a:cubicBezTo>
                    <a:pt x="2469" y="14545"/>
                    <a:pt x="3470" y="18214"/>
                    <a:pt x="3970" y="21983"/>
                  </a:cubicBezTo>
                  <a:cubicBezTo>
                    <a:pt x="3970" y="21983"/>
                    <a:pt x="4404" y="24752"/>
                    <a:pt x="4637" y="26787"/>
                  </a:cubicBezTo>
                  <a:cubicBezTo>
                    <a:pt x="4967" y="26831"/>
                    <a:pt x="5589" y="26900"/>
                    <a:pt x="6437" y="26900"/>
                  </a:cubicBezTo>
                  <a:cubicBezTo>
                    <a:pt x="8765" y="26900"/>
                    <a:pt x="12794" y="26385"/>
                    <a:pt x="17146" y="23451"/>
                  </a:cubicBezTo>
                  <a:lnTo>
                    <a:pt x="20582" y="18214"/>
                  </a:lnTo>
                  <a:cubicBezTo>
                    <a:pt x="19815" y="14811"/>
                    <a:pt x="18180" y="9174"/>
                    <a:pt x="16746" y="5071"/>
                  </a:cubicBezTo>
                  <a:cubicBezTo>
                    <a:pt x="15979" y="2936"/>
                    <a:pt x="14711" y="1"/>
                    <a:pt x="14711" y="1"/>
                  </a:cubicBezTo>
                  <a:close/>
                </a:path>
              </a:pathLst>
            </a:custGeom>
            <a:solidFill>
              <a:srgbClr val="302D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5" name="Google Shape;1295;p51"/>
            <p:cNvSpPr/>
            <p:nvPr/>
          </p:nvSpPr>
          <p:spPr>
            <a:xfrm>
              <a:off x="11435300" y="1056650"/>
              <a:ext cx="568775" cy="716675"/>
            </a:xfrm>
            <a:custGeom>
              <a:avLst/>
              <a:gdLst/>
              <a:ahLst/>
              <a:cxnLst/>
              <a:rect l="l" t="t" r="r" b="b"/>
              <a:pathLst>
                <a:path w="22751" h="28667" extrusionOk="0">
                  <a:moveTo>
                    <a:pt x="5871" y="21961"/>
                  </a:moveTo>
                  <a:cubicBezTo>
                    <a:pt x="5871" y="21961"/>
                    <a:pt x="5871" y="21961"/>
                    <a:pt x="5871" y="21961"/>
                  </a:cubicBezTo>
                  <a:cubicBezTo>
                    <a:pt x="5871" y="21962"/>
                    <a:pt x="5871" y="21963"/>
                    <a:pt x="5871" y="21963"/>
                  </a:cubicBezTo>
                  <a:cubicBezTo>
                    <a:pt x="5871" y="21963"/>
                    <a:pt x="5871" y="21962"/>
                    <a:pt x="5871" y="21961"/>
                  </a:cubicBezTo>
                  <a:close/>
                  <a:moveTo>
                    <a:pt x="15452" y="2500"/>
                  </a:moveTo>
                  <a:cubicBezTo>
                    <a:pt x="17666" y="7871"/>
                    <a:pt x="19425" y="13434"/>
                    <a:pt x="20704" y="19111"/>
                  </a:cubicBezTo>
                  <a:lnTo>
                    <a:pt x="20704" y="19111"/>
                  </a:lnTo>
                  <a:lnTo>
                    <a:pt x="17608" y="23801"/>
                  </a:lnTo>
                  <a:lnTo>
                    <a:pt x="17608" y="23801"/>
                  </a:lnTo>
                  <a:cubicBezTo>
                    <a:pt x="14683" y="25633"/>
                    <a:pt x="11307" y="26907"/>
                    <a:pt x="7865" y="26907"/>
                  </a:cubicBezTo>
                  <a:cubicBezTo>
                    <a:pt x="7484" y="26907"/>
                    <a:pt x="7103" y="26892"/>
                    <a:pt x="6721" y="26860"/>
                  </a:cubicBezTo>
                  <a:lnTo>
                    <a:pt x="6721" y="26860"/>
                  </a:lnTo>
                  <a:cubicBezTo>
                    <a:pt x="6587" y="25532"/>
                    <a:pt x="6499" y="24147"/>
                    <a:pt x="6171" y="22895"/>
                  </a:cubicBezTo>
                  <a:cubicBezTo>
                    <a:pt x="6105" y="22694"/>
                    <a:pt x="5971" y="22361"/>
                    <a:pt x="5938" y="22194"/>
                  </a:cubicBezTo>
                  <a:cubicBezTo>
                    <a:pt x="5938" y="22148"/>
                    <a:pt x="5889" y="22004"/>
                    <a:pt x="5871" y="21955"/>
                  </a:cubicBezTo>
                  <a:lnTo>
                    <a:pt x="5871" y="21955"/>
                  </a:lnTo>
                  <a:cubicBezTo>
                    <a:pt x="5871" y="21853"/>
                    <a:pt x="5869" y="20850"/>
                    <a:pt x="5838" y="20726"/>
                  </a:cubicBezTo>
                  <a:cubicBezTo>
                    <a:pt x="5199" y="17138"/>
                    <a:pt x="4089" y="13632"/>
                    <a:pt x="2533" y="10336"/>
                  </a:cubicBezTo>
                  <a:lnTo>
                    <a:pt x="2533" y="10336"/>
                  </a:lnTo>
                  <a:cubicBezTo>
                    <a:pt x="7221" y="8584"/>
                    <a:pt x="11814" y="5939"/>
                    <a:pt x="15452" y="2500"/>
                  </a:cubicBezTo>
                  <a:close/>
                  <a:moveTo>
                    <a:pt x="16170" y="1"/>
                  </a:moveTo>
                  <a:cubicBezTo>
                    <a:pt x="15815" y="1"/>
                    <a:pt x="15406" y="184"/>
                    <a:pt x="15211" y="379"/>
                  </a:cubicBezTo>
                  <a:cubicBezTo>
                    <a:pt x="11408" y="4381"/>
                    <a:pt x="6205" y="7317"/>
                    <a:pt x="1001" y="9118"/>
                  </a:cubicBezTo>
                  <a:cubicBezTo>
                    <a:pt x="434" y="9318"/>
                    <a:pt x="0" y="9919"/>
                    <a:pt x="301" y="10486"/>
                  </a:cubicBezTo>
                  <a:cubicBezTo>
                    <a:pt x="2102" y="14122"/>
                    <a:pt x="3369" y="18024"/>
                    <a:pt x="4003" y="22027"/>
                  </a:cubicBezTo>
                  <a:cubicBezTo>
                    <a:pt x="4060" y="22425"/>
                    <a:pt x="4262" y="22944"/>
                    <a:pt x="4362" y="23357"/>
                  </a:cubicBezTo>
                  <a:lnTo>
                    <a:pt x="4362" y="23357"/>
                  </a:lnTo>
                  <a:cubicBezTo>
                    <a:pt x="4356" y="23348"/>
                    <a:pt x="4350" y="23343"/>
                    <a:pt x="4344" y="23343"/>
                  </a:cubicBezTo>
                  <a:cubicBezTo>
                    <a:pt x="4318" y="23343"/>
                    <a:pt x="4291" y="23436"/>
                    <a:pt x="4270" y="23729"/>
                  </a:cubicBezTo>
                  <a:cubicBezTo>
                    <a:pt x="4170" y="25063"/>
                    <a:pt x="4670" y="26697"/>
                    <a:pt x="4870" y="28032"/>
                  </a:cubicBezTo>
                  <a:cubicBezTo>
                    <a:pt x="4937" y="28332"/>
                    <a:pt x="5204" y="28532"/>
                    <a:pt x="5504" y="28532"/>
                  </a:cubicBezTo>
                  <a:cubicBezTo>
                    <a:pt x="6178" y="28623"/>
                    <a:pt x="6853" y="28667"/>
                    <a:pt x="7526" y="28667"/>
                  </a:cubicBezTo>
                  <a:cubicBezTo>
                    <a:pt x="11514" y="28667"/>
                    <a:pt x="15436" y="27137"/>
                    <a:pt x="18747" y="24996"/>
                  </a:cubicBezTo>
                  <a:lnTo>
                    <a:pt x="18731" y="24987"/>
                  </a:lnTo>
                  <a:lnTo>
                    <a:pt x="18731" y="24987"/>
                  </a:lnTo>
                  <a:cubicBezTo>
                    <a:pt x="18889" y="24906"/>
                    <a:pt x="19025" y="24796"/>
                    <a:pt x="19114" y="24663"/>
                  </a:cubicBezTo>
                  <a:lnTo>
                    <a:pt x="22426" y="19613"/>
                  </a:lnTo>
                  <a:lnTo>
                    <a:pt x="22426" y="19613"/>
                  </a:lnTo>
                  <a:cubicBezTo>
                    <a:pt x="22511" y="19511"/>
                    <a:pt x="22573" y="19410"/>
                    <a:pt x="22616" y="19312"/>
                  </a:cubicBezTo>
                  <a:lnTo>
                    <a:pt x="22616" y="19312"/>
                  </a:lnTo>
                  <a:cubicBezTo>
                    <a:pt x="22738" y="19079"/>
                    <a:pt x="22750" y="18880"/>
                    <a:pt x="22689" y="18723"/>
                  </a:cubicBezTo>
                  <a:lnTo>
                    <a:pt x="22689" y="18723"/>
                  </a:lnTo>
                  <a:lnTo>
                    <a:pt x="22716" y="18725"/>
                  </a:lnTo>
                  <a:cubicBezTo>
                    <a:pt x="21282" y="12420"/>
                    <a:pt x="19314" y="6249"/>
                    <a:pt x="16746" y="345"/>
                  </a:cubicBezTo>
                  <a:cubicBezTo>
                    <a:pt x="16648" y="95"/>
                    <a:pt x="16423" y="1"/>
                    <a:pt x="1617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6" name="Google Shape;1296;p51"/>
            <p:cNvSpPr/>
            <p:nvPr/>
          </p:nvSpPr>
          <p:spPr>
            <a:xfrm>
              <a:off x="11464475" y="1078600"/>
              <a:ext cx="514575" cy="672500"/>
            </a:xfrm>
            <a:custGeom>
              <a:avLst/>
              <a:gdLst/>
              <a:ahLst/>
              <a:cxnLst/>
              <a:rect l="l" t="t" r="r" b="b"/>
              <a:pathLst>
                <a:path w="20583" h="26900" extrusionOk="0">
                  <a:moveTo>
                    <a:pt x="14711" y="1"/>
                  </a:moveTo>
                  <a:cubicBezTo>
                    <a:pt x="9241" y="5872"/>
                    <a:pt x="1" y="9041"/>
                    <a:pt x="1" y="9041"/>
                  </a:cubicBezTo>
                  <a:cubicBezTo>
                    <a:pt x="368" y="9708"/>
                    <a:pt x="668" y="10375"/>
                    <a:pt x="968" y="11042"/>
                  </a:cubicBezTo>
                  <a:cubicBezTo>
                    <a:pt x="2469" y="14545"/>
                    <a:pt x="3470" y="18214"/>
                    <a:pt x="3970" y="21983"/>
                  </a:cubicBezTo>
                  <a:cubicBezTo>
                    <a:pt x="3970" y="21983"/>
                    <a:pt x="4404" y="24752"/>
                    <a:pt x="4637" y="26787"/>
                  </a:cubicBezTo>
                  <a:cubicBezTo>
                    <a:pt x="4967" y="26831"/>
                    <a:pt x="5589" y="26900"/>
                    <a:pt x="6437" y="26900"/>
                  </a:cubicBezTo>
                  <a:cubicBezTo>
                    <a:pt x="8765" y="26900"/>
                    <a:pt x="12794" y="26385"/>
                    <a:pt x="17146" y="23451"/>
                  </a:cubicBezTo>
                  <a:lnTo>
                    <a:pt x="20582" y="18214"/>
                  </a:lnTo>
                  <a:cubicBezTo>
                    <a:pt x="19815" y="14811"/>
                    <a:pt x="18180" y="9174"/>
                    <a:pt x="16746" y="5071"/>
                  </a:cubicBezTo>
                  <a:cubicBezTo>
                    <a:pt x="15979" y="2936"/>
                    <a:pt x="14711" y="1"/>
                    <a:pt x="147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7" name="Google Shape;1297;p51"/>
            <p:cNvSpPr/>
            <p:nvPr/>
          </p:nvSpPr>
          <p:spPr>
            <a:xfrm>
              <a:off x="11892275" y="1533925"/>
              <a:ext cx="86775" cy="130125"/>
            </a:xfrm>
            <a:custGeom>
              <a:avLst/>
              <a:gdLst/>
              <a:ahLst/>
              <a:cxnLst/>
              <a:rect l="l" t="t" r="r" b="b"/>
              <a:pathLst>
                <a:path w="3471" h="5205" extrusionOk="0">
                  <a:moveTo>
                    <a:pt x="3470" y="1"/>
                  </a:moveTo>
                  <a:cubicBezTo>
                    <a:pt x="3470" y="1"/>
                    <a:pt x="2288" y="1269"/>
                    <a:pt x="1045" y="1269"/>
                  </a:cubicBezTo>
                  <a:cubicBezTo>
                    <a:pt x="740" y="1269"/>
                    <a:pt x="431" y="1192"/>
                    <a:pt x="134" y="1002"/>
                  </a:cubicBezTo>
                  <a:lnTo>
                    <a:pt x="134" y="1002"/>
                  </a:lnTo>
                  <a:cubicBezTo>
                    <a:pt x="135" y="1002"/>
                    <a:pt x="1135" y="2670"/>
                    <a:pt x="1" y="5205"/>
                  </a:cubicBezTo>
                  <a:lnTo>
                    <a:pt x="347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8" name="Google Shape;1298;p51"/>
            <p:cNvSpPr/>
            <p:nvPr/>
          </p:nvSpPr>
          <p:spPr>
            <a:xfrm>
              <a:off x="11550225" y="1280600"/>
              <a:ext cx="160600" cy="70500"/>
            </a:xfrm>
            <a:custGeom>
              <a:avLst/>
              <a:gdLst/>
              <a:ahLst/>
              <a:cxnLst/>
              <a:rect l="l" t="t" r="r" b="b"/>
              <a:pathLst>
                <a:path w="6424" h="2820" extrusionOk="0">
                  <a:moveTo>
                    <a:pt x="5583" y="1"/>
                  </a:moveTo>
                  <a:cubicBezTo>
                    <a:pt x="5503" y="1"/>
                    <a:pt x="5421" y="19"/>
                    <a:pt x="5344" y="60"/>
                  </a:cubicBezTo>
                  <a:cubicBezTo>
                    <a:pt x="3809" y="861"/>
                    <a:pt x="2208" y="1528"/>
                    <a:pt x="540" y="2028"/>
                  </a:cubicBezTo>
                  <a:cubicBezTo>
                    <a:pt x="0" y="2208"/>
                    <a:pt x="486" y="2820"/>
                    <a:pt x="953" y="2820"/>
                  </a:cubicBezTo>
                  <a:cubicBezTo>
                    <a:pt x="1005" y="2820"/>
                    <a:pt x="1057" y="2812"/>
                    <a:pt x="1107" y="2795"/>
                  </a:cubicBezTo>
                  <a:cubicBezTo>
                    <a:pt x="2775" y="2262"/>
                    <a:pt x="4376" y="1594"/>
                    <a:pt x="5944" y="794"/>
                  </a:cubicBezTo>
                  <a:cubicBezTo>
                    <a:pt x="6423" y="540"/>
                    <a:pt x="6021" y="1"/>
                    <a:pt x="558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9" name="Google Shape;1299;p51"/>
            <p:cNvSpPr/>
            <p:nvPr/>
          </p:nvSpPr>
          <p:spPr>
            <a:xfrm>
              <a:off x="11729750" y="1227150"/>
              <a:ext cx="72400" cy="47350"/>
            </a:xfrm>
            <a:custGeom>
              <a:avLst/>
              <a:gdLst/>
              <a:ahLst/>
              <a:cxnLst/>
              <a:rect l="l" t="t" r="r" b="b"/>
              <a:pathLst>
                <a:path w="2896" h="1894" extrusionOk="0">
                  <a:moveTo>
                    <a:pt x="2116" y="0"/>
                  </a:moveTo>
                  <a:cubicBezTo>
                    <a:pt x="2076" y="0"/>
                    <a:pt x="2036" y="9"/>
                    <a:pt x="1999" y="30"/>
                  </a:cubicBezTo>
                  <a:lnTo>
                    <a:pt x="331" y="964"/>
                  </a:lnTo>
                  <a:cubicBezTo>
                    <a:pt x="0" y="1144"/>
                    <a:pt x="428" y="1893"/>
                    <a:pt x="784" y="1893"/>
                  </a:cubicBezTo>
                  <a:cubicBezTo>
                    <a:pt x="823" y="1893"/>
                    <a:pt x="862" y="1884"/>
                    <a:pt x="898" y="1864"/>
                  </a:cubicBezTo>
                  <a:lnTo>
                    <a:pt x="2566" y="897"/>
                  </a:lnTo>
                  <a:cubicBezTo>
                    <a:pt x="2895" y="717"/>
                    <a:pt x="2472" y="0"/>
                    <a:pt x="21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0" name="Google Shape;1300;p51"/>
            <p:cNvSpPr/>
            <p:nvPr/>
          </p:nvSpPr>
          <p:spPr>
            <a:xfrm>
              <a:off x="11578800" y="1288050"/>
              <a:ext cx="266275" cy="131700"/>
            </a:xfrm>
            <a:custGeom>
              <a:avLst/>
              <a:gdLst/>
              <a:ahLst/>
              <a:cxnLst/>
              <a:rect l="l" t="t" r="r" b="b"/>
              <a:pathLst>
                <a:path w="10651" h="5268" extrusionOk="0">
                  <a:moveTo>
                    <a:pt x="10531" y="1"/>
                  </a:moveTo>
                  <a:cubicBezTo>
                    <a:pt x="10460" y="1"/>
                    <a:pt x="10325" y="59"/>
                    <a:pt x="10138" y="196"/>
                  </a:cubicBezTo>
                  <a:cubicBezTo>
                    <a:pt x="7336" y="2230"/>
                    <a:pt x="4201" y="3765"/>
                    <a:pt x="832" y="4632"/>
                  </a:cubicBezTo>
                  <a:cubicBezTo>
                    <a:pt x="637" y="4697"/>
                    <a:pt x="0" y="5267"/>
                    <a:pt x="150" y="5267"/>
                  </a:cubicBezTo>
                  <a:cubicBezTo>
                    <a:pt x="154" y="5267"/>
                    <a:pt x="159" y="5267"/>
                    <a:pt x="165" y="5266"/>
                  </a:cubicBezTo>
                  <a:cubicBezTo>
                    <a:pt x="3800" y="4265"/>
                    <a:pt x="7236" y="2631"/>
                    <a:pt x="10272" y="396"/>
                  </a:cubicBezTo>
                  <a:cubicBezTo>
                    <a:pt x="10586" y="166"/>
                    <a:pt x="10650" y="1"/>
                    <a:pt x="1053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1" name="Google Shape;1301;p51"/>
            <p:cNvSpPr/>
            <p:nvPr/>
          </p:nvSpPr>
          <p:spPr>
            <a:xfrm>
              <a:off x="11596200" y="1355600"/>
              <a:ext cx="265550" cy="130950"/>
            </a:xfrm>
            <a:custGeom>
              <a:avLst/>
              <a:gdLst/>
              <a:ahLst/>
              <a:cxnLst/>
              <a:rect l="l" t="t" r="r" b="b"/>
              <a:pathLst>
                <a:path w="10622" h="5238" extrusionOk="0">
                  <a:moveTo>
                    <a:pt x="10502" y="1"/>
                  </a:moveTo>
                  <a:cubicBezTo>
                    <a:pt x="10431" y="1"/>
                    <a:pt x="10296" y="59"/>
                    <a:pt x="10109" y="196"/>
                  </a:cubicBezTo>
                  <a:cubicBezTo>
                    <a:pt x="7307" y="2230"/>
                    <a:pt x="4138" y="3765"/>
                    <a:pt x="803" y="4632"/>
                  </a:cubicBezTo>
                  <a:cubicBezTo>
                    <a:pt x="582" y="4695"/>
                    <a:pt x="1" y="5238"/>
                    <a:pt x="111" y="5238"/>
                  </a:cubicBezTo>
                  <a:cubicBezTo>
                    <a:pt x="117" y="5238"/>
                    <a:pt x="125" y="5236"/>
                    <a:pt x="136" y="5233"/>
                  </a:cubicBezTo>
                  <a:cubicBezTo>
                    <a:pt x="3772" y="4265"/>
                    <a:pt x="7207" y="2631"/>
                    <a:pt x="10243" y="396"/>
                  </a:cubicBezTo>
                  <a:cubicBezTo>
                    <a:pt x="10557" y="166"/>
                    <a:pt x="10621" y="1"/>
                    <a:pt x="105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2" name="Google Shape;1302;p51"/>
            <p:cNvSpPr/>
            <p:nvPr/>
          </p:nvSpPr>
          <p:spPr>
            <a:xfrm>
              <a:off x="11607925" y="1424825"/>
              <a:ext cx="265925" cy="131675"/>
            </a:xfrm>
            <a:custGeom>
              <a:avLst/>
              <a:gdLst/>
              <a:ahLst/>
              <a:cxnLst/>
              <a:rect l="l" t="t" r="r" b="b"/>
              <a:pathLst>
                <a:path w="10637" h="5267" extrusionOk="0">
                  <a:moveTo>
                    <a:pt x="10525" y="1"/>
                  </a:moveTo>
                  <a:cubicBezTo>
                    <a:pt x="10458" y="1"/>
                    <a:pt x="10327" y="59"/>
                    <a:pt x="10141" y="195"/>
                  </a:cubicBezTo>
                  <a:cubicBezTo>
                    <a:pt x="7339" y="2230"/>
                    <a:pt x="4170" y="3764"/>
                    <a:pt x="834" y="4632"/>
                  </a:cubicBezTo>
                  <a:cubicBezTo>
                    <a:pt x="607" y="4697"/>
                    <a:pt x="1" y="5267"/>
                    <a:pt x="153" y="5267"/>
                  </a:cubicBezTo>
                  <a:cubicBezTo>
                    <a:pt x="157" y="5267"/>
                    <a:pt x="162" y="5266"/>
                    <a:pt x="167" y="5266"/>
                  </a:cubicBezTo>
                  <a:cubicBezTo>
                    <a:pt x="3803" y="4265"/>
                    <a:pt x="7239" y="2630"/>
                    <a:pt x="10274" y="395"/>
                  </a:cubicBezTo>
                  <a:cubicBezTo>
                    <a:pt x="10567" y="165"/>
                    <a:pt x="10637" y="1"/>
                    <a:pt x="105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3" name="Google Shape;1303;p51"/>
            <p:cNvSpPr/>
            <p:nvPr/>
          </p:nvSpPr>
          <p:spPr>
            <a:xfrm>
              <a:off x="11617150" y="1496550"/>
              <a:ext cx="266275" cy="131675"/>
            </a:xfrm>
            <a:custGeom>
              <a:avLst/>
              <a:gdLst/>
              <a:ahLst/>
              <a:cxnLst/>
              <a:rect l="l" t="t" r="r" b="b"/>
              <a:pathLst>
                <a:path w="10651" h="5267" extrusionOk="0">
                  <a:moveTo>
                    <a:pt x="10531" y="0"/>
                  </a:moveTo>
                  <a:cubicBezTo>
                    <a:pt x="10461" y="0"/>
                    <a:pt x="10325" y="58"/>
                    <a:pt x="10139" y="195"/>
                  </a:cubicBezTo>
                  <a:cubicBezTo>
                    <a:pt x="7337" y="2230"/>
                    <a:pt x="4201" y="3764"/>
                    <a:pt x="832" y="4631"/>
                  </a:cubicBezTo>
                  <a:cubicBezTo>
                    <a:pt x="637" y="4696"/>
                    <a:pt x="0" y="5267"/>
                    <a:pt x="151" y="5267"/>
                  </a:cubicBezTo>
                  <a:cubicBezTo>
                    <a:pt x="155" y="5267"/>
                    <a:pt x="160" y="5266"/>
                    <a:pt x="165" y="5265"/>
                  </a:cubicBezTo>
                  <a:cubicBezTo>
                    <a:pt x="3801" y="4265"/>
                    <a:pt x="7237" y="2630"/>
                    <a:pt x="10272" y="395"/>
                  </a:cubicBezTo>
                  <a:cubicBezTo>
                    <a:pt x="10586" y="165"/>
                    <a:pt x="10650" y="0"/>
                    <a:pt x="105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304" name="Google Shape;1304;p51"/>
          <p:cNvSpPr/>
          <p:nvPr/>
        </p:nvSpPr>
        <p:spPr>
          <a:xfrm>
            <a:off x="168237" y="3802443"/>
            <a:ext cx="283484" cy="360430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05" name="Google Shape;1305;p51"/>
          <p:cNvSpPr/>
          <p:nvPr/>
        </p:nvSpPr>
        <p:spPr>
          <a:xfrm flipH="1">
            <a:off x="6350056" y="322706"/>
            <a:ext cx="192795" cy="245160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" name="Rounded Rectangle 1">
            <a:extLst>
              <a:ext uri="{FF2B5EF4-FFF2-40B4-BE49-F238E27FC236}">
                <a16:creationId xmlns:a16="http://schemas.microsoft.com/office/drawing/2014/main" id="{E3877D3F-5AF2-65B5-9C6B-590ECD70B845}"/>
              </a:ext>
            </a:extLst>
          </p:cNvPr>
          <p:cNvSpPr/>
          <p:nvPr/>
        </p:nvSpPr>
        <p:spPr>
          <a:xfrm>
            <a:off x="221958" y="387275"/>
            <a:ext cx="1327302" cy="566796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  <a:sym typeface="Arial"/>
              </a:rPr>
              <a:t>Ví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  <a:sym typeface="Arial"/>
              </a:rPr>
              <a:t>dụ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  <a:sym typeface="Arial"/>
              </a:rPr>
              <a:t> 11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831123C-DDE2-20A3-A9D9-A906E0008A4A}"/>
              </a:ext>
            </a:extLst>
          </p:cNvPr>
          <p:cNvSpPr/>
          <p:nvPr/>
        </p:nvSpPr>
        <p:spPr>
          <a:xfrm>
            <a:off x="1652355" y="364505"/>
            <a:ext cx="5103010" cy="5373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200" kern="1200" noProof="0" dirty="0" err="1">
                <a:solidFill>
                  <a:prstClr val="black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Viết</a:t>
            </a:r>
            <a:r>
              <a:rPr lang="en-US" sz="2200" kern="1200" noProof="0" dirty="0">
                <a:solidFill>
                  <a:prstClr val="black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200" noProof="0" dirty="0" err="1">
                <a:solidFill>
                  <a:prstClr val="black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mỗi</a:t>
            </a:r>
            <a:r>
              <a:rPr lang="en-US" sz="2200" kern="1200" noProof="0" dirty="0">
                <a:solidFill>
                  <a:prstClr val="black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200" noProof="0" dirty="0" err="1">
                <a:solidFill>
                  <a:prstClr val="black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biểu</a:t>
            </a:r>
            <a:r>
              <a:rPr lang="en-US" sz="2200" kern="1200" noProof="0" dirty="0">
                <a:solidFill>
                  <a:prstClr val="black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200" noProof="0" dirty="0" err="1">
                <a:solidFill>
                  <a:prstClr val="black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2200" kern="1200" noProof="0" dirty="0">
                <a:solidFill>
                  <a:prstClr val="black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200" noProof="0" dirty="0" err="1">
                <a:solidFill>
                  <a:prstClr val="black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en-US" sz="2200" kern="1200" noProof="0" dirty="0">
                <a:solidFill>
                  <a:prstClr val="black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200" noProof="0" dirty="0" err="1">
                <a:solidFill>
                  <a:prstClr val="black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dưới</a:t>
            </a:r>
            <a:r>
              <a:rPr lang="en-US" sz="2200" kern="1200" noProof="0" dirty="0">
                <a:solidFill>
                  <a:prstClr val="black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200" noProof="0" dirty="0" err="1">
                <a:solidFill>
                  <a:prstClr val="black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dạng</a:t>
            </a:r>
            <a:r>
              <a:rPr lang="en-US" sz="2200" kern="1200" noProof="0" dirty="0">
                <a:solidFill>
                  <a:prstClr val="black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200" noProof="0" dirty="0" err="1">
                <a:solidFill>
                  <a:prstClr val="black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tích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: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6223879E-C5EE-126B-3686-B98CD2A98724}"/>
                  </a:ext>
                </a:extLst>
              </p:cNvPr>
              <p:cNvSpPr/>
              <p:nvPr/>
            </p:nvSpPr>
            <p:spPr>
              <a:xfrm>
                <a:off x="873481" y="1050834"/>
                <a:ext cx="5808007" cy="54579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+mn-ea"/>
                    <a:sym typeface="Arial"/>
                  </a:rPr>
                  <a:t>a)</a:t>
                </a:r>
                <a:r>
                  <a:rPr kumimoji="0" lang="en-US" sz="2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+mn-ea"/>
                    <a:sym typeface="Arial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22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2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  <m:t>𝑥</m:t>
                        </m:r>
                      </m:e>
                      <m:sup>
                        <m:r>
                          <a:rPr kumimoji="0" lang="en-US" sz="22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  <m:t>3</m:t>
                        </m:r>
                      </m:sup>
                    </m:sSup>
                    <m:r>
                      <a:rPr kumimoji="0" lang="en-US" sz="22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sym typeface="Arial"/>
                      </a:rPr>
                      <m:t>+8</m:t>
                    </m:r>
                  </m:oMath>
                </a14:m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+mn-ea"/>
                    <a:sym typeface="Arial"/>
                  </a:rPr>
                  <a:t>;			b) </a:t>
                </a:r>
                <a14:m>
                  <m:oMath xmlns:m="http://schemas.openxmlformats.org/officeDocument/2006/math"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sym typeface="Arial"/>
                      </a:rPr>
                      <m:t>8</m:t>
                    </m:r>
                    <m:sSup>
                      <m:sSup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  <m:t>𝑥</m:t>
                        </m:r>
                      </m:e>
                      <m:sup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  <m:t>3</m:t>
                        </m:r>
                      </m:sup>
                    </m:sSup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sym typeface="Arial"/>
                      </a:rPr>
                      <m:t>−27</m:t>
                    </m:r>
                    <m:sSup>
                      <m:sSup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  <m:t>𝑦</m:t>
                        </m:r>
                      </m:e>
                      <m:sup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  <m:t>3</m:t>
                        </m:r>
                      </m:sup>
                    </m:sSup>
                  </m:oMath>
                </a14:m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+mn-ea"/>
                    <a:sym typeface="Arial"/>
                  </a:rPr>
                  <a:t>	</a:t>
                </a:r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6223879E-C5EE-126B-3686-B98CD2A9872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3481" y="1050834"/>
                <a:ext cx="5808007" cy="545790"/>
              </a:xfrm>
              <a:prstGeom prst="rect">
                <a:avLst/>
              </a:prstGeom>
              <a:blipFill>
                <a:blip r:embed="rId3"/>
                <a:stretch>
                  <a:fillRect l="-1364" b="-2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Rectangle 12">
            <a:extLst>
              <a:ext uri="{FF2B5EF4-FFF2-40B4-BE49-F238E27FC236}">
                <a16:creationId xmlns:a16="http://schemas.microsoft.com/office/drawing/2014/main" id="{0F9D68B9-E725-9B9B-76A3-788C5BBC0808}"/>
              </a:ext>
            </a:extLst>
          </p:cNvPr>
          <p:cNvSpPr/>
          <p:nvPr/>
        </p:nvSpPr>
        <p:spPr>
          <a:xfrm>
            <a:off x="2962115" y="1745562"/>
            <a:ext cx="718466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200" b="1" i="1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  <a:sym typeface="Arial"/>
              </a:rPr>
              <a:t>Giải</a:t>
            </a:r>
            <a:endParaRPr kumimoji="0" lang="en-US" sz="2200" b="1" i="1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j-lt"/>
              <a:cs typeface="Arial" panose="020B0604020202020204" pitchFamily="34" charset="0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0D333707-C1F9-43B5-9110-A414D0479348}"/>
                  </a:ext>
                </a:extLst>
              </p:cNvPr>
              <p:cNvSpPr/>
              <p:nvPr/>
            </p:nvSpPr>
            <p:spPr>
              <a:xfrm>
                <a:off x="230468" y="2062281"/>
                <a:ext cx="8683063" cy="75540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2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+mn-ea"/>
                    <a:sym typeface="Arial"/>
                  </a:rPr>
                  <a:t>a)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𝑥</m:t>
                        </m:r>
                      </m:e>
                      <m:sup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3</m:t>
                        </m:r>
                      </m:sup>
                    </m:sSup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  <a:sym typeface="Arial"/>
                      </a:rPr>
                      <m:t>+8=</m:t>
                    </m:r>
                    <m:sSup>
                      <m:sSup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𝑥</m:t>
                        </m:r>
                      </m:e>
                      <m:sup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3</m:t>
                        </m:r>
                      </m:sup>
                    </m:sSup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  <a:sym typeface="Arial"/>
                      </a:rPr>
                      <m:t>+</m:t>
                    </m:r>
                    <m:sSup>
                      <m:sSup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2</m:t>
                        </m:r>
                      </m:e>
                      <m:sup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3</m:t>
                        </m:r>
                      </m:sup>
                    </m:sSup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  <a:sym typeface="Arial"/>
                      </a:rPr>
                      <m:t>=</m:t>
                    </m:r>
                    <m:d>
                      <m:d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</m:ctrlPr>
                      </m:dPr>
                      <m:e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𝑥</m:t>
                        </m:r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+2</m:t>
                        </m:r>
                      </m:e>
                    </m:d>
                    <m:d>
                      <m:d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  <a:sym typeface="Arial"/>
                              </a:rPr>
                            </m:ctrlPr>
                          </m:sSupPr>
                          <m:e>
                            <m: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  <a:sym typeface="Arial"/>
                              </a:rPr>
                              <m:t>𝑥</m:t>
                            </m:r>
                          </m:e>
                          <m:sup>
                            <m: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  <a:sym typeface="Arial"/>
                              </a:rPr>
                              <m:t>2</m:t>
                            </m:r>
                          </m:sup>
                        </m:sSup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−</m:t>
                        </m:r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𝑥</m:t>
                        </m:r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 . 2+</m:t>
                        </m:r>
                        <m:sSup>
                          <m:sSupPr>
                            <m:ctrlP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  <a:sym typeface="Arial"/>
                              </a:rPr>
                            </m:ctrlPr>
                          </m:sSupPr>
                          <m:e>
                            <m: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  <a:sym typeface="Arial"/>
                              </a:rPr>
                              <m:t>2</m:t>
                            </m:r>
                          </m:e>
                          <m:sup>
                            <m: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  <a:sym typeface="Arial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sym typeface="Arial"/>
                      </a:rPr>
                      <m:t>=</m:t>
                    </m:r>
                    <m:d>
                      <m:d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</m:ctrlPr>
                      </m:dPr>
                      <m:e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  <m:t>𝑥</m:t>
                        </m:r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  <m:t>+2</m:t>
                        </m:r>
                      </m:e>
                    </m:d>
                    <m:d>
                      <m:d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sym typeface="Arial"/>
                              </a:rPr>
                            </m:ctrlPr>
                          </m:sSupPr>
                          <m:e>
                            <m: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sym typeface="Arial"/>
                              </a:rPr>
                              <m:t>𝑥</m:t>
                            </m:r>
                          </m:e>
                          <m:sup>
                            <m: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sym typeface="Arial"/>
                              </a:rPr>
                              <m:t>2</m:t>
                            </m:r>
                          </m:sup>
                        </m:sSup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  <m:t>−2</m:t>
                        </m:r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  <m:t>𝑥</m:t>
                        </m:r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  <m:t>+4</m:t>
                        </m:r>
                      </m:e>
                    </m:d>
                  </m:oMath>
                </a14:m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sym typeface="Arial"/>
                </a:endParaRPr>
              </a:p>
            </p:txBody>
          </p:sp>
        </mc:Choice>
        <mc:Fallback xmlns="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0D333707-C1F9-43B5-9110-A414D047934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0468" y="2062281"/>
                <a:ext cx="8683063" cy="755400"/>
              </a:xfrm>
              <a:prstGeom prst="rect">
                <a:avLst/>
              </a:prstGeom>
              <a:blipFill>
                <a:blip r:embed="rId4"/>
                <a:stretch>
                  <a:fillRect l="-913" b="-129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03B7375E-A0F4-8445-5BD2-F64D4C657954}"/>
                  </a:ext>
                </a:extLst>
              </p:cNvPr>
              <p:cNvSpPr/>
              <p:nvPr/>
            </p:nvSpPr>
            <p:spPr>
              <a:xfrm>
                <a:off x="1032966" y="2901664"/>
                <a:ext cx="7871767" cy="201843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2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+mn-ea"/>
                    <a:sym typeface="Arial"/>
                  </a:rPr>
                  <a:t>b) </a:t>
                </a:r>
                <a14:m>
                  <m:oMath xmlns:m="http://schemas.openxmlformats.org/officeDocument/2006/math"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  <a:sym typeface="Arial"/>
                      </a:rPr>
                      <m:t>8</m:t>
                    </m:r>
                    <m:sSup>
                      <m:sSup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𝑥</m:t>
                        </m:r>
                      </m:e>
                      <m:sup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3</m:t>
                        </m:r>
                      </m:sup>
                    </m:sSup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  <a:sym typeface="Arial"/>
                      </a:rPr>
                      <m:t>−27</m:t>
                    </m:r>
                    <m:sSup>
                      <m:sSup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𝑦</m:t>
                        </m:r>
                      </m:e>
                      <m:sup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3</m:t>
                        </m:r>
                      </m:sup>
                    </m:sSup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  <a:sym typeface="Arial"/>
                      </a:rPr>
                      <m:t>=</m:t>
                    </m:r>
                    <m:sSup>
                      <m:sSup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</m:ctrlPr>
                      </m:sSupPr>
                      <m:e>
                        <m:d>
                          <m:dPr>
                            <m:ctrlP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  <a:sym typeface="Arial"/>
                              </a:rPr>
                            </m:ctrlPr>
                          </m:dPr>
                          <m:e>
                            <m: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  <a:sym typeface="Arial"/>
                              </a:rPr>
                              <m:t>2</m:t>
                            </m:r>
                            <m: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  <a:sym typeface="Arial"/>
                              </a:rPr>
                              <m:t>𝑥</m:t>
                            </m:r>
                          </m:e>
                        </m:d>
                      </m:e>
                      <m:sup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3</m:t>
                        </m:r>
                      </m:sup>
                    </m:sSup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  <a:sym typeface="Arial"/>
                      </a:rPr>
                      <m:t>−</m:t>
                    </m:r>
                    <m:sSup>
                      <m:sSup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</m:ctrlPr>
                      </m:sSupPr>
                      <m:e>
                        <m:d>
                          <m:dPr>
                            <m:ctrlP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  <a:sym typeface="Arial"/>
                              </a:rPr>
                            </m:ctrlPr>
                          </m:dPr>
                          <m:e>
                            <m: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  <a:sym typeface="Arial"/>
                              </a:rPr>
                              <m:t>3</m:t>
                            </m:r>
                            <m: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  <a:sym typeface="Arial"/>
                              </a:rPr>
                              <m:t>𝑦</m:t>
                            </m:r>
                          </m:e>
                        </m:d>
                      </m:e>
                      <m:sup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3</m:t>
                        </m:r>
                      </m:sup>
                    </m:sSup>
                  </m:oMath>
                </a14:m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sym typeface="Arial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2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</a:rPr>
                  <a:t>	           </a:t>
                </a:r>
                <a14:m>
                  <m:oMath xmlns:m="http://schemas.openxmlformats.org/officeDocument/2006/math"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</a:rPr>
                      <m:t>=</m:t>
                    </m:r>
                    <m:d>
                      <m:d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</m:ctrlPr>
                      </m:d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  <m:t>2</m:t>
                        </m:r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  <m:t>𝑥</m:t>
                        </m:r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  <m:t>−3</m:t>
                        </m:r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  <m:t>𝑦</m:t>
                        </m:r>
                      </m:e>
                    </m:d>
                    <m:d>
                      <m:dPr>
                        <m:begChr m:val="["/>
                        <m:endChr m:val="]"/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2200" b="0" i="1" kern="1200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</a:rPr>
                                </m:ctrlPr>
                              </m:dPr>
                              <m:e>
                                <m:r>
                                  <a:rPr lang="en-US" sz="2200" b="0" i="1" kern="1200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</a:rPr>
                                  <m:t>2</m:t>
                                </m:r>
                                <m:r>
                                  <a:rPr lang="en-US" sz="2200" b="0" i="1" kern="1200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</a:rPr>
                                  <m:t>𝑥</m:t>
                                </m:r>
                              </m:e>
                            </m:d>
                          </m:e>
                          <m:sup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</a:rPr>
                              <m:t>2</m:t>
                            </m:r>
                          </m:sup>
                        </m:s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  <m:t>+</m:t>
                        </m:r>
                        <m:d>
                          <m:dPr>
                            <m:ctrlP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</a:rPr>
                            </m:ctrlPr>
                          </m:dPr>
                          <m:e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</a:rPr>
                              <m:t>2</m:t>
                            </m:r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</a:rPr>
                              <m:t>𝑥</m:t>
                            </m:r>
                          </m:e>
                        </m:d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  <m:t> .  </m:t>
                        </m:r>
                        <m:d>
                          <m:dPr>
                            <m:ctrlP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</a:rPr>
                            </m:ctrlPr>
                          </m:dPr>
                          <m:e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</a:rPr>
                              <m:t>3</m:t>
                            </m:r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</a:rPr>
                              <m:t>𝑦</m:t>
                            </m:r>
                          </m:e>
                        </m:d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  <m:t>+</m:t>
                        </m:r>
                        <m:sSup>
                          <m:sSupPr>
                            <m:ctrlP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2200" b="0" i="1" kern="1200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</a:rPr>
                                </m:ctrlPr>
                              </m:dPr>
                              <m:e>
                                <m:r>
                                  <a:rPr lang="en-US" sz="2200" b="0" i="1" kern="1200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</a:rPr>
                                  <m:t>3</m:t>
                                </m:r>
                                <m:r>
                                  <a:rPr lang="en-US" sz="2200" b="0" i="1" kern="1200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</a:rPr>
                                  <m:t>𝑦</m:t>
                                </m:r>
                              </m:e>
                            </m:d>
                          </m:e>
                          <m:sup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</a:rPr>
                              <m:t>2</m:t>
                            </m:r>
                          </m:sup>
                        </m:sSup>
                      </m:e>
                    </m:d>
                  </m:oMath>
                </a14:m>
                <a:endParaRPr lang="en-US" sz="2200" b="0" i="1" kern="1200" dirty="0">
                  <a:solidFill>
                    <a:prstClr val="black"/>
                  </a:solidFill>
                  <a:latin typeface="Cambria Math" panose="02040503050406030204" pitchFamily="18" charset="0"/>
                  <a:ea typeface="+mn-ea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2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2200" b="0" kern="1200" dirty="0">
                    <a:solidFill>
                      <a:prstClr val="black"/>
                    </a:solidFill>
                    <a:ea typeface="+mn-ea"/>
                  </a:rPr>
                  <a:t>	           </a:t>
                </a:r>
                <a14:m>
                  <m:oMath xmlns:m="http://schemas.openxmlformats.org/officeDocument/2006/math"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</a:rPr>
                      <m:t>=</m:t>
                    </m:r>
                    <m:d>
                      <m:d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</m:ctrlPr>
                      </m:d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  <m:t>2</m:t>
                        </m:r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  <m:t>𝑥</m:t>
                        </m:r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  <m:t>−3</m:t>
                        </m:r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  <m:t>𝑦</m:t>
                        </m:r>
                      </m:e>
                    </m:d>
                    <m:d>
                      <m:d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</m:ctrlPr>
                      </m:d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  <m:t>4</m:t>
                        </m:r>
                        <m:sSup>
                          <m:sSupPr>
                            <m:ctrlP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</a:rPr>
                            </m:ctrlPr>
                          </m:sSupPr>
                          <m:e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</a:rPr>
                              <m:t>2</m:t>
                            </m:r>
                          </m:sup>
                        </m:s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  <m:t>+6</m:t>
                        </m:r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  <m:t>𝑥𝑦</m:t>
                        </m:r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  <m:t>+9</m:t>
                        </m:r>
                        <m:sSup>
                          <m:sSupPr>
                            <m:ctrlP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</a:rPr>
                            </m:ctrlPr>
                          </m:sSupPr>
                          <m:e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</a:rPr>
                              <m:t>𝑦</m:t>
                            </m:r>
                          </m:e>
                          <m:sup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</a:rPr>
                              <m:t>2</m:t>
                            </m:r>
                          </m:sup>
                        </m:sSup>
                      </m:e>
                    </m:d>
                  </m:oMath>
                </a14:m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+mn-ea"/>
                    <a:sym typeface="Arial"/>
                  </a:rPr>
                  <a:t> </a:t>
                </a:r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03B7375E-A0F4-8445-5BD2-F64D4C65795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2966" y="2901664"/>
                <a:ext cx="7871767" cy="2018438"/>
              </a:xfrm>
              <a:prstGeom prst="rect">
                <a:avLst/>
              </a:prstGeom>
              <a:blipFill>
                <a:blip r:embed="rId5"/>
                <a:stretch>
                  <a:fillRect l="-1006" b="-30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82618318"/>
      </p:ext>
    </p:extLst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12" grpId="0"/>
      <p:bldP spid="13" grpId="0"/>
      <p:bldP spid="14" grpId="0"/>
      <p:bldP spid="5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0" name="Google Shape;1470;p53"/>
          <p:cNvSpPr/>
          <p:nvPr/>
        </p:nvSpPr>
        <p:spPr>
          <a:xfrm rot="3313477" flipH="1">
            <a:off x="-1054508" y="4068791"/>
            <a:ext cx="2312077" cy="1920959"/>
          </a:xfrm>
          <a:custGeom>
            <a:avLst/>
            <a:gdLst/>
            <a:ahLst/>
            <a:cxnLst/>
            <a:rect l="l" t="t" r="r" b="b"/>
            <a:pathLst>
              <a:path w="41120" h="34164" extrusionOk="0">
                <a:moveTo>
                  <a:pt x="14866" y="0"/>
                </a:moveTo>
                <a:cubicBezTo>
                  <a:pt x="13670" y="0"/>
                  <a:pt x="12502" y="620"/>
                  <a:pt x="11920" y="1757"/>
                </a:cubicBezTo>
                <a:cubicBezTo>
                  <a:pt x="11000" y="1086"/>
                  <a:pt x="9879" y="778"/>
                  <a:pt x="8738" y="778"/>
                </a:cubicBezTo>
                <a:cubicBezTo>
                  <a:pt x="7536" y="778"/>
                  <a:pt x="6312" y="1120"/>
                  <a:pt x="5280" y="1737"/>
                </a:cubicBezTo>
                <a:cubicBezTo>
                  <a:pt x="3271" y="2939"/>
                  <a:pt x="1911" y="5027"/>
                  <a:pt x="1123" y="7234"/>
                </a:cubicBezTo>
                <a:cubicBezTo>
                  <a:pt x="177" y="9835"/>
                  <a:pt x="0" y="12948"/>
                  <a:pt x="1675" y="15135"/>
                </a:cubicBezTo>
                <a:cubicBezTo>
                  <a:pt x="2761" y="16515"/>
                  <a:pt x="4407" y="17291"/>
                  <a:pt x="6135" y="17291"/>
                </a:cubicBezTo>
                <a:cubicBezTo>
                  <a:pt x="6381" y="17291"/>
                  <a:pt x="6628" y="17275"/>
                  <a:pt x="6876" y="17243"/>
                </a:cubicBezTo>
                <a:lnTo>
                  <a:pt x="6876" y="17243"/>
                </a:lnTo>
                <a:cubicBezTo>
                  <a:pt x="4827" y="18701"/>
                  <a:pt x="3763" y="21341"/>
                  <a:pt x="4000" y="23844"/>
                </a:cubicBezTo>
                <a:cubicBezTo>
                  <a:pt x="4157" y="25282"/>
                  <a:pt x="4709" y="26661"/>
                  <a:pt x="5576" y="27824"/>
                </a:cubicBezTo>
                <a:cubicBezTo>
                  <a:pt x="6226" y="28730"/>
                  <a:pt x="7054" y="29814"/>
                  <a:pt x="8118" y="30227"/>
                </a:cubicBezTo>
                <a:cubicBezTo>
                  <a:pt x="8981" y="30545"/>
                  <a:pt x="9881" y="30701"/>
                  <a:pt x="10776" y="30701"/>
                </a:cubicBezTo>
                <a:cubicBezTo>
                  <a:pt x="12432" y="30701"/>
                  <a:pt x="14071" y="30167"/>
                  <a:pt x="15427" y="29144"/>
                </a:cubicBezTo>
                <a:lnTo>
                  <a:pt x="15427" y="29144"/>
                </a:lnTo>
                <a:cubicBezTo>
                  <a:pt x="15309" y="30917"/>
                  <a:pt x="16412" y="32651"/>
                  <a:pt x="17989" y="33478"/>
                </a:cubicBezTo>
                <a:cubicBezTo>
                  <a:pt x="18895" y="33954"/>
                  <a:pt x="19844" y="34163"/>
                  <a:pt x="20801" y="34163"/>
                </a:cubicBezTo>
                <a:cubicBezTo>
                  <a:pt x="24757" y="34163"/>
                  <a:pt x="28861" y="30597"/>
                  <a:pt x="30717" y="27567"/>
                </a:cubicBezTo>
                <a:cubicBezTo>
                  <a:pt x="31584" y="28828"/>
                  <a:pt x="32923" y="29676"/>
                  <a:pt x="34441" y="29912"/>
                </a:cubicBezTo>
                <a:cubicBezTo>
                  <a:pt x="34667" y="29947"/>
                  <a:pt x="34894" y="29965"/>
                  <a:pt x="35120" y="29965"/>
                </a:cubicBezTo>
                <a:cubicBezTo>
                  <a:pt x="36405" y="29965"/>
                  <a:pt x="37647" y="29403"/>
                  <a:pt x="38519" y="28415"/>
                </a:cubicBezTo>
                <a:cubicBezTo>
                  <a:pt x="39012" y="27784"/>
                  <a:pt x="39366" y="27016"/>
                  <a:pt x="39544" y="26228"/>
                </a:cubicBezTo>
                <a:cubicBezTo>
                  <a:pt x="40135" y="23587"/>
                  <a:pt x="38874" y="20435"/>
                  <a:pt x="36312" y="19647"/>
                </a:cubicBezTo>
                <a:cubicBezTo>
                  <a:pt x="41120" y="17086"/>
                  <a:pt x="37199" y="10741"/>
                  <a:pt x="33790" y="8948"/>
                </a:cubicBezTo>
                <a:cubicBezTo>
                  <a:pt x="32750" y="8399"/>
                  <a:pt x="31464" y="8092"/>
                  <a:pt x="30181" y="8092"/>
                </a:cubicBezTo>
                <a:cubicBezTo>
                  <a:pt x="28378" y="8092"/>
                  <a:pt x="26581" y="8698"/>
                  <a:pt x="25476" y="10091"/>
                </a:cubicBezTo>
                <a:cubicBezTo>
                  <a:pt x="25890" y="8653"/>
                  <a:pt x="25752" y="7116"/>
                  <a:pt x="25062" y="5776"/>
                </a:cubicBezTo>
                <a:cubicBezTo>
                  <a:pt x="24392" y="4495"/>
                  <a:pt x="23368" y="3451"/>
                  <a:pt x="22087" y="2762"/>
                </a:cubicBezTo>
                <a:cubicBezTo>
                  <a:pt x="21456" y="2407"/>
                  <a:pt x="20767" y="2131"/>
                  <a:pt x="20057" y="1973"/>
                </a:cubicBezTo>
                <a:cubicBezTo>
                  <a:pt x="19703" y="1895"/>
                  <a:pt x="19348" y="1855"/>
                  <a:pt x="18994" y="1836"/>
                </a:cubicBezTo>
                <a:cubicBezTo>
                  <a:pt x="18974" y="1832"/>
                  <a:pt x="18920" y="1830"/>
                  <a:pt x="18847" y="1830"/>
                </a:cubicBezTo>
                <a:cubicBezTo>
                  <a:pt x="18555" y="1830"/>
                  <a:pt x="17949" y="1855"/>
                  <a:pt x="17949" y="1855"/>
                </a:cubicBezTo>
                <a:cubicBezTo>
                  <a:pt x="17595" y="1205"/>
                  <a:pt x="17043" y="673"/>
                  <a:pt x="16353" y="338"/>
                </a:cubicBezTo>
                <a:cubicBezTo>
                  <a:pt x="15880" y="110"/>
                  <a:pt x="15371" y="0"/>
                  <a:pt x="14866" y="0"/>
                </a:cubicBezTo>
                <a:close/>
              </a:path>
            </a:pathLst>
          </a:custGeom>
          <a:solidFill>
            <a:srgbClr val="FE8F86">
              <a:alpha val="6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38" name="Google Shape;1438;p53"/>
          <p:cNvSpPr/>
          <p:nvPr/>
        </p:nvSpPr>
        <p:spPr>
          <a:xfrm>
            <a:off x="280473" y="4274247"/>
            <a:ext cx="884174" cy="210275"/>
          </a:xfrm>
          <a:custGeom>
            <a:avLst/>
            <a:gdLst/>
            <a:ahLst/>
            <a:cxnLst/>
            <a:rect l="l" t="t" r="r" b="b"/>
            <a:pathLst>
              <a:path w="46144" h="12858" extrusionOk="0">
                <a:moveTo>
                  <a:pt x="43926" y="479"/>
                </a:moveTo>
                <a:cubicBezTo>
                  <a:pt x="44509" y="479"/>
                  <a:pt x="44950" y="712"/>
                  <a:pt x="44942" y="1436"/>
                </a:cubicBezTo>
                <a:cubicBezTo>
                  <a:pt x="44942" y="2618"/>
                  <a:pt x="42913" y="3150"/>
                  <a:pt x="42046" y="3525"/>
                </a:cubicBezTo>
                <a:lnTo>
                  <a:pt x="39484" y="4687"/>
                </a:lnTo>
                <a:cubicBezTo>
                  <a:pt x="37613" y="5534"/>
                  <a:pt x="35741" y="6382"/>
                  <a:pt x="33869" y="7209"/>
                </a:cubicBezTo>
                <a:cubicBezTo>
                  <a:pt x="32372" y="7899"/>
                  <a:pt x="30835" y="8490"/>
                  <a:pt x="29239" y="8943"/>
                </a:cubicBezTo>
                <a:cubicBezTo>
                  <a:pt x="28171" y="9235"/>
                  <a:pt x="27162" y="9366"/>
                  <a:pt x="26159" y="9366"/>
                </a:cubicBezTo>
                <a:cubicBezTo>
                  <a:pt x="24998" y="9366"/>
                  <a:pt x="23845" y="9190"/>
                  <a:pt x="22619" y="8884"/>
                </a:cubicBezTo>
                <a:cubicBezTo>
                  <a:pt x="22143" y="8763"/>
                  <a:pt x="21680" y="8709"/>
                  <a:pt x="21228" y="8709"/>
                </a:cubicBezTo>
                <a:cubicBezTo>
                  <a:pt x="18660" y="8709"/>
                  <a:pt x="16412" y="10424"/>
                  <a:pt x="13950" y="11228"/>
                </a:cubicBezTo>
                <a:cubicBezTo>
                  <a:pt x="12176" y="11819"/>
                  <a:pt x="10324" y="12174"/>
                  <a:pt x="8433" y="12273"/>
                </a:cubicBezTo>
                <a:lnTo>
                  <a:pt x="7743" y="12312"/>
                </a:lnTo>
                <a:cubicBezTo>
                  <a:pt x="6758" y="11701"/>
                  <a:pt x="6660" y="11130"/>
                  <a:pt x="7448" y="10578"/>
                </a:cubicBezTo>
                <a:cubicBezTo>
                  <a:pt x="7743" y="10401"/>
                  <a:pt x="8058" y="10263"/>
                  <a:pt x="8374" y="10184"/>
                </a:cubicBezTo>
                <a:cubicBezTo>
                  <a:pt x="8886" y="10027"/>
                  <a:pt x="9457" y="9908"/>
                  <a:pt x="9911" y="9593"/>
                </a:cubicBezTo>
                <a:cubicBezTo>
                  <a:pt x="10305" y="9317"/>
                  <a:pt x="11073" y="8509"/>
                  <a:pt x="10600" y="8037"/>
                </a:cubicBezTo>
                <a:cubicBezTo>
                  <a:pt x="10408" y="7854"/>
                  <a:pt x="9980" y="7794"/>
                  <a:pt x="9523" y="7794"/>
                </a:cubicBezTo>
                <a:cubicBezTo>
                  <a:pt x="8992" y="7794"/>
                  <a:pt x="8423" y="7875"/>
                  <a:pt x="8137" y="7938"/>
                </a:cubicBezTo>
                <a:cubicBezTo>
                  <a:pt x="7448" y="8076"/>
                  <a:pt x="6916" y="8450"/>
                  <a:pt x="6305" y="8805"/>
                </a:cubicBezTo>
                <a:cubicBezTo>
                  <a:pt x="5341" y="9339"/>
                  <a:pt x="4241" y="9737"/>
                  <a:pt x="3138" y="9737"/>
                </a:cubicBezTo>
                <a:cubicBezTo>
                  <a:pt x="2978" y="9737"/>
                  <a:pt x="2819" y="9729"/>
                  <a:pt x="2660" y="9711"/>
                </a:cubicBezTo>
                <a:cubicBezTo>
                  <a:pt x="1517" y="9593"/>
                  <a:pt x="630" y="8174"/>
                  <a:pt x="1754" y="7465"/>
                </a:cubicBezTo>
                <a:cubicBezTo>
                  <a:pt x="2207" y="7170"/>
                  <a:pt x="2758" y="6933"/>
                  <a:pt x="3251" y="6677"/>
                </a:cubicBezTo>
                <a:cubicBezTo>
                  <a:pt x="4256" y="6106"/>
                  <a:pt x="5320" y="5613"/>
                  <a:pt x="6403" y="5219"/>
                </a:cubicBezTo>
                <a:cubicBezTo>
                  <a:pt x="8177" y="4687"/>
                  <a:pt x="9970" y="4155"/>
                  <a:pt x="11743" y="3643"/>
                </a:cubicBezTo>
                <a:cubicBezTo>
                  <a:pt x="13634" y="3111"/>
                  <a:pt x="15565" y="2441"/>
                  <a:pt x="17476" y="2008"/>
                </a:cubicBezTo>
                <a:cubicBezTo>
                  <a:pt x="17663" y="1967"/>
                  <a:pt x="17854" y="1947"/>
                  <a:pt x="18045" y="1947"/>
                </a:cubicBezTo>
                <a:cubicBezTo>
                  <a:pt x="18599" y="1947"/>
                  <a:pt x="19155" y="2113"/>
                  <a:pt x="19624" y="2421"/>
                </a:cubicBezTo>
                <a:cubicBezTo>
                  <a:pt x="19900" y="2579"/>
                  <a:pt x="19860" y="2658"/>
                  <a:pt x="20195" y="2796"/>
                </a:cubicBezTo>
                <a:cubicBezTo>
                  <a:pt x="20485" y="2918"/>
                  <a:pt x="20799" y="2993"/>
                  <a:pt x="21118" y="2993"/>
                </a:cubicBezTo>
                <a:cubicBezTo>
                  <a:pt x="21211" y="2993"/>
                  <a:pt x="21304" y="2986"/>
                  <a:pt x="21397" y="2973"/>
                </a:cubicBezTo>
                <a:cubicBezTo>
                  <a:pt x="21969" y="2914"/>
                  <a:pt x="22520" y="2776"/>
                  <a:pt x="23052" y="2599"/>
                </a:cubicBezTo>
                <a:cubicBezTo>
                  <a:pt x="23960" y="2334"/>
                  <a:pt x="25250" y="1669"/>
                  <a:pt x="26224" y="1669"/>
                </a:cubicBezTo>
                <a:cubicBezTo>
                  <a:pt x="26264" y="1669"/>
                  <a:pt x="26304" y="1670"/>
                  <a:pt x="26343" y="1673"/>
                </a:cubicBezTo>
                <a:cubicBezTo>
                  <a:pt x="28096" y="1791"/>
                  <a:pt x="27643" y="2717"/>
                  <a:pt x="28293" y="3584"/>
                </a:cubicBezTo>
                <a:cubicBezTo>
                  <a:pt x="28608" y="3958"/>
                  <a:pt x="29003" y="4234"/>
                  <a:pt x="29456" y="4411"/>
                </a:cubicBezTo>
                <a:cubicBezTo>
                  <a:pt x="29840" y="4552"/>
                  <a:pt x="30230" y="4609"/>
                  <a:pt x="30621" y="4609"/>
                </a:cubicBezTo>
                <a:cubicBezTo>
                  <a:pt x="31654" y="4609"/>
                  <a:pt x="32695" y="4208"/>
                  <a:pt x="33652" y="3879"/>
                </a:cubicBezTo>
                <a:lnTo>
                  <a:pt x="38637" y="2145"/>
                </a:lnTo>
                <a:lnTo>
                  <a:pt x="41337" y="1200"/>
                </a:lnTo>
                <a:cubicBezTo>
                  <a:pt x="41768" y="1044"/>
                  <a:pt x="43018" y="479"/>
                  <a:pt x="43926" y="479"/>
                </a:cubicBezTo>
                <a:close/>
                <a:moveTo>
                  <a:pt x="43950" y="1"/>
                </a:moveTo>
                <a:cubicBezTo>
                  <a:pt x="43632" y="1"/>
                  <a:pt x="43311" y="49"/>
                  <a:pt x="43031" y="116"/>
                </a:cubicBezTo>
                <a:cubicBezTo>
                  <a:pt x="40844" y="609"/>
                  <a:pt x="38677" y="1594"/>
                  <a:pt x="36549" y="2323"/>
                </a:cubicBezTo>
                <a:lnTo>
                  <a:pt x="33377" y="3426"/>
                </a:lnTo>
                <a:cubicBezTo>
                  <a:pt x="32535" y="3720"/>
                  <a:pt x="31560" y="4120"/>
                  <a:pt x="30636" y="4120"/>
                </a:cubicBezTo>
                <a:cubicBezTo>
                  <a:pt x="30132" y="4120"/>
                  <a:pt x="29644" y="4002"/>
                  <a:pt x="29200" y="3682"/>
                </a:cubicBezTo>
                <a:cubicBezTo>
                  <a:pt x="28392" y="3111"/>
                  <a:pt x="28549" y="1948"/>
                  <a:pt x="27722" y="1416"/>
                </a:cubicBezTo>
                <a:cubicBezTo>
                  <a:pt x="27415" y="1230"/>
                  <a:pt x="27065" y="1166"/>
                  <a:pt x="26710" y="1166"/>
                </a:cubicBezTo>
                <a:cubicBezTo>
                  <a:pt x="26427" y="1166"/>
                  <a:pt x="26141" y="1206"/>
                  <a:pt x="25870" y="1259"/>
                </a:cubicBezTo>
                <a:cubicBezTo>
                  <a:pt x="24826" y="1456"/>
                  <a:pt x="23801" y="1850"/>
                  <a:pt x="22776" y="2145"/>
                </a:cubicBezTo>
                <a:cubicBezTo>
                  <a:pt x="22216" y="2304"/>
                  <a:pt x="21729" y="2463"/>
                  <a:pt x="21248" y="2463"/>
                </a:cubicBezTo>
                <a:cubicBezTo>
                  <a:pt x="20834" y="2463"/>
                  <a:pt x="20426" y="2345"/>
                  <a:pt x="19979" y="2008"/>
                </a:cubicBezTo>
                <a:cubicBezTo>
                  <a:pt x="19742" y="1791"/>
                  <a:pt x="19486" y="1594"/>
                  <a:pt x="19210" y="1416"/>
                </a:cubicBezTo>
                <a:cubicBezTo>
                  <a:pt x="18965" y="1314"/>
                  <a:pt x="18729" y="1273"/>
                  <a:pt x="18497" y="1273"/>
                </a:cubicBezTo>
                <a:cubicBezTo>
                  <a:pt x="18060" y="1273"/>
                  <a:pt x="17639" y="1419"/>
                  <a:pt x="17201" y="1574"/>
                </a:cubicBezTo>
                <a:cubicBezTo>
                  <a:pt x="16038" y="1968"/>
                  <a:pt x="14876" y="2264"/>
                  <a:pt x="13693" y="2579"/>
                </a:cubicBezTo>
                <a:cubicBezTo>
                  <a:pt x="11189" y="3239"/>
                  <a:pt x="8723" y="3995"/>
                  <a:pt x="6238" y="4752"/>
                </a:cubicBezTo>
                <a:lnTo>
                  <a:pt x="6238" y="4752"/>
                </a:lnTo>
                <a:cubicBezTo>
                  <a:pt x="6233" y="4752"/>
                  <a:pt x="6228" y="4751"/>
                  <a:pt x="6223" y="4751"/>
                </a:cubicBezTo>
                <a:cubicBezTo>
                  <a:pt x="6191" y="4751"/>
                  <a:pt x="6159" y="4756"/>
                  <a:pt x="6128" y="4766"/>
                </a:cubicBezTo>
                <a:cubicBezTo>
                  <a:pt x="5261" y="5061"/>
                  <a:pt x="4433" y="5436"/>
                  <a:pt x="3625" y="5869"/>
                </a:cubicBezTo>
                <a:cubicBezTo>
                  <a:pt x="2758" y="6303"/>
                  <a:pt x="1714" y="6677"/>
                  <a:pt x="985" y="7288"/>
                </a:cubicBezTo>
                <a:cubicBezTo>
                  <a:pt x="0" y="8115"/>
                  <a:pt x="414" y="9376"/>
                  <a:pt x="1458" y="9908"/>
                </a:cubicBezTo>
                <a:cubicBezTo>
                  <a:pt x="1935" y="10143"/>
                  <a:pt x="2478" y="10239"/>
                  <a:pt x="3038" y="10239"/>
                </a:cubicBezTo>
                <a:cubicBezTo>
                  <a:pt x="4029" y="10239"/>
                  <a:pt x="5073" y="9938"/>
                  <a:pt x="5891" y="9573"/>
                </a:cubicBezTo>
                <a:cubicBezTo>
                  <a:pt x="6837" y="9140"/>
                  <a:pt x="7645" y="8431"/>
                  <a:pt x="8728" y="8332"/>
                </a:cubicBezTo>
                <a:cubicBezTo>
                  <a:pt x="8821" y="8327"/>
                  <a:pt x="8953" y="8323"/>
                  <a:pt x="9098" y="8323"/>
                </a:cubicBezTo>
                <a:cubicBezTo>
                  <a:pt x="9508" y="8323"/>
                  <a:pt x="10024" y="8354"/>
                  <a:pt x="10068" y="8470"/>
                </a:cubicBezTo>
                <a:cubicBezTo>
                  <a:pt x="10364" y="9120"/>
                  <a:pt x="7034" y="10086"/>
                  <a:pt x="6640" y="10559"/>
                </a:cubicBezTo>
                <a:cubicBezTo>
                  <a:pt x="5931" y="11425"/>
                  <a:pt x="6226" y="12489"/>
                  <a:pt x="7329" y="12746"/>
                </a:cubicBezTo>
                <a:cubicBezTo>
                  <a:pt x="7674" y="12824"/>
                  <a:pt x="8046" y="12857"/>
                  <a:pt x="8433" y="12857"/>
                </a:cubicBezTo>
                <a:cubicBezTo>
                  <a:pt x="9797" y="12857"/>
                  <a:pt x="11349" y="12446"/>
                  <a:pt x="12531" y="12154"/>
                </a:cubicBezTo>
                <a:cubicBezTo>
                  <a:pt x="14698" y="11622"/>
                  <a:pt x="16590" y="10696"/>
                  <a:pt x="18599" y="9790"/>
                </a:cubicBezTo>
                <a:cubicBezTo>
                  <a:pt x="19454" y="9403"/>
                  <a:pt x="20273" y="9178"/>
                  <a:pt x="21135" y="9178"/>
                </a:cubicBezTo>
                <a:cubicBezTo>
                  <a:pt x="21545" y="9178"/>
                  <a:pt x="21964" y="9229"/>
                  <a:pt x="22402" y="9337"/>
                </a:cubicBezTo>
                <a:cubicBezTo>
                  <a:pt x="23368" y="9593"/>
                  <a:pt x="24274" y="9849"/>
                  <a:pt x="25259" y="9908"/>
                </a:cubicBezTo>
                <a:cubicBezTo>
                  <a:pt x="25470" y="9922"/>
                  <a:pt x="25681" y="9928"/>
                  <a:pt x="25891" y="9928"/>
                </a:cubicBezTo>
                <a:cubicBezTo>
                  <a:pt x="27567" y="9928"/>
                  <a:pt x="29220" y="9527"/>
                  <a:pt x="30796" y="9002"/>
                </a:cubicBezTo>
                <a:cubicBezTo>
                  <a:pt x="35110" y="7524"/>
                  <a:pt x="39268" y="5357"/>
                  <a:pt x="43425" y="3505"/>
                </a:cubicBezTo>
                <a:cubicBezTo>
                  <a:pt x="44410" y="3052"/>
                  <a:pt x="46144" y="2165"/>
                  <a:pt x="45474" y="786"/>
                </a:cubicBezTo>
                <a:cubicBezTo>
                  <a:pt x="45187" y="186"/>
                  <a:pt x="44573" y="1"/>
                  <a:pt x="4395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39" name="Google Shape;1439;p53"/>
          <p:cNvSpPr/>
          <p:nvPr/>
        </p:nvSpPr>
        <p:spPr>
          <a:xfrm>
            <a:off x="7165450" y="-830087"/>
            <a:ext cx="3433829" cy="2129557"/>
          </a:xfrm>
          <a:custGeom>
            <a:avLst/>
            <a:gdLst/>
            <a:ahLst/>
            <a:cxnLst/>
            <a:rect l="l" t="t" r="r" b="b"/>
            <a:pathLst>
              <a:path w="106179" h="65849" extrusionOk="0">
                <a:moveTo>
                  <a:pt x="46680" y="1"/>
                </a:moveTo>
                <a:cubicBezTo>
                  <a:pt x="44271" y="1"/>
                  <a:pt x="41889" y="638"/>
                  <a:pt x="39780" y="1855"/>
                </a:cubicBezTo>
                <a:cubicBezTo>
                  <a:pt x="36450" y="3766"/>
                  <a:pt x="35091" y="6564"/>
                  <a:pt x="33790" y="10052"/>
                </a:cubicBezTo>
                <a:cubicBezTo>
                  <a:pt x="31998" y="8232"/>
                  <a:pt x="29497" y="7370"/>
                  <a:pt x="26953" y="7370"/>
                </a:cubicBezTo>
                <a:cubicBezTo>
                  <a:pt x="24099" y="7370"/>
                  <a:pt x="21192" y="8454"/>
                  <a:pt x="19171" y="10485"/>
                </a:cubicBezTo>
                <a:cubicBezTo>
                  <a:pt x="15368" y="14327"/>
                  <a:pt x="14738" y="20671"/>
                  <a:pt x="17004" y="25597"/>
                </a:cubicBezTo>
                <a:cubicBezTo>
                  <a:pt x="8374" y="26641"/>
                  <a:pt x="0" y="33754"/>
                  <a:pt x="2128" y="43192"/>
                </a:cubicBezTo>
                <a:cubicBezTo>
                  <a:pt x="2995" y="47034"/>
                  <a:pt x="6167" y="49950"/>
                  <a:pt x="9576" y="51920"/>
                </a:cubicBezTo>
                <a:cubicBezTo>
                  <a:pt x="13086" y="53959"/>
                  <a:pt x="17103" y="55238"/>
                  <a:pt x="21142" y="55238"/>
                </a:cubicBezTo>
                <a:cubicBezTo>
                  <a:pt x="21319" y="55238"/>
                  <a:pt x="21496" y="55235"/>
                  <a:pt x="21673" y="55230"/>
                </a:cubicBezTo>
                <a:cubicBezTo>
                  <a:pt x="25909" y="55132"/>
                  <a:pt x="30185" y="53516"/>
                  <a:pt x="33140" y="50482"/>
                </a:cubicBezTo>
                <a:cubicBezTo>
                  <a:pt x="34145" y="54422"/>
                  <a:pt x="37692" y="58599"/>
                  <a:pt x="40923" y="61023"/>
                </a:cubicBezTo>
                <a:cubicBezTo>
                  <a:pt x="44410" y="63604"/>
                  <a:pt x="48528" y="65219"/>
                  <a:pt x="52843" y="65712"/>
                </a:cubicBezTo>
                <a:cubicBezTo>
                  <a:pt x="53446" y="65803"/>
                  <a:pt x="54052" y="65848"/>
                  <a:pt x="54657" y="65848"/>
                </a:cubicBezTo>
                <a:cubicBezTo>
                  <a:pt x="56149" y="65848"/>
                  <a:pt x="57634" y="65575"/>
                  <a:pt x="59049" y="65042"/>
                </a:cubicBezTo>
                <a:cubicBezTo>
                  <a:pt x="66064" y="62638"/>
                  <a:pt x="71541" y="57260"/>
                  <a:pt x="72507" y="49694"/>
                </a:cubicBezTo>
                <a:cubicBezTo>
                  <a:pt x="75541" y="53401"/>
                  <a:pt x="80417" y="54654"/>
                  <a:pt x="85358" y="54654"/>
                </a:cubicBezTo>
                <a:cubicBezTo>
                  <a:pt x="87217" y="54654"/>
                  <a:pt x="89086" y="54477"/>
                  <a:pt x="90870" y="54186"/>
                </a:cubicBezTo>
                <a:cubicBezTo>
                  <a:pt x="95066" y="53516"/>
                  <a:pt x="99421" y="52216"/>
                  <a:pt x="102238" y="49083"/>
                </a:cubicBezTo>
                <a:cubicBezTo>
                  <a:pt x="104701" y="46324"/>
                  <a:pt x="105647" y="42522"/>
                  <a:pt x="105942" y="38857"/>
                </a:cubicBezTo>
                <a:cubicBezTo>
                  <a:pt x="106179" y="36197"/>
                  <a:pt x="106100" y="33459"/>
                  <a:pt x="105075" y="30996"/>
                </a:cubicBezTo>
                <a:cubicBezTo>
                  <a:pt x="104189" y="28848"/>
                  <a:pt x="102750" y="27745"/>
                  <a:pt x="100898" y="26503"/>
                </a:cubicBezTo>
                <a:cubicBezTo>
                  <a:pt x="99578" y="25617"/>
                  <a:pt x="99834" y="26405"/>
                  <a:pt x="99421" y="24908"/>
                </a:cubicBezTo>
                <a:cubicBezTo>
                  <a:pt x="99145" y="23982"/>
                  <a:pt x="99401" y="22622"/>
                  <a:pt x="99283" y="21637"/>
                </a:cubicBezTo>
                <a:cubicBezTo>
                  <a:pt x="98711" y="17283"/>
                  <a:pt x="96839" y="13184"/>
                  <a:pt x="93923" y="9894"/>
                </a:cubicBezTo>
                <a:cubicBezTo>
                  <a:pt x="90062" y="5540"/>
                  <a:pt x="84565" y="2762"/>
                  <a:pt x="78792" y="1914"/>
                </a:cubicBezTo>
                <a:cubicBezTo>
                  <a:pt x="77932" y="1796"/>
                  <a:pt x="77061" y="1713"/>
                  <a:pt x="76195" y="1713"/>
                </a:cubicBezTo>
                <a:cubicBezTo>
                  <a:pt x="75471" y="1713"/>
                  <a:pt x="74751" y="1771"/>
                  <a:pt x="74043" y="1914"/>
                </a:cubicBezTo>
                <a:cubicBezTo>
                  <a:pt x="72487" y="2230"/>
                  <a:pt x="70970" y="2998"/>
                  <a:pt x="69590" y="3845"/>
                </a:cubicBezTo>
                <a:cubicBezTo>
                  <a:pt x="66064" y="6013"/>
                  <a:pt x="63029" y="8909"/>
                  <a:pt x="60724" y="12337"/>
                </a:cubicBezTo>
                <a:cubicBezTo>
                  <a:pt x="58872" y="6781"/>
                  <a:pt x="55641" y="1639"/>
                  <a:pt x="49513" y="299"/>
                </a:cubicBezTo>
                <a:cubicBezTo>
                  <a:pt x="48575" y="99"/>
                  <a:pt x="47626" y="1"/>
                  <a:pt x="46680" y="1"/>
                </a:cubicBezTo>
                <a:close/>
              </a:path>
            </a:pathLst>
          </a:custGeom>
          <a:solidFill>
            <a:srgbClr val="FBBC3F">
              <a:alpha val="35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40" name="Google Shape;1440;p53"/>
          <p:cNvSpPr/>
          <p:nvPr/>
        </p:nvSpPr>
        <p:spPr>
          <a:xfrm flipH="1">
            <a:off x="7201436" y="4537262"/>
            <a:ext cx="1272350" cy="347275"/>
          </a:xfrm>
          <a:custGeom>
            <a:avLst/>
            <a:gdLst/>
            <a:ahLst/>
            <a:cxnLst/>
            <a:rect l="l" t="t" r="r" b="b"/>
            <a:pathLst>
              <a:path w="50894" h="13891" extrusionOk="0">
                <a:moveTo>
                  <a:pt x="47961" y="461"/>
                </a:moveTo>
                <a:cubicBezTo>
                  <a:pt x="48959" y="461"/>
                  <a:pt x="50307" y="1231"/>
                  <a:pt x="49593" y="2377"/>
                </a:cubicBezTo>
                <a:cubicBezTo>
                  <a:pt x="49317" y="2752"/>
                  <a:pt x="48923" y="3047"/>
                  <a:pt x="48490" y="3224"/>
                </a:cubicBezTo>
                <a:cubicBezTo>
                  <a:pt x="46756" y="4012"/>
                  <a:pt x="44588" y="4210"/>
                  <a:pt x="42756" y="4623"/>
                </a:cubicBezTo>
                <a:cubicBezTo>
                  <a:pt x="41416" y="4919"/>
                  <a:pt x="38599" y="4998"/>
                  <a:pt x="37909" y="6436"/>
                </a:cubicBezTo>
                <a:cubicBezTo>
                  <a:pt x="37732" y="6771"/>
                  <a:pt x="37712" y="7165"/>
                  <a:pt x="37850" y="7520"/>
                </a:cubicBezTo>
                <a:cubicBezTo>
                  <a:pt x="37909" y="7717"/>
                  <a:pt x="38027" y="7874"/>
                  <a:pt x="38185" y="8012"/>
                </a:cubicBezTo>
                <a:cubicBezTo>
                  <a:pt x="38658" y="8505"/>
                  <a:pt x="38855" y="8308"/>
                  <a:pt x="38894" y="9155"/>
                </a:cubicBezTo>
                <a:cubicBezTo>
                  <a:pt x="38934" y="9982"/>
                  <a:pt x="38658" y="10160"/>
                  <a:pt x="37830" y="10376"/>
                </a:cubicBezTo>
                <a:cubicBezTo>
                  <a:pt x="37377" y="10475"/>
                  <a:pt x="36904" y="10554"/>
                  <a:pt x="36451" y="10613"/>
                </a:cubicBezTo>
                <a:lnTo>
                  <a:pt x="33082" y="11125"/>
                </a:lnTo>
                <a:lnTo>
                  <a:pt x="25378" y="12307"/>
                </a:lnTo>
                <a:lnTo>
                  <a:pt x="21556" y="12898"/>
                </a:lnTo>
                <a:cubicBezTo>
                  <a:pt x="20949" y="12994"/>
                  <a:pt x="19423" y="13377"/>
                  <a:pt x="18141" y="13377"/>
                </a:cubicBezTo>
                <a:cubicBezTo>
                  <a:pt x="17050" y="13377"/>
                  <a:pt x="16136" y="13100"/>
                  <a:pt x="16118" y="12130"/>
                </a:cubicBezTo>
                <a:cubicBezTo>
                  <a:pt x="16118" y="12126"/>
                  <a:pt x="16118" y="12122"/>
                  <a:pt x="16117" y="12117"/>
                </a:cubicBezTo>
                <a:lnTo>
                  <a:pt x="16117" y="12117"/>
                </a:lnTo>
                <a:cubicBezTo>
                  <a:pt x="16433" y="11003"/>
                  <a:pt x="17377" y="11375"/>
                  <a:pt x="18226" y="11086"/>
                </a:cubicBezTo>
                <a:cubicBezTo>
                  <a:pt x="18699" y="10928"/>
                  <a:pt x="18679" y="10830"/>
                  <a:pt x="19014" y="10514"/>
                </a:cubicBezTo>
                <a:cubicBezTo>
                  <a:pt x="19290" y="10239"/>
                  <a:pt x="19625" y="10160"/>
                  <a:pt x="19940" y="9923"/>
                </a:cubicBezTo>
                <a:cubicBezTo>
                  <a:pt x="20689" y="9352"/>
                  <a:pt x="20374" y="8524"/>
                  <a:pt x="19566" y="8229"/>
                </a:cubicBezTo>
                <a:cubicBezTo>
                  <a:pt x="19386" y="8163"/>
                  <a:pt x="19196" y="8136"/>
                  <a:pt x="19001" y="8136"/>
                </a:cubicBezTo>
                <a:cubicBezTo>
                  <a:pt x="18322" y="8136"/>
                  <a:pt x="17582" y="8461"/>
                  <a:pt x="16985" y="8584"/>
                </a:cubicBezTo>
                <a:cubicBezTo>
                  <a:pt x="15822" y="8820"/>
                  <a:pt x="14660" y="9037"/>
                  <a:pt x="13478" y="9194"/>
                </a:cubicBezTo>
                <a:cubicBezTo>
                  <a:pt x="11188" y="9529"/>
                  <a:pt x="8882" y="9689"/>
                  <a:pt x="6574" y="9689"/>
                </a:cubicBezTo>
                <a:cubicBezTo>
                  <a:pt x="6439" y="9689"/>
                  <a:pt x="6303" y="9688"/>
                  <a:pt x="6168" y="9687"/>
                </a:cubicBezTo>
                <a:cubicBezTo>
                  <a:pt x="5776" y="9687"/>
                  <a:pt x="5354" y="9699"/>
                  <a:pt x="4926" y="9699"/>
                </a:cubicBezTo>
                <a:cubicBezTo>
                  <a:pt x="3997" y="9699"/>
                  <a:pt x="3035" y="9643"/>
                  <a:pt x="2267" y="9293"/>
                </a:cubicBezTo>
                <a:cubicBezTo>
                  <a:pt x="533" y="8505"/>
                  <a:pt x="40" y="6574"/>
                  <a:pt x="1656" y="5411"/>
                </a:cubicBezTo>
                <a:cubicBezTo>
                  <a:pt x="2621" y="4702"/>
                  <a:pt x="3882" y="4663"/>
                  <a:pt x="5025" y="4604"/>
                </a:cubicBezTo>
                <a:cubicBezTo>
                  <a:pt x="6286" y="4505"/>
                  <a:pt x="7547" y="4426"/>
                  <a:pt x="8828" y="4328"/>
                </a:cubicBezTo>
                <a:cubicBezTo>
                  <a:pt x="13359" y="3914"/>
                  <a:pt x="17871" y="3264"/>
                  <a:pt x="22324" y="2377"/>
                </a:cubicBezTo>
                <a:cubicBezTo>
                  <a:pt x="23566" y="2141"/>
                  <a:pt x="24807" y="1865"/>
                  <a:pt x="26048" y="1569"/>
                </a:cubicBezTo>
                <a:cubicBezTo>
                  <a:pt x="27113" y="1333"/>
                  <a:pt x="28467" y="835"/>
                  <a:pt x="29627" y="835"/>
                </a:cubicBezTo>
                <a:cubicBezTo>
                  <a:pt x="29819" y="835"/>
                  <a:pt x="30006" y="849"/>
                  <a:pt x="30186" y="880"/>
                </a:cubicBezTo>
                <a:cubicBezTo>
                  <a:pt x="30796" y="998"/>
                  <a:pt x="32274" y="683"/>
                  <a:pt x="31939" y="2062"/>
                </a:cubicBezTo>
                <a:cubicBezTo>
                  <a:pt x="31841" y="2456"/>
                  <a:pt x="31328" y="2811"/>
                  <a:pt x="30993" y="2949"/>
                </a:cubicBezTo>
                <a:cubicBezTo>
                  <a:pt x="30540" y="3086"/>
                  <a:pt x="30087" y="3185"/>
                  <a:pt x="29614" y="3264"/>
                </a:cubicBezTo>
                <a:cubicBezTo>
                  <a:pt x="28885" y="3441"/>
                  <a:pt x="28274" y="3756"/>
                  <a:pt x="27999" y="4485"/>
                </a:cubicBezTo>
                <a:cubicBezTo>
                  <a:pt x="27940" y="4604"/>
                  <a:pt x="28117" y="4761"/>
                  <a:pt x="28196" y="4820"/>
                </a:cubicBezTo>
                <a:cubicBezTo>
                  <a:pt x="28961" y="5354"/>
                  <a:pt x="29784" y="5564"/>
                  <a:pt x="30650" y="5564"/>
                </a:cubicBezTo>
                <a:cubicBezTo>
                  <a:pt x="31032" y="5564"/>
                  <a:pt x="31423" y="5523"/>
                  <a:pt x="31821" y="5451"/>
                </a:cubicBezTo>
                <a:cubicBezTo>
                  <a:pt x="33949" y="5057"/>
                  <a:pt x="36018" y="4170"/>
                  <a:pt x="38067" y="3500"/>
                </a:cubicBezTo>
                <a:lnTo>
                  <a:pt x="44608" y="1372"/>
                </a:lnTo>
                <a:cubicBezTo>
                  <a:pt x="45652" y="1037"/>
                  <a:pt x="46736" y="545"/>
                  <a:pt x="47820" y="466"/>
                </a:cubicBezTo>
                <a:cubicBezTo>
                  <a:pt x="47866" y="462"/>
                  <a:pt x="47913" y="461"/>
                  <a:pt x="47961" y="461"/>
                </a:cubicBezTo>
                <a:close/>
                <a:moveTo>
                  <a:pt x="47887" y="1"/>
                </a:moveTo>
                <a:cubicBezTo>
                  <a:pt x="47346" y="1"/>
                  <a:pt x="46785" y="115"/>
                  <a:pt x="46263" y="269"/>
                </a:cubicBezTo>
                <a:cubicBezTo>
                  <a:pt x="43308" y="1136"/>
                  <a:pt x="40392" y="2180"/>
                  <a:pt x="37456" y="3126"/>
                </a:cubicBezTo>
                <a:cubicBezTo>
                  <a:pt x="35939" y="3618"/>
                  <a:pt x="34422" y="4150"/>
                  <a:pt x="32905" y="4604"/>
                </a:cubicBezTo>
                <a:cubicBezTo>
                  <a:pt x="32057" y="4864"/>
                  <a:pt x="31161" y="5107"/>
                  <a:pt x="30294" y="5107"/>
                </a:cubicBezTo>
                <a:cubicBezTo>
                  <a:pt x="29690" y="5107"/>
                  <a:pt x="29099" y="4990"/>
                  <a:pt x="28548" y="4678"/>
                </a:cubicBezTo>
                <a:lnTo>
                  <a:pt x="28548" y="4678"/>
                </a:lnTo>
                <a:cubicBezTo>
                  <a:pt x="29329" y="3332"/>
                  <a:pt x="32773" y="3918"/>
                  <a:pt x="32412" y="1944"/>
                </a:cubicBezTo>
                <a:cubicBezTo>
                  <a:pt x="32213" y="702"/>
                  <a:pt x="30749" y="420"/>
                  <a:pt x="29620" y="420"/>
                </a:cubicBezTo>
                <a:cubicBezTo>
                  <a:pt x="29405" y="420"/>
                  <a:pt x="29203" y="431"/>
                  <a:pt x="29023" y="446"/>
                </a:cubicBezTo>
                <a:cubicBezTo>
                  <a:pt x="26501" y="663"/>
                  <a:pt x="23960" y="1530"/>
                  <a:pt x="21477" y="2023"/>
                </a:cubicBezTo>
                <a:cubicBezTo>
                  <a:pt x="18738" y="2554"/>
                  <a:pt x="16000" y="2988"/>
                  <a:pt x="13222" y="3343"/>
                </a:cubicBezTo>
                <a:cubicBezTo>
                  <a:pt x="10404" y="3697"/>
                  <a:pt x="7567" y="3953"/>
                  <a:pt x="4730" y="4131"/>
                </a:cubicBezTo>
                <a:cubicBezTo>
                  <a:pt x="2996" y="4229"/>
                  <a:pt x="277" y="4544"/>
                  <a:pt x="99" y="6791"/>
                </a:cubicBezTo>
                <a:cubicBezTo>
                  <a:pt x="1" y="8150"/>
                  <a:pt x="1163" y="9253"/>
                  <a:pt x="2346" y="9726"/>
                </a:cubicBezTo>
                <a:cubicBezTo>
                  <a:pt x="3420" y="10144"/>
                  <a:pt x="4676" y="10266"/>
                  <a:pt x="5943" y="10266"/>
                </a:cubicBezTo>
                <a:cubicBezTo>
                  <a:pt x="7184" y="10266"/>
                  <a:pt x="8435" y="10149"/>
                  <a:pt x="9537" y="10081"/>
                </a:cubicBezTo>
                <a:cubicBezTo>
                  <a:pt x="10897" y="10002"/>
                  <a:pt x="12256" y="9884"/>
                  <a:pt x="13616" y="9687"/>
                </a:cubicBezTo>
                <a:cubicBezTo>
                  <a:pt x="15172" y="9490"/>
                  <a:pt x="16748" y="8958"/>
                  <a:pt x="18285" y="8840"/>
                </a:cubicBezTo>
                <a:lnTo>
                  <a:pt x="18758" y="8721"/>
                </a:lnTo>
                <a:lnTo>
                  <a:pt x="19743" y="9293"/>
                </a:lnTo>
                <a:cubicBezTo>
                  <a:pt x="19763" y="9588"/>
                  <a:pt x="19073" y="9608"/>
                  <a:pt x="18896" y="9746"/>
                </a:cubicBezTo>
                <a:cubicBezTo>
                  <a:pt x="18187" y="10298"/>
                  <a:pt x="18108" y="10554"/>
                  <a:pt x="17142" y="10692"/>
                </a:cubicBezTo>
                <a:cubicBezTo>
                  <a:pt x="16354" y="10810"/>
                  <a:pt x="15822" y="11007"/>
                  <a:pt x="15606" y="11834"/>
                </a:cubicBezTo>
                <a:cubicBezTo>
                  <a:pt x="15599" y="11866"/>
                  <a:pt x="15608" y="11903"/>
                  <a:pt x="15627" y="11942"/>
                </a:cubicBezTo>
                <a:lnTo>
                  <a:pt x="15627" y="11942"/>
                </a:lnTo>
                <a:cubicBezTo>
                  <a:pt x="15687" y="13288"/>
                  <a:pt x="16980" y="13890"/>
                  <a:pt x="18200" y="13890"/>
                </a:cubicBezTo>
                <a:cubicBezTo>
                  <a:pt x="18275" y="13890"/>
                  <a:pt x="18349" y="13888"/>
                  <a:pt x="18423" y="13884"/>
                </a:cubicBezTo>
                <a:cubicBezTo>
                  <a:pt x="21103" y="13726"/>
                  <a:pt x="23841" y="13076"/>
                  <a:pt x="26501" y="12682"/>
                </a:cubicBezTo>
                <a:lnTo>
                  <a:pt x="34678" y="11421"/>
                </a:lnTo>
                <a:cubicBezTo>
                  <a:pt x="35880" y="11224"/>
                  <a:pt x="37200" y="11165"/>
                  <a:pt x="38362" y="10810"/>
                </a:cubicBezTo>
                <a:cubicBezTo>
                  <a:pt x="39032" y="10613"/>
                  <a:pt x="39702" y="10140"/>
                  <a:pt x="39682" y="9372"/>
                </a:cubicBezTo>
                <a:cubicBezTo>
                  <a:pt x="39682" y="8781"/>
                  <a:pt x="39269" y="8603"/>
                  <a:pt x="38934" y="8209"/>
                </a:cubicBezTo>
                <a:cubicBezTo>
                  <a:pt x="38382" y="7579"/>
                  <a:pt x="38047" y="7047"/>
                  <a:pt x="38737" y="6377"/>
                </a:cubicBezTo>
                <a:cubicBezTo>
                  <a:pt x="39269" y="5865"/>
                  <a:pt x="40175" y="5766"/>
                  <a:pt x="40845" y="5608"/>
                </a:cubicBezTo>
                <a:cubicBezTo>
                  <a:pt x="43308" y="5057"/>
                  <a:pt x="45889" y="4663"/>
                  <a:pt x="48293" y="3914"/>
                </a:cubicBezTo>
                <a:cubicBezTo>
                  <a:pt x="49494" y="3520"/>
                  <a:pt x="50893" y="2515"/>
                  <a:pt x="50046" y="1136"/>
                </a:cubicBezTo>
                <a:cubicBezTo>
                  <a:pt x="49529" y="282"/>
                  <a:pt x="48733" y="1"/>
                  <a:pt x="4788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41" name="Google Shape;1441;p53"/>
          <p:cNvSpPr/>
          <p:nvPr/>
        </p:nvSpPr>
        <p:spPr>
          <a:xfrm flipH="1">
            <a:off x="7695869" y="4415017"/>
            <a:ext cx="283484" cy="360463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453" name="Google Shape;1453;p53"/>
          <p:cNvGrpSpPr/>
          <p:nvPr/>
        </p:nvGrpSpPr>
        <p:grpSpPr>
          <a:xfrm rot="-2700000">
            <a:off x="8250911" y="4279227"/>
            <a:ext cx="898707" cy="734178"/>
            <a:chOff x="10024450" y="2274100"/>
            <a:chExt cx="762700" cy="650325"/>
          </a:xfrm>
        </p:grpSpPr>
        <p:sp>
          <p:nvSpPr>
            <p:cNvPr id="1454" name="Google Shape;1454;p53"/>
            <p:cNvSpPr/>
            <p:nvPr/>
          </p:nvSpPr>
          <p:spPr>
            <a:xfrm>
              <a:off x="10051950" y="2294750"/>
              <a:ext cx="706375" cy="609625"/>
            </a:xfrm>
            <a:custGeom>
              <a:avLst/>
              <a:gdLst/>
              <a:ahLst/>
              <a:cxnLst/>
              <a:rect l="l" t="t" r="r" b="b"/>
              <a:pathLst>
                <a:path w="28255" h="24385" extrusionOk="0">
                  <a:moveTo>
                    <a:pt x="8240" y="1"/>
                  </a:moveTo>
                  <a:cubicBezTo>
                    <a:pt x="8107" y="835"/>
                    <a:pt x="7940" y="1602"/>
                    <a:pt x="7706" y="2402"/>
                  </a:cubicBezTo>
                  <a:cubicBezTo>
                    <a:pt x="6639" y="6505"/>
                    <a:pt x="4971" y="10408"/>
                    <a:pt x="2803" y="14044"/>
                  </a:cubicBezTo>
                  <a:cubicBezTo>
                    <a:pt x="2803" y="14044"/>
                    <a:pt x="1235" y="16746"/>
                    <a:pt x="1" y="18714"/>
                  </a:cubicBezTo>
                  <a:cubicBezTo>
                    <a:pt x="1002" y="19715"/>
                    <a:pt x="5605" y="23784"/>
                    <a:pt x="13911" y="24385"/>
                  </a:cubicBezTo>
                  <a:lnTo>
                    <a:pt x="17380" y="23284"/>
                  </a:lnTo>
                  <a:lnTo>
                    <a:pt x="20782" y="22183"/>
                  </a:lnTo>
                  <a:cubicBezTo>
                    <a:pt x="22917" y="17547"/>
                    <a:pt x="24852" y="12810"/>
                    <a:pt x="26520" y="8006"/>
                  </a:cubicBezTo>
                  <a:cubicBezTo>
                    <a:pt x="27354" y="5605"/>
                    <a:pt x="28254" y="2169"/>
                    <a:pt x="28254" y="2169"/>
                  </a:cubicBezTo>
                  <a:lnTo>
                    <a:pt x="28254" y="2169"/>
                  </a:lnTo>
                  <a:cubicBezTo>
                    <a:pt x="26720" y="2407"/>
                    <a:pt x="25144" y="2506"/>
                    <a:pt x="23582" y="2506"/>
                  </a:cubicBezTo>
                  <a:cubicBezTo>
                    <a:pt x="15734" y="2506"/>
                    <a:pt x="8240" y="1"/>
                    <a:pt x="8240" y="1"/>
                  </a:cubicBezTo>
                  <a:close/>
                </a:path>
              </a:pathLst>
            </a:custGeom>
            <a:solidFill>
              <a:srgbClr val="302D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5" name="Google Shape;1455;p53"/>
            <p:cNvSpPr/>
            <p:nvPr/>
          </p:nvSpPr>
          <p:spPr>
            <a:xfrm>
              <a:off x="10024450" y="2274100"/>
              <a:ext cx="762700" cy="650325"/>
            </a:xfrm>
            <a:custGeom>
              <a:avLst/>
              <a:gdLst/>
              <a:ahLst/>
              <a:cxnLst/>
              <a:rect l="l" t="t" r="r" b="b"/>
              <a:pathLst>
                <a:path w="30508" h="26013" extrusionOk="0">
                  <a:moveTo>
                    <a:pt x="2783" y="14640"/>
                  </a:moveTo>
                  <a:cubicBezTo>
                    <a:pt x="2750" y="14640"/>
                    <a:pt x="2723" y="14703"/>
                    <a:pt x="2785" y="14864"/>
                  </a:cubicBezTo>
                  <a:lnTo>
                    <a:pt x="2785" y="14864"/>
                  </a:lnTo>
                  <a:cubicBezTo>
                    <a:pt x="2876" y="14736"/>
                    <a:pt x="2825" y="14640"/>
                    <a:pt x="2783" y="14640"/>
                  </a:cubicBezTo>
                  <a:close/>
                  <a:moveTo>
                    <a:pt x="10200" y="1949"/>
                  </a:moveTo>
                  <a:cubicBezTo>
                    <a:pt x="14694" y="3316"/>
                    <a:pt x="19526" y="4155"/>
                    <a:pt x="24289" y="4155"/>
                  </a:cubicBezTo>
                  <a:cubicBezTo>
                    <a:pt x="25520" y="4155"/>
                    <a:pt x="26746" y="4099"/>
                    <a:pt x="27961" y="3981"/>
                  </a:cubicBezTo>
                  <a:lnTo>
                    <a:pt x="27961" y="3981"/>
                  </a:lnTo>
                  <a:cubicBezTo>
                    <a:pt x="26216" y="10325"/>
                    <a:pt x="23868" y="16492"/>
                    <a:pt x="20999" y="22399"/>
                  </a:cubicBezTo>
                  <a:lnTo>
                    <a:pt x="20999" y="22399"/>
                  </a:lnTo>
                  <a:lnTo>
                    <a:pt x="14854" y="24388"/>
                  </a:lnTo>
                  <a:lnTo>
                    <a:pt x="14854" y="24388"/>
                  </a:lnTo>
                  <a:cubicBezTo>
                    <a:pt x="10361" y="23971"/>
                    <a:pt x="5747" y="22512"/>
                    <a:pt x="2343" y="19482"/>
                  </a:cubicBezTo>
                  <a:lnTo>
                    <a:pt x="2343" y="19482"/>
                  </a:lnTo>
                  <a:cubicBezTo>
                    <a:pt x="3225" y="18045"/>
                    <a:pt x="4078" y="16607"/>
                    <a:pt x="4904" y="15170"/>
                  </a:cubicBezTo>
                  <a:cubicBezTo>
                    <a:pt x="4970" y="14970"/>
                    <a:pt x="4970" y="14737"/>
                    <a:pt x="4837" y="14537"/>
                  </a:cubicBezTo>
                  <a:lnTo>
                    <a:pt x="4837" y="14537"/>
                  </a:lnTo>
                  <a:cubicBezTo>
                    <a:pt x="4866" y="14581"/>
                    <a:pt x="4903" y="14601"/>
                    <a:pt x="4945" y="14601"/>
                  </a:cubicBezTo>
                  <a:cubicBezTo>
                    <a:pt x="5380" y="14601"/>
                    <a:pt x="6422" y="12433"/>
                    <a:pt x="6605" y="12068"/>
                  </a:cubicBezTo>
                  <a:cubicBezTo>
                    <a:pt x="7205" y="10867"/>
                    <a:pt x="7739" y="9633"/>
                    <a:pt x="8273" y="8399"/>
                  </a:cubicBezTo>
                  <a:cubicBezTo>
                    <a:pt x="9078" y="6299"/>
                    <a:pt x="9735" y="4149"/>
                    <a:pt x="10200" y="1949"/>
                  </a:cubicBezTo>
                  <a:close/>
                  <a:moveTo>
                    <a:pt x="9275" y="0"/>
                  </a:moveTo>
                  <a:cubicBezTo>
                    <a:pt x="9006" y="0"/>
                    <a:pt x="8770" y="99"/>
                    <a:pt x="8600" y="248"/>
                  </a:cubicBezTo>
                  <a:lnTo>
                    <a:pt x="8600" y="248"/>
                  </a:lnTo>
                  <a:cubicBezTo>
                    <a:pt x="8452" y="363"/>
                    <a:pt x="8345" y="521"/>
                    <a:pt x="8306" y="727"/>
                  </a:cubicBezTo>
                  <a:cubicBezTo>
                    <a:pt x="7405" y="5630"/>
                    <a:pt x="5437" y="10267"/>
                    <a:pt x="2902" y="14570"/>
                  </a:cubicBezTo>
                  <a:cubicBezTo>
                    <a:pt x="2837" y="14766"/>
                    <a:pt x="2836" y="14994"/>
                    <a:pt x="2961" y="15191"/>
                  </a:cubicBezTo>
                  <a:lnTo>
                    <a:pt x="2961" y="15191"/>
                  </a:lnTo>
                  <a:cubicBezTo>
                    <a:pt x="2872" y="15054"/>
                    <a:pt x="2817" y="14946"/>
                    <a:pt x="2785" y="14864"/>
                  </a:cubicBezTo>
                  <a:lnTo>
                    <a:pt x="2785" y="14864"/>
                  </a:lnTo>
                  <a:cubicBezTo>
                    <a:pt x="2754" y="14908"/>
                    <a:pt x="2706" y="14955"/>
                    <a:pt x="2635" y="15004"/>
                  </a:cubicBezTo>
                  <a:cubicBezTo>
                    <a:pt x="2369" y="15370"/>
                    <a:pt x="2168" y="15771"/>
                    <a:pt x="1968" y="16171"/>
                  </a:cubicBezTo>
                  <a:cubicBezTo>
                    <a:pt x="1368" y="17205"/>
                    <a:pt x="767" y="18239"/>
                    <a:pt x="134" y="19240"/>
                  </a:cubicBezTo>
                  <a:cubicBezTo>
                    <a:pt x="0" y="19540"/>
                    <a:pt x="100" y="19874"/>
                    <a:pt x="334" y="20074"/>
                  </a:cubicBezTo>
                  <a:cubicBezTo>
                    <a:pt x="4170" y="23810"/>
                    <a:pt x="9707" y="25578"/>
                    <a:pt x="14944" y="26011"/>
                  </a:cubicBezTo>
                  <a:lnTo>
                    <a:pt x="14931" y="25979"/>
                  </a:lnTo>
                  <a:lnTo>
                    <a:pt x="14931" y="25979"/>
                  </a:lnTo>
                  <a:cubicBezTo>
                    <a:pt x="15028" y="26001"/>
                    <a:pt x="15125" y="26013"/>
                    <a:pt x="15218" y="26013"/>
                  </a:cubicBezTo>
                  <a:cubicBezTo>
                    <a:pt x="15309" y="26013"/>
                    <a:pt x="15397" y="26002"/>
                    <a:pt x="15478" y="25978"/>
                  </a:cubicBezTo>
                  <a:lnTo>
                    <a:pt x="22349" y="23743"/>
                  </a:lnTo>
                  <a:cubicBezTo>
                    <a:pt x="22474" y="23715"/>
                    <a:pt x="22581" y="23653"/>
                    <a:pt x="22669" y="23568"/>
                  </a:cubicBezTo>
                  <a:lnTo>
                    <a:pt x="22669" y="23568"/>
                  </a:lnTo>
                  <a:cubicBezTo>
                    <a:pt x="22787" y="23475"/>
                    <a:pt x="22854" y="23365"/>
                    <a:pt x="22880" y="23247"/>
                  </a:cubicBezTo>
                  <a:lnTo>
                    <a:pt x="22880" y="23247"/>
                  </a:lnTo>
                  <a:cubicBezTo>
                    <a:pt x="26002" y="16795"/>
                    <a:pt x="28526" y="10044"/>
                    <a:pt x="30355" y="3095"/>
                  </a:cubicBezTo>
                  <a:cubicBezTo>
                    <a:pt x="30508" y="2515"/>
                    <a:pt x="29681" y="2186"/>
                    <a:pt x="29208" y="2186"/>
                  </a:cubicBezTo>
                  <a:cubicBezTo>
                    <a:pt x="29165" y="2186"/>
                    <a:pt x="29124" y="2189"/>
                    <a:pt x="29087" y="2194"/>
                  </a:cubicBezTo>
                  <a:cubicBezTo>
                    <a:pt x="27478" y="2421"/>
                    <a:pt x="25838" y="2527"/>
                    <a:pt x="24186" y="2527"/>
                  </a:cubicBezTo>
                  <a:cubicBezTo>
                    <a:pt x="19411" y="2527"/>
                    <a:pt x="14541" y="1640"/>
                    <a:pt x="10060" y="197"/>
                  </a:cubicBezTo>
                  <a:lnTo>
                    <a:pt x="10060" y="197"/>
                  </a:lnTo>
                  <a:cubicBezTo>
                    <a:pt x="9901" y="100"/>
                    <a:pt x="9703" y="41"/>
                    <a:pt x="9497" y="22"/>
                  </a:cubicBezTo>
                  <a:lnTo>
                    <a:pt x="9497" y="22"/>
                  </a:lnTo>
                  <a:cubicBezTo>
                    <a:pt x="9421" y="7"/>
                    <a:pt x="9347" y="0"/>
                    <a:pt x="927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6" name="Google Shape;1456;p53"/>
            <p:cNvSpPr/>
            <p:nvPr/>
          </p:nvSpPr>
          <p:spPr>
            <a:xfrm>
              <a:off x="10045400" y="2294038"/>
              <a:ext cx="706375" cy="610450"/>
            </a:xfrm>
            <a:custGeom>
              <a:avLst/>
              <a:gdLst/>
              <a:ahLst/>
              <a:cxnLst/>
              <a:rect l="l" t="t" r="r" b="b"/>
              <a:pathLst>
                <a:path w="28255" h="24418" extrusionOk="0">
                  <a:moveTo>
                    <a:pt x="8240" y="0"/>
                  </a:moveTo>
                  <a:cubicBezTo>
                    <a:pt x="8107" y="834"/>
                    <a:pt x="7907" y="1635"/>
                    <a:pt x="7706" y="2435"/>
                  </a:cubicBezTo>
                  <a:cubicBezTo>
                    <a:pt x="6639" y="6505"/>
                    <a:pt x="4971" y="10441"/>
                    <a:pt x="2803" y="14077"/>
                  </a:cubicBezTo>
                  <a:cubicBezTo>
                    <a:pt x="2803" y="14077"/>
                    <a:pt x="1235" y="16779"/>
                    <a:pt x="1" y="18747"/>
                  </a:cubicBezTo>
                  <a:cubicBezTo>
                    <a:pt x="1002" y="19748"/>
                    <a:pt x="5605" y="23851"/>
                    <a:pt x="13911" y="24418"/>
                  </a:cubicBezTo>
                  <a:lnTo>
                    <a:pt x="20782" y="22216"/>
                  </a:lnTo>
                  <a:cubicBezTo>
                    <a:pt x="22917" y="17580"/>
                    <a:pt x="24852" y="12876"/>
                    <a:pt x="26520" y="8039"/>
                  </a:cubicBezTo>
                  <a:cubicBezTo>
                    <a:pt x="27354" y="5671"/>
                    <a:pt x="28254" y="2202"/>
                    <a:pt x="28254" y="2202"/>
                  </a:cubicBezTo>
                  <a:lnTo>
                    <a:pt x="28254" y="2202"/>
                  </a:lnTo>
                  <a:cubicBezTo>
                    <a:pt x="26756" y="2430"/>
                    <a:pt x="25214" y="2526"/>
                    <a:pt x="23684" y="2526"/>
                  </a:cubicBezTo>
                  <a:cubicBezTo>
                    <a:pt x="15815" y="2526"/>
                    <a:pt x="8240" y="0"/>
                    <a:pt x="824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7" name="Google Shape;1457;p53"/>
            <p:cNvSpPr/>
            <p:nvPr/>
          </p:nvSpPr>
          <p:spPr>
            <a:xfrm>
              <a:off x="10399700" y="2814300"/>
              <a:ext cx="171825" cy="90075"/>
            </a:xfrm>
            <a:custGeom>
              <a:avLst/>
              <a:gdLst/>
              <a:ahLst/>
              <a:cxnLst/>
              <a:rect l="l" t="t" r="r" b="b"/>
              <a:pathLst>
                <a:path w="6873" h="3603" extrusionOk="0">
                  <a:moveTo>
                    <a:pt x="3103" y="0"/>
                  </a:moveTo>
                  <a:cubicBezTo>
                    <a:pt x="3103" y="0"/>
                    <a:pt x="2836" y="2135"/>
                    <a:pt x="1" y="3603"/>
                  </a:cubicBezTo>
                  <a:lnTo>
                    <a:pt x="6872" y="1401"/>
                  </a:lnTo>
                  <a:lnTo>
                    <a:pt x="6872" y="1401"/>
                  </a:lnTo>
                  <a:cubicBezTo>
                    <a:pt x="6872" y="1401"/>
                    <a:pt x="6528" y="1453"/>
                    <a:pt x="6043" y="1453"/>
                  </a:cubicBezTo>
                  <a:cubicBezTo>
                    <a:pt x="5075" y="1453"/>
                    <a:pt x="3548" y="1246"/>
                    <a:pt x="31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8" name="Google Shape;1458;p53"/>
            <p:cNvSpPr/>
            <p:nvPr/>
          </p:nvSpPr>
          <p:spPr>
            <a:xfrm>
              <a:off x="10286450" y="2434750"/>
              <a:ext cx="330925" cy="81850"/>
            </a:xfrm>
            <a:custGeom>
              <a:avLst/>
              <a:gdLst/>
              <a:ahLst/>
              <a:cxnLst/>
              <a:rect l="l" t="t" r="r" b="b"/>
              <a:pathLst>
                <a:path w="13237" h="3274" extrusionOk="0">
                  <a:moveTo>
                    <a:pt x="863" y="0"/>
                  </a:moveTo>
                  <a:cubicBezTo>
                    <a:pt x="630" y="0"/>
                    <a:pt x="1" y="607"/>
                    <a:pt x="128" y="639"/>
                  </a:cubicBezTo>
                  <a:cubicBezTo>
                    <a:pt x="4030" y="2240"/>
                    <a:pt x="8167" y="3140"/>
                    <a:pt x="12403" y="3274"/>
                  </a:cubicBezTo>
                  <a:cubicBezTo>
                    <a:pt x="12670" y="3274"/>
                    <a:pt x="13237" y="2640"/>
                    <a:pt x="13204" y="2640"/>
                  </a:cubicBezTo>
                  <a:cubicBezTo>
                    <a:pt x="8967" y="2507"/>
                    <a:pt x="4798" y="1606"/>
                    <a:pt x="895" y="5"/>
                  </a:cubicBezTo>
                  <a:cubicBezTo>
                    <a:pt x="885" y="2"/>
                    <a:pt x="875" y="0"/>
                    <a:pt x="8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9" name="Google Shape;1459;p53"/>
            <p:cNvSpPr/>
            <p:nvPr/>
          </p:nvSpPr>
          <p:spPr>
            <a:xfrm>
              <a:off x="10233150" y="2558850"/>
              <a:ext cx="330875" cy="81175"/>
            </a:xfrm>
            <a:custGeom>
              <a:avLst/>
              <a:gdLst/>
              <a:ahLst/>
              <a:cxnLst/>
              <a:rect l="l" t="t" r="r" b="b"/>
              <a:pathLst>
                <a:path w="13235" h="3247" extrusionOk="0">
                  <a:moveTo>
                    <a:pt x="870" y="1"/>
                  </a:moveTo>
                  <a:cubicBezTo>
                    <a:pt x="599" y="1"/>
                    <a:pt x="1" y="583"/>
                    <a:pt x="125" y="645"/>
                  </a:cubicBezTo>
                  <a:cubicBezTo>
                    <a:pt x="4028" y="2246"/>
                    <a:pt x="8197" y="3113"/>
                    <a:pt x="12400" y="3247"/>
                  </a:cubicBezTo>
                  <a:cubicBezTo>
                    <a:pt x="12700" y="3247"/>
                    <a:pt x="13234" y="2613"/>
                    <a:pt x="13201" y="2613"/>
                  </a:cubicBezTo>
                  <a:cubicBezTo>
                    <a:pt x="8964" y="2479"/>
                    <a:pt x="4828" y="1612"/>
                    <a:pt x="925" y="11"/>
                  </a:cubicBezTo>
                  <a:cubicBezTo>
                    <a:pt x="909" y="4"/>
                    <a:pt x="891" y="1"/>
                    <a:pt x="87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0" name="Google Shape;1460;p53"/>
            <p:cNvSpPr/>
            <p:nvPr/>
          </p:nvSpPr>
          <p:spPr>
            <a:xfrm>
              <a:off x="10174775" y="2676450"/>
              <a:ext cx="330875" cy="81150"/>
            </a:xfrm>
            <a:custGeom>
              <a:avLst/>
              <a:gdLst/>
              <a:ahLst/>
              <a:cxnLst/>
              <a:rect l="l" t="t" r="r" b="b"/>
              <a:pathLst>
                <a:path w="13235" h="3246" extrusionOk="0">
                  <a:moveTo>
                    <a:pt x="843" y="0"/>
                  </a:moveTo>
                  <a:cubicBezTo>
                    <a:pt x="599" y="0"/>
                    <a:pt x="1" y="582"/>
                    <a:pt x="125" y="644"/>
                  </a:cubicBezTo>
                  <a:cubicBezTo>
                    <a:pt x="4028" y="2245"/>
                    <a:pt x="8197" y="3113"/>
                    <a:pt x="12400" y="3246"/>
                  </a:cubicBezTo>
                  <a:cubicBezTo>
                    <a:pt x="12700" y="3246"/>
                    <a:pt x="13234" y="2612"/>
                    <a:pt x="13201" y="2612"/>
                  </a:cubicBezTo>
                  <a:cubicBezTo>
                    <a:pt x="8964" y="2479"/>
                    <a:pt x="4795" y="1611"/>
                    <a:pt x="892" y="10"/>
                  </a:cubicBezTo>
                  <a:cubicBezTo>
                    <a:pt x="878" y="3"/>
                    <a:pt x="862" y="0"/>
                    <a:pt x="8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61" name="Google Shape;1461;p53"/>
          <p:cNvGrpSpPr/>
          <p:nvPr/>
        </p:nvGrpSpPr>
        <p:grpSpPr>
          <a:xfrm rot="-2700000" flipH="1">
            <a:off x="76053" y="4493972"/>
            <a:ext cx="535023" cy="623567"/>
            <a:chOff x="10440625" y="1291025"/>
            <a:chExt cx="630000" cy="626675"/>
          </a:xfrm>
        </p:grpSpPr>
        <p:sp>
          <p:nvSpPr>
            <p:cNvPr id="1462" name="Google Shape;1462;p53"/>
            <p:cNvSpPr/>
            <p:nvPr/>
          </p:nvSpPr>
          <p:spPr>
            <a:xfrm>
              <a:off x="10465650" y="1310625"/>
              <a:ext cx="580450" cy="589725"/>
            </a:xfrm>
            <a:custGeom>
              <a:avLst/>
              <a:gdLst/>
              <a:ahLst/>
              <a:cxnLst/>
              <a:rect l="l" t="t" r="r" b="b"/>
              <a:pathLst>
                <a:path w="23218" h="23589" extrusionOk="0">
                  <a:moveTo>
                    <a:pt x="12610" y="0"/>
                  </a:moveTo>
                  <a:cubicBezTo>
                    <a:pt x="6906" y="4003"/>
                    <a:pt x="1" y="6138"/>
                    <a:pt x="1" y="6138"/>
                  </a:cubicBezTo>
                  <a:cubicBezTo>
                    <a:pt x="434" y="6772"/>
                    <a:pt x="768" y="7439"/>
                    <a:pt x="1135" y="8073"/>
                  </a:cubicBezTo>
                  <a:cubicBezTo>
                    <a:pt x="2803" y="11442"/>
                    <a:pt x="4003" y="15044"/>
                    <a:pt x="4671" y="18747"/>
                  </a:cubicBezTo>
                  <a:cubicBezTo>
                    <a:pt x="4671" y="18747"/>
                    <a:pt x="5171" y="21482"/>
                    <a:pt x="5505" y="23484"/>
                  </a:cubicBezTo>
                  <a:cubicBezTo>
                    <a:pt x="5841" y="23527"/>
                    <a:pt x="6482" y="23588"/>
                    <a:pt x="7358" y="23588"/>
                  </a:cubicBezTo>
                  <a:cubicBezTo>
                    <a:pt x="10563" y="23588"/>
                    <a:pt x="16913" y="22766"/>
                    <a:pt x="23017" y="17213"/>
                  </a:cubicBezTo>
                  <a:lnTo>
                    <a:pt x="23217" y="17012"/>
                  </a:lnTo>
                  <a:cubicBezTo>
                    <a:pt x="22817" y="14511"/>
                    <a:pt x="20348" y="7172"/>
                    <a:pt x="18280" y="2168"/>
                  </a:cubicBezTo>
                  <a:cubicBezTo>
                    <a:pt x="18113" y="1735"/>
                    <a:pt x="17913" y="1301"/>
                    <a:pt x="17713" y="868"/>
                  </a:cubicBezTo>
                  <a:lnTo>
                    <a:pt x="17680" y="734"/>
                  </a:lnTo>
                  <a:cubicBezTo>
                    <a:pt x="17546" y="501"/>
                    <a:pt x="17446" y="234"/>
                    <a:pt x="17313" y="0"/>
                  </a:cubicBezTo>
                  <a:close/>
                </a:path>
              </a:pathLst>
            </a:custGeom>
            <a:solidFill>
              <a:srgbClr val="302D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3" name="Google Shape;1463;p53"/>
            <p:cNvSpPr/>
            <p:nvPr/>
          </p:nvSpPr>
          <p:spPr>
            <a:xfrm>
              <a:off x="10440625" y="1291025"/>
              <a:ext cx="630000" cy="626675"/>
            </a:xfrm>
            <a:custGeom>
              <a:avLst/>
              <a:gdLst/>
              <a:ahLst/>
              <a:cxnLst/>
              <a:rect l="l" t="t" r="r" b="b"/>
              <a:pathLst>
                <a:path w="25200" h="25067" extrusionOk="0">
                  <a:moveTo>
                    <a:pt x="17914" y="1485"/>
                  </a:moveTo>
                  <a:cubicBezTo>
                    <a:pt x="20117" y="6418"/>
                    <a:pt x="22353" y="11902"/>
                    <a:pt x="23310" y="17266"/>
                  </a:cubicBezTo>
                  <a:lnTo>
                    <a:pt x="23310" y="17266"/>
                  </a:lnTo>
                  <a:cubicBezTo>
                    <a:pt x="19197" y="20977"/>
                    <a:pt x="13681" y="23649"/>
                    <a:pt x="8065" y="23649"/>
                  </a:cubicBezTo>
                  <a:cubicBezTo>
                    <a:pt x="7800" y="23649"/>
                    <a:pt x="7535" y="23643"/>
                    <a:pt x="7270" y="23631"/>
                  </a:cubicBezTo>
                  <a:lnTo>
                    <a:pt x="7270" y="23631"/>
                  </a:lnTo>
                  <a:cubicBezTo>
                    <a:pt x="7158" y="22363"/>
                    <a:pt x="7069" y="20721"/>
                    <a:pt x="6420" y="19697"/>
                  </a:cubicBezTo>
                  <a:lnTo>
                    <a:pt x="6420" y="19697"/>
                  </a:lnTo>
                  <a:lnTo>
                    <a:pt x="6539" y="19798"/>
                  </a:lnTo>
                  <a:cubicBezTo>
                    <a:pt x="5769" y="15469"/>
                    <a:pt x="4260" y="11294"/>
                    <a:pt x="2099" y="7451"/>
                  </a:cubicBezTo>
                  <a:lnTo>
                    <a:pt x="2099" y="7451"/>
                  </a:lnTo>
                  <a:cubicBezTo>
                    <a:pt x="6410" y="6064"/>
                    <a:pt x="10500" y="4055"/>
                    <a:pt x="14247" y="1485"/>
                  </a:cubicBezTo>
                  <a:close/>
                  <a:moveTo>
                    <a:pt x="13099" y="1"/>
                  </a:moveTo>
                  <a:cubicBezTo>
                    <a:pt x="12993" y="1"/>
                    <a:pt x="12894" y="26"/>
                    <a:pt x="12810" y="84"/>
                  </a:cubicBezTo>
                  <a:cubicBezTo>
                    <a:pt x="8941" y="2752"/>
                    <a:pt x="4704" y="4820"/>
                    <a:pt x="268" y="6221"/>
                  </a:cubicBezTo>
                  <a:cubicBezTo>
                    <a:pt x="1" y="6288"/>
                    <a:pt x="101" y="6622"/>
                    <a:pt x="201" y="6789"/>
                  </a:cubicBezTo>
                  <a:cubicBezTo>
                    <a:pt x="1902" y="9624"/>
                    <a:pt x="3170" y="12693"/>
                    <a:pt x="4004" y="15895"/>
                  </a:cubicBezTo>
                  <a:cubicBezTo>
                    <a:pt x="4287" y="16911"/>
                    <a:pt x="4286" y="18329"/>
                    <a:pt x="4831" y="19283"/>
                  </a:cubicBezTo>
                  <a:lnTo>
                    <a:pt x="4831" y="19283"/>
                  </a:lnTo>
                  <a:lnTo>
                    <a:pt x="4771" y="19231"/>
                  </a:lnTo>
                  <a:lnTo>
                    <a:pt x="4771" y="19231"/>
                  </a:lnTo>
                  <a:cubicBezTo>
                    <a:pt x="5071" y="20799"/>
                    <a:pt x="5338" y="22366"/>
                    <a:pt x="5605" y="23968"/>
                  </a:cubicBezTo>
                  <a:cubicBezTo>
                    <a:pt x="5672" y="24468"/>
                    <a:pt x="6439" y="24902"/>
                    <a:pt x="6906" y="24935"/>
                  </a:cubicBezTo>
                  <a:cubicBezTo>
                    <a:pt x="7646" y="25024"/>
                    <a:pt x="8385" y="25066"/>
                    <a:pt x="9121" y="25066"/>
                  </a:cubicBezTo>
                  <a:cubicBezTo>
                    <a:pt x="15027" y="25066"/>
                    <a:pt x="20755" y="22312"/>
                    <a:pt x="25085" y="18397"/>
                  </a:cubicBezTo>
                  <a:cubicBezTo>
                    <a:pt x="25200" y="18291"/>
                    <a:pt x="25188" y="18136"/>
                    <a:pt x="25097" y="17971"/>
                  </a:cubicBezTo>
                  <a:lnTo>
                    <a:pt x="25097" y="17971"/>
                  </a:lnTo>
                  <a:cubicBezTo>
                    <a:pt x="24116" y="12473"/>
                    <a:pt x="21799" y="6817"/>
                    <a:pt x="19548" y="1752"/>
                  </a:cubicBezTo>
                  <a:lnTo>
                    <a:pt x="19114" y="884"/>
                  </a:lnTo>
                  <a:cubicBezTo>
                    <a:pt x="18814" y="351"/>
                    <a:pt x="18281" y="50"/>
                    <a:pt x="17680" y="50"/>
                  </a:cubicBezTo>
                  <a:lnTo>
                    <a:pt x="13381" y="50"/>
                  </a:lnTo>
                  <a:cubicBezTo>
                    <a:pt x="13284" y="18"/>
                    <a:pt x="13189" y="1"/>
                    <a:pt x="13099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4" name="Google Shape;1464;p53"/>
            <p:cNvSpPr/>
            <p:nvPr/>
          </p:nvSpPr>
          <p:spPr>
            <a:xfrm>
              <a:off x="10465650" y="1310625"/>
              <a:ext cx="580450" cy="589725"/>
            </a:xfrm>
            <a:custGeom>
              <a:avLst/>
              <a:gdLst/>
              <a:ahLst/>
              <a:cxnLst/>
              <a:rect l="l" t="t" r="r" b="b"/>
              <a:pathLst>
                <a:path w="23218" h="23589" extrusionOk="0">
                  <a:moveTo>
                    <a:pt x="12576" y="0"/>
                  </a:moveTo>
                  <a:cubicBezTo>
                    <a:pt x="6906" y="4003"/>
                    <a:pt x="1" y="6138"/>
                    <a:pt x="1" y="6138"/>
                  </a:cubicBezTo>
                  <a:cubicBezTo>
                    <a:pt x="434" y="6772"/>
                    <a:pt x="768" y="7406"/>
                    <a:pt x="1135" y="8073"/>
                  </a:cubicBezTo>
                  <a:cubicBezTo>
                    <a:pt x="2803" y="11442"/>
                    <a:pt x="4003" y="15044"/>
                    <a:pt x="4637" y="18747"/>
                  </a:cubicBezTo>
                  <a:cubicBezTo>
                    <a:pt x="4637" y="18747"/>
                    <a:pt x="5171" y="21482"/>
                    <a:pt x="5471" y="23484"/>
                  </a:cubicBezTo>
                  <a:cubicBezTo>
                    <a:pt x="5815" y="23527"/>
                    <a:pt x="6460" y="23588"/>
                    <a:pt x="7338" y="23588"/>
                  </a:cubicBezTo>
                  <a:cubicBezTo>
                    <a:pt x="10550" y="23588"/>
                    <a:pt x="16880" y="22766"/>
                    <a:pt x="22984" y="17213"/>
                  </a:cubicBezTo>
                  <a:lnTo>
                    <a:pt x="23217" y="17046"/>
                  </a:lnTo>
                  <a:cubicBezTo>
                    <a:pt x="22817" y="14511"/>
                    <a:pt x="20348" y="7172"/>
                    <a:pt x="18280" y="2168"/>
                  </a:cubicBezTo>
                  <a:cubicBezTo>
                    <a:pt x="18013" y="1468"/>
                    <a:pt x="17646" y="701"/>
                    <a:pt x="1731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5" name="Google Shape;1465;p53"/>
            <p:cNvSpPr/>
            <p:nvPr/>
          </p:nvSpPr>
          <p:spPr>
            <a:xfrm>
              <a:off x="10780050" y="1309775"/>
              <a:ext cx="118425" cy="69250"/>
            </a:xfrm>
            <a:custGeom>
              <a:avLst/>
              <a:gdLst/>
              <a:ahLst/>
              <a:cxnLst/>
              <a:rect l="l" t="t" r="r" b="b"/>
              <a:pathLst>
                <a:path w="4737" h="2770" extrusionOk="0">
                  <a:moveTo>
                    <a:pt x="0" y="1"/>
                  </a:moveTo>
                  <a:cubicBezTo>
                    <a:pt x="1868" y="368"/>
                    <a:pt x="3569" y="2770"/>
                    <a:pt x="3569" y="2770"/>
                  </a:cubicBezTo>
                  <a:lnTo>
                    <a:pt x="473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6" name="Google Shape;1466;p53"/>
            <p:cNvSpPr/>
            <p:nvPr/>
          </p:nvSpPr>
          <p:spPr>
            <a:xfrm>
              <a:off x="10585125" y="1404925"/>
              <a:ext cx="291075" cy="135350"/>
            </a:xfrm>
            <a:custGeom>
              <a:avLst/>
              <a:gdLst/>
              <a:ahLst/>
              <a:cxnLst/>
              <a:rect l="l" t="t" r="r" b="b"/>
              <a:pathLst>
                <a:path w="11643" h="5414" extrusionOk="0">
                  <a:moveTo>
                    <a:pt x="10959" y="0"/>
                  </a:moveTo>
                  <a:cubicBezTo>
                    <a:pt x="10848" y="0"/>
                    <a:pt x="10733" y="48"/>
                    <a:pt x="10633" y="164"/>
                  </a:cubicBezTo>
                  <a:cubicBezTo>
                    <a:pt x="7831" y="2633"/>
                    <a:pt x="4328" y="4167"/>
                    <a:pt x="625" y="4534"/>
                  </a:cubicBezTo>
                  <a:cubicBezTo>
                    <a:pt x="0" y="4534"/>
                    <a:pt x="49" y="5414"/>
                    <a:pt x="607" y="5414"/>
                  </a:cubicBezTo>
                  <a:cubicBezTo>
                    <a:pt x="644" y="5414"/>
                    <a:pt x="684" y="5410"/>
                    <a:pt x="726" y="5401"/>
                  </a:cubicBezTo>
                  <a:lnTo>
                    <a:pt x="692" y="5401"/>
                  </a:lnTo>
                  <a:cubicBezTo>
                    <a:pt x="4595" y="5035"/>
                    <a:pt x="8298" y="3433"/>
                    <a:pt x="11233" y="832"/>
                  </a:cubicBezTo>
                  <a:cubicBezTo>
                    <a:pt x="11643" y="524"/>
                    <a:pt x="11325" y="0"/>
                    <a:pt x="109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7" name="Google Shape;1467;p53"/>
            <p:cNvSpPr/>
            <p:nvPr/>
          </p:nvSpPr>
          <p:spPr>
            <a:xfrm>
              <a:off x="10610050" y="1479250"/>
              <a:ext cx="291050" cy="136075"/>
            </a:xfrm>
            <a:custGeom>
              <a:avLst/>
              <a:gdLst/>
              <a:ahLst/>
              <a:cxnLst/>
              <a:rect l="l" t="t" r="r" b="b"/>
              <a:pathLst>
                <a:path w="11642" h="5443" extrusionOk="0">
                  <a:moveTo>
                    <a:pt x="10939" y="0"/>
                  </a:moveTo>
                  <a:cubicBezTo>
                    <a:pt x="10826" y="0"/>
                    <a:pt x="10709" y="47"/>
                    <a:pt x="10603" y="160"/>
                  </a:cubicBezTo>
                  <a:cubicBezTo>
                    <a:pt x="7834" y="2662"/>
                    <a:pt x="4332" y="4196"/>
                    <a:pt x="596" y="4530"/>
                  </a:cubicBezTo>
                  <a:cubicBezTo>
                    <a:pt x="0" y="4530"/>
                    <a:pt x="53" y="5443"/>
                    <a:pt x="587" y="5443"/>
                  </a:cubicBezTo>
                  <a:cubicBezTo>
                    <a:pt x="621" y="5443"/>
                    <a:pt x="657" y="5439"/>
                    <a:pt x="696" y="5431"/>
                  </a:cubicBezTo>
                  <a:cubicBezTo>
                    <a:pt x="4599" y="5064"/>
                    <a:pt x="8268" y="3429"/>
                    <a:pt x="11203" y="827"/>
                  </a:cubicBezTo>
                  <a:cubicBezTo>
                    <a:pt x="11642" y="544"/>
                    <a:pt x="11322" y="0"/>
                    <a:pt x="1093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8" name="Google Shape;1468;p53"/>
            <p:cNvSpPr/>
            <p:nvPr/>
          </p:nvSpPr>
          <p:spPr>
            <a:xfrm>
              <a:off x="10634075" y="1554200"/>
              <a:ext cx="291325" cy="136050"/>
            </a:xfrm>
            <a:custGeom>
              <a:avLst/>
              <a:gdLst/>
              <a:ahLst/>
              <a:cxnLst/>
              <a:rect l="l" t="t" r="r" b="b"/>
              <a:pathLst>
                <a:path w="11653" h="5442" extrusionOk="0">
                  <a:moveTo>
                    <a:pt x="10969" y="0"/>
                  </a:moveTo>
                  <a:cubicBezTo>
                    <a:pt x="10858" y="0"/>
                    <a:pt x="10743" y="48"/>
                    <a:pt x="10643" y="164"/>
                  </a:cubicBezTo>
                  <a:cubicBezTo>
                    <a:pt x="7841" y="2666"/>
                    <a:pt x="4338" y="4167"/>
                    <a:pt x="636" y="4534"/>
                  </a:cubicBezTo>
                  <a:cubicBezTo>
                    <a:pt x="0" y="4534"/>
                    <a:pt x="61" y="5442"/>
                    <a:pt x="644" y="5442"/>
                  </a:cubicBezTo>
                  <a:cubicBezTo>
                    <a:pt x="673" y="5442"/>
                    <a:pt x="704" y="5440"/>
                    <a:pt x="736" y="5435"/>
                  </a:cubicBezTo>
                  <a:lnTo>
                    <a:pt x="702" y="5401"/>
                  </a:lnTo>
                  <a:cubicBezTo>
                    <a:pt x="4605" y="5035"/>
                    <a:pt x="8308" y="3433"/>
                    <a:pt x="11243" y="832"/>
                  </a:cubicBezTo>
                  <a:cubicBezTo>
                    <a:pt x="11653" y="524"/>
                    <a:pt x="11335" y="0"/>
                    <a:pt x="109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9" name="Google Shape;1469;p53"/>
            <p:cNvSpPr/>
            <p:nvPr/>
          </p:nvSpPr>
          <p:spPr>
            <a:xfrm>
              <a:off x="10659325" y="1628900"/>
              <a:ext cx="291050" cy="135700"/>
            </a:xfrm>
            <a:custGeom>
              <a:avLst/>
              <a:gdLst/>
              <a:ahLst/>
              <a:cxnLst/>
              <a:rect l="l" t="t" r="r" b="b"/>
              <a:pathLst>
                <a:path w="11642" h="5428" extrusionOk="0">
                  <a:moveTo>
                    <a:pt x="10966" y="1"/>
                  </a:moveTo>
                  <a:cubicBezTo>
                    <a:pt x="10853" y="1"/>
                    <a:pt x="10736" y="52"/>
                    <a:pt x="10633" y="179"/>
                  </a:cubicBezTo>
                  <a:cubicBezTo>
                    <a:pt x="7831" y="2647"/>
                    <a:pt x="4329" y="4181"/>
                    <a:pt x="626" y="4548"/>
                  </a:cubicBezTo>
                  <a:cubicBezTo>
                    <a:pt x="1" y="4548"/>
                    <a:pt x="50" y="5428"/>
                    <a:pt x="608" y="5428"/>
                  </a:cubicBezTo>
                  <a:cubicBezTo>
                    <a:pt x="645" y="5428"/>
                    <a:pt x="685" y="5424"/>
                    <a:pt x="726" y="5416"/>
                  </a:cubicBezTo>
                  <a:lnTo>
                    <a:pt x="693" y="5416"/>
                  </a:lnTo>
                  <a:cubicBezTo>
                    <a:pt x="4596" y="5049"/>
                    <a:pt x="8298" y="3448"/>
                    <a:pt x="11234" y="846"/>
                  </a:cubicBezTo>
                  <a:cubicBezTo>
                    <a:pt x="11641" y="540"/>
                    <a:pt x="11329" y="1"/>
                    <a:pt x="1096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D3782849-0B14-AE7A-E928-375701ACFDFE}"/>
              </a:ext>
            </a:extLst>
          </p:cNvPr>
          <p:cNvGrpSpPr/>
          <p:nvPr/>
        </p:nvGrpSpPr>
        <p:grpSpPr>
          <a:xfrm>
            <a:off x="597798" y="529226"/>
            <a:ext cx="2114343" cy="739140"/>
            <a:chOff x="1624734" y="1360680"/>
            <a:chExt cx="5309466" cy="1569778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8B225F67-6B35-E89D-37B3-56A31322A760}"/>
                </a:ext>
              </a:extLst>
            </p:cNvPr>
            <p:cNvSpPr/>
            <p:nvPr/>
          </p:nvSpPr>
          <p:spPr>
            <a:xfrm>
              <a:off x="1624734" y="1360680"/>
              <a:ext cx="5309466" cy="1569778"/>
            </a:xfrm>
            <a:prstGeom prst="rect">
              <a:avLst/>
            </a:prstGeom>
            <a:solidFill>
              <a:sysClr val="window" lastClr="FFFFFF"/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9A3DAB7C-38C3-39AD-DF37-80DB6120A6C4}"/>
                </a:ext>
              </a:extLst>
            </p:cNvPr>
            <p:cNvSpPr/>
            <p:nvPr/>
          </p:nvSpPr>
          <p:spPr>
            <a:xfrm>
              <a:off x="1882801" y="1549559"/>
              <a:ext cx="4793328" cy="1192020"/>
            </a:xfrm>
            <a:prstGeom prst="rect">
              <a:avLst/>
            </a:prstGeom>
            <a:solidFill>
              <a:srgbClr val="CEEB99"/>
            </a:solidFill>
            <a:ln w="9525" cap="flat" cmpd="sng" algn="ctr">
              <a:noFill/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  <a:sym typeface="Arial"/>
                </a:rPr>
                <a:t>Luyện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  <a:sym typeface="Arial"/>
                </a:rPr>
                <a:t>tập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sz="2200" b="1" kern="1200" dirty="0">
                  <a:solidFill>
                    <a:prstClr val="black"/>
                  </a:solidFill>
                  <a:ea typeface="+mn-ea"/>
                  <a:cs typeface="Arial" panose="020B0604020202020204" pitchFamily="34" charset="0"/>
                </a:rPr>
                <a:t>11</a:t>
              </a:r>
              <a:endPara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id="{EAE284A1-2B7E-B330-DCA3-F6FC998CCC51}"/>
              </a:ext>
            </a:extLst>
          </p:cNvPr>
          <p:cNvSpPr/>
          <p:nvPr/>
        </p:nvSpPr>
        <p:spPr>
          <a:xfrm>
            <a:off x="5788049" y="401800"/>
            <a:ext cx="778826" cy="5373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60963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2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Giải</a:t>
            </a:r>
            <a:endParaRPr kumimoji="0" lang="en-US" sz="22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B2018C0A-57A7-1454-50C8-4235121C19C3}"/>
                  </a:ext>
                </a:extLst>
              </p:cNvPr>
              <p:cNvSpPr/>
              <p:nvPr/>
            </p:nvSpPr>
            <p:spPr>
              <a:xfrm>
                <a:off x="764269" y="2798960"/>
                <a:ext cx="2162248" cy="155292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a) </a:t>
                </a:r>
                <a14:m>
                  <m:oMath xmlns:m="http://schemas.openxmlformats.org/officeDocument/2006/math"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  <a:sym typeface="Arial"/>
                      </a:rPr>
                      <m:t>27</m:t>
                    </m:r>
                    <m:sSup>
                      <m:sSup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𝑥</m:t>
                        </m:r>
                      </m:e>
                      <m:sup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3</m:t>
                        </m:r>
                      </m:sup>
                    </m:sSup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  <a:sym typeface="Arial"/>
                      </a:rPr>
                      <m:t>+1</m:t>
                    </m:r>
                  </m:oMath>
                </a14:m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;		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b) </a:t>
                </a:r>
                <a14:m>
                  <m:oMath xmlns:m="http://schemas.openxmlformats.org/officeDocument/2006/math"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sym typeface="Arial"/>
                      </a:rPr>
                      <m:t>64−8</m:t>
                    </m:r>
                    <m:sSup>
                      <m:sSup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  <m:t>𝑦</m:t>
                        </m:r>
                      </m:e>
                      <m:sup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  <m:t>3</m:t>
                        </m:r>
                      </m:sup>
                    </m:sSup>
                  </m:oMath>
                </a14:m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B2018C0A-57A7-1454-50C8-4235121C19C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4269" y="2798960"/>
                <a:ext cx="2162248" cy="1552926"/>
              </a:xfrm>
              <a:prstGeom prst="rect">
                <a:avLst/>
              </a:prstGeom>
              <a:blipFill>
                <a:blip r:embed="rId3"/>
                <a:stretch>
                  <a:fillRect l="-3662" b="-74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angle 6">
            <a:extLst>
              <a:ext uri="{FF2B5EF4-FFF2-40B4-BE49-F238E27FC236}">
                <a16:creationId xmlns:a16="http://schemas.microsoft.com/office/drawing/2014/main" id="{5275178F-0E73-7B01-8C15-7C65021FD330}"/>
              </a:ext>
            </a:extLst>
          </p:cNvPr>
          <p:cNvSpPr/>
          <p:nvPr/>
        </p:nvSpPr>
        <p:spPr>
          <a:xfrm>
            <a:off x="562057" y="1511051"/>
            <a:ext cx="2698727" cy="10452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200" kern="1200" noProof="0" dirty="0" err="1">
                <a:solidFill>
                  <a:prstClr val="black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Viết</a:t>
            </a:r>
            <a:r>
              <a:rPr lang="en-US" sz="2200" kern="1200" noProof="0" dirty="0">
                <a:solidFill>
                  <a:prstClr val="black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200" noProof="0" dirty="0" err="1">
                <a:solidFill>
                  <a:prstClr val="black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mỗi</a:t>
            </a:r>
            <a:r>
              <a:rPr lang="en-US" sz="2200" kern="1200" noProof="0" dirty="0">
                <a:solidFill>
                  <a:prstClr val="black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200" noProof="0" dirty="0" err="1">
                <a:solidFill>
                  <a:prstClr val="black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biểu</a:t>
            </a:r>
            <a:r>
              <a:rPr lang="en-US" sz="2200" kern="1200" noProof="0" dirty="0">
                <a:solidFill>
                  <a:prstClr val="black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200" noProof="0" dirty="0" err="1">
                <a:solidFill>
                  <a:prstClr val="black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2200" kern="1200" noProof="0" dirty="0">
                <a:solidFill>
                  <a:prstClr val="black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200" noProof="0" dirty="0" err="1">
                <a:solidFill>
                  <a:prstClr val="black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en-US" sz="2200" kern="1200" noProof="0" dirty="0">
                <a:solidFill>
                  <a:prstClr val="black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200" noProof="0" dirty="0" err="1">
                <a:solidFill>
                  <a:prstClr val="black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dưới</a:t>
            </a:r>
            <a:r>
              <a:rPr lang="en-US" sz="2200" kern="1200" noProof="0" dirty="0">
                <a:solidFill>
                  <a:prstClr val="black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200" noProof="0" dirty="0" err="1">
                <a:solidFill>
                  <a:prstClr val="black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dạng</a:t>
            </a:r>
            <a:r>
              <a:rPr lang="en-US" sz="2200" kern="1200" noProof="0" dirty="0">
                <a:solidFill>
                  <a:prstClr val="black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200" noProof="0" dirty="0" err="1">
                <a:solidFill>
                  <a:prstClr val="black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tích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: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sym typeface="Arial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027B424-10E7-89C6-FC63-43066926551B}"/>
                  </a:ext>
                </a:extLst>
              </p:cNvPr>
              <p:cNvSpPr txBox="1"/>
              <p:nvPr/>
            </p:nvSpPr>
            <p:spPr>
              <a:xfrm>
                <a:off x="4089542" y="937530"/>
                <a:ext cx="4429242" cy="365228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2200" kern="100" dirty="0" smtClean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r>
                      <a:rPr lang="en-US" sz="220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27</m:t>
                    </m:r>
                    <m:r>
                      <a:rPr lang="en-US" sz="220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200" i="1" kern="100" baseline="300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3</m:t>
                    </m:r>
                    <m:r>
                      <a:rPr lang="en-US" sz="22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+ 1 </m:t>
                    </m:r>
                  </m:oMath>
                </a14:m>
                <a:endParaRPr lang="en-US" sz="2200" kern="1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200" i="1" kern="100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 </m:t>
                      </m:r>
                      <m:sSup>
                        <m:sSupPr>
                          <m:ctrlPr>
                            <a:rPr lang="en-US" sz="2200" i="1" kern="100" dirty="0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200" i="1" kern="100" dirty="0" smtClean="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b="0" i="1" kern="100" dirty="0" smtClean="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3</m:t>
                              </m:r>
                              <m:r>
                                <a:rPr lang="en-US" sz="2200" b="0" i="1" kern="100" dirty="0" smtClean="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</m:d>
                        </m:e>
                        <m:sup>
                          <m:r>
                            <a:rPr lang="en-US" sz="2200" b="0" i="1" kern="100" dirty="0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2200" i="1" kern="100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+</m:t>
                      </m:r>
                      <m:r>
                        <a:rPr lang="en-US" sz="2200" b="0" i="1" kern="100" dirty="0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1</m:t>
                      </m:r>
                      <m:r>
                        <a:rPr lang="en-US" sz="2200" i="1" kern="100" baseline="30000" dirty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3</m:t>
                      </m:r>
                    </m:oMath>
                  </m:oMathPara>
                </a14:m>
                <a:endParaRPr lang="en-US" sz="2200" kern="1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en-US" sz="220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 (3</m:t>
                    </m:r>
                    <m:r>
                      <a:rPr lang="en-US" sz="220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20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+ 1)[</m:t>
                    </m:r>
                    <m:sSup>
                      <m:sSupPr>
                        <m:ctrlPr>
                          <a:rPr lang="en-US" sz="2200" i="1" kern="100" dirty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200" i="1" kern="100" dirty="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2200" i="1" kern="100" dirty="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  <m:r>
                              <a:rPr lang="en-US" sz="2200" i="1" kern="100" dirty="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</m:d>
                      </m:e>
                      <m:sup>
                        <m:r>
                          <a:rPr lang="en-US" sz="2200" b="0" i="1" kern="100" dirty="0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220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– 3</m:t>
                    </m:r>
                    <m:r>
                      <a:rPr lang="en-US" sz="22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2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. 1 +12]</m:t>
                    </m:r>
                  </m:oMath>
                </a14:m>
                <a:r>
                  <a:rPr lang="en-US" sz="22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22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b) </a:t>
                </a:r>
                <a14:m>
                  <m:oMath xmlns:m="http://schemas.openxmlformats.org/officeDocument/2006/math">
                    <m:r>
                      <a:rPr lang="en-US" sz="2200" i="1" kern="100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64 – 8</m:t>
                    </m:r>
                    <m:r>
                      <a:rPr lang="en-US" sz="2200" i="1" kern="100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200" i="1" kern="100" baseline="30000" dirty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3</m:t>
                    </m:r>
                    <m:r>
                      <a:rPr lang="en-US" sz="2200" i="1" kern="100" dirty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endParaRPr lang="en-US" sz="2200" kern="1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200" i="1" kern="100" dirty="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 4</m:t>
                      </m:r>
                      <m:r>
                        <a:rPr lang="en-US" sz="2200" i="1" kern="100" baseline="30000" dirty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3</m:t>
                      </m:r>
                      <m:r>
                        <a:rPr lang="en-US" sz="2200" i="1" kern="100" dirty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–</m:t>
                      </m:r>
                      <m:sSup>
                        <m:sSupPr>
                          <m:ctrlPr>
                            <a:rPr lang="en-US" sz="2200" i="1" kern="100" dirty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200" i="1" kern="100" dirty="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b="0" i="1" kern="100" dirty="0" smtClean="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  <m:r>
                                <a:rPr lang="en-US" sz="2200" b="0" i="1" kern="100" dirty="0" smtClean="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𝑦</m:t>
                              </m:r>
                            </m:e>
                          </m:d>
                        </m:e>
                        <m:sup>
                          <m:r>
                            <a:rPr lang="en-US" sz="2200" i="1" kern="100" dirty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en-US" sz="2200" i="1" kern="100" dirty="0" smtClean="0">
                  <a:latin typeface="Cambria Math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en-US" sz="2200" i="1" kern="100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 (4 + 2</m:t>
                    </m:r>
                    <m:r>
                      <a:rPr lang="en-US" sz="2200" i="1" kern="100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200" i="1" kern="100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)(4 – 2</m:t>
                    </m:r>
                    <m:r>
                      <a:rPr lang="en-US" sz="2200" i="1" kern="100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200" i="1" kern="100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).</m:t>
                    </m:r>
                  </m:oMath>
                </a14:m>
                <a:r>
                  <a:rPr lang="en-US" sz="22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027B424-10E7-89C6-FC63-4306692655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89542" y="937530"/>
                <a:ext cx="4429242" cy="3652282"/>
              </a:xfrm>
              <a:prstGeom prst="rect">
                <a:avLst/>
              </a:prstGeom>
              <a:blipFill>
                <a:blip r:embed="rId4"/>
                <a:stretch>
                  <a:fillRect l="-17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70769734"/>
      </p:ext>
    </p:extLst>
  </p:cSld>
  <p:clrMapOvr>
    <a:masterClrMapping/>
  </p:clrMapOvr>
  <p:transition spd="med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3" grpId="0"/>
      <p:bldP spid="7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F23C629F-B1F7-152A-21CC-04078F4730F9}"/>
                  </a:ext>
                </a:extLst>
              </p:cNvPr>
              <p:cNvSpPr/>
              <p:nvPr/>
            </p:nvSpPr>
            <p:spPr>
              <a:xfrm>
                <a:off x="694487" y="187832"/>
                <a:ext cx="7755025" cy="168385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	</a:t>
                </a:r>
                <a:r>
                  <a:rPr kumimoji="0" lang="en-US" sz="2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   </a:t>
                </a:r>
                <a:r>
                  <a:rPr kumimoji="0" lang="en-US" sz="2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Giá</a:t>
                </a:r>
                <a:r>
                  <a:rPr kumimoji="0" lang="en-US" sz="2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2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trị</a:t>
                </a:r>
                <a:r>
                  <a:rPr kumimoji="0" lang="en-US" sz="2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2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của</a:t>
                </a:r>
                <a:r>
                  <a:rPr kumimoji="0" lang="en-US" sz="2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2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biểu</a:t>
                </a:r>
                <a:r>
                  <a:rPr kumimoji="0" lang="en-US" sz="2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2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thức</a:t>
                </a:r>
                <a:r>
                  <a:rPr kumimoji="0" lang="en-US" sz="2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22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𝐸</m:t>
                    </m:r>
                    <m:r>
                      <a:rPr kumimoji="0" lang="en-US" sz="22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=</m:t>
                    </m:r>
                    <m:d>
                      <m:dPr>
                        <m:ctrlPr>
                          <a:rPr kumimoji="0" lang="en-US" sz="22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</m:ctrlPr>
                      </m:dPr>
                      <m:e>
                        <m:r>
                          <a:rPr kumimoji="0" lang="en-US" sz="22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  <m:t>𝑥</m:t>
                        </m:r>
                        <m:r>
                          <a:rPr kumimoji="0" lang="en-US" sz="22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  <m:t>−1</m:t>
                        </m:r>
                      </m:e>
                    </m:d>
                    <m:d>
                      <m:dPr>
                        <m:ctrlPr>
                          <a:rPr kumimoji="0" lang="en-US" sz="22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kumimoji="0" lang="en-US" sz="2200" b="0" i="1" u="none" strike="noStrike" kern="1200" cap="none" spc="0" normalizeH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  <a:sym typeface="Arial"/>
                              </a:rPr>
                            </m:ctrlPr>
                          </m:sSupPr>
                          <m:e>
                            <m:r>
                              <a:rPr kumimoji="0" lang="en-US" sz="2200" b="0" i="1" u="none" strike="noStrike" kern="1200" cap="none" spc="0" normalizeH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  <a:sym typeface="Arial"/>
                              </a:rPr>
                              <m:t>𝑥</m:t>
                            </m:r>
                          </m:e>
                          <m:sup>
                            <m:r>
                              <a:rPr kumimoji="0" lang="en-US" sz="2200" b="0" i="1" u="none" strike="noStrike" kern="1200" cap="none" spc="0" normalizeH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  <a:sym typeface="Arial"/>
                              </a:rPr>
                              <m:t>2</m:t>
                            </m:r>
                          </m:sup>
                        </m:sSup>
                        <m:r>
                          <a:rPr kumimoji="0" lang="en-US" sz="22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  <m:t>+</m:t>
                        </m:r>
                        <m:r>
                          <a:rPr kumimoji="0" lang="en-US" sz="22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  <m:t>𝑥</m:t>
                        </m:r>
                        <m:r>
                          <a:rPr kumimoji="0" lang="en-US" sz="22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  <m:t>+1</m:t>
                        </m:r>
                      </m:e>
                    </m:d>
                    <m:r>
                      <a:rPr kumimoji="0" lang="en-US" sz="22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−</m:t>
                    </m:r>
                    <m:d>
                      <m:dPr>
                        <m:ctrlPr>
                          <a:rPr kumimoji="0" lang="en-US" sz="22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</m:ctrlPr>
                      </m:dPr>
                      <m:e>
                        <m:r>
                          <a:rPr kumimoji="0" lang="en-US" sz="22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  <m:t>𝑥</m:t>
                        </m:r>
                        <m:r>
                          <a:rPr kumimoji="0" lang="en-US" sz="22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  <m:t>+1</m:t>
                        </m:r>
                      </m:e>
                    </m:d>
                    <m:d>
                      <m:dPr>
                        <m:ctrlPr>
                          <a:rPr kumimoji="0" lang="en-US" sz="22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kumimoji="0" lang="en-US" sz="2200" b="0" i="1" u="none" strike="noStrike" kern="1200" cap="none" spc="0" normalizeH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  <a:sym typeface="Arial"/>
                              </a:rPr>
                            </m:ctrlPr>
                          </m:sSupPr>
                          <m:e>
                            <m:r>
                              <a:rPr kumimoji="0" lang="en-US" sz="2200" b="0" i="1" u="none" strike="noStrike" kern="1200" cap="none" spc="0" normalizeH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  <a:sym typeface="Arial"/>
                              </a:rPr>
                              <m:t>𝑥</m:t>
                            </m:r>
                          </m:e>
                          <m:sup>
                            <m:r>
                              <a:rPr kumimoji="0" lang="en-US" sz="2200" b="0" i="1" u="none" strike="noStrike" kern="1200" cap="none" spc="0" normalizeH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  <a:sym typeface="Arial"/>
                              </a:rPr>
                              <m:t>2</m:t>
                            </m:r>
                          </m:sup>
                        </m:sSup>
                        <m:r>
                          <a:rPr kumimoji="0" lang="en-US" sz="22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  <m:t>−</m:t>
                        </m:r>
                        <m:r>
                          <a:rPr kumimoji="0" lang="en-US" sz="22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  <m:t>𝑥</m:t>
                        </m:r>
                        <m:r>
                          <a:rPr kumimoji="0" lang="en-US" sz="22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  <m:t>+1</m:t>
                        </m:r>
                      </m:e>
                    </m:d>
                  </m:oMath>
                </a14:m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+mn-ea"/>
                    <a:sym typeface="Arial"/>
                  </a:rPr>
                  <a:t> </a:t>
                </a:r>
                <a:r>
                  <a:rPr kumimoji="0" lang="en-US" sz="2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+mn-ea"/>
                    <a:sym typeface="Arial"/>
                  </a:rPr>
                  <a:t>có</a:t>
                </a:r>
                <a:r>
                  <a:rPr kumimoji="0" lang="en-US" sz="2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+mn-ea"/>
                    <a:sym typeface="Arial"/>
                  </a:rPr>
                  <a:t> </a:t>
                </a:r>
                <a:r>
                  <a:rPr kumimoji="0" lang="en-US" sz="22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+mn-ea"/>
                    <a:sym typeface="Arial"/>
                  </a:rPr>
                  <a:t>phụ</a:t>
                </a:r>
                <a:r>
                  <a:rPr kumimoji="0" lang="en-US" sz="2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+mn-ea"/>
                    <a:sym typeface="Arial"/>
                  </a:rPr>
                  <a:t> </a:t>
                </a:r>
                <a:r>
                  <a:rPr kumimoji="0" lang="en-US" sz="22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+mn-ea"/>
                    <a:sym typeface="Arial"/>
                  </a:rPr>
                  <a:t>thuộc</a:t>
                </a:r>
                <a:r>
                  <a:rPr kumimoji="0" lang="en-US" sz="2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+mn-ea"/>
                    <a:sym typeface="Arial"/>
                  </a:rPr>
                  <a:t> </a:t>
                </a:r>
                <a:r>
                  <a:rPr kumimoji="0" lang="en-US" sz="22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+mn-ea"/>
                    <a:sym typeface="Arial"/>
                  </a:rPr>
                  <a:t>vào</a:t>
                </a:r>
                <a:r>
                  <a:rPr kumimoji="0" lang="en-US" sz="2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+mn-ea"/>
                    <a:sym typeface="Arial"/>
                  </a:rPr>
                  <a:t> </a:t>
                </a:r>
                <a:r>
                  <a:rPr kumimoji="0" lang="en-US" sz="22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+mn-ea"/>
                    <a:sym typeface="Arial"/>
                  </a:rPr>
                  <a:t>giá</a:t>
                </a:r>
                <a:r>
                  <a:rPr kumimoji="0" lang="en-US" sz="2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+mn-ea"/>
                    <a:sym typeface="Arial"/>
                  </a:rPr>
                  <a:t> </a:t>
                </a:r>
                <a:r>
                  <a:rPr kumimoji="0" lang="en-US" sz="22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+mn-ea"/>
                    <a:sym typeface="Arial"/>
                  </a:rPr>
                  <a:t>trị</a:t>
                </a:r>
                <a:r>
                  <a:rPr kumimoji="0" lang="en-US" sz="2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+mn-ea"/>
                    <a:sym typeface="Arial"/>
                  </a:rPr>
                  <a:t> </a:t>
                </a:r>
                <a:r>
                  <a:rPr kumimoji="0" lang="en-US" sz="22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+mn-ea"/>
                    <a:sym typeface="Arial"/>
                  </a:rPr>
                  <a:t>của</a:t>
                </a:r>
                <a:r>
                  <a:rPr kumimoji="0" lang="en-US" sz="2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+mn-ea"/>
                    <a:sym typeface="Arial"/>
                  </a:rPr>
                  <a:t> </a:t>
                </a:r>
                <a:r>
                  <a:rPr kumimoji="0" lang="en-US" sz="22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+mn-ea"/>
                    <a:sym typeface="Arial"/>
                  </a:rPr>
                  <a:t>biến</a:t>
                </a:r>
                <a:r>
                  <a:rPr kumimoji="0" lang="en-US" sz="2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+mn-ea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22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sym typeface="Arial"/>
                      </a:rPr>
                      <m:t>𝑥</m:t>
                    </m:r>
                  </m:oMath>
                </a14:m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+mn-ea"/>
                    <a:sym typeface="Arial"/>
                  </a:rPr>
                  <a:t> hay </a:t>
                </a:r>
                <a:r>
                  <a:rPr kumimoji="0" lang="en-US" sz="2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+mn-ea"/>
                    <a:sym typeface="Arial"/>
                  </a:rPr>
                  <a:t>không</a:t>
                </a:r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+mn-ea"/>
                    <a:sym typeface="Arial"/>
                  </a:rPr>
                  <a:t>?</a:t>
                </a:r>
                <a:r>
                  <a:rPr kumimoji="0" lang="en-US" sz="2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+mn-ea"/>
                    <a:sym typeface="Arial"/>
                  </a:rPr>
                  <a:t> </a:t>
                </a:r>
                <a:r>
                  <a:rPr kumimoji="0" lang="en-US" sz="22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+mn-ea"/>
                    <a:sym typeface="Arial"/>
                  </a:rPr>
                  <a:t>Vì</a:t>
                </a:r>
                <a:r>
                  <a:rPr kumimoji="0" lang="en-US" sz="2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+mn-ea"/>
                    <a:sym typeface="Arial"/>
                  </a:rPr>
                  <a:t> </a:t>
                </a:r>
                <a:r>
                  <a:rPr kumimoji="0" lang="en-US" sz="22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+mn-ea"/>
                    <a:sym typeface="Arial"/>
                  </a:rPr>
                  <a:t>sao</a:t>
                </a:r>
                <a:r>
                  <a:rPr kumimoji="0" lang="en-US" sz="2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+mn-ea"/>
                    <a:sym typeface="Arial"/>
                  </a:rPr>
                  <a:t>?</a:t>
                </a:r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sym typeface="Arial"/>
                </a:endParaRPr>
              </a:p>
            </p:txBody>
          </p:sp>
        </mc:Choice>
        <mc:Fallback xmlns="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F23C629F-B1F7-152A-21CC-04078F4730F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4487" y="187832"/>
                <a:ext cx="7755025" cy="1683859"/>
              </a:xfrm>
              <a:prstGeom prst="rect">
                <a:avLst/>
              </a:prstGeom>
              <a:blipFill>
                <a:blip r:embed="rId3"/>
                <a:stretch>
                  <a:fillRect l="-1022" b="-65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492" name="Google Shape;1492;p54"/>
          <p:cNvGrpSpPr/>
          <p:nvPr/>
        </p:nvGrpSpPr>
        <p:grpSpPr>
          <a:xfrm rot="-2700000">
            <a:off x="-102332" y="2184942"/>
            <a:ext cx="898707" cy="766293"/>
            <a:chOff x="10024450" y="2274100"/>
            <a:chExt cx="762700" cy="650325"/>
          </a:xfrm>
        </p:grpSpPr>
        <p:sp>
          <p:nvSpPr>
            <p:cNvPr id="1493" name="Google Shape;1493;p54"/>
            <p:cNvSpPr/>
            <p:nvPr/>
          </p:nvSpPr>
          <p:spPr>
            <a:xfrm>
              <a:off x="10051950" y="2294750"/>
              <a:ext cx="706375" cy="609625"/>
            </a:xfrm>
            <a:custGeom>
              <a:avLst/>
              <a:gdLst/>
              <a:ahLst/>
              <a:cxnLst/>
              <a:rect l="l" t="t" r="r" b="b"/>
              <a:pathLst>
                <a:path w="28255" h="24385" extrusionOk="0">
                  <a:moveTo>
                    <a:pt x="8240" y="1"/>
                  </a:moveTo>
                  <a:cubicBezTo>
                    <a:pt x="8107" y="835"/>
                    <a:pt x="7940" y="1602"/>
                    <a:pt x="7706" y="2402"/>
                  </a:cubicBezTo>
                  <a:cubicBezTo>
                    <a:pt x="6639" y="6505"/>
                    <a:pt x="4971" y="10408"/>
                    <a:pt x="2803" y="14044"/>
                  </a:cubicBezTo>
                  <a:cubicBezTo>
                    <a:pt x="2803" y="14044"/>
                    <a:pt x="1235" y="16746"/>
                    <a:pt x="1" y="18714"/>
                  </a:cubicBezTo>
                  <a:cubicBezTo>
                    <a:pt x="1002" y="19715"/>
                    <a:pt x="5605" y="23784"/>
                    <a:pt x="13911" y="24385"/>
                  </a:cubicBezTo>
                  <a:lnTo>
                    <a:pt x="17380" y="23284"/>
                  </a:lnTo>
                  <a:lnTo>
                    <a:pt x="20782" y="22183"/>
                  </a:lnTo>
                  <a:cubicBezTo>
                    <a:pt x="22917" y="17547"/>
                    <a:pt x="24852" y="12810"/>
                    <a:pt x="26520" y="8006"/>
                  </a:cubicBezTo>
                  <a:cubicBezTo>
                    <a:pt x="27354" y="5605"/>
                    <a:pt x="28254" y="2169"/>
                    <a:pt x="28254" y="2169"/>
                  </a:cubicBezTo>
                  <a:lnTo>
                    <a:pt x="28254" y="2169"/>
                  </a:lnTo>
                  <a:cubicBezTo>
                    <a:pt x="26720" y="2407"/>
                    <a:pt x="25144" y="2506"/>
                    <a:pt x="23582" y="2506"/>
                  </a:cubicBezTo>
                  <a:cubicBezTo>
                    <a:pt x="15734" y="2506"/>
                    <a:pt x="8240" y="1"/>
                    <a:pt x="8240" y="1"/>
                  </a:cubicBezTo>
                  <a:close/>
                </a:path>
              </a:pathLst>
            </a:custGeom>
            <a:solidFill>
              <a:srgbClr val="302D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4" name="Google Shape;1494;p54"/>
            <p:cNvSpPr/>
            <p:nvPr/>
          </p:nvSpPr>
          <p:spPr>
            <a:xfrm>
              <a:off x="10024450" y="2274100"/>
              <a:ext cx="762700" cy="650325"/>
            </a:xfrm>
            <a:custGeom>
              <a:avLst/>
              <a:gdLst/>
              <a:ahLst/>
              <a:cxnLst/>
              <a:rect l="l" t="t" r="r" b="b"/>
              <a:pathLst>
                <a:path w="30508" h="26013" extrusionOk="0">
                  <a:moveTo>
                    <a:pt x="2783" y="14640"/>
                  </a:moveTo>
                  <a:cubicBezTo>
                    <a:pt x="2750" y="14640"/>
                    <a:pt x="2723" y="14703"/>
                    <a:pt x="2785" y="14864"/>
                  </a:cubicBezTo>
                  <a:lnTo>
                    <a:pt x="2785" y="14864"/>
                  </a:lnTo>
                  <a:cubicBezTo>
                    <a:pt x="2876" y="14736"/>
                    <a:pt x="2825" y="14640"/>
                    <a:pt x="2783" y="14640"/>
                  </a:cubicBezTo>
                  <a:close/>
                  <a:moveTo>
                    <a:pt x="10200" y="1949"/>
                  </a:moveTo>
                  <a:cubicBezTo>
                    <a:pt x="14694" y="3316"/>
                    <a:pt x="19526" y="4155"/>
                    <a:pt x="24289" y="4155"/>
                  </a:cubicBezTo>
                  <a:cubicBezTo>
                    <a:pt x="25520" y="4155"/>
                    <a:pt x="26746" y="4099"/>
                    <a:pt x="27961" y="3981"/>
                  </a:cubicBezTo>
                  <a:lnTo>
                    <a:pt x="27961" y="3981"/>
                  </a:lnTo>
                  <a:cubicBezTo>
                    <a:pt x="26216" y="10325"/>
                    <a:pt x="23868" y="16492"/>
                    <a:pt x="20999" y="22399"/>
                  </a:cubicBezTo>
                  <a:lnTo>
                    <a:pt x="20999" y="22399"/>
                  </a:lnTo>
                  <a:lnTo>
                    <a:pt x="14854" y="24388"/>
                  </a:lnTo>
                  <a:lnTo>
                    <a:pt x="14854" y="24388"/>
                  </a:lnTo>
                  <a:cubicBezTo>
                    <a:pt x="10361" y="23971"/>
                    <a:pt x="5747" y="22512"/>
                    <a:pt x="2343" y="19482"/>
                  </a:cubicBezTo>
                  <a:lnTo>
                    <a:pt x="2343" y="19482"/>
                  </a:lnTo>
                  <a:cubicBezTo>
                    <a:pt x="3225" y="18045"/>
                    <a:pt x="4078" y="16607"/>
                    <a:pt x="4904" y="15170"/>
                  </a:cubicBezTo>
                  <a:cubicBezTo>
                    <a:pt x="4970" y="14970"/>
                    <a:pt x="4970" y="14737"/>
                    <a:pt x="4837" y="14537"/>
                  </a:cubicBezTo>
                  <a:lnTo>
                    <a:pt x="4837" y="14537"/>
                  </a:lnTo>
                  <a:cubicBezTo>
                    <a:pt x="4866" y="14581"/>
                    <a:pt x="4903" y="14601"/>
                    <a:pt x="4945" y="14601"/>
                  </a:cubicBezTo>
                  <a:cubicBezTo>
                    <a:pt x="5380" y="14601"/>
                    <a:pt x="6422" y="12433"/>
                    <a:pt x="6605" y="12068"/>
                  </a:cubicBezTo>
                  <a:cubicBezTo>
                    <a:pt x="7205" y="10867"/>
                    <a:pt x="7739" y="9633"/>
                    <a:pt x="8273" y="8399"/>
                  </a:cubicBezTo>
                  <a:cubicBezTo>
                    <a:pt x="9078" y="6299"/>
                    <a:pt x="9735" y="4149"/>
                    <a:pt x="10200" y="1949"/>
                  </a:cubicBezTo>
                  <a:close/>
                  <a:moveTo>
                    <a:pt x="9275" y="0"/>
                  </a:moveTo>
                  <a:cubicBezTo>
                    <a:pt x="9006" y="0"/>
                    <a:pt x="8770" y="99"/>
                    <a:pt x="8600" y="248"/>
                  </a:cubicBezTo>
                  <a:lnTo>
                    <a:pt x="8600" y="248"/>
                  </a:lnTo>
                  <a:cubicBezTo>
                    <a:pt x="8452" y="363"/>
                    <a:pt x="8345" y="521"/>
                    <a:pt x="8306" y="727"/>
                  </a:cubicBezTo>
                  <a:cubicBezTo>
                    <a:pt x="7405" y="5630"/>
                    <a:pt x="5437" y="10267"/>
                    <a:pt x="2902" y="14570"/>
                  </a:cubicBezTo>
                  <a:cubicBezTo>
                    <a:pt x="2837" y="14766"/>
                    <a:pt x="2836" y="14994"/>
                    <a:pt x="2961" y="15191"/>
                  </a:cubicBezTo>
                  <a:lnTo>
                    <a:pt x="2961" y="15191"/>
                  </a:lnTo>
                  <a:cubicBezTo>
                    <a:pt x="2872" y="15054"/>
                    <a:pt x="2817" y="14946"/>
                    <a:pt x="2785" y="14864"/>
                  </a:cubicBezTo>
                  <a:lnTo>
                    <a:pt x="2785" y="14864"/>
                  </a:lnTo>
                  <a:cubicBezTo>
                    <a:pt x="2754" y="14908"/>
                    <a:pt x="2706" y="14955"/>
                    <a:pt x="2635" y="15004"/>
                  </a:cubicBezTo>
                  <a:cubicBezTo>
                    <a:pt x="2369" y="15370"/>
                    <a:pt x="2168" y="15771"/>
                    <a:pt x="1968" y="16171"/>
                  </a:cubicBezTo>
                  <a:cubicBezTo>
                    <a:pt x="1368" y="17205"/>
                    <a:pt x="767" y="18239"/>
                    <a:pt x="134" y="19240"/>
                  </a:cubicBezTo>
                  <a:cubicBezTo>
                    <a:pt x="0" y="19540"/>
                    <a:pt x="100" y="19874"/>
                    <a:pt x="334" y="20074"/>
                  </a:cubicBezTo>
                  <a:cubicBezTo>
                    <a:pt x="4170" y="23810"/>
                    <a:pt x="9707" y="25578"/>
                    <a:pt x="14944" y="26011"/>
                  </a:cubicBezTo>
                  <a:lnTo>
                    <a:pt x="14931" y="25979"/>
                  </a:lnTo>
                  <a:lnTo>
                    <a:pt x="14931" y="25979"/>
                  </a:lnTo>
                  <a:cubicBezTo>
                    <a:pt x="15028" y="26001"/>
                    <a:pt x="15125" y="26013"/>
                    <a:pt x="15218" y="26013"/>
                  </a:cubicBezTo>
                  <a:cubicBezTo>
                    <a:pt x="15309" y="26013"/>
                    <a:pt x="15397" y="26002"/>
                    <a:pt x="15478" y="25978"/>
                  </a:cubicBezTo>
                  <a:lnTo>
                    <a:pt x="22349" y="23743"/>
                  </a:lnTo>
                  <a:cubicBezTo>
                    <a:pt x="22474" y="23715"/>
                    <a:pt x="22581" y="23653"/>
                    <a:pt x="22669" y="23568"/>
                  </a:cubicBezTo>
                  <a:lnTo>
                    <a:pt x="22669" y="23568"/>
                  </a:lnTo>
                  <a:cubicBezTo>
                    <a:pt x="22787" y="23475"/>
                    <a:pt x="22854" y="23365"/>
                    <a:pt x="22880" y="23247"/>
                  </a:cubicBezTo>
                  <a:lnTo>
                    <a:pt x="22880" y="23247"/>
                  </a:lnTo>
                  <a:cubicBezTo>
                    <a:pt x="26002" y="16795"/>
                    <a:pt x="28526" y="10044"/>
                    <a:pt x="30355" y="3095"/>
                  </a:cubicBezTo>
                  <a:cubicBezTo>
                    <a:pt x="30508" y="2515"/>
                    <a:pt x="29681" y="2186"/>
                    <a:pt x="29208" y="2186"/>
                  </a:cubicBezTo>
                  <a:cubicBezTo>
                    <a:pt x="29165" y="2186"/>
                    <a:pt x="29124" y="2189"/>
                    <a:pt x="29087" y="2194"/>
                  </a:cubicBezTo>
                  <a:cubicBezTo>
                    <a:pt x="27478" y="2421"/>
                    <a:pt x="25838" y="2527"/>
                    <a:pt x="24186" y="2527"/>
                  </a:cubicBezTo>
                  <a:cubicBezTo>
                    <a:pt x="19411" y="2527"/>
                    <a:pt x="14541" y="1640"/>
                    <a:pt x="10060" y="197"/>
                  </a:cubicBezTo>
                  <a:lnTo>
                    <a:pt x="10060" y="197"/>
                  </a:lnTo>
                  <a:cubicBezTo>
                    <a:pt x="9901" y="100"/>
                    <a:pt x="9703" y="41"/>
                    <a:pt x="9497" y="22"/>
                  </a:cubicBezTo>
                  <a:lnTo>
                    <a:pt x="9497" y="22"/>
                  </a:lnTo>
                  <a:cubicBezTo>
                    <a:pt x="9421" y="7"/>
                    <a:pt x="9347" y="0"/>
                    <a:pt x="927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5" name="Google Shape;1495;p54"/>
            <p:cNvSpPr/>
            <p:nvPr/>
          </p:nvSpPr>
          <p:spPr>
            <a:xfrm>
              <a:off x="10045400" y="2294038"/>
              <a:ext cx="706375" cy="610450"/>
            </a:xfrm>
            <a:custGeom>
              <a:avLst/>
              <a:gdLst/>
              <a:ahLst/>
              <a:cxnLst/>
              <a:rect l="l" t="t" r="r" b="b"/>
              <a:pathLst>
                <a:path w="28255" h="24418" extrusionOk="0">
                  <a:moveTo>
                    <a:pt x="8240" y="0"/>
                  </a:moveTo>
                  <a:cubicBezTo>
                    <a:pt x="8107" y="834"/>
                    <a:pt x="7907" y="1635"/>
                    <a:pt x="7706" y="2435"/>
                  </a:cubicBezTo>
                  <a:cubicBezTo>
                    <a:pt x="6639" y="6505"/>
                    <a:pt x="4971" y="10441"/>
                    <a:pt x="2803" y="14077"/>
                  </a:cubicBezTo>
                  <a:cubicBezTo>
                    <a:pt x="2803" y="14077"/>
                    <a:pt x="1235" y="16779"/>
                    <a:pt x="1" y="18747"/>
                  </a:cubicBezTo>
                  <a:cubicBezTo>
                    <a:pt x="1002" y="19748"/>
                    <a:pt x="5605" y="23851"/>
                    <a:pt x="13911" y="24418"/>
                  </a:cubicBezTo>
                  <a:lnTo>
                    <a:pt x="20782" y="22216"/>
                  </a:lnTo>
                  <a:cubicBezTo>
                    <a:pt x="22917" y="17580"/>
                    <a:pt x="24852" y="12876"/>
                    <a:pt x="26520" y="8039"/>
                  </a:cubicBezTo>
                  <a:cubicBezTo>
                    <a:pt x="27354" y="5671"/>
                    <a:pt x="28254" y="2202"/>
                    <a:pt x="28254" y="2202"/>
                  </a:cubicBezTo>
                  <a:lnTo>
                    <a:pt x="28254" y="2202"/>
                  </a:lnTo>
                  <a:cubicBezTo>
                    <a:pt x="26756" y="2430"/>
                    <a:pt x="25214" y="2526"/>
                    <a:pt x="23684" y="2526"/>
                  </a:cubicBezTo>
                  <a:cubicBezTo>
                    <a:pt x="15815" y="2526"/>
                    <a:pt x="8240" y="0"/>
                    <a:pt x="824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6" name="Google Shape;1496;p54"/>
            <p:cNvSpPr/>
            <p:nvPr/>
          </p:nvSpPr>
          <p:spPr>
            <a:xfrm>
              <a:off x="10399700" y="2814300"/>
              <a:ext cx="171825" cy="90075"/>
            </a:xfrm>
            <a:custGeom>
              <a:avLst/>
              <a:gdLst/>
              <a:ahLst/>
              <a:cxnLst/>
              <a:rect l="l" t="t" r="r" b="b"/>
              <a:pathLst>
                <a:path w="6873" h="3603" extrusionOk="0">
                  <a:moveTo>
                    <a:pt x="3103" y="0"/>
                  </a:moveTo>
                  <a:cubicBezTo>
                    <a:pt x="3103" y="0"/>
                    <a:pt x="2836" y="2135"/>
                    <a:pt x="1" y="3603"/>
                  </a:cubicBezTo>
                  <a:lnTo>
                    <a:pt x="6872" y="1401"/>
                  </a:lnTo>
                  <a:lnTo>
                    <a:pt x="6872" y="1401"/>
                  </a:lnTo>
                  <a:cubicBezTo>
                    <a:pt x="6872" y="1401"/>
                    <a:pt x="6528" y="1453"/>
                    <a:pt x="6043" y="1453"/>
                  </a:cubicBezTo>
                  <a:cubicBezTo>
                    <a:pt x="5075" y="1453"/>
                    <a:pt x="3548" y="1246"/>
                    <a:pt x="31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7" name="Google Shape;1497;p54"/>
            <p:cNvSpPr/>
            <p:nvPr/>
          </p:nvSpPr>
          <p:spPr>
            <a:xfrm>
              <a:off x="10286450" y="2434750"/>
              <a:ext cx="330925" cy="81850"/>
            </a:xfrm>
            <a:custGeom>
              <a:avLst/>
              <a:gdLst/>
              <a:ahLst/>
              <a:cxnLst/>
              <a:rect l="l" t="t" r="r" b="b"/>
              <a:pathLst>
                <a:path w="13237" h="3274" extrusionOk="0">
                  <a:moveTo>
                    <a:pt x="863" y="0"/>
                  </a:moveTo>
                  <a:cubicBezTo>
                    <a:pt x="630" y="0"/>
                    <a:pt x="1" y="607"/>
                    <a:pt x="128" y="639"/>
                  </a:cubicBezTo>
                  <a:cubicBezTo>
                    <a:pt x="4030" y="2240"/>
                    <a:pt x="8167" y="3140"/>
                    <a:pt x="12403" y="3274"/>
                  </a:cubicBezTo>
                  <a:cubicBezTo>
                    <a:pt x="12670" y="3274"/>
                    <a:pt x="13237" y="2640"/>
                    <a:pt x="13204" y="2640"/>
                  </a:cubicBezTo>
                  <a:cubicBezTo>
                    <a:pt x="8967" y="2507"/>
                    <a:pt x="4798" y="1606"/>
                    <a:pt x="895" y="5"/>
                  </a:cubicBezTo>
                  <a:cubicBezTo>
                    <a:pt x="885" y="2"/>
                    <a:pt x="875" y="0"/>
                    <a:pt x="8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8" name="Google Shape;1498;p54"/>
            <p:cNvSpPr/>
            <p:nvPr/>
          </p:nvSpPr>
          <p:spPr>
            <a:xfrm>
              <a:off x="10233150" y="2558850"/>
              <a:ext cx="330875" cy="81175"/>
            </a:xfrm>
            <a:custGeom>
              <a:avLst/>
              <a:gdLst/>
              <a:ahLst/>
              <a:cxnLst/>
              <a:rect l="l" t="t" r="r" b="b"/>
              <a:pathLst>
                <a:path w="13235" h="3247" extrusionOk="0">
                  <a:moveTo>
                    <a:pt x="870" y="1"/>
                  </a:moveTo>
                  <a:cubicBezTo>
                    <a:pt x="599" y="1"/>
                    <a:pt x="1" y="583"/>
                    <a:pt x="125" y="645"/>
                  </a:cubicBezTo>
                  <a:cubicBezTo>
                    <a:pt x="4028" y="2246"/>
                    <a:pt x="8197" y="3113"/>
                    <a:pt x="12400" y="3247"/>
                  </a:cubicBezTo>
                  <a:cubicBezTo>
                    <a:pt x="12700" y="3247"/>
                    <a:pt x="13234" y="2613"/>
                    <a:pt x="13201" y="2613"/>
                  </a:cubicBezTo>
                  <a:cubicBezTo>
                    <a:pt x="8964" y="2479"/>
                    <a:pt x="4828" y="1612"/>
                    <a:pt x="925" y="11"/>
                  </a:cubicBezTo>
                  <a:cubicBezTo>
                    <a:pt x="909" y="4"/>
                    <a:pt x="891" y="1"/>
                    <a:pt x="87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9" name="Google Shape;1499;p54"/>
            <p:cNvSpPr/>
            <p:nvPr/>
          </p:nvSpPr>
          <p:spPr>
            <a:xfrm>
              <a:off x="10174775" y="2676450"/>
              <a:ext cx="330875" cy="81150"/>
            </a:xfrm>
            <a:custGeom>
              <a:avLst/>
              <a:gdLst/>
              <a:ahLst/>
              <a:cxnLst/>
              <a:rect l="l" t="t" r="r" b="b"/>
              <a:pathLst>
                <a:path w="13235" h="3246" extrusionOk="0">
                  <a:moveTo>
                    <a:pt x="843" y="0"/>
                  </a:moveTo>
                  <a:cubicBezTo>
                    <a:pt x="599" y="0"/>
                    <a:pt x="1" y="582"/>
                    <a:pt x="125" y="644"/>
                  </a:cubicBezTo>
                  <a:cubicBezTo>
                    <a:pt x="4028" y="2245"/>
                    <a:pt x="8197" y="3113"/>
                    <a:pt x="12400" y="3246"/>
                  </a:cubicBezTo>
                  <a:cubicBezTo>
                    <a:pt x="12700" y="3246"/>
                    <a:pt x="13234" y="2612"/>
                    <a:pt x="13201" y="2612"/>
                  </a:cubicBezTo>
                  <a:cubicBezTo>
                    <a:pt x="8964" y="2479"/>
                    <a:pt x="4795" y="1611"/>
                    <a:pt x="892" y="10"/>
                  </a:cubicBezTo>
                  <a:cubicBezTo>
                    <a:pt x="878" y="3"/>
                    <a:pt x="862" y="0"/>
                    <a:pt x="8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500" name="Google Shape;1500;p54"/>
          <p:cNvSpPr/>
          <p:nvPr/>
        </p:nvSpPr>
        <p:spPr>
          <a:xfrm>
            <a:off x="7853975" y="1576563"/>
            <a:ext cx="1153600" cy="321450"/>
          </a:xfrm>
          <a:custGeom>
            <a:avLst/>
            <a:gdLst/>
            <a:ahLst/>
            <a:cxnLst/>
            <a:rect l="l" t="t" r="r" b="b"/>
            <a:pathLst>
              <a:path w="46144" h="12858" extrusionOk="0">
                <a:moveTo>
                  <a:pt x="43926" y="479"/>
                </a:moveTo>
                <a:cubicBezTo>
                  <a:pt x="44509" y="479"/>
                  <a:pt x="44950" y="712"/>
                  <a:pt x="44942" y="1436"/>
                </a:cubicBezTo>
                <a:cubicBezTo>
                  <a:pt x="44942" y="2618"/>
                  <a:pt x="42913" y="3150"/>
                  <a:pt x="42046" y="3525"/>
                </a:cubicBezTo>
                <a:lnTo>
                  <a:pt x="39484" y="4687"/>
                </a:lnTo>
                <a:cubicBezTo>
                  <a:pt x="37613" y="5534"/>
                  <a:pt x="35741" y="6382"/>
                  <a:pt x="33869" y="7209"/>
                </a:cubicBezTo>
                <a:cubicBezTo>
                  <a:pt x="32372" y="7899"/>
                  <a:pt x="30835" y="8490"/>
                  <a:pt x="29239" y="8943"/>
                </a:cubicBezTo>
                <a:cubicBezTo>
                  <a:pt x="28171" y="9235"/>
                  <a:pt x="27162" y="9366"/>
                  <a:pt x="26159" y="9366"/>
                </a:cubicBezTo>
                <a:cubicBezTo>
                  <a:pt x="24998" y="9366"/>
                  <a:pt x="23845" y="9190"/>
                  <a:pt x="22619" y="8884"/>
                </a:cubicBezTo>
                <a:cubicBezTo>
                  <a:pt x="22143" y="8763"/>
                  <a:pt x="21680" y="8709"/>
                  <a:pt x="21228" y="8709"/>
                </a:cubicBezTo>
                <a:cubicBezTo>
                  <a:pt x="18660" y="8709"/>
                  <a:pt x="16412" y="10424"/>
                  <a:pt x="13950" y="11228"/>
                </a:cubicBezTo>
                <a:cubicBezTo>
                  <a:pt x="12176" y="11819"/>
                  <a:pt x="10324" y="12174"/>
                  <a:pt x="8433" y="12273"/>
                </a:cubicBezTo>
                <a:lnTo>
                  <a:pt x="7743" y="12312"/>
                </a:lnTo>
                <a:cubicBezTo>
                  <a:pt x="6758" y="11701"/>
                  <a:pt x="6660" y="11130"/>
                  <a:pt x="7448" y="10578"/>
                </a:cubicBezTo>
                <a:cubicBezTo>
                  <a:pt x="7743" y="10401"/>
                  <a:pt x="8058" y="10263"/>
                  <a:pt x="8374" y="10184"/>
                </a:cubicBezTo>
                <a:cubicBezTo>
                  <a:pt x="8886" y="10027"/>
                  <a:pt x="9457" y="9908"/>
                  <a:pt x="9911" y="9593"/>
                </a:cubicBezTo>
                <a:cubicBezTo>
                  <a:pt x="10305" y="9317"/>
                  <a:pt x="11073" y="8509"/>
                  <a:pt x="10600" y="8037"/>
                </a:cubicBezTo>
                <a:cubicBezTo>
                  <a:pt x="10408" y="7854"/>
                  <a:pt x="9980" y="7794"/>
                  <a:pt x="9523" y="7794"/>
                </a:cubicBezTo>
                <a:cubicBezTo>
                  <a:pt x="8992" y="7794"/>
                  <a:pt x="8423" y="7875"/>
                  <a:pt x="8137" y="7938"/>
                </a:cubicBezTo>
                <a:cubicBezTo>
                  <a:pt x="7448" y="8076"/>
                  <a:pt x="6916" y="8450"/>
                  <a:pt x="6305" y="8805"/>
                </a:cubicBezTo>
                <a:cubicBezTo>
                  <a:pt x="5341" y="9339"/>
                  <a:pt x="4241" y="9737"/>
                  <a:pt x="3138" y="9737"/>
                </a:cubicBezTo>
                <a:cubicBezTo>
                  <a:pt x="2978" y="9737"/>
                  <a:pt x="2819" y="9729"/>
                  <a:pt x="2660" y="9711"/>
                </a:cubicBezTo>
                <a:cubicBezTo>
                  <a:pt x="1517" y="9593"/>
                  <a:pt x="630" y="8174"/>
                  <a:pt x="1754" y="7465"/>
                </a:cubicBezTo>
                <a:cubicBezTo>
                  <a:pt x="2207" y="7170"/>
                  <a:pt x="2758" y="6933"/>
                  <a:pt x="3251" y="6677"/>
                </a:cubicBezTo>
                <a:cubicBezTo>
                  <a:pt x="4256" y="6106"/>
                  <a:pt x="5320" y="5613"/>
                  <a:pt x="6403" y="5219"/>
                </a:cubicBezTo>
                <a:cubicBezTo>
                  <a:pt x="8177" y="4687"/>
                  <a:pt x="9970" y="4155"/>
                  <a:pt x="11743" y="3643"/>
                </a:cubicBezTo>
                <a:cubicBezTo>
                  <a:pt x="13634" y="3111"/>
                  <a:pt x="15565" y="2441"/>
                  <a:pt x="17476" y="2008"/>
                </a:cubicBezTo>
                <a:cubicBezTo>
                  <a:pt x="17663" y="1967"/>
                  <a:pt x="17854" y="1947"/>
                  <a:pt x="18045" y="1947"/>
                </a:cubicBezTo>
                <a:cubicBezTo>
                  <a:pt x="18599" y="1947"/>
                  <a:pt x="19155" y="2113"/>
                  <a:pt x="19624" y="2421"/>
                </a:cubicBezTo>
                <a:cubicBezTo>
                  <a:pt x="19900" y="2579"/>
                  <a:pt x="19860" y="2658"/>
                  <a:pt x="20195" y="2796"/>
                </a:cubicBezTo>
                <a:cubicBezTo>
                  <a:pt x="20485" y="2918"/>
                  <a:pt x="20799" y="2993"/>
                  <a:pt x="21118" y="2993"/>
                </a:cubicBezTo>
                <a:cubicBezTo>
                  <a:pt x="21211" y="2993"/>
                  <a:pt x="21304" y="2986"/>
                  <a:pt x="21397" y="2973"/>
                </a:cubicBezTo>
                <a:cubicBezTo>
                  <a:pt x="21969" y="2914"/>
                  <a:pt x="22520" y="2776"/>
                  <a:pt x="23052" y="2599"/>
                </a:cubicBezTo>
                <a:cubicBezTo>
                  <a:pt x="23960" y="2334"/>
                  <a:pt x="25250" y="1669"/>
                  <a:pt x="26224" y="1669"/>
                </a:cubicBezTo>
                <a:cubicBezTo>
                  <a:pt x="26264" y="1669"/>
                  <a:pt x="26304" y="1670"/>
                  <a:pt x="26343" y="1673"/>
                </a:cubicBezTo>
                <a:cubicBezTo>
                  <a:pt x="28096" y="1791"/>
                  <a:pt x="27643" y="2717"/>
                  <a:pt x="28293" y="3584"/>
                </a:cubicBezTo>
                <a:cubicBezTo>
                  <a:pt x="28608" y="3958"/>
                  <a:pt x="29003" y="4234"/>
                  <a:pt x="29456" y="4411"/>
                </a:cubicBezTo>
                <a:cubicBezTo>
                  <a:pt x="29840" y="4552"/>
                  <a:pt x="30230" y="4609"/>
                  <a:pt x="30621" y="4609"/>
                </a:cubicBezTo>
                <a:cubicBezTo>
                  <a:pt x="31654" y="4609"/>
                  <a:pt x="32695" y="4208"/>
                  <a:pt x="33652" y="3879"/>
                </a:cubicBezTo>
                <a:lnTo>
                  <a:pt x="38637" y="2145"/>
                </a:lnTo>
                <a:lnTo>
                  <a:pt x="41337" y="1200"/>
                </a:lnTo>
                <a:cubicBezTo>
                  <a:pt x="41768" y="1044"/>
                  <a:pt x="43018" y="479"/>
                  <a:pt x="43926" y="479"/>
                </a:cubicBezTo>
                <a:close/>
                <a:moveTo>
                  <a:pt x="43950" y="1"/>
                </a:moveTo>
                <a:cubicBezTo>
                  <a:pt x="43632" y="1"/>
                  <a:pt x="43311" y="49"/>
                  <a:pt x="43031" y="116"/>
                </a:cubicBezTo>
                <a:cubicBezTo>
                  <a:pt x="40844" y="609"/>
                  <a:pt x="38677" y="1594"/>
                  <a:pt x="36549" y="2323"/>
                </a:cubicBezTo>
                <a:lnTo>
                  <a:pt x="33377" y="3426"/>
                </a:lnTo>
                <a:cubicBezTo>
                  <a:pt x="32535" y="3720"/>
                  <a:pt x="31560" y="4120"/>
                  <a:pt x="30636" y="4120"/>
                </a:cubicBezTo>
                <a:cubicBezTo>
                  <a:pt x="30132" y="4120"/>
                  <a:pt x="29644" y="4002"/>
                  <a:pt x="29200" y="3682"/>
                </a:cubicBezTo>
                <a:cubicBezTo>
                  <a:pt x="28392" y="3111"/>
                  <a:pt x="28549" y="1948"/>
                  <a:pt x="27722" y="1416"/>
                </a:cubicBezTo>
                <a:cubicBezTo>
                  <a:pt x="27415" y="1230"/>
                  <a:pt x="27065" y="1166"/>
                  <a:pt x="26710" y="1166"/>
                </a:cubicBezTo>
                <a:cubicBezTo>
                  <a:pt x="26427" y="1166"/>
                  <a:pt x="26141" y="1206"/>
                  <a:pt x="25870" y="1259"/>
                </a:cubicBezTo>
                <a:cubicBezTo>
                  <a:pt x="24826" y="1456"/>
                  <a:pt x="23801" y="1850"/>
                  <a:pt x="22776" y="2145"/>
                </a:cubicBezTo>
                <a:cubicBezTo>
                  <a:pt x="22216" y="2304"/>
                  <a:pt x="21729" y="2463"/>
                  <a:pt x="21248" y="2463"/>
                </a:cubicBezTo>
                <a:cubicBezTo>
                  <a:pt x="20834" y="2463"/>
                  <a:pt x="20426" y="2345"/>
                  <a:pt x="19979" y="2008"/>
                </a:cubicBezTo>
                <a:cubicBezTo>
                  <a:pt x="19742" y="1791"/>
                  <a:pt x="19486" y="1594"/>
                  <a:pt x="19210" y="1416"/>
                </a:cubicBezTo>
                <a:cubicBezTo>
                  <a:pt x="18965" y="1314"/>
                  <a:pt x="18729" y="1273"/>
                  <a:pt x="18497" y="1273"/>
                </a:cubicBezTo>
                <a:cubicBezTo>
                  <a:pt x="18060" y="1273"/>
                  <a:pt x="17639" y="1419"/>
                  <a:pt x="17201" y="1574"/>
                </a:cubicBezTo>
                <a:cubicBezTo>
                  <a:pt x="16038" y="1968"/>
                  <a:pt x="14876" y="2264"/>
                  <a:pt x="13693" y="2579"/>
                </a:cubicBezTo>
                <a:cubicBezTo>
                  <a:pt x="11189" y="3239"/>
                  <a:pt x="8723" y="3995"/>
                  <a:pt x="6238" y="4752"/>
                </a:cubicBezTo>
                <a:lnTo>
                  <a:pt x="6238" y="4752"/>
                </a:lnTo>
                <a:cubicBezTo>
                  <a:pt x="6233" y="4752"/>
                  <a:pt x="6228" y="4751"/>
                  <a:pt x="6223" y="4751"/>
                </a:cubicBezTo>
                <a:cubicBezTo>
                  <a:pt x="6191" y="4751"/>
                  <a:pt x="6159" y="4756"/>
                  <a:pt x="6128" y="4766"/>
                </a:cubicBezTo>
                <a:cubicBezTo>
                  <a:pt x="5261" y="5061"/>
                  <a:pt x="4433" y="5436"/>
                  <a:pt x="3625" y="5869"/>
                </a:cubicBezTo>
                <a:cubicBezTo>
                  <a:pt x="2758" y="6303"/>
                  <a:pt x="1714" y="6677"/>
                  <a:pt x="985" y="7288"/>
                </a:cubicBezTo>
                <a:cubicBezTo>
                  <a:pt x="0" y="8115"/>
                  <a:pt x="414" y="9376"/>
                  <a:pt x="1458" y="9908"/>
                </a:cubicBezTo>
                <a:cubicBezTo>
                  <a:pt x="1935" y="10143"/>
                  <a:pt x="2478" y="10239"/>
                  <a:pt x="3038" y="10239"/>
                </a:cubicBezTo>
                <a:cubicBezTo>
                  <a:pt x="4029" y="10239"/>
                  <a:pt x="5073" y="9938"/>
                  <a:pt x="5891" y="9573"/>
                </a:cubicBezTo>
                <a:cubicBezTo>
                  <a:pt x="6837" y="9140"/>
                  <a:pt x="7645" y="8431"/>
                  <a:pt x="8728" y="8332"/>
                </a:cubicBezTo>
                <a:cubicBezTo>
                  <a:pt x="8821" y="8327"/>
                  <a:pt x="8953" y="8323"/>
                  <a:pt x="9098" y="8323"/>
                </a:cubicBezTo>
                <a:cubicBezTo>
                  <a:pt x="9508" y="8323"/>
                  <a:pt x="10024" y="8354"/>
                  <a:pt x="10068" y="8470"/>
                </a:cubicBezTo>
                <a:cubicBezTo>
                  <a:pt x="10364" y="9120"/>
                  <a:pt x="7034" y="10086"/>
                  <a:pt x="6640" y="10559"/>
                </a:cubicBezTo>
                <a:cubicBezTo>
                  <a:pt x="5931" y="11425"/>
                  <a:pt x="6226" y="12489"/>
                  <a:pt x="7329" y="12746"/>
                </a:cubicBezTo>
                <a:cubicBezTo>
                  <a:pt x="7674" y="12824"/>
                  <a:pt x="8046" y="12857"/>
                  <a:pt x="8433" y="12857"/>
                </a:cubicBezTo>
                <a:cubicBezTo>
                  <a:pt x="9797" y="12857"/>
                  <a:pt x="11349" y="12446"/>
                  <a:pt x="12531" y="12154"/>
                </a:cubicBezTo>
                <a:cubicBezTo>
                  <a:pt x="14698" y="11622"/>
                  <a:pt x="16590" y="10696"/>
                  <a:pt x="18599" y="9790"/>
                </a:cubicBezTo>
                <a:cubicBezTo>
                  <a:pt x="19454" y="9403"/>
                  <a:pt x="20273" y="9178"/>
                  <a:pt x="21135" y="9178"/>
                </a:cubicBezTo>
                <a:cubicBezTo>
                  <a:pt x="21545" y="9178"/>
                  <a:pt x="21964" y="9229"/>
                  <a:pt x="22402" y="9337"/>
                </a:cubicBezTo>
                <a:cubicBezTo>
                  <a:pt x="23368" y="9593"/>
                  <a:pt x="24274" y="9849"/>
                  <a:pt x="25259" y="9908"/>
                </a:cubicBezTo>
                <a:cubicBezTo>
                  <a:pt x="25470" y="9922"/>
                  <a:pt x="25681" y="9928"/>
                  <a:pt x="25891" y="9928"/>
                </a:cubicBezTo>
                <a:cubicBezTo>
                  <a:pt x="27567" y="9928"/>
                  <a:pt x="29220" y="9527"/>
                  <a:pt x="30796" y="9002"/>
                </a:cubicBezTo>
                <a:cubicBezTo>
                  <a:pt x="35110" y="7524"/>
                  <a:pt x="39268" y="5357"/>
                  <a:pt x="43425" y="3505"/>
                </a:cubicBezTo>
                <a:cubicBezTo>
                  <a:pt x="44410" y="3052"/>
                  <a:pt x="46144" y="2165"/>
                  <a:pt x="45474" y="786"/>
                </a:cubicBezTo>
                <a:cubicBezTo>
                  <a:pt x="45187" y="186"/>
                  <a:pt x="44573" y="1"/>
                  <a:pt x="4395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01" name="Google Shape;1501;p54"/>
          <p:cNvSpPr/>
          <p:nvPr/>
        </p:nvSpPr>
        <p:spPr>
          <a:xfrm flipH="1">
            <a:off x="8265528" y="2324975"/>
            <a:ext cx="252772" cy="321437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" name="Rounded Rectangle 1">
            <a:extLst>
              <a:ext uri="{FF2B5EF4-FFF2-40B4-BE49-F238E27FC236}">
                <a16:creationId xmlns:a16="http://schemas.microsoft.com/office/drawing/2014/main" id="{6A998BEC-E3DC-7E39-5474-5102A71CAB1B}"/>
              </a:ext>
            </a:extLst>
          </p:cNvPr>
          <p:cNvSpPr/>
          <p:nvPr/>
        </p:nvSpPr>
        <p:spPr>
          <a:xfrm>
            <a:off x="694487" y="215362"/>
            <a:ext cx="1327302" cy="566796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Ví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dụ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lang="en-US" sz="2200" b="1" kern="1200" dirty="0">
                <a:solidFill>
                  <a:srgbClr val="242424"/>
                </a:solidFill>
                <a:latin typeface="Arial"/>
                <a:cs typeface="Arial" panose="020B0604020202020204" pitchFamily="34" charset="0"/>
              </a:rPr>
              <a:t>12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srgbClr val="242424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5E900725-DCBE-C568-D8F8-AFD0E618B628}"/>
              </a:ext>
            </a:extLst>
          </p:cNvPr>
          <p:cNvSpPr/>
          <p:nvPr/>
        </p:nvSpPr>
        <p:spPr>
          <a:xfrm>
            <a:off x="4204475" y="1877471"/>
            <a:ext cx="718465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200" b="1" i="1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Giải</a:t>
            </a:r>
            <a:endParaRPr kumimoji="0" lang="en-US" sz="2200" b="1" i="1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71DB34D9-5036-9961-9B03-1015323703BE}"/>
                  </a:ext>
                </a:extLst>
              </p:cNvPr>
              <p:cNvSpPr/>
              <p:nvPr/>
            </p:nvSpPr>
            <p:spPr>
              <a:xfrm>
                <a:off x="877354" y="2394858"/>
                <a:ext cx="7623626" cy="155305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2200" kern="1200" dirty="0">
                    <a:solidFill>
                      <a:prstClr val="black"/>
                    </a:solidFill>
                    <a:ea typeface="+mn-ea"/>
                  </a:rPr>
                  <a:t>Ta </a:t>
                </a:r>
                <a:r>
                  <a:rPr lang="en-US" sz="2200" kern="1200" dirty="0" err="1">
                    <a:solidFill>
                      <a:prstClr val="black"/>
                    </a:solidFill>
                    <a:ea typeface="+mn-ea"/>
                  </a:rPr>
                  <a:t>có</a:t>
                </a:r>
                <a:r>
                  <a:rPr lang="en-US" sz="2200" kern="1200" dirty="0">
                    <a:solidFill>
                      <a:prstClr val="black"/>
                    </a:solidFill>
                    <a:ea typeface="+mn-ea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</a:rPr>
                      <m:t>𝐸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</a:rPr>
                      <m:t>=</m:t>
                    </m:r>
                    <m:d>
                      <m:d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</m:ctrlPr>
                      </m:d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  <m:t>𝑥</m:t>
                        </m:r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  <m:t>−1</m:t>
                        </m:r>
                      </m:e>
                    </m:d>
                    <m:d>
                      <m:d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</a:rPr>
                            </m:ctrlPr>
                          </m:sSupPr>
                          <m:e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</a:rPr>
                              <m:t>2</m:t>
                            </m:r>
                          </m:sup>
                        </m:s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  <m:t>+</m:t>
                        </m:r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  <m:t>𝑥</m:t>
                        </m:r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  <m:t>+1</m:t>
                        </m:r>
                      </m:e>
                    </m:d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</a:rPr>
                      <m:t>−</m:t>
                    </m:r>
                    <m:d>
                      <m:d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</m:ctrlPr>
                      </m:d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  <m:t>𝑥</m:t>
                        </m:r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  <m:t>+1</m:t>
                        </m:r>
                      </m:e>
                    </m:d>
                    <m:d>
                      <m:d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</a:rPr>
                            </m:ctrlPr>
                          </m:sSupPr>
                          <m:e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</a:rPr>
                              <m:t>2</m:t>
                            </m:r>
                          </m:sup>
                        </m:s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  <m:t>−</m:t>
                        </m:r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  <m:t>𝑥</m:t>
                        </m:r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  <m:t>+1</m:t>
                        </m:r>
                      </m:e>
                    </m:d>
                  </m:oMath>
                </a14:m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2200" kern="1200" dirty="0">
                    <a:solidFill>
                      <a:prstClr val="black"/>
                    </a:solidFill>
                    <a:ea typeface="+mn-ea"/>
                  </a:rPr>
                  <a:t>	  </a:t>
                </a:r>
                <a14:m>
                  <m:oMath xmlns:m="http://schemas.openxmlformats.org/officeDocument/2006/math"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</a:rPr>
                      <m:t>=</m:t>
                    </m:r>
                    <m:d>
                      <m:d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</m:ctrlPr>
                      </m:d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  <m:t>𝑥</m:t>
                        </m:r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  <m:t>−1</m:t>
                        </m:r>
                      </m:e>
                    </m:d>
                    <m:d>
                      <m:d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</a:rPr>
                            </m:ctrlPr>
                          </m:sSupPr>
                          <m:e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</a:rPr>
                              <m:t>2</m:t>
                            </m:r>
                          </m:sup>
                        </m:s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  <m:t>+</m:t>
                        </m:r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  <m:t>𝑥</m:t>
                        </m:r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  <m:t> . 1+</m:t>
                        </m:r>
                        <m:sSup>
                          <m:sSupPr>
                            <m:ctrlP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</a:rPr>
                            </m:ctrlPr>
                          </m:sSupPr>
                          <m:e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</a:rPr>
                              <m:t>1</m:t>
                            </m:r>
                          </m:e>
                          <m:sup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</a:rPr>
                      <m:t>−</m:t>
                    </m:r>
                    <m:d>
                      <m:d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</m:ctrlPr>
                      </m:d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  <m:t>𝑥</m:t>
                        </m:r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  <m:t>+1</m:t>
                        </m:r>
                      </m:e>
                    </m:d>
                    <m:d>
                      <m:d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</a:rPr>
                            </m:ctrlPr>
                          </m:sSupPr>
                          <m:e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</a:rPr>
                              <m:t>2</m:t>
                            </m:r>
                          </m:sup>
                        </m:s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  <m:t>−</m:t>
                        </m:r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  <m:t>𝑥</m:t>
                        </m:r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  <m:t> . 1+</m:t>
                        </m:r>
                        <m:sSup>
                          <m:sSupPr>
                            <m:ctrlP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</a:rPr>
                            </m:ctrlPr>
                          </m:sSupPr>
                          <m:e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</a:rPr>
                              <m:t>1</m:t>
                            </m:r>
                          </m:e>
                          <m:sup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</a:rPr>
                              <m:t>2</m:t>
                            </m:r>
                          </m:sup>
                        </m:sSup>
                      </m:e>
                    </m:d>
                  </m:oMath>
                </a14:m>
                <a:endParaRPr lang="en-US" sz="2200" b="0" kern="1200" dirty="0">
                  <a:solidFill>
                    <a:prstClr val="black"/>
                  </a:solidFill>
                  <a:ea typeface="+mn-ea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2200" kern="1200" dirty="0">
                    <a:solidFill>
                      <a:prstClr val="black"/>
                    </a:solidFill>
                    <a:ea typeface="+mn-ea"/>
                  </a:rPr>
                  <a:t>	  </a:t>
                </a:r>
                <a14:m>
                  <m:oMath xmlns:m="http://schemas.openxmlformats.org/officeDocument/2006/math"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</a:rPr>
                      <m:t>=</m:t>
                    </m:r>
                    <m:d>
                      <m:d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</a:rPr>
                            </m:ctrlPr>
                          </m:sSupPr>
                          <m:e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</a:rPr>
                              <m:t>3</m:t>
                            </m:r>
                          </m:sup>
                        </m:s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  <m:t>−</m:t>
                        </m:r>
                        <m:sSup>
                          <m:sSupPr>
                            <m:ctrlP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</a:rPr>
                            </m:ctrlPr>
                          </m:sSupPr>
                          <m:e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</a:rPr>
                              <m:t>1</m:t>
                            </m:r>
                          </m:e>
                          <m:sup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</a:rPr>
                              <m:t>3</m:t>
                            </m:r>
                          </m:sup>
                        </m:sSup>
                      </m:e>
                    </m:d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</a:rPr>
                      <m:t>−</m:t>
                    </m:r>
                    <m:d>
                      <m:d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</a:rPr>
                            </m:ctrlPr>
                          </m:sSupPr>
                          <m:e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</a:rPr>
                              <m:t>3</m:t>
                            </m:r>
                          </m:sup>
                        </m:s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  <m:t>+</m:t>
                        </m:r>
                        <m:sSup>
                          <m:sSupPr>
                            <m:ctrlP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</a:rPr>
                            </m:ctrlPr>
                          </m:sSupPr>
                          <m:e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</a:rPr>
                              <m:t>1</m:t>
                            </m:r>
                          </m:e>
                          <m:sup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</a:rPr>
                              <m:t>3</m:t>
                            </m:r>
                          </m:sup>
                        </m:sSup>
                      </m:e>
                    </m:d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</a:rPr>
                      <m:t>=</m:t>
                    </m:r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  <m:t>𝑥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  <m:t>3</m:t>
                        </m:r>
                      </m:sup>
                    </m:sSup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</a:rPr>
                      <m:t>−1−</m:t>
                    </m:r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  <m:t>𝑥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  <m:t>3</m:t>
                        </m:r>
                      </m:sup>
                    </m:sSup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</a:rPr>
                      <m:t>−1=−2</m:t>
                    </m:r>
                  </m:oMath>
                </a14:m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71DB34D9-5036-9961-9B03-1015323703B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7354" y="2394858"/>
                <a:ext cx="7623626" cy="1553054"/>
              </a:xfrm>
              <a:prstGeom prst="rect">
                <a:avLst/>
              </a:prstGeom>
              <a:blipFill>
                <a:blip r:embed="rId4"/>
                <a:stretch>
                  <a:fillRect l="-10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497AA965-DC9D-E98B-2AE2-ED3C628194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53975" y="4303750"/>
            <a:ext cx="1460631" cy="82160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5D3A80DA-A4D1-C020-E745-289F8F721D9F}"/>
                  </a:ext>
                </a:extLst>
              </p:cNvPr>
              <p:cNvSpPr/>
              <p:nvPr/>
            </p:nvSpPr>
            <p:spPr>
              <a:xfrm>
                <a:off x="1451791" y="3922145"/>
                <a:ext cx="6286319" cy="104522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2200" kern="1200" dirty="0">
                    <a:solidFill>
                      <a:prstClr val="black"/>
                    </a:solidFill>
                    <a:ea typeface="+mn-ea"/>
                  </a:rPr>
                  <a:t>Vậy </a:t>
                </a:r>
                <a:r>
                  <a:rPr lang="en-US" sz="2200" kern="1200" dirty="0" err="1">
                    <a:solidFill>
                      <a:prstClr val="black"/>
                    </a:solidFill>
                    <a:ea typeface="+mn-ea"/>
                  </a:rPr>
                  <a:t>giá</a:t>
                </a:r>
                <a:r>
                  <a:rPr lang="en-US" sz="2200" kern="1200" dirty="0">
                    <a:solidFill>
                      <a:prstClr val="black"/>
                    </a:solidFill>
                    <a:ea typeface="+mn-ea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ea typeface="+mn-ea"/>
                  </a:rPr>
                  <a:t>trị</a:t>
                </a:r>
                <a:r>
                  <a:rPr lang="en-US" sz="2200" kern="1200" dirty="0">
                    <a:solidFill>
                      <a:prstClr val="black"/>
                    </a:solidFill>
                    <a:ea typeface="+mn-ea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ea typeface="+mn-ea"/>
                  </a:rPr>
                  <a:t>của</a:t>
                </a:r>
                <a:r>
                  <a:rPr lang="en-US" sz="2200" kern="1200" dirty="0">
                    <a:solidFill>
                      <a:prstClr val="black"/>
                    </a:solidFill>
                    <a:ea typeface="+mn-ea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ea typeface="+mn-ea"/>
                  </a:rPr>
                  <a:t>biểu</a:t>
                </a:r>
                <a:r>
                  <a:rPr lang="en-US" sz="2200" kern="1200" dirty="0">
                    <a:solidFill>
                      <a:prstClr val="black"/>
                    </a:solidFill>
                    <a:ea typeface="+mn-ea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ea typeface="+mn-ea"/>
                  </a:rPr>
                  <a:t>thức</a:t>
                </a:r>
                <a:r>
                  <a:rPr lang="en-US" sz="2200" kern="1200" dirty="0">
                    <a:solidFill>
                      <a:prstClr val="black"/>
                    </a:solidFill>
                    <a:ea typeface="+mn-ea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</a:rPr>
                      <m:t>𝐸</m:t>
                    </m:r>
                  </m:oMath>
                </a14:m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 </a:t>
                </a:r>
                <a:r>
                  <a:rPr kumimoji="0" lang="en-US" sz="2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không</a:t>
                </a:r>
                <a:r>
                  <a:rPr kumimoji="0" lang="en-US" sz="2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 </a:t>
                </a:r>
                <a:r>
                  <a:rPr kumimoji="0" lang="en-US" sz="22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phụ</a:t>
                </a:r>
                <a:r>
                  <a:rPr kumimoji="0" lang="en-US" sz="2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 </a:t>
                </a:r>
                <a:r>
                  <a:rPr kumimoji="0" lang="en-US" sz="22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thuộc</a:t>
                </a:r>
                <a:r>
                  <a:rPr kumimoji="0" lang="en-US" sz="2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 </a:t>
                </a:r>
                <a:r>
                  <a:rPr kumimoji="0" lang="en-US" sz="22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vào</a:t>
                </a:r>
                <a:r>
                  <a:rPr kumimoji="0" lang="en-US" sz="2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 </a:t>
                </a:r>
                <a:r>
                  <a:rPr kumimoji="0" lang="en-US" sz="22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giá</a:t>
                </a:r>
                <a:r>
                  <a:rPr kumimoji="0" lang="en-US" sz="2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 </a:t>
                </a:r>
                <a:r>
                  <a:rPr kumimoji="0" lang="en-US" sz="22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trị</a:t>
                </a:r>
                <a:r>
                  <a:rPr kumimoji="0" lang="en-US" sz="2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 </a:t>
                </a:r>
                <a:r>
                  <a:rPr kumimoji="0" lang="en-US" sz="22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của</a:t>
                </a:r>
                <a:r>
                  <a:rPr kumimoji="0" lang="en-US" sz="2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 </a:t>
                </a:r>
                <a:r>
                  <a:rPr kumimoji="0" lang="en-US" sz="22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biến</a:t>
                </a:r>
                <a:r>
                  <a:rPr kumimoji="0" lang="en-US" sz="2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22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𝑥</m:t>
                    </m:r>
                  </m:oMath>
                </a14:m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5D3A80DA-A4D1-C020-E745-289F8F721D9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1791" y="3922145"/>
                <a:ext cx="6286319" cy="1045223"/>
              </a:xfrm>
              <a:prstGeom prst="rect">
                <a:avLst/>
              </a:prstGeom>
              <a:blipFill>
                <a:blip r:embed="rId6"/>
                <a:stretch>
                  <a:fillRect l="-1261" b="-110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3608793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2" grpId="0" animBg="1"/>
      <p:bldP spid="25" grpId="0"/>
      <p:bldP spid="26" grpId="0"/>
      <p:bldP spid="5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5" name="Google Shape;1285;p51"/>
          <p:cNvSpPr/>
          <p:nvPr/>
        </p:nvSpPr>
        <p:spPr>
          <a:xfrm rot="10800000" flipH="1">
            <a:off x="0" y="2922874"/>
            <a:ext cx="1912394" cy="2220626"/>
          </a:xfrm>
          <a:custGeom>
            <a:avLst/>
            <a:gdLst/>
            <a:ahLst/>
            <a:cxnLst/>
            <a:rect l="l" t="t" r="r" b="b"/>
            <a:pathLst>
              <a:path w="82413" h="95696" extrusionOk="0">
                <a:moveTo>
                  <a:pt x="0" y="0"/>
                </a:moveTo>
                <a:lnTo>
                  <a:pt x="0" y="70492"/>
                </a:lnTo>
                <a:cubicBezTo>
                  <a:pt x="10133" y="86005"/>
                  <a:pt x="25239" y="95695"/>
                  <a:pt x="40079" y="95695"/>
                </a:cubicBezTo>
                <a:cubicBezTo>
                  <a:pt x="43020" y="95695"/>
                  <a:pt x="45950" y="95315"/>
                  <a:pt x="48829" y="94524"/>
                </a:cubicBezTo>
                <a:cubicBezTo>
                  <a:pt x="71478" y="88299"/>
                  <a:pt x="82412" y="59013"/>
                  <a:pt x="73244" y="29109"/>
                </a:cubicBezTo>
                <a:cubicBezTo>
                  <a:pt x="69683" y="17513"/>
                  <a:pt x="63619" y="7520"/>
                  <a:pt x="56217" y="0"/>
                </a:cubicBezTo>
                <a:close/>
              </a:path>
            </a:pathLst>
          </a:custGeom>
          <a:solidFill>
            <a:srgbClr val="FBBC3F">
              <a:alpha val="35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86" name="Google Shape;1286;p51"/>
          <p:cNvSpPr/>
          <p:nvPr/>
        </p:nvSpPr>
        <p:spPr>
          <a:xfrm rot="10800000">
            <a:off x="6559564" y="-2630296"/>
            <a:ext cx="4892612" cy="6835417"/>
          </a:xfrm>
          <a:custGeom>
            <a:avLst/>
            <a:gdLst/>
            <a:ahLst/>
            <a:cxnLst/>
            <a:rect l="l" t="t" r="r" b="b"/>
            <a:pathLst>
              <a:path w="149256" h="208524" extrusionOk="0">
                <a:moveTo>
                  <a:pt x="0" y="0"/>
                </a:moveTo>
                <a:lnTo>
                  <a:pt x="0" y="186163"/>
                </a:lnTo>
                <a:lnTo>
                  <a:pt x="121493" y="208524"/>
                </a:lnTo>
                <a:cubicBezTo>
                  <a:pt x="115578" y="203183"/>
                  <a:pt x="112289" y="194974"/>
                  <a:pt x="113194" y="187913"/>
                </a:cubicBezTo>
                <a:cubicBezTo>
                  <a:pt x="113979" y="181998"/>
                  <a:pt x="117419" y="177200"/>
                  <a:pt x="121493" y="173368"/>
                </a:cubicBezTo>
                <a:cubicBezTo>
                  <a:pt x="125567" y="169565"/>
                  <a:pt x="130305" y="166487"/>
                  <a:pt x="134379" y="162685"/>
                </a:cubicBezTo>
                <a:cubicBezTo>
                  <a:pt x="141863" y="155744"/>
                  <a:pt x="147113" y="146178"/>
                  <a:pt x="148200" y="135224"/>
                </a:cubicBezTo>
                <a:cubicBezTo>
                  <a:pt x="149256" y="124269"/>
                  <a:pt x="145876" y="111957"/>
                  <a:pt x="138241" y="102331"/>
                </a:cubicBezTo>
                <a:cubicBezTo>
                  <a:pt x="128645" y="90260"/>
                  <a:pt x="113919" y="83892"/>
                  <a:pt x="99916" y="79456"/>
                </a:cubicBezTo>
                <a:cubicBezTo>
                  <a:pt x="81237" y="73542"/>
                  <a:pt x="61622" y="65333"/>
                  <a:pt x="47951" y="48646"/>
                </a:cubicBezTo>
                <a:cubicBezTo>
                  <a:pt x="38144" y="36665"/>
                  <a:pt x="33074" y="20158"/>
                  <a:pt x="38234" y="7967"/>
                </a:cubicBezTo>
                <a:lnTo>
                  <a:pt x="0" y="0"/>
                </a:lnTo>
                <a:close/>
              </a:path>
            </a:pathLst>
          </a:custGeom>
          <a:solidFill>
            <a:srgbClr val="8DCED4">
              <a:alpha val="6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88" name="Google Shape;1288;p51"/>
          <p:cNvSpPr/>
          <p:nvPr/>
        </p:nvSpPr>
        <p:spPr>
          <a:xfrm>
            <a:off x="640038" y="4704863"/>
            <a:ext cx="1272350" cy="347275"/>
          </a:xfrm>
          <a:custGeom>
            <a:avLst/>
            <a:gdLst/>
            <a:ahLst/>
            <a:cxnLst/>
            <a:rect l="l" t="t" r="r" b="b"/>
            <a:pathLst>
              <a:path w="50894" h="13891" extrusionOk="0">
                <a:moveTo>
                  <a:pt x="47961" y="461"/>
                </a:moveTo>
                <a:cubicBezTo>
                  <a:pt x="48959" y="461"/>
                  <a:pt x="50307" y="1231"/>
                  <a:pt x="49593" y="2377"/>
                </a:cubicBezTo>
                <a:cubicBezTo>
                  <a:pt x="49317" y="2752"/>
                  <a:pt x="48923" y="3047"/>
                  <a:pt x="48490" y="3224"/>
                </a:cubicBezTo>
                <a:cubicBezTo>
                  <a:pt x="46756" y="4012"/>
                  <a:pt x="44588" y="4210"/>
                  <a:pt x="42756" y="4623"/>
                </a:cubicBezTo>
                <a:cubicBezTo>
                  <a:pt x="41416" y="4919"/>
                  <a:pt x="38599" y="4998"/>
                  <a:pt x="37909" y="6436"/>
                </a:cubicBezTo>
                <a:cubicBezTo>
                  <a:pt x="37732" y="6771"/>
                  <a:pt x="37712" y="7165"/>
                  <a:pt x="37850" y="7520"/>
                </a:cubicBezTo>
                <a:cubicBezTo>
                  <a:pt x="37909" y="7717"/>
                  <a:pt x="38027" y="7874"/>
                  <a:pt x="38185" y="8012"/>
                </a:cubicBezTo>
                <a:cubicBezTo>
                  <a:pt x="38658" y="8505"/>
                  <a:pt x="38855" y="8308"/>
                  <a:pt x="38894" y="9155"/>
                </a:cubicBezTo>
                <a:cubicBezTo>
                  <a:pt x="38934" y="9982"/>
                  <a:pt x="38658" y="10160"/>
                  <a:pt x="37830" y="10376"/>
                </a:cubicBezTo>
                <a:cubicBezTo>
                  <a:pt x="37377" y="10475"/>
                  <a:pt x="36904" y="10554"/>
                  <a:pt x="36451" y="10613"/>
                </a:cubicBezTo>
                <a:lnTo>
                  <a:pt x="33082" y="11125"/>
                </a:lnTo>
                <a:lnTo>
                  <a:pt x="25378" y="12307"/>
                </a:lnTo>
                <a:lnTo>
                  <a:pt x="21556" y="12898"/>
                </a:lnTo>
                <a:cubicBezTo>
                  <a:pt x="20949" y="12994"/>
                  <a:pt x="19423" y="13377"/>
                  <a:pt x="18141" y="13377"/>
                </a:cubicBezTo>
                <a:cubicBezTo>
                  <a:pt x="17050" y="13377"/>
                  <a:pt x="16136" y="13100"/>
                  <a:pt x="16118" y="12130"/>
                </a:cubicBezTo>
                <a:cubicBezTo>
                  <a:pt x="16118" y="12126"/>
                  <a:pt x="16118" y="12122"/>
                  <a:pt x="16117" y="12117"/>
                </a:cubicBezTo>
                <a:lnTo>
                  <a:pt x="16117" y="12117"/>
                </a:lnTo>
                <a:cubicBezTo>
                  <a:pt x="16433" y="11003"/>
                  <a:pt x="17377" y="11375"/>
                  <a:pt x="18226" y="11086"/>
                </a:cubicBezTo>
                <a:cubicBezTo>
                  <a:pt x="18699" y="10928"/>
                  <a:pt x="18679" y="10830"/>
                  <a:pt x="19014" y="10514"/>
                </a:cubicBezTo>
                <a:cubicBezTo>
                  <a:pt x="19290" y="10239"/>
                  <a:pt x="19625" y="10160"/>
                  <a:pt x="19940" y="9923"/>
                </a:cubicBezTo>
                <a:cubicBezTo>
                  <a:pt x="20689" y="9352"/>
                  <a:pt x="20374" y="8524"/>
                  <a:pt x="19566" y="8229"/>
                </a:cubicBezTo>
                <a:cubicBezTo>
                  <a:pt x="19386" y="8163"/>
                  <a:pt x="19196" y="8136"/>
                  <a:pt x="19001" y="8136"/>
                </a:cubicBezTo>
                <a:cubicBezTo>
                  <a:pt x="18322" y="8136"/>
                  <a:pt x="17582" y="8461"/>
                  <a:pt x="16985" y="8584"/>
                </a:cubicBezTo>
                <a:cubicBezTo>
                  <a:pt x="15822" y="8820"/>
                  <a:pt x="14660" y="9037"/>
                  <a:pt x="13478" y="9194"/>
                </a:cubicBezTo>
                <a:cubicBezTo>
                  <a:pt x="11188" y="9529"/>
                  <a:pt x="8882" y="9689"/>
                  <a:pt x="6574" y="9689"/>
                </a:cubicBezTo>
                <a:cubicBezTo>
                  <a:pt x="6439" y="9689"/>
                  <a:pt x="6303" y="9688"/>
                  <a:pt x="6168" y="9687"/>
                </a:cubicBezTo>
                <a:cubicBezTo>
                  <a:pt x="5776" y="9687"/>
                  <a:pt x="5354" y="9699"/>
                  <a:pt x="4926" y="9699"/>
                </a:cubicBezTo>
                <a:cubicBezTo>
                  <a:pt x="3997" y="9699"/>
                  <a:pt x="3035" y="9643"/>
                  <a:pt x="2267" y="9293"/>
                </a:cubicBezTo>
                <a:cubicBezTo>
                  <a:pt x="533" y="8505"/>
                  <a:pt x="40" y="6574"/>
                  <a:pt x="1656" y="5411"/>
                </a:cubicBezTo>
                <a:cubicBezTo>
                  <a:pt x="2621" y="4702"/>
                  <a:pt x="3882" y="4663"/>
                  <a:pt x="5025" y="4604"/>
                </a:cubicBezTo>
                <a:cubicBezTo>
                  <a:pt x="6286" y="4505"/>
                  <a:pt x="7547" y="4426"/>
                  <a:pt x="8828" y="4328"/>
                </a:cubicBezTo>
                <a:cubicBezTo>
                  <a:pt x="13359" y="3914"/>
                  <a:pt x="17871" y="3264"/>
                  <a:pt x="22324" y="2377"/>
                </a:cubicBezTo>
                <a:cubicBezTo>
                  <a:pt x="23566" y="2141"/>
                  <a:pt x="24807" y="1865"/>
                  <a:pt x="26048" y="1569"/>
                </a:cubicBezTo>
                <a:cubicBezTo>
                  <a:pt x="27113" y="1333"/>
                  <a:pt x="28467" y="835"/>
                  <a:pt x="29627" y="835"/>
                </a:cubicBezTo>
                <a:cubicBezTo>
                  <a:pt x="29819" y="835"/>
                  <a:pt x="30006" y="849"/>
                  <a:pt x="30186" y="880"/>
                </a:cubicBezTo>
                <a:cubicBezTo>
                  <a:pt x="30796" y="998"/>
                  <a:pt x="32274" y="683"/>
                  <a:pt x="31939" y="2062"/>
                </a:cubicBezTo>
                <a:cubicBezTo>
                  <a:pt x="31841" y="2456"/>
                  <a:pt x="31328" y="2811"/>
                  <a:pt x="30993" y="2949"/>
                </a:cubicBezTo>
                <a:cubicBezTo>
                  <a:pt x="30540" y="3086"/>
                  <a:pt x="30087" y="3185"/>
                  <a:pt x="29614" y="3264"/>
                </a:cubicBezTo>
                <a:cubicBezTo>
                  <a:pt x="28885" y="3441"/>
                  <a:pt x="28274" y="3756"/>
                  <a:pt x="27999" y="4485"/>
                </a:cubicBezTo>
                <a:cubicBezTo>
                  <a:pt x="27940" y="4604"/>
                  <a:pt x="28117" y="4761"/>
                  <a:pt x="28196" y="4820"/>
                </a:cubicBezTo>
                <a:cubicBezTo>
                  <a:pt x="28961" y="5354"/>
                  <a:pt x="29784" y="5564"/>
                  <a:pt x="30650" y="5564"/>
                </a:cubicBezTo>
                <a:cubicBezTo>
                  <a:pt x="31032" y="5564"/>
                  <a:pt x="31423" y="5523"/>
                  <a:pt x="31821" y="5451"/>
                </a:cubicBezTo>
                <a:cubicBezTo>
                  <a:pt x="33949" y="5057"/>
                  <a:pt x="36018" y="4170"/>
                  <a:pt x="38067" y="3500"/>
                </a:cubicBezTo>
                <a:lnTo>
                  <a:pt x="44608" y="1372"/>
                </a:lnTo>
                <a:cubicBezTo>
                  <a:pt x="45652" y="1037"/>
                  <a:pt x="46736" y="545"/>
                  <a:pt x="47820" y="466"/>
                </a:cubicBezTo>
                <a:cubicBezTo>
                  <a:pt x="47866" y="462"/>
                  <a:pt x="47913" y="461"/>
                  <a:pt x="47961" y="461"/>
                </a:cubicBezTo>
                <a:close/>
                <a:moveTo>
                  <a:pt x="47887" y="1"/>
                </a:moveTo>
                <a:cubicBezTo>
                  <a:pt x="47346" y="1"/>
                  <a:pt x="46785" y="115"/>
                  <a:pt x="46263" y="269"/>
                </a:cubicBezTo>
                <a:cubicBezTo>
                  <a:pt x="43308" y="1136"/>
                  <a:pt x="40392" y="2180"/>
                  <a:pt x="37456" y="3126"/>
                </a:cubicBezTo>
                <a:cubicBezTo>
                  <a:pt x="35939" y="3618"/>
                  <a:pt x="34422" y="4150"/>
                  <a:pt x="32905" y="4604"/>
                </a:cubicBezTo>
                <a:cubicBezTo>
                  <a:pt x="32057" y="4864"/>
                  <a:pt x="31161" y="5107"/>
                  <a:pt x="30294" y="5107"/>
                </a:cubicBezTo>
                <a:cubicBezTo>
                  <a:pt x="29690" y="5107"/>
                  <a:pt x="29099" y="4990"/>
                  <a:pt x="28548" y="4678"/>
                </a:cubicBezTo>
                <a:lnTo>
                  <a:pt x="28548" y="4678"/>
                </a:lnTo>
                <a:cubicBezTo>
                  <a:pt x="29329" y="3332"/>
                  <a:pt x="32773" y="3918"/>
                  <a:pt x="32412" y="1944"/>
                </a:cubicBezTo>
                <a:cubicBezTo>
                  <a:pt x="32213" y="702"/>
                  <a:pt x="30749" y="420"/>
                  <a:pt x="29620" y="420"/>
                </a:cubicBezTo>
                <a:cubicBezTo>
                  <a:pt x="29405" y="420"/>
                  <a:pt x="29203" y="431"/>
                  <a:pt x="29023" y="446"/>
                </a:cubicBezTo>
                <a:cubicBezTo>
                  <a:pt x="26501" y="663"/>
                  <a:pt x="23960" y="1530"/>
                  <a:pt x="21477" y="2023"/>
                </a:cubicBezTo>
                <a:cubicBezTo>
                  <a:pt x="18738" y="2554"/>
                  <a:pt x="16000" y="2988"/>
                  <a:pt x="13222" y="3343"/>
                </a:cubicBezTo>
                <a:cubicBezTo>
                  <a:pt x="10404" y="3697"/>
                  <a:pt x="7567" y="3953"/>
                  <a:pt x="4730" y="4131"/>
                </a:cubicBezTo>
                <a:cubicBezTo>
                  <a:pt x="2996" y="4229"/>
                  <a:pt x="277" y="4544"/>
                  <a:pt x="99" y="6791"/>
                </a:cubicBezTo>
                <a:cubicBezTo>
                  <a:pt x="1" y="8150"/>
                  <a:pt x="1163" y="9253"/>
                  <a:pt x="2346" y="9726"/>
                </a:cubicBezTo>
                <a:cubicBezTo>
                  <a:pt x="3420" y="10144"/>
                  <a:pt x="4676" y="10266"/>
                  <a:pt x="5943" y="10266"/>
                </a:cubicBezTo>
                <a:cubicBezTo>
                  <a:pt x="7184" y="10266"/>
                  <a:pt x="8435" y="10149"/>
                  <a:pt x="9537" y="10081"/>
                </a:cubicBezTo>
                <a:cubicBezTo>
                  <a:pt x="10897" y="10002"/>
                  <a:pt x="12256" y="9884"/>
                  <a:pt x="13616" y="9687"/>
                </a:cubicBezTo>
                <a:cubicBezTo>
                  <a:pt x="15172" y="9490"/>
                  <a:pt x="16748" y="8958"/>
                  <a:pt x="18285" y="8840"/>
                </a:cubicBezTo>
                <a:lnTo>
                  <a:pt x="18758" y="8721"/>
                </a:lnTo>
                <a:lnTo>
                  <a:pt x="19743" y="9293"/>
                </a:lnTo>
                <a:cubicBezTo>
                  <a:pt x="19763" y="9588"/>
                  <a:pt x="19073" y="9608"/>
                  <a:pt x="18896" y="9746"/>
                </a:cubicBezTo>
                <a:cubicBezTo>
                  <a:pt x="18187" y="10298"/>
                  <a:pt x="18108" y="10554"/>
                  <a:pt x="17142" y="10692"/>
                </a:cubicBezTo>
                <a:cubicBezTo>
                  <a:pt x="16354" y="10810"/>
                  <a:pt x="15822" y="11007"/>
                  <a:pt x="15606" y="11834"/>
                </a:cubicBezTo>
                <a:cubicBezTo>
                  <a:pt x="15599" y="11866"/>
                  <a:pt x="15608" y="11903"/>
                  <a:pt x="15627" y="11942"/>
                </a:cubicBezTo>
                <a:lnTo>
                  <a:pt x="15627" y="11942"/>
                </a:lnTo>
                <a:cubicBezTo>
                  <a:pt x="15687" y="13288"/>
                  <a:pt x="16980" y="13890"/>
                  <a:pt x="18200" y="13890"/>
                </a:cubicBezTo>
                <a:cubicBezTo>
                  <a:pt x="18275" y="13890"/>
                  <a:pt x="18349" y="13888"/>
                  <a:pt x="18423" y="13884"/>
                </a:cubicBezTo>
                <a:cubicBezTo>
                  <a:pt x="21103" y="13726"/>
                  <a:pt x="23841" y="13076"/>
                  <a:pt x="26501" y="12682"/>
                </a:cubicBezTo>
                <a:lnTo>
                  <a:pt x="34678" y="11421"/>
                </a:lnTo>
                <a:cubicBezTo>
                  <a:pt x="35880" y="11224"/>
                  <a:pt x="37200" y="11165"/>
                  <a:pt x="38362" y="10810"/>
                </a:cubicBezTo>
                <a:cubicBezTo>
                  <a:pt x="39032" y="10613"/>
                  <a:pt x="39702" y="10140"/>
                  <a:pt x="39682" y="9372"/>
                </a:cubicBezTo>
                <a:cubicBezTo>
                  <a:pt x="39682" y="8781"/>
                  <a:pt x="39269" y="8603"/>
                  <a:pt x="38934" y="8209"/>
                </a:cubicBezTo>
                <a:cubicBezTo>
                  <a:pt x="38382" y="7579"/>
                  <a:pt x="38047" y="7047"/>
                  <a:pt x="38737" y="6377"/>
                </a:cubicBezTo>
                <a:cubicBezTo>
                  <a:pt x="39269" y="5865"/>
                  <a:pt x="40175" y="5766"/>
                  <a:pt x="40845" y="5608"/>
                </a:cubicBezTo>
                <a:cubicBezTo>
                  <a:pt x="43308" y="5057"/>
                  <a:pt x="45889" y="4663"/>
                  <a:pt x="48293" y="3914"/>
                </a:cubicBezTo>
                <a:cubicBezTo>
                  <a:pt x="49494" y="3520"/>
                  <a:pt x="50893" y="2515"/>
                  <a:pt x="50046" y="1136"/>
                </a:cubicBezTo>
                <a:cubicBezTo>
                  <a:pt x="49529" y="282"/>
                  <a:pt x="48733" y="1"/>
                  <a:pt x="4788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91" name="Google Shape;1291;p51"/>
          <p:cNvSpPr/>
          <p:nvPr/>
        </p:nvSpPr>
        <p:spPr>
          <a:xfrm>
            <a:off x="7099650" y="378763"/>
            <a:ext cx="1153600" cy="321450"/>
          </a:xfrm>
          <a:custGeom>
            <a:avLst/>
            <a:gdLst/>
            <a:ahLst/>
            <a:cxnLst/>
            <a:rect l="l" t="t" r="r" b="b"/>
            <a:pathLst>
              <a:path w="46144" h="12858" extrusionOk="0">
                <a:moveTo>
                  <a:pt x="43926" y="479"/>
                </a:moveTo>
                <a:cubicBezTo>
                  <a:pt x="44509" y="479"/>
                  <a:pt x="44950" y="712"/>
                  <a:pt x="44942" y="1436"/>
                </a:cubicBezTo>
                <a:cubicBezTo>
                  <a:pt x="44942" y="2618"/>
                  <a:pt x="42913" y="3150"/>
                  <a:pt x="42046" y="3525"/>
                </a:cubicBezTo>
                <a:lnTo>
                  <a:pt x="39484" y="4687"/>
                </a:lnTo>
                <a:cubicBezTo>
                  <a:pt x="37613" y="5534"/>
                  <a:pt x="35741" y="6382"/>
                  <a:pt x="33869" y="7209"/>
                </a:cubicBezTo>
                <a:cubicBezTo>
                  <a:pt x="32372" y="7899"/>
                  <a:pt x="30835" y="8490"/>
                  <a:pt x="29239" y="8943"/>
                </a:cubicBezTo>
                <a:cubicBezTo>
                  <a:pt x="28171" y="9235"/>
                  <a:pt x="27162" y="9366"/>
                  <a:pt x="26159" y="9366"/>
                </a:cubicBezTo>
                <a:cubicBezTo>
                  <a:pt x="24998" y="9366"/>
                  <a:pt x="23845" y="9190"/>
                  <a:pt x="22619" y="8884"/>
                </a:cubicBezTo>
                <a:cubicBezTo>
                  <a:pt x="22143" y="8763"/>
                  <a:pt x="21680" y="8709"/>
                  <a:pt x="21228" y="8709"/>
                </a:cubicBezTo>
                <a:cubicBezTo>
                  <a:pt x="18660" y="8709"/>
                  <a:pt x="16412" y="10424"/>
                  <a:pt x="13950" y="11228"/>
                </a:cubicBezTo>
                <a:cubicBezTo>
                  <a:pt x="12176" y="11819"/>
                  <a:pt x="10324" y="12174"/>
                  <a:pt x="8433" y="12273"/>
                </a:cubicBezTo>
                <a:lnTo>
                  <a:pt x="7743" y="12312"/>
                </a:lnTo>
                <a:cubicBezTo>
                  <a:pt x="6758" y="11701"/>
                  <a:pt x="6660" y="11130"/>
                  <a:pt x="7448" y="10578"/>
                </a:cubicBezTo>
                <a:cubicBezTo>
                  <a:pt x="7743" y="10401"/>
                  <a:pt x="8058" y="10263"/>
                  <a:pt x="8374" y="10184"/>
                </a:cubicBezTo>
                <a:cubicBezTo>
                  <a:pt x="8886" y="10027"/>
                  <a:pt x="9457" y="9908"/>
                  <a:pt x="9911" y="9593"/>
                </a:cubicBezTo>
                <a:cubicBezTo>
                  <a:pt x="10305" y="9317"/>
                  <a:pt x="11073" y="8509"/>
                  <a:pt x="10600" y="8037"/>
                </a:cubicBezTo>
                <a:cubicBezTo>
                  <a:pt x="10408" y="7854"/>
                  <a:pt x="9980" y="7794"/>
                  <a:pt x="9523" y="7794"/>
                </a:cubicBezTo>
                <a:cubicBezTo>
                  <a:pt x="8992" y="7794"/>
                  <a:pt x="8423" y="7875"/>
                  <a:pt x="8137" y="7938"/>
                </a:cubicBezTo>
                <a:cubicBezTo>
                  <a:pt x="7448" y="8076"/>
                  <a:pt x="6916" y="8450"/>
                  <a:pt x="6305" y="8805"/>
                </a:cubicBezTo>
                <a:cubicBezTo>
                  <a:pt x="5341" y="9339"/>
                  <a:pt x="4241" y="9737"/>
                  <a:pt x="3138" y="9737"/>
                </a:cubicBezTo>
                <a:cubicBezTo>
                  <a:pt x="2978" y="9737"/>
                  <a:pt x="2819" y="9729"/>
                  <a:pt x="2660" y="9711"/>
                </a:cubicBezTo>
                <a:cubicBezTo>
                  <a:pt x="1517" y="9593"/>
                  <a:pt x="630" y="8174"/>
                  <a:pt x="1754" y="7465"/>
                </a:cubicBezTo>
                <a:cubicBezTo>
                  <a:pt x="2207" y="7170"/>
                  <a:pt x="2758" y="6933"/>
                  <a:pt x="3251" y="6677"/>
                </a:cubicBezTo>
                <a:cubicBezTo>
                  <a:pt x="4256" y="6106"/>
                  <a:pt x="5320" y="5613"/>
                  <a:pt x="6403" y="5219"/>
                </a:cubicBezTo>
                <a:cubicBezTo>
                  <a:pt x="8177" y="4687"/>
                  <a:pt x="9970" y="4155"/>
                  <a:pt x="11743" y="3643"/>
                </a:cubicBezTo>
                <a:cubicBezTo>
                  <a:pt x="13634" y="3111"/>
                  <a:pt x="15565" y="2441"/>
                  <a:pt x="17476" y="2008"/>
                </a:cubicBezTo>
                <a:cubicBezTo>
                  <a:pt x="17663" y="1967"/>
                  <a:pt x="17854" y="1947"/>
                  <a:pt x="18045" y="1947"/>
                </a:cubicBezTo>
                <a:cubicBezTo>
                  <a:pt x="18599" y="1947"/>
                  <a:pt x="19155" y="2113"/>
                  <a:pt x="19624" y="2421"/>
                </a:cubicBezTo>
                <a:cubicBezTo>
                  <a:pt x="19900" y="2579"/>
                  <a:pt x="19860" y="2658"/>
                  <a:pt x="20195" y="2796"/>
                </a:cubicBezTo>
                <a:cubicBezTo>
                  <a:pt x="20485" y="2918"/>
                  <a:pt x="20799" y="2993"/>
                  <a:pt x="21118" y="2993"/>
                </a:cubicBezTo>
                <a:cubicBezTo>
                  <a:pt x="21211" y="2993"/>
                  <a:pt x="21304" y="2986"/>
                  <a:pt x="21397" y="2973"/>
                </a:cubicBezTo>
                <a:cubicBezTo>
                  <a:pt x="21969" y="2914"/>
                  <a:pt x="22520" y="2776"/>
                  <a:pt x="23052" y="2599"/>
                </a:cubicBezTo>
                <a:cubicBezTo>
                  <a:pt x="23960" y="2334"/>
                  <a:pt x="25250" y="1669"/>
                  <a:pt x="26224" y="1669"/>
                </a:cubicBezTo>
                <a:cubicBezTo>
                  <a:pt x="26264" y="1669"/>
                  <a:pt x="26304" y="1670"/>
                  <a:pt x="26343" y="1673"/>
                </a:cubicBezTo>
                <a:cubicBezTo>
                  <a:pt x="28096" y="1791"/>
                  <a:pt x="27643" y="2717"/>
                  <a:pt x="28293" y="3584"/>
                </a:cubicBezTo>
                <a:cubicBezTo>
                  <a:pt x="28608" y="3958"/>
                  <a:pt x="29003" y="4234"/>
                  <a:pt x="29456" y="4411"/>
                </a:cubicBezTo>
                <a:cubicBezTo>
                  <a:pt x="29840" y="4552"/>
                  <a:pt x="30230" y="4609"/>
                  <a:pt x="30621" y="4609"/>
                </a:cubicBezTo>
                <a:cubicBezTo>
                  <a:pt x="31654" y="4609"/>
                  <a:pt x="32695" y="4208"/>
                  <a:pt x="33652" y="3879"/>
                </a:cubicBezTo>
                <a:lnTo>
                  <a:pt x="38637" y="2145"/>
                </a:lnTo>
                <a:lnTo>
                  <a:pt x="41337" y="1200"/>
                </a:lnTo>
                <a:cubicBezTo>
                  <a:pt x="41768" y="1044"/>
                  <a:pt x="43018" y="479"/>
                  <a:pt x="43926" y="479"/>
                </a:cubicBezTo>
                <a:close/>
                <a:moveTo>
                  <a:pt x="43950" y="1"/>
                </a:moveTo>
                <a:cubicBezTo>
                  <a:pt x="43632" y="1"/>
                  <a:pt x="43311" y="49"/>
                  <a:pt x="43031" y="116"/>
                </a:cubicBezTo>
                <a:cubicBezTo>
                  <a:pt x="40844" y="609"/>
                  <a:pt x="38677" y="1594"/>
                  <a:pt x="36549" y="2323"/>
                </a:cubicBezTo>
                <a:lnTo>
                  <a:pt x="33377" y="3426"/>
                </a:lnTo>
                <a:cubicBezTo>
                  <a:pt x="32535" y="3720"/>
                  <a:pt x="31560" y="4120"/>
                  <a:pt x="30636" y="4120"/>
                </a:cubicBezTo>
                <a:cubicBezTo>
                  <a:pt x="30132" y="4120"/>
                  <a:pt x="29644" y="4002"/>
                  <a:pt x="29200" y="3682"/>
                </a:cubicBezTo>
                <a:cubicBezTo>
                  <a:pt x="28392" y="3111"/>
                  <a:pt x="28549" y="1948"/>
                  <a:pt x="27722" y="1416"/>
                </a:cubicBezTo>
                <a:cubicBezTo>
                  <a:pt x="27415" y="1230"/>
                  <a:pt x="27065" y="1166"/>
                  <a:pt x="26710" y="1166"/>
                </a:cubicBezTo>
                <a:cubicBezTo>
                  <a:pt x="26427" y="1166"/>
                  <a:pt x="26141" y="1206"/>
                  <a:pt x="25870" y="1259"/>
                </a:cubicBezTo>
                <a:cubicBezTo>
                  <a:pt x="24826" y="1456"/>
                  <a:pt x="23801" y="1850"/>
                  <a:pt x="22776" y="2145"/>
                </a:cubicBezTo>
                <a:cubicBezTo>
                  <a:pt x="22216" y="2304"/>
                  <a:pt x="21729" y="2463"/>
                  <a:pt x="21248" y="2463"/>
                </a:cubicBezTo>
                <a:cubicBezTo>
                  <a:pt x="20834" y="2463"/>
                  <a:pt x="20426" y="2345"/>
                  <a:pt x="19979" y="2008"/>
                </a:cubicBezTo>
                <a:cubicBezTo>
                  <a:pt x="19742" y="1791"/>
                  <a:pt x="19486" y="1594"/>
                  <a:pt x="19210" y="1416"/>
                </a:cubicBezTo>
                <a:cubicBezTo>
                  <a:pt x="18965" y="1314"/>
                  <a:pt x="18729" y="1273"/>
                  <a:pt x="18497" y="1273"/>
                </a:cubicBezTo>
                <a:cubicBezTo>
                  <a:pt x="18060" y="1273"/>
                  <a:pt x="17639" y="1419"/>
                  <a:pt x="17201" y="1574"/>
                </a:cubicBezTo>
                <a:cubicBezTo>
                  <a:pt x="16038" y="1968"/>
                  <a:pt x="14876" y="2264"/>
                  <a:pt x="13693" y="2579"/>
                </a:cubicBezTo>
                <a:cubicBezTo>
                  <a:pt x="11189" y="3239"/>
                  <a:pt x="8723" y="3995"/>
                  <a:pt x="6238" y="4752"/>
                </a:cubicBezTo>
                <a:lnTo>
                  <a:pt x="6238" y="4752"/>
                </a:lnTo>
                <a:cubicBezTo>
                  <a:pt x="6233" y="4752"/>
                  <a:pt x="6228" y="4751"/>
                  <a:pt x="6223" y="4751"/>
                </a:cubicBezTo>
                <a:cubicBezTo>
                  <a:pt x="6191" y="4751"/>
                  <a:pt x="6159" y="4756"/>
                  <a:pt x="6128" y="4766"/>
                </a:cubicBezTo>
                <a:cubicBezTo>
                  <a:pt x="5261" y="5061"/>
                  <a:pt x="4433" y="5436"/>
                  <a:pt x="3625" y="5869"/>
                </a:cubicBezTo>
                <a:cubicBezTo>
                  <a:pt x="2758" y="6303"/>
                  <a:pt x="1714" y="6677"/>
                  <a:pt x="985" y="7288"/>
                </a:cubicBezTo>
                <a:cubicBezTo>
                  <a:pt x="0" y="8115"/>
                  <a:pt x="414" y="9376"/>
                  <a:pt x="1458" y="9908"/>
                </a:cubicBezTo>
                <a:cubicBezTo>
                  <a:pt x="1935" y="10143"/>
                  <a:pt x="2478" y="10239"/>
                  <a:pt x="3038" y="10239"/>
                </a:cubicBezTo>
                <a:cubicBezTo>
                  <a:pt x="4029" y="10239"/>
                  <a:pt x="5073" y="9938"/>
                  <a:pt x="5891" y="9573"/>
                </a:cubicBezTo>
                <a:cubicBezTo>
                  <a:pt x="6837" y="9140"/>
                  <a:pt x="7645" y="8431"/>
                  <a:pt x="8728" y="8332"/>
                </a:cubicBezTo>
                <a:cubicBezTo>
                  <a:pt x="8821" y="8327"/>
                  <a:pt x="8953" y="8323"/>
                  <a:pt x="9098" y="8323"/>
                </a:cubicBezTo>
                <a:cubicBezTo>
                  <a:pt x="9508" y="8323"/>
                  <a:pt x="10024" y="8354"/>
                  <a:pt x="10068" y="8470"/>
                </a:cubicBezTo>
                <a:cubicBezTo>
                  <a:pt x="10364" y="9120"/>
                  <a:pt x="7034" y="10086"/>
                  <a:pt x="6640" y="10559"/>
                </a:cubicBezTo>
                <a:cubicBezTo>
                  <a:pt x="5931" y="11425"/>
                  <a:pt x="6226" y="12489"/>
                  <a:pt x="7329" y="12746"/>
                </a:cubicBezTo>
                <a:cubicBezTo>
                  <a:pt x="7674" y="12824"/>
                  <a:pt x="8046" y="12857"/>
                  <a:pt x="8433" y="12857"/>
                </a:cubicBezTo>
                <a:cubicBezTo>
                  <a:pt x="9797" y="12857"/>
                  <a:pt x="11349" y="12446"/>
                  <a:pt x="12531" y="12154"/>
                </a:cubicBezTo>
                <a:cubicBezTo>
                  <a:pt x="14698" y="11622"/>
                  <a:pt x="16590" y="10696"/>
                  <a:pt x="18599" y="9790"/>
                </a:cubicBezTo>
                <a:cubicBezTo>
                  <a:pt x="19454" y="9403"/>
                  <a:pt x="20273" y="9178"/>
                  <a:pt x="21135" y="9178"/>
                </a:cubicBezTo>
                <a:cubicBezTo>
                  <a:pt x="21545" y="9178"/>
                  <a:pt x="21964" y="9229"/>
                  <a:pt x="22402" y="9337"/>
                </a:cubicBezTo>
                <a:cubicBezTo>
                  <a:pt x="23368" y="9593"/>
                  <a:pt x="24274" y="9849"/>
                  <a:pt x="25259" y="9908"/>
                </a:cubicBezTo>
                <a:cubicBezTo>
                  <a:pt x="25470" y="9922"/>
                  <a:pt x="25681" y="9928"/>
                  <a:pt x="25891" y="9928"/>
                </a:cubicBezTo>
                <a:cubicBezTo>
                  <a:pt x="27567" y="9928"/>
                  <a:pt x="29220" y="9527"/>
                  <a:pt x="30796" y="9002"/>
                </a:cubicBezTo>
                <a:cubicBezTo>
                  <a:pt x="35110" y="7524"/>
                  <a:pt x="39268" y="5357"/>
                  <a:pt x="43425" y="3505"/>
                </a:cubicBezTo>
                <a:cubicBezTo>
                  <a:pt x="44410" y="3052"/>
                  <a:pt x="46144" y="2165"/>
                  <a:pt x="45474" y="786"/>
                </a:cubicBezTo>
                <a:cubicBezTo>
                  <a:pt x="45187" y="186"/>
                  <a:pt x="44573" y="1"/>
                  <a:pt x="4395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92" name="Google Shape;1292;p51"/>
          <p:cNvSpPr/>
          <p:nvPr/>
        </p:nvSpPr>
        <p:spPr>
          <a:xfrm>
            <a:off x="8621250" y="1291876"/>
            <a:ext cx="283484" cy="360430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293" name="Google Shape;1293;p51"/>
          <p:cNvGrpSpPr/>
          <p:nvPr/>
        </p:nvGrpSpPr>
        <p:grpSpPr>
          <a:xfrm rot="3288713">
            <a:off x="7935594" y="62930"/>
            <a:ext cx="876758" cy="1104743"/>
            <a:chOff x="11435300" y="1056650"/>
            <a:chExt cx="568775" cy="716675"/>
          </a:xfrm>
        </p:grpSpPr>
        <p:sp>
          <p:nvSpPr>
            <p:cNvPr id="1294" name="Google Shape;1294;p51"/>
            <p:cNvSpPr/>
            <p:nvPr/>
          </p:nvSpPr>
          <p:spPr>
            <a:xfrm>
              <a:off x="11464475" y="1078600"/>
              <a:ext cx="514575" cy="672500"/>
            </a:xfrm>
            <a:custGeom>
              <a:avLst/>
              <a:gdLst/>
              <a:ahLst/>
              <a:cxnLst/>
              <a:rect l="l" t="t" r="r" b="b"/>
              <a:pathLst>
                <a:path w="20583" h="26900" extrusionOk="0">
                  <a:moveTo>
                    <a:pt x="14711" y="1"/>
                  </a:moveTo>
                  <a:cubicBezTo>
                    <a:pt x="9241" y="5872"/>
                    <a:pt x="1" y="9041"/>
                    <a:pt x="1" y="9041"/>
                  </a:cubicBezTo>
                  <a:cubicBezTo>
                    <a:pt x="368" y="9708"/>
                    <a:pt x="668" y="10375"/>
                    <a:pt x="968" y="11042"/>
                  </a:cubicBezTo>
                  <a:cubicBezTo>
                    <a:pt x="2469" y="14545"/>
                    <a:pt x="3470" y="18214"/>
                    <a:pt x="3970" y="21983"/>
                  </a:cubicBezTo>
                  <a:cubicBezTo>
                    <a:pt x="3970" y="21983"/>
                    <a:pt x="4404" y="24752"/>
                    <a:pt x="4637" y="26787"/>
                  </a:cubicBezTo>
                  <a:cubicBezTo>
                    <a:pt x="4967" y="26831"/>
                    <a:pt x="5589" y="26900"/>
                    <a:pt x="6437" y="26900"/>
                  </a:cubicBezTo>
                  <a:cubicBezTo>
                    <a:pt x="8765" y="26900"/>
                    <a:pt x="12794" y="26385"/>
                    <a:pt x="17146" y="23451"/>
                  </a:cubicBezTo>
                  <a:lnTo>
                    <a:pt x="20582" y="18214"/>
                  </a:lnTo>
                  <a:cubicBezTo>
                    <a:pt x="19815" y="14811"/>
                    <a:pt x="18180" y="9174"/>
                    <a:pt x="16746" y="5071"/>
                  </a:cubicBezTo>
                  <a:cubicBezTo>
                    <a:pt x="15979" y="2936"/>
                    <a:pt x="14711" y="1"/>
                    <a:pt x="14711" y="1"/>
                  </a:cubicBezTo>
                  <a:close/>
                </a:path>
              </a:pathLst>
            </a:custGeom>
            <a:solidFill>
              <a:srgbClr val="302D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5" name="Google Shape;1295;p51"/>
            <p:cNvSpPr/>
            <p:nvPr/>
          </p:nvSpPr>
          <p:spPr>
            <a:xfrm>
              <a:off x="11435300" y="1056650"/>
              <a:ext cx="568775" cy="716675"/>
            </a:xfrm>
            <a:custGeom>
              <a:avLst/>
              <a:gdLst/>
              <a:ahLst/>
              <a:cxnLst/>
              <a:rect l="l" t="t" r="r" b="b"/>
              <a:pathLst>
                <a:path w="22751" h="28667" extrusionOk="0">
                  <a:moveTo>
                    <a:pt x="5871" y="21961"/>
                  </a:moveTo>
                  <a:cubicBezTo>
                    <a:pt x="5871" y="21961"/>
                    <a:pt x="5871" y="21961"/>
                    <a:pt x="5871" y="21961"/>
                  </a:cubicBezTo>
                  <a:cubicBezTo>
                    <a:pt x="5871" y="21962"/>
                    <a:pt x="5871" y="21963"/>
                    <a:pt x="5871" y="21963"/>
                  </a:cubicBezTo>
                  <a:cubicBezTo>
                    <a:pt x="5871" y="21963"/>
                    <a:pt x="5871" y="21962"/>
                    <a:pt x="5871" y="21961"/>
                  </a:cubicBezTo>
                  <a:close/>
                  <a:moveTo>
                    <a:pt x="15452" y="2500"/>
                  </a:moveTo>
                  <a:cubicBezTo>
                    <a:pt x="17666" y="7871"/>
                    <a:pt x="19425" y="13434"/>
                    <a:pt x="20704" y="19111"/>
                  </a:cubicBezTo>
                  <a:lnTo>
                    <a:pt x="20704" y="19111"/>
                  </a:lnTo>
                  <a:lnTo>
                    <a:pt x="17608" y="23801"/>
                  </a:lnTo>
                  <a:lnTo>
                    <a:pt x="17608" y="23801"/>
                  </a:lnTo>
                  <a:cubicBezTo>
                    <a:pt x="14683" y="25633"/>
                    <a:pt x="11307" y="26907"/>
                    <a:pt x="7865" y="26907"/>
                  </a:cubicBezTo>
                  <a:cubicBezTo>
                    <a:pt x="7484" y="26907"/>
                    <a:pt x="7103" y="26892"/>
                    <a:pt x="6721" y="26860"/>
                  </a:cubicBezTo>
                  <a:lnTo>
                    <a:pt x="6721" y="26860"/>
                  </a:lnTo>
                  <a:cubicBezTo>
                    <a:pt x="6587" y="25532"/>
                    <a:pt x="6499" y="24147"/>
                    <a:pt x="6171" y="22895"/>
                  </a:cubicBezTo>
                  <a:cubicBezTo>
                    <a:pt x="6105" y="22694"/>
                    <a:pt x="5971" y="22361"/>
                    <a:pt x="5938" y="22194"/>
                  </a:cubicBezTo>
                  <a:cubicBezTo>
                    <a:pt x="5938" y="22148"/>
                    <a:pt x="5889" y="22004"/>
                    <a:pt x="5871" y="21955"/>
                  </a:cubicBezTo>
                  <a:lnTo>
                    <a:pt x="5871" y="21955"/>
                  </a:lnTo>
                  <a:cubicBezTo>
                    <a:pt x="5871" y="21853"/>
                    <a:pt x="5869" y="20850"/>
                    <a:pt x="5838" y="20726"/>
                  </a:cubicBezTo>
                  <a:cubicBezTo>
                    <a:pt x="5199" y="17138"/>
                    <a:pt x="4089" y="13632"/>
                    <a:pt x="2533" y="10336"/>
                  </a:cubicBezTo>
                  <a:lnTo>
                    <a:pt x="2533" y="10336"/>
                  </a:lnTo>
                  <a:cubicBezTo>
                    <a:pt x="7221" y="8584"/>
                    <a:pt x="11814" y="5939"/>
                    <a:pt x="15452" y="2500"/>
                  </a:cubicBezTo>
                  <a:close/>
                  <a:moveTo>
                    <a:pt x="16170" y="1"/>
                  </a:moveTo>
                  <a:cubicBezTo>
                    <a:pt x="15815" y="1"/>
                    <a:pt x="15406" y="184"/>
                    <a:pt x="15211" y="379"/>
                  </a:cubicBezTo>
                  <a:cubicBezTo>
                    <a:pt x="11408" y="4381"/>
                    <a:pt x="6205" y="7317"/>
                    <a:pt x="1001" y="9118"/>
                  </a:cubicBezTo>
                  <a:cubicBezTo>
                    <a:pt x="434" y="9318"/>
                    <a:pt x="0" y="9919"/>
                    <a:pt x="301" y="10486"/>
                  </a:cubicBezTo>
                  <a:cubicBezTo>
                    <a:pt x="2102" y="14122"/>
                    <a:pt x="3369" y="18024"/>
                    <a:pt x="4003" y="22027"/>
                  </a:cubicBezTo>
                  <a:cubicBezTo>
                    <a:pt x="4060" y="22425"/>
                    <a:pt x="4262" y="22944"/>
                    <a:pt x="4362" y="23357"/>
                  </a:cubicBezTo>
                  <a:lnTo>
                    <a:pt x="4362" y="23357"/>
                  </a:lnTo>
                  <a:cubicBezTo>
                    <a:pt x="4356" y="23348"/>
                    <a:pt x="4350" y="23343"/>
                    <a:pt x="4344" y="23343"/>
                  </a:cubicBezTo>
                  <a:cubicBezTo>
                    <a:pt x="4318" y="23343"/>
                    <a:pt x="4291" y="23436"/>
                    <a:pt x="4270" y="23729"/>
                  </a:cubicBezTo>
                  <a:cubicBezTo>
                    <a:pt x="4170" y="25063"/>
                    <a:pt x="4670" y="26697"/>
                    <a:pt x="4870" y="28032"/>
                  </a:cubicBezTo>
                  <a:cubicBezTo>
                    <a:pt x="4937" y="28332"/>
                    <a:pt x="5204" y="28532"/>
                    <a:pt x="5504" y="28532"/>
                  </a:cubicBezTo>
                  <a:cubicBezTo>
                    <a:pt x="6178" y="28623"/>
                    <a:pt x="6853" y="28667"/>
                    <a:pt x="7526" y="28667"/>
                  </a:cubicBezTo>
                  <a:cubicBezTo>
                    <a:pt x="11514" y="28667"/>
                    <a:pt x="15436" y="27137"/>
                    <a:pt x="18747" y="24996"/>
                  </a:cubicBezTo>
                  <a:lnTo>
                    <a:pt x="18731" y="24987"/>
                  </a:lnTo>
                  <a:lnTo>
                    <a:pt x="18731" y="24987"/>
                  </a:lnTo>
                  <a:cubicBezTo>
                    <a:pt x="18889" y="24906"/>
                    <a:pt x="19025" y="24796"/>
                    <a:pt x="19114" y="24663"/>
                  </a:cubicBezTo>
                  <a:lnTo>
                    <a:pt x="22426" y="19613"/>
                  </a:lnTo>
                  <a:lnTo>
                    <a:pt x="22426" y="19613"/>
                  </a:lnTo>
                  <a:cubicBezTo>
                    <a:pt x="22511" y="19511"/>
                    <a:pt x="22573" y="19410"/>
                    <a:pt x="22616" y="19312"/>
                  </a:cubicBezTo>
                  <a:lnTo>
                    <a:pt x="22616" y="19312"/>
                  </a:lnTo>
                  <a:cubicBezTo>
                    <a:pt x="22738" y="19079"/>
                    <a:pt x="22750" y="18880"/>
                    <a:pt x="22689" y="18723"/>
                  </a:cubicBezTo>
                  <a:lnTo>
                    <a:pt x="22689" y="18723"/>
                  </a:lnTo>
                  <a:lnTo>
                    <a:pt x="22716" y="18725"/>
                  </a:lnTo>
                  <a:cubicBezTo>
                    <a:pt x="21282" y="12420"/>
                    <a:pt x="19314" y="6249"/>
                    <a:pt x="16746" y="345"/>
                  </a:cubicBezTo>
                  <a:cubicBezTo>
                    <a:pt x="16648" y="95"/>
                    <a:pt x="16423" y="1"/>
                    <a:pt x="1617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6" name="Google Shape;1296;p51"/>
            <p:cNvSpPr/>
            <p:nvPr/>
          </p:nvSpPr>
          <p:spPr>
            <a:xfrm>
              <a:off x="11464475" y="1078600"/>
              <a:ext cx="514575" cy="672500"/>
            </a:xfrm>
            <a:custGeom>
              <a:avLst/>
              <a:gdLst/>
              <a:ahLst/>
              <a:cxnLst/>
              <a:rect l="l" t="t" r="r" b="b"/>
              <a:pathLst>
                <a:path w="20583" h="26900" extrusionOk="0">
                  <a:moveTo>
                    <a:pt x="14711" y="1"/>
                  </a:moveTo>
                  <a:cubicBezTo>
                    <a:pt x="9241" y="5872"/>
                    <a:pt x="1" y="9041"/>
                    <a:pt x="1" y="9041"/>
                  </a:cubicBezTo>
                  <a:cubicBezTo>
                    <a:pt x="368" y="9708"/>
                    <a:pt x="668" y="10375"/>
                    <a:pt x="968" y="11042"/>
                  </a:cubicBezTo>
                  <a:cubicBezTo>
                    <a:pt x="2469" y="14545"/>
                    <a:pt x="3470" y="18214"/>
                    <a:pt x="3970" y="21983"/>
                  </a:cubicBezTo>
                  <a:cubicBezTo>
                    <a:pt x="3970" y="21983"/>
                    <a:pt x="4404" y="24752"/>
                    <a:pt x="4637" y="26787"/>
                  </a:cubicBezTo>
                  <a:cubicBezTo>
                    <a:pt x="4967" y="26831"/>
                    <a:pt x="5589" y="26900"/>
                    <a:pt x="6437" y="26900"/>
                  </a:cubicBezTo>
                  <a:cubicBezTo>
                    <a:pt x="8765" y="26900"/>
                    <a:pt x="12794" y="26385"/>
                    <a:pt x="17146" y="23451"/>
                  </a:cubicBezTo>
                  <a:lnTo>
                    <a:pt x="20582" y="18214"/>
                  </a:lnTo>
                  <a:cubicBezTo>
                    <a:pt x="19815" y="14811"/>
                    <a:pt x="18180" y="9174"/>
                    <a:pt x="16746" y="5071"/>
                  </a:cubicBezTo>
                  <a:cubicBezTo>
                    <a:pt x="15979" y="2936"/>
                    <a:pt x="14711" y="1"/>
                    <a:pt x="147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7" name="Google Shape;1297;p51"/>
            <p:cNvSpPr/>
            <p:nvPr/>
          </p:nvSpPr>
          <p:spPr>
            <a:xfrm>
              <a:off x="11892275" y="1533925"/>
              <a:ext cx="86775" cy="130125"/>
            </a:xfrm>
            <a:custGeom>
              <a:avLst/>
              <a:gdLst/>
              <a:ahLst/>
              <a:cxnLst/>
              <a:rect l="l" t="t" r="r" b="b"/>
              <a:pathLst>
                <a:path w="3471" h="5205" extrusionOk="0">
                  <a:moveTo>
                    <a:pt x="3470" y="1"/>
                  </a:moveTo>
                  <a:cubicBezTo>
                    <a:pt x="3470" y="1"/>
                    <a:pt x="2288" y="1269"/>
                    <a:pt x="1045" y="1269"/>
                  </a:cubicBezTo>
                  <a:cubicBezTo>
                    <a:pt x="740" y="1269"/>
                    <a:pt x="431" y="1192"/>
                    <a:pt x="134" y="1002"/>
                  </a:cubicBezTo>
                  <a:lnTo>
                    <a:pt x="134" y="1002"/>
                  </a:lnTo>
                  <a:cubicBezTo>
                    <a:pt x="135" y="1002"/>
                    <a:pt x="1135" y="2670"/>
                    <a:pt x="1" y="5205"/>
                  </a:cubicBezTo>
                  <a:lnTo>
                    <a:pt x="347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8" name="Google Shape;1298;p51"/>
            <p:cNvSpPr/>
            <p:nvPr/>
          </p:nvSpPr>
          <p:spPr>
            <a:xfrm>
              <a:off x="11550225" y="1280600"/>
              <a:ext cx="160600" cy="70500"/>
            </a:xfrm>
            <a:custGeom>
              <a:avLst/>
              <a:gdLst/>
              <a:ahLst/>
              <a:cxnLst/>
              <a:rect l="l" t="t" r="r" b="b"/>
              <a:pathLst>
                <a:path w="6424" h="2820" extrusionOk="0">
                  <a:moveTo>
                    <a:pt x="5583" y="1"/>
                  </a:moveTo>
                  <a:cubicBezTo>
                    <a:pt x="5503" y="1"/>
                    <a:pt x="5421" y="19"/>
                    <a:pt x="5344" y="60"/>
                  </a:cubicBezTo>
                  <a:cubicBezTo>
                    <a:pt x="3809" y="861"/>
                    <a:pt x="2208" y="1528"/>
                    <a:pt x="540" y="2028"/>
                  </a:cubicBezTo>
                  <a:cubicBezTo>
                    <a:pt x="0" y="2208"/>
                    <a:pt x="486" y="2820"/>
                    <a:pt x="953" y="2820"/>
                  </a:cubicBezTo>
                  <a:cubicBezTo>
                    <a:pt x="1005" y="2820"/>
                    <a:pt x="1057" y="2812"/>
                    <a:pt x="1107" y="2795"/>
                  </a:cubicBezTo>
                  <a:cubicBezTo>
                    <a:pt x="2775" y="2262"/>
                    <a:pt x="4376" y="1594"/>
                    <a:pt x="5944" y="794"/>
                  </a:cubicBezTo>
                  <a:cubicBezTo>
                    <a:pt x="6423" y="540"/>
                    <a:pt x="6021" y="1"/>
                    <a:pt x="558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9" name="Google Shape;1299;p51"/>
            <p:cNvSpPr/>
            <p:nvPr/>
          </p:nvSpPr>
          <p:spPr>
            <a:xfrm>
              <a:off x="11729750" y="1227150"/>
              <a:ext cx="72400" cy="47350"/>
            </a:xfrm>
            <a:custGeom>
              <a:avLst/>
              <a:gdLst/>
              <a:ahLst/>
              <a:cxnLst/>
              <a:rect l="l" t="t" r="r" b="b"/>
              <a:pathLst>
                <a:path w="2896" h="1894" extrusionOk="0">
                  <a:moveTo>
                    <a:pt x="2116" y="0"/>
                  </a:moveTo>
                  <a:cubicBezTo>
                    <a:pt x="2076" y="0"/>
                    <a:pt x="2036" y="9"/>
                    <a:pt x="1999" y="30"/>
                  </a:cubicBezTo>
                  <a:lnTo>
                    <a:pt x="331" y="964"/>
                  </a:lnTo>
                  <a:cubicBezTo>
                    <a:pt x="0" y="1144"/>
                    <a:pt x="428" y="1893"/>
                    <a:pt x="784" y="1893"/>
                  </a:cubicBezTo>
                  <a:cubicBezTo>
                    <a:pt x="823" y="1893"/>
                    <a:pt x="862" y="1884"/>
                    <a:pt x="898" y="1864"/>
                  </a:cubicBezTo>
                  <a:lnTo>
                    <a:pt x="2566" y="897"/>
                  </a:lnTo>
                  <a:cubicBezTo>
                    <a:pt x="2895" y="717"/>
                    <a:pt x="2472" y="0"/>
                    <a:pt x="21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0" name="Google Shape;1300;p51"/>
            <p:cNvSpPr/>
            <p:nvPr/>
          </p:nvSpPr>
          <p:spPr>
            <a:xfrm>
              <a:off x="11578800" y="1288050"/>
              <a:ext cx="266275" cy="131700"/>
            </a:xfrm>
            <a:custGeom>
              <a:avLst/>
              <a:gdLst/>
              <a:ahLst/>
              <a:cxnLst/>
              <a:rect l="l" t="t" r="r" b="b"/>
              <a:pathLst>
                <a:path w="10651" h="5268" extrusionOk="0">
                  <a:moveTo>
                    <a:pt x="10531" y="1"/>
                  </a:moveTo>
                  <a:cubicBezTo>
                    <a:pt x="10460" y="1"/>
                    <a:pt x="10325" y="59"/>
                    <a:pt x="10138" y="196"/>
                  </a:cubicBezTo>
                  <a:cubicBezTo>
                    <a:pt x="7336" y="2230"/>
                    <a:pt x="4201" y="3765"/>
                    <a:pt x="832" y="4632"/>
                  </a:cubicBezTo>
                  <a:cubicBezTo>
                    <a:pt x="637" y="4697"/>
                    <a:pt x="0" y="5267"/>
                    <a:pt x="150" y="5267"/>
                  </a:cubicBezTo>
                  <a:cubicBezTo>
                    <a:pt x="154" y="5267"/>
                    <a:pt x="159" y="5267"/>
                    <a:pt x="165" y="5266"/>
                  </a:cubicBezTo>
                  <a:cubicBezTo>
                    <a:pt x="3800" y="4265"/>
                    <a:pt x="7236" y="2631"/>
                    <a:pt x="10272" y="396"/>
                  </a:cubicBezTo>
                  <a:cubicBezTo>
                    <a:pt x="10586" y="166"/>
                    <a:pt x="10650" y="1"/>
                    <a:pt x="1053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1" name="Google Shape;1301;p51"/>
            <p:cNvSpPr/>
            <p:nvPr/>
          </p:nvSpPr>
          <p:spPr>
            <a:xfrm>
              <a:off x="11596200" y="1355600"/>
              <a:ext cx="265550" cy="130950"/>
            </a:xfrm>
            <a:custGeom>
              <a:avLst/>
              <a:gdLst/>
              <a:ahLst/>
              <a:cxnLst/>
              <a:rect l="l" t="t" r="r" b="b"/>
              <a:pathLst>
                <a:path w="10622" h="5238" extrusionOk="0">
                  <a:moveTo>
                    <a:pt x="10502" y="1"/>
                  </a:moveTo>
                  <a:cubicBezTo>
                    <a:pt x="10431" y="1"/>
                    <a:pt x="10296" y="59"/>
                    <a:pt x="10109" y="196"/>
                  </a:cubicBezTo>
                  <a:cubicBezTo>
                    <a:pt x="7307" y="2230"/>
                    <a:pt x="4138" y="3765"/>
                    <a:pt x="803" y="4632"/>
                  </a:cubicBezTo>
                  <a:cubicBezTo>
                    <a:pt x="582" y="4695"/>
                    <a:pt x="1" y="5238"/>
                    <a:pt x="111" y="5238"/>
                  </a:cubicBezTo>
                  <a:cubicBezTo>
                    <a:pt x="117" y="5238"/>
                    <a:pt x="125" y="5236"/>
                    <a:pt x="136" y="5233"/>
                  </a:cubicBezTo>
                  <a:cubicBezTo>
                    <a:pt x="3772" y="4265"/>
                    <a:pt x="7207" y="2631"/>
                    <a:pt x="10243" y="396"/>
                  </a:cubicBezTo>
                  <a:cubicBezTo>
                    <a:pt x="10557" y="166"/>
                    <a:pt x="10621" y="1"/>
                    <a:pt x="105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2" name="Google Shape;1302;p51"/>
            <p:cNvSpPr/>
            <p:nvPr/>
          </p:nvSpPr>
          <p:spPr>
            <a:xfrm>
              <a:off x="11607925" y="1424825"/>
              <a:ext cx="265925" cy="131675"/>
            </a:xfrm>
            <a:custGeom>
              <a:avLst/>
              <a:gdLst/>
              <a:ahLst/>
              <a:cxnLst/>
              <a:rect l="l" t="t" r="r" b="b"/>
              <a:pathLst>
                <a:path w="10637" h="5267" extrusionOk="0">
                  <a:moveTo>
                    <a:pt x="10525" y="1"/>
                  </a:moveTo>
                  <a:cubicBezTo>
                    <a:pt x="10458" y="1"/>
                    <a:pt x="10327" y="59"/>
                    <a:pt x="10141" y="195"/>
                  </a:cubicBezTo>
                  <a:cubicBezTo>
                    <a:pt x="7339" y="2230"/>
                    <a:pt x="4170" y="3764"/>
                    <a:pt x="834" y="4632"/>
                  </a:cubicBezTo>
                  <a:cubicBezTo>
                    <a:pt x="607" y="4697"/>
                    <a:pt x="1" y="5267"/>
                    <a:pt x="153" y="5267"/>
                  </a:cubicBezTo>
                  <a:cubicBezTo>
                    <a:pt x="157" y="5267"/>
                    <a:pt x="162" y="5266"/>
                    <a:pt x="167" y="5266"/>
                  </a:cubicBezTo>
                  <a:cubicBezTo>
                    <a:pt x="3803" y="4265"/>
                    <a:pt x="7239" y="2630"/>
                    <a:pt x="10274" y="395"/>
                  </a:cubicBezTo>
                  <a:cubicBezTo>
                    <a:pt x="10567" y="165"/>
                    <a:pt x="10637" y="1"/>
                    <a:pt x="105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3" name="Google Shape;1303;p51"/>
            <p:cNvSpPr/>
            <p:nvPr/>
          </p:nvSpPr>
          <p:spPr>
            <a:xfrm>
              <a:off x="11617150" y="1496550"/>
              <a:ext cx="266275" cy="131675"/>
            </a:xfrm>
            <a:custGeom>
              <a:avLst/>
              <a:gdLst/>
              <a:ahLst/>
              <a:cxnLst/>
              <a:rect l="l" t="t" r="r" b="b"/>
              <a:pathLst>
                <a:path w="10651" h="5267" extrusionOk="0">
                  <a:moveTo>
                    <a:pt x="10531" y="0"/>
                  </a:moveTo>
                  <a:cubicBezTo>
                    <a:pt x="10461" y="0"/>
                    <a:pt x="10325" y="58"/>
                    <a:pt x="10139" y="195"/>
                  </a:cubicBezTo>
                  <a:cubicBezTo>
                    <a:pt x="7337" y="2230"/>
                    <a:pt x="4201" y="3764"/>
                    <a:pt x="832" y="4631"/>
                  </a:cubicBezTo>
                  <a:cubicBezTo>
                    <a:pt x="637" y="4696"/>
                    <a:pt x="0" y="5267"/>
                    <a:pt x="151" y="5267"/>
                  </a:cubicBezTo>
                  <a:cubicBezTo>
                    <a:pt x="155" y="5267"/>
                    <a:pt x="160" y="5266"/>
                    <a:pt x="165" y="5265"/>
                  </a:cubicBezTo>
                  <a:cubicBezTo>
                    <a:pt x="3801" y="4265"/>
                    <a:pt x="7237" y="2630"/>
                    <a:pt x="10272" y="395"/>
                  </a:cubicBezTo>
                  <a:cubicBezTo>
                    <a:pt x="10586" y="165"/>
                    <a:pt x="10650" y="0"/>
                    <a:pt x="105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304" name="Google Shape;1304;p51"/>
          <p:cNvSpPr/>
          <p:nvPr/>
        </p:nvSpPr>
        <p:spPr>
          <a:xfrm>
            <a:off x="168237" y="3802443"/>
            <a:ext cx="283484" cy="360430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05" name="Google Shape;1305;p51"/>
          <p:cNvSpPr/>
          <p:nvPr/>
        </p:nvSpPr>
        <p:spPr>
          <a:xfrm flipH="1">
            <a:off x="6363545" y="202669"/>
            <a:ext cx="192795" cy="245160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" name="Rounded Rectangle 1">
            <a:extLst>
              <a:ext uri="{FF2B5EF4-FFF2-40B4-BE49-F238E27FC236}">
                <a16:creationId xmlns:a16="http://schemas.microsoft.com/office/drawing/2014/main" id="{E3877D3F-5AF2-65B5-9C6B-590ECD70B845}"/>
              </a:ext>
            </a:extLst>
          </p:cNvPr>
          <p:cNvSpPr/>
          <p:nvPr/>
        </p:nvSpPr>
        <p:spPr>
          <a:xfrm>
            <a:off x="309979" y="407340"/>
            <a:ext cx="1327302" cy="566796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Ví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dụ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 13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831123C-DDE2-20A3-A9D9-A906E0008A4A}"/>
              </a:ext>
            </a:extLst>
          </p:cNvPr>
          <p:cNvSpPr/>
          <p:nvPr/>
        </p:nvSpPr>
        <p:spPr>
          <a:xfrm>
            <a:off x="1742825" y="409334"/>
            <a:ext cx="1777616" cy="5455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Tính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nhanh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: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D333707-C1F9-43B5-9110-A414D0479348}"/>
              </a:ext>
            </a:extLst>
          </p:cNvPr>
          <p:cNvSpPr/>
          <p:nvPr/>
        </p:nvSpPr>
        <p:spPr>
          <a:xfrm>
            <a:off x="472922" y="1964052"/>
            <a:ext cx="1001416" cy="6643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Ta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có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:</a:t>
            </a:r>
            <a:endParaRPr kumimoji="0" lang="en-US" sz="22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 Math" panose="02040503050406030204" pitchFamily="18" charset="0"/>
              <a:ea typeface="+mn-ea"/>
              <a:cs typeface="Arial"/>
              <a:sym typeface="Arial"/>
            </a:endParaRPr>
          </a:p>
        </p:txBody>
      </p:sp>
      <p:pic>
        <p:nvPicPr>
          <p:cNvPr id="8" name="Picture 13">
            <a:extLst>
              <a:ext uri="{FF2B5EF4-FFF2-40B4-BE49-F238E27FC236}">
                <a16:creationId xmlns:a16="http://schemas.microsoft.com/office/drawing/2014/main" id="{6319DA3F-D512-8C6B-0E31-2E1A9320239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7461255" y="3081459"/>
            <a:ext cx="1408112" cy="177960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3A5E0DA-377A-5143-40DD-D3A2F75E285F}"/>
              </a:ext>
            </a:extLst>
          </p:cNvPr>
          <p:cNvSpPr/>
          <p:nvPr/>
        </p:nvSpPr>
        <p:spPr>
          <a:xfrm>
            <a:off x="426073" y="1472091"/>
            <a:ext cx="718466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200" b="1" i="1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Giải</a:t>
            </a:r>
            <a:endParaRPr kumimoji="0" lang="en-US" sz="2200" b="1" i="1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42C11119-8E7A-BC22-7BFD-92D54271870C}"/>
                  </a:ext>
                </a:extLst>
              </p:cNvPr>
              <p:cNvSpPr/>
              <p:nvPr/>
            </p:nvSpPr>
            <p:spPr>
              <a:xfrm>
                <a:off x="3328846" y="72480"/>
                <a:ext cx="2032071" cy="111985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/>
                              <a:sym typeface="Arial"/>
                            </a:rPr>
                          </m:ctrlPr>
                        </m:fPr>
                        <m:num>
                          <m: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/>
                              <a:sym typeface="Arial"/>
                            </a:rPr>
                            <m:t>2 </m:t>
                          </m:r>
                          <m:sSup>
                            <m:sSupPr>
                              <m:ctrlPr>
                                <a:rPr kumimoji="0" lang="en-US" sz="2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Arial"/>
                                  <a:sym typeface="Arial"/>
                                </a:rPr>
                              </m:ctrlPr>
                            </m:sSupPr>
                            <m:e>
                              <m:r>
                                <a:rPr kumimoji="0" lang="en-US" sz="2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Arial"/>
                                  <a:sym typeface="Arial"/>
                                </a:rPr>
                                <m:t>023</m:t>
                              </m:r>
                            </m:e>
                            <m:sup>
                              <m:r>
                                <a:rPr kumimoji="0" lang="en-US" sz="2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Arial"/>
                                  <a:sym typeface="Arial"/>
                                </a:rPr>
                                <m:t>3</m:t>
                              </m:r>
                            </m:sup>
                          </m:sSup>
                          <m: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/>
                              <a:sym typeface="Arial"/>
                            </a:rPr>
                            <m:t>−1</m:t>
                          </m:r>
                        </m:num>
                        <m:den>
                          <m: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/>
                              <a:sym typeface="Arial"/>
                            </a:rPr>
                            <m:t>2 </m:t>
                          </m:r>
                          <m:sSup>
                            <m:sSupPr>
                              <m:ctrlPr>
                                <a:rPr kumimoji="0" lang="en-US" sz="2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Arial"/>
                                  <a:sym typeface="Arial"/>
                                </a:rPr>
                              </m:ctrlPr>
                            </m:sSupPr>
                            <m:e>
                              <m:r>
                                <a:rPr kumimoji="0" lang="en-US" sz="2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Arial"/>
                                  <a:sym typeface="Arial"/>
                                </a:rPr>
                                <m:t>023</m:t>
                              </m:r>
                            </m:e>
                            <m:sup>
                              <m:r>
                                <a:rPr kumimoji="0" lang="en-US" sz="2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Arial"/>
                                  <a:sym typeface="Arial"/>
                                </a:rPr>
                                <m:t>3</m:t>
                              </m:r>
                            </m:sup>
                          </m:sSup>
                          <m: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/>
                              <a:sym typeface="Arial"/>
                            </a:rPr>
                            <m:t>+2 024</m:t>
                          </m:r>
                        </m:den>
                      </m:f>
                    </m:oMath>
                  </m:oMathPara>
                </a14:m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42C11119-8E7A-BC22-7BFD-92D54271870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28846" y="72480"/>
                <a:ext cx="2032071" cy="111985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37E4C434-0ACA-A997-E44E-0D88B6AC1519}"/>
                  </a:ext>
                </a:extLst>
              </p:cNvPr>
              <p:cNvSpPr/>
              <p:nvPr/>
            </p:nvSpPr>
            <p:spPr>
              <a:xfrm>
                <a:off x="901029" y="1479804"/>
                <a:ext cx="7406762" cy="160992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2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/>
                              <a:sym typeface="Arial"/>
                            </a:rPr>
                          </m:ctrlPr>
                        </m:fPr>
                        <m:num>
                          <m: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/>
                              <a:sym typeface="Arial"/>
                            </a:rPr>
                            <m:t>2 </m:t>
                          </m:r>
                          <m:sSup>
                            <m:sSupPr>
                              <m:ctrlPr>
                                <a:rPr kumimoji="0" lang="en-US" sz="2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Arial"/>
                                  <a:sym typeface="Arial"/>
                                </a:rPr>
                              </m:ctrlPr>
                            </m:sSupPr>
                            <m:e>
                              <m:r>
                                <a:rPr kumimoji="0" lang="en-US" sz="2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Arial"/>
                                  <a:sym typeface="Arial"/>
                                </a:rPr>
                                <m:t>023</m:t>
                              </m:r>
                            </m:e>
                            <m:sup>
                              <m:r>
                                <a:rPr kumimoji="0" lang="en-US" sz="2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Arial"/>
                                  <a:sym typeface="Arial"/>
                                </a:rPr>
                                <m:t>3</m:t>
                              </m:r>
                            </m:sup>
                          </m:sSup>
                          <m: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/>
                              <a:sym typeface="Arial"/>
                            </a:rPr>
                            <m:t>−1</m:t>
                          </m:r>
                        </m:num>
                        <m:den>
                          <m: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/>
                              <a:sym typeface="Arial"/>
                            </a:rPr>
                            <m:t>2 </m:t>
                          </m:r>
                          <m:sSup>
                            <m:sSupPr>
                              <m:ctrlPr>
                                <a:rPr kumimoji="0" lang="en-US" sz="2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Arial"/>
                                  <a:sym typeface="Arial"/>
                                </a:rPr>
                              </m:ctrlPr>
                            </m:sSupPr>
                            <m:e>
                              <m:r>
                                <a:rPr kumimoji="0" lang="en-US" sz="2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Arial"/>
                                  <a:sym typeface="Arial"/>
                                </a:rPr>
                                <m:t>023</m:t>
                              </m:r>
                            </m:e>
                            <m:sup>
                              <m:r>
                                <a:rPr kumimoji="0" lang="en-US" sz="2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Arial"/>
                                  <a:sym typeface="Arial"/>
                                </a:rPr>
                                <m:t>3</m:t>
                              </m:r>
                            </m:sup>
                          </m:sSup>
                          <m: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/>
                              <a:sym typeface="Arial"/>
                            </a:rPr>
                            <m:t>+2 024</m:t>
                          </m:r>
                        </m:den>
                      </m:f>
                      <m:r>
                        <a:rPr kumimoji="0" lang="en-US" sz="2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/>
                          <a:sym typeface="Arial"/>
                        </a:rPr>
                        <m:t>=</m:t>
                      </m:r>
                      <m:f>
                        <m:fPr>
                          <m:ctrlPr>
                            <a:rPr kumimoji="0" lang="en-US" sz="220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/>
                              <a:sym typeface="Arial"/>
                            </a:rPr>
                          </m:ctrlPr>
                        </m:fPr>
                        <m:num>
                          <m:d>
                            <m:dPr>
                              <m:ctrlPr>
                                <a:rPr kumimoji="0" lang="en-US" sz="220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Arial"/>
                                  <a:sym typeface="Arial"/>
                                </a:rPr>
                              </m:ctrlPr>
                            </m:dPr>
                            <m:e>
                              <m:r>
                                <a:rPr kumimoji="0" lang="en-US" sz="2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Arial"/>
                                  <a:sym typeface="Arial"/>
                                </a:rPr>
                                <m:t>2 023 −1</m:t>
                              </m:r>
                            </m:e>
                          </m:d>
                          <m:d>
                            <m:dPr>
                              <m:ctrlPr>
                                <a:rPr kumimoji="0" lang="en-US" sz="220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Arial"/>
                                  <a:sym typeface="Arial"/>
                                </a:rPr>
                              </m:ctrlPr>
                            </m:dPr>
                            <m:e>
                              <m:r>
                                <a:rPr kumimoji="0" lang="en-US" sz="2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Arial"/>
                                  <a:sym typeface="Arial"/>
                                </a:rPr>
                                <m:t>2 </m:t>
                              </m:r>
                              <m:sSup>
                                <m:sSupPr>
                                  <m:ctrlPr>
                                    <a:rPr kumimoji="0" lang="en-US" sz="220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Arial"/>
                                      <a:sym typeface="Arial"/>
                                    </a:rPr>
                                  </m:ctrlPr>
                                </m:sSupPr>
                                <m:e>
                                  <m:r>
                                    <a:rPr kumimoji="0" lang="en-US" sz="22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Arial"/>
                                      <a:sym typeface="Arial"/>
                                    </a:rPr>
                                    <m:t>023</m:t>
                                  </m:r>
                                </m:e>
                                <m:sup>
                                  <m:r>
                                    <a:rPr kumimoji="0" lang="en-US" sz="22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Arial"/>
                                      <a:sym typeface="Arial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kumimoji="0" lang="en-US" sz="2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Arial"/>
                                  <a:sym typeface="Arial"/>
                                </a:rPr>
                                <m:t>+2 023+1</m:t>
                              </m:r>
                            </m:e>
                          </m:d>
                        </m:num>
                        <m:den>
                          <m: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/>
                              <a:sym typeface="Arial"/>
                            </a:rPr>
                            <m:t>2 </m:t>
                          </m:r>
                          <m:sSup>
                            <m:sSupPr>
                              <m:ctrlPr>
                                <a:rPr kumimoji="0" lang="en-US" sz="220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Arial"/>
                                  <a:sym typeface="Arial"/>
                                </a:rPr>
                              </m:ctrlPr>
                            </m:sSupPr>
                            <m:e>
                              <m:r>
                                <a:rPr kumimoji="0" lang="en-US" sz="2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Arial"/>
                                  <a:sym typeface="Arial"/>
                                </a:rPr>
                                <m:t>023</m:t>
                              </m:r>
                            </m:e>
                            <m:sup>
                              <m:r>
                                <a:rPr kumimoji="0" lang="en-US" sz="2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Arial"/>
                                  <a:sym typeface="Arial"/>
                                </a:rPr>
                                <m:t>2</m:t>
                              </m:r>
                            </m:sup>
                          </m:sSup>
                          <m: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/>
                              <a:sym typeface="Arial"/>
                            </a:rPr>
                            <m:t>+(2 023+1)</m:t>
                          </m:r>
                        </m:den>
                      </m:f>
                    </m:oMath>
                  </m:oMathPara>
                </a14:m>
                <a:endParaRPr kumimoji="0" lang="en-US" sz="220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+mn-ea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37E4C434-0ACA-A997-E44E-0D88B6AC151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1029" y="1479804"/>
                <a:ext cx="7406762" cy="160992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F494E23-043F-8525-67EB-9BDD96A7B512}"/>
                  </a:ext>
                </a:extLst>
              </p:cNvPr>
              <p:cNvSpPr txBox="1"/>
              <p:nvPr/>
            </p:nvSpPr>
            <p:spPr>
              <a:xfrm>
                <a:off x="3281401" y="3211919"/>
                <a:ext cx="3818249" cy="77732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sym typeface="Arial"/>
                        </a:rPr>
                        <m:t>=</m:t>
                      </m:r>
                      <m:f>
                        <m:fPr>
                          <m:ctrlPr>
                            <a:rPr kumimoji="0" lang="en-US" sz="220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sym typeface="Arial"/>
                            </a:rPr>
                          </m:ctrlPr>
                        </m:fPr>
                        <m:num>
                          <m: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sym typeface="Arial"/>
                            </a:rPr>
                            <m:t>2 022</m:t>
                          </m:r>
                          <m:d>
                            <m:dPr>
                              <m:ctrlPr>
                                <a:rPr kumimoji="0" lang="en-US" sz="220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sym typeface="Arial"/>
                                </a:rPr>
                              </m:ctrlPr>
                            </m:dPr>
                            <m:e>
                              <m:r>
                                <a:rPr kumimoji="0" lang="en-US" sz="2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sym typeface="Arial"/>
                                </a:rPr>
                                <m:t>2 </m:t>
                              </m:r>
                              <m:sSup>
                                <m:sSupPr>
                                  <m:ctrlPr>
                                    <a:rPr kumimoji="0" lang="en-US" sz="220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sym typeface="Arial"/>
                                    </a:rPr>
                                  </m:ctrlPr>
                                </m:sSupPr>
                                <m:e>
                                  <m:r>
                                    <a:rPr kumimoji="0" lang="en-US" sz="22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sym typeface="Arial"/>
                                    </a:rPr>
                                    <m:t>023</m:t>
                                  </m:r>
                                </m:e>
                                <m:sup>
                                  <m:r>
                                    <a:rPr kumimoji="0" lang="en-US" sz="22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sym typeface="Arial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kumimoji="0" lang="en-US" sz="2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sym typeface="Arial"/>
                                </a:rPr>
                                <m:t>+2 023+1</m:t>
                              </m:r>
                            </m:e>
                          </m:d>
                        </m:num>
                        <m:den>
                          <m: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sym typeface="Arial"/>
                            </a:rPr>
                            <m:t>2 </m:t>
                          </m:r>
                          <m:sSup>
                            <m:sSupPr>
                              <m:ctrlPr>
                                <a:rPr kumimoji="0" lang="en-US" sz="220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sym typeface="Arial"/>
                                </a:rPr>
                              </m:ctrlPr>
                            </m:sSupPr>
                            <m:e>
                              <m:r>
                                <a:rPr kumimoji="0" lang="en-US" sz="2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sym typeface="Arial"/>
                                </a:rPr>
                                <m:t>023</m:t>
                              </m:r>
                            </m:e>
                            <m:sup>
                              <m:r>
                                <a:rPr kumimoji="0" lang="en-US" sz="2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sym typeface="Arial"/>
                                </a:rPr>
                                <m:t>2</m:t>
                              </m:r>
                            </m:sup>
                          </m:sSup>
                          <m: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sym typeface="Arial"/>
                            </a:rPr>
                            <m:t>+2 023+1</m:t>
                          </m:r>
                        </m:den>
                      </m:f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F494E23-043F-8525-67EB-9BDD96A7B51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81401" y="3211919"/>
                <a:ext cx="3818249" cy="777329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176BC48-D1FC-B14C-B31D-0D8D1C897A79}"/>
                  </a:ext>
                </a:extLst>
              </p:cNvPr>
              <p:cNvSpPr txBox="1"/>
              <p:nvPr/>
            </p:nvSpPr>
            <p:spPr>
              <a:xfrm>
                <a:off x="3328846" y="4275427"/>
                <a:ext cx="1070694" cy="43088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sym typeface="Arial"/>
                        </a:rPr>
                        <m:t>=2 022</m:t>
                      </m:r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176BC48-D1FC-B14C-B31D-0D8D1C897A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28846" y="4275427"/>
                <a:ext cx="1070694" cy="430887"/>
              </a:xfrm>
              <a:prstGeom prst="rect">
                <a:avLst/>
              </a:prstGeom>
              <a:blipFill>
                <a:blip r:embed="rId8"/>
                <a:stretch>
                  <a:fillRect r="-68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3460466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14" grpId="0"/>
      <p:bldP spid="9" grpId="0"/>
      <p:bldP spid="2" grpId="0"/>
      <p:bldP spid="3" grpId="0"/>
      <p:bldP spid="5" grpId="0"/>
      <p:bldP spid="6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F23C629F-B1F7-152A-21CC-04078F4730F9}"/>
                  </a:ext>
                </a:extLst>
              </p:cNvPr>
              <p:cNvSpPr/>
              <p:nvPr/>
            </p:nvSpPr>
            <p:spPr>
              <a:xfrm>
                <a:off x="763275" y="313741"/>
                <a:ext cx="7755025" cy="234365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	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   </a:t>
                </a:r>
                <a:r>
                  <a:rPr kumimoji="0" lang="en-US" sz="2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Bác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Ngọc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dự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định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gấp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một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khối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lập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phương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có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cạnh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là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5 cm. 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Sau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khi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xem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xét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lại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,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bác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Ngọc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quyết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định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tăng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độ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dài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cạnh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khối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lập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phương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thêm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kern="1200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(cm).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Viết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đa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biểu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thị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phần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thể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tích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tăng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thêm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khối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lập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phương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mới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so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với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khối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lập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phương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dự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định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gấp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ban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đầu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theo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sym typeface="Arial"/>
                </a:endParaRPr>
              </a:p>
            </p:txBody>
          </p:sp>
        </mc:Choice>
        <mc:Fallback xmlns="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F23C629F-B1F7-152A-21CC-04078F4730F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3275" y="313741"/>
                <a:ext cx="7755025" cy="2343655"/>
              </a:xfrm>
              <a:prstGeom prst="rect">
                <a:avLst/>
              </a:prstGeom>
              <a:blipFill>
                <a:blip r:embed="rId3"/>
                <a:stretch>
                  <a:fillRect l="-786" r="-865" b="-36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492" name="Google Shape;1492;p54"/>
          <p:cNvGrpSpPr/>
          <p:nvPr/>
        </p:nvGrpSpPr>
        <p:grpSpPr>
          <a:xfrm rot="-2700000">
            <a:off x="-102332" y="2184942"/>
            <a:ext cx="898707" cy="766293"/>
            <a:chOff x="10024450" y="2274100"/>
            <a:chExt cx="762700" cy="650325"/>
          </a:xfrm>
        </p:grpSpPr>
        <p:sp>
          <p:nvSpPr>
            <p:cNvPr id="1493" name="Google Shape;1493;p54"/>
            <p:cNvSpPr/>
            <p:nvPr/>
          </p:nvSpPr>
          <p:spPr>
            <a:xfrm>
              <a:off x="10051950" y="2294750"/>
              <a:ext cx="706375" cy="609625"/>
            </a:xfrm>
            <a:custGeom>
              <a:avLst/>
              <a:gdLst/>
              <a:ahLst/>
              <a:cxnLst/>
              <a:rect l="l" t="t" r="r" b="b"/>
              <a:pathLst>
                <a:path w="28255" h="24385" extrusionOk="0">
                  <a:moveTo>
                    <a:pt x="8240" y="1"/>
                  </a:moveTo>
                  <a:cubicBezTo>
                    <a:pt x="8107" y="835"/>
                    <a:pt x="7940" y="1602"/>
                    <a:pt x="7706" y="2402"/>
                  </a:cubicBezTo>
                  <a:cubicBezTo>
                    <a:pt x="6639" y="6505"/>
                    <a:pt x="4971" y="10408"/>
                    <a:pt x="2803" y="14044"/>
                  </a:cubicBezTo>
                  <a:cubicBezTo>
                    <a:pt x="2803" y="14044"/>
                    <a:pt x="1235" y="16746"/>
                    <a:pt x="1" y="18714"/>
                  </a:cubicBezTo>
                  <a:cubicBezTo>
                    <a:pt x="1002" y="19715"/>
                    <a:pt x="5605" y="23784"/>
                    <a:pt x="13911" y="24385"/>
                  </a:cubicBezTo>
                  <a:lnTo>
                    <a:pt x="17380" y="23284"/>
                  </a:lnTo>
                  <a:lnTo>
                    <a:pt x="20782" y="22183"/>
                  </a:lnTo>
                  <a:cubicBezTo>
                    <a:pt x="22917" y="17547"/>
                    <a:pt x="24852" y="12810"/>
                    <a:pt x="26520" y="8006"/>
                  </a:cubicBezTo>
                  <a:cubicBezTo>
                    <a:pt x="27354" y="5605"/>
                    <a:pt x="28254" y="2169"/>
                    <a:pt x="28254" y="2169"/>
                  </a:cubicBezTo>
                  <a:lnTo>
                    <a:pt x="28254" y="2169"/>
                  </a:lnTo>
                  <a:cubicBezTo>
                    <a:pt x="26720" y="2407"/>
                    <a:pt x="25144" y="2506"/>
                    <a:pt x="23582" y="2506"/>
                  </a:cubicBezTo>
                  <a:cubicBezTo>
                    <a:pt x="15734" y="2506"/>
                    <a:pt x="8240" y="1"/>
                    <a:pt x="8240" y="1"/>
                  </a:cubicBezTo>
                  <a:close/>
                </a:path>
              </a:pathLst>
            </a:custGeom>
            <a:solidFill>
              <a:srgbClr val="302D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4" name="Google Shape;1494;p54"/>
            <p:cNvSpPr/>
            <p:nvPr/>
          </p:nvSpPr>
          <p:spPr>
            <a:xfrm>
              <a:off x="10024450" y="2274100"/>
              <a:ext cx="762700" cy="650325"/>
            </a:xfrm>
            <a:custGeom>
              <a:avLst/>
              <a:gdLst/>
              <a:ahLst/>
              <a:cxnLst/>
              <a:rect l="l" t="t" r="r" b="b"/>
              <a:pathLst>
                <a:path w="30508" h="26013" extrusionOk="0">
                  <a:moveTo>
                    <a:pt x="2783" y="14640"/>
                  </a:moveTo>
                  <a:cubicBezTo>
                    <a:pt x="2750" y="14640"/>
                    <a:pt x="2723" y="14703"/>
                    <a:pt x="2785" y="14864"/>
                  </a:cubicBezTo>
                  <a:lnTo>
                    <a:pt x="2785" y="14864"/>
                  </a:lnTo>
                  <a:cubicBezTo>
                    <a:pt x="2876" y="14736"/>
                    <a:pt x="2825" y="14640"/>
                    <a:pt x="2783" y="14640"/>
                  </a:cubicBezTo>
                  <a:close/>
                  <a:moveTo>
                    <a:pt x="10200" y="1949"/>
                  </a:moveTo>
                  <a:cubicBezTo>
                    <a:pt x="14694" y="3316"/>
                    <a:pt x="19526" y="4155"/>
                    <a:pt x="24289" y="4155"/>
                  </a:cubicBezTo>
                  <a:cubicBezTo>
                    <a:pt x="25520" y="4155"/>
                    <a:pt x="26746" y="4099"/>
                    <a:pt x="27961" y="3981"/>
                  </a:cubicBezTo>
                  <a:lnTo>
                    <a:pt x="27961" y="3981"/>
                  </a:lnTo>
                  <a:cubicBezTo>
                    <a:pt x="26216" y="10325"/>
                    <a:pt x="23868" y="16492"/>
                    <a:pt x="20999" y="22399"/>
                  </a:cubicBezTo>
                  <a:lnTo>
                    <a:pt x="20999" y="22399"/>
                  </a:lnTo>
                  <a:lnTo>
                    <a:pt x="14854" y="24388"/>
                  </a:lnTo>
                  <a:lnTo>
                    <a:pt x="14854" y="24388"/>
                  </a:lnTo>
                  <a:cubicBezTo>
                    <a:pt x="10361" y="23971"/>
                    <a:pt x="5747" y="22512"/>
                    <a:pt x="2343" y="19482"/>
                  </a:cubicBezTo>
                  <a:lnTo>
                    <a:pt x="2343" y="19482"/>
                  </a:lnTo>
                  <a:cubicBezTo>
                    <a:pt x="3225" y="18045"/>
                    <a:pt x="4078" y="16607"/>
                    <a:pt x="4904" y="15170"/>
                  </a:cubicBezTo>
                  <a:cubicBezTo>
                    <a:pt x="4970" y="14970"/>
                    <a:pt x="4970" y="14737"/>
                    <a:pt x="4837" y="14537"/>
                  </a:cubicBezTo>
                  <a:lnTo>
                    <a:pt x="4837" y="14537"/>
                  </a:lnTo>
                  <a:cubicBezTo>
                    <a:pt x="4866" y="14581"/>
                    <a:pt x="4903" y="14601"/>
                    <a:pt x="4945" y="14601"/>
                  </a:cubicBezTo>
                  <a:cubicBezTo>
                    <a:pt x="5380" y="14601"/>
                    <a:pt x="6422" y="12433"/>
                    <a:pt x="6605" y="12068"/>
                  </a:cubicBezTo>
                  <a:cubicBezTo>
                    <a:pt x="7205" y="10867"/>
                    <a:pt x="7739" y="9633"/>
                    <a:pt x="8273" y="8399"/>
                  </a:cubicBezTo>
                  <a:cubicBezTo>
                    <a:pt x="9078" y="6299"/>
                    <a:pt x="9735" y="4149"/>
                    <a:pt x="10200" y="1949"/>
                  </a:cubicBezTo>
                  <a:close/>
                  <a:moveTo>
                    <a:pt x="9275" y="0"/>
                  </a:moveTo>
                  <a:cubicBezTo>
                    <a:pt x="9006" y="0"/>
                    <a:pt x="8770" y="99"/>
                    <a:pt x="8600" y="248"/>
                  </a:cubicBezTo>
                  <a:lnTo>
                    <a:pt x="8600" y="248"/>
                  </a:lnTo>
                  <a:cubicBezTo>
                    <a:pt x="8452" y="363"/>
                    <a:pt x="8345" y="521"/>
                    <a:pt x="8306" y="727"/>
                  </a:cubicBezTo>
                  <a:cubicBezTo>
                    <a:pt x="7405" y="5630"/>
                    <a:pt x="5437" y="10267"/>
                    <a:pt x="2902" y="14570"/>
                  </a:cubicBezTo>
                  <a:cubicBezTo>
                    <a:pt x="2837" y="14766"/>
                    <a:pt x="2836" y="14994"/>
                    <a:pt x="2961" y="15191"/>
                  </a:cubicBezTo>
                  <a:lnTo>
                    <a:pt x="2961" y="15191"/>
                  </a:lnTo>
                  <a:cubicBezTo>
                    <a:pt x="2872" y="15054"/>
                    <a:pt x="2817" y="14946"/>
                    <a:pt x="2785" y="14864"/>
                  </a:cubicBezTo>
                  <a:lnTo>
                    <a:pt x="2785" y="14864"/>
                  </a:lnTo>
                  <a:cubicBezTo>
                    <a:pt x="2754" y="14908"/>
                    <a:pt x="2706" y="14955"/>
                    <a:pt x="2635" y="15004"/>
                  </a:cubicBezTo>
                  <a:cubicBezTo>
                    <a:pt x="2369" y="15370"/>
                    <a:pt x="2168" y="15771"/>
                    <a:pt x="1968" y="16171"/>
                  </a:cubicBezTo>
                  <a:cubicBezTo>
                    <a:pt x="1368" y="17205"/>
                    <a:pt x="767" y="18239"/>
                    <a:pt x="134" y="19240"/>
                  </a:cubicBezTo>
                  <a:cubicBezTo>
                    <a:pt x="0" y="19540"/>
                    <a:pt x="100" y="19874"/>
                    <a:pt x="334" y="20074"/>
                  </a:cubicBezTo>
                  <a:cubicBezTo>
                    <a:pt x="4170" y="23810"/>
                    <a:pt x="9707" y="25578"/>
                    <a:pt x="14944" y="26011"/>
                  </a:cubicBezTo>
                  <a:lnTo>
                    <a:pt x="14931" y="25979"/>
                  </a:lnTo>
                  <a:lnTo>
                    <a:pt x="14931" y="25979"/>
                  </a:lnTo>
                  <a:cubicBezTo>
                    <a:pt x="15028" y="26001"/>
                    <a:pt x="15125" y="26013"/>
                    <a:pt x="15218" y="26013"/>
                  </a:cubicBezTo>
                  <a:cubicBezTo>
                    <a:pt x="15309" y="26013"/>
                    <a:pt x="15397" y="26002"/>
                    <a:pt x="15478" y="25978"/>
                  </a:cubicBezTo>
                  <a:lnTo>
                    <a:pt x="22349" y="23743"/>
                  </a:lnTo>
                  <a:cubicBezTo>
                    <a:pt x="22474" y="23715"/>
                    <a:pt x="22581" y="23653"/>
                    <a:pt x="22669" y="23568"/>
                  </a:cubicBezTo>
                  <a:lnTo>
                    <a:pt x="22669" y="23568"/>
                  </a:lnTo>
                  <a:cubicBezTo>
                    <a:pt x="22787" y="23475"/>
                    <a:pt x="22854" y="23365"/>
                    <a:pt x="22880" y="23247"/>
                  </a:cubicBezTo>
                  <a:lnTo>
                    <a:pt x="22880" y="23247"/>
                  </a:lnTo>
                  <a:cubicBezTo>
                    <a:pt x="26002" y="16795"/>
                    <a:pt x="28526" y="10044"/>
                    <a:pt x="30355" y="3095"/>
                  </a:cubicBezTo>
                  <a:cubicBezTo>
                    <a:pt x="30508" y="2515"/>
                    <a:pt x="29681" y="2186"/>
                    <a:pt x="29208" y="2186"/>
                  </a:cubicBezTo>
                  <a:cubicBezTo>
                    <a:pt x="29165" y="2186"/>
                    <a:pt x="29124" y="2189"/>
                    <a:pt x="29087" y="2194"/>
                  </a:cubicBezTo>
                  <a:cubicBezTo>
                    <a:pt x="27478" y="2421"/>
                    <a:pt x="25838" y="2527"/>
                    <a:pt x="24186" y="2527"/>
                  </a:cubicBezTo>
                  <a:cubicBezTo>
                    <a:pt x="19411" y="2527"/>
                    <a:pt x="14541" y="1640"/>
                    <a:pt x="10060" y="197"/>
                  </a:cubicBezTo>
                  <a:lnTo>
                    <a:pt x="10060" y="197"/>
                  </a:lnTo>
                  <a:cubicBezTo>
                    <a:pt x="9901" y="100"/>
                    <a:pt x="9703" y="41"/>
                    <a:pt x="9497" y="22"/>
                  </a:cubicBezTo>
                  <a:lnTo>
                    <a:pt x="9497" y="22"/>
                  </a:lnTo>
                  <a:cubicBezTo>
                    <a:pt x="9421" y="7"/>
                    <a:pt x="9347" y="0"/>
                    <a:pt x="927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5" name="Google Shape;1495;p54"/>
            <p:cNvSpPr/>
            <p:nvPr/>
          </p:nvSpPr>
          <p:spPr>
            <a:xfrm>
              <a:off x="10045400" y="2294038"/>
              <a:ext cx="706375" cy="610450"/>
            </a:xfrm>
            <a:custGeom>
              <a:avLst/>
              <a:gdLst/>
              <a:ahLst/>
              <a:cxnLst/>
              <a:rect l="l" t="t" r="r" b="b"/>
              <a:pathLst>
                <a:path w="28255" h="24418" extrusionOk="0">
                  <a:moveTo>
                    <a:pt x="8240" y="0"/>
                  </a:moveTo>
                  <a:cubicBezTo>
                    <a:pt x="8107" y="834"/>
                    <a:pt x="7907" y="1635"/>
                    <a:pt x="7706" y="2435"/>
                  </a:cubicBezTo>
                  <a:cubicBezTo>
                    <a:pt x="6639" y="6505"/>
                    <a:pt x="4971" y="10441"/>
                    <a:pt x="2803" y="14077"/>
                  </a:cubicBezTo>
                  <a:cubicBezTo>
                    <a:pt x="2803" y="14077"/>
                    <a:pt x="1235" y="16779"/>
                    <a:pt x="1" y="18747"/>
                  </a:cubicBezTo>
                  <a:cubicBezTo>
                    <a:pt x="1002" y="19748"/>
                    <a:pt x="5605" y="23851"/>
                    <a:pt x="13911" y="24418"/>
                  </a:cubicBezTo>
                  <a:lnTo>
                    <a:pt x="20782" y="22216"/>
                  </a:lnTo>
                  <a:cubicBezTo>
                    <a:pt x="22917" y="17580"/>
                    <a:pt x="24852" y="12876"/>
                    <a:pt x="26520" y="8039"/>
                  </a:cubicBezTo>
                  <a:cubicBezTo>
                    <a:pt x="27354" y="5671"/>
                    <a:pt x="28254" y="2202"/>
                    <a:pt x="28254" y="2202"/>
                  </a:cubicBezTo>
                  <a:lnTo>
                    <a:pt x="28254" y="2202"/>
                  </a:lnTo>
                  <a:cubicBezTo>
                    <a:pt x="26756" y="2430"/>
                    <a:pt x="25214" y="2526"/>
                    <a:pt x="23684" y="2526"/>
                  </a:cubicBezTo>
                  <a:cubicBezTo>
                    <a:pt x="15815" y="2526"/>
                    <a:pt x="8240" y="0"/>
                    <a:pt x="824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6" name="Google Shape;1496;p54"/>
            <p:cNvSpPr/>
            <p:nvPr/>
          </p:nvSpPr>
          <p:spPr>
            <a:xfrm>
              <a:off x="10399700" y="2814300"/>
              <a:ext cx="171825" cy="90075"/>
            </a:xfrm>
            <a:custGeom>
              <a:avLst/>
              <a:gdLst/>
              <a:ahLst/>
              <a:cxnLst/>
              <a:rect l="l" t="t" r="r" b="b"/>
              <a:pathLst>
                <a:path w="6873" h="3603" extrusionOk="0">
                  <a:moveTo>
                    <a:pt x="3103" y="0"/>
                  </a:moveTo>
                  <a:cubicBezTo>
                    <a:pt x="3103" y="0"/>
                    <a:pt x="2836" y="2135"/>
                    <a:pt x="1" y="3603"/>
                  </a:cubicBezTo>
                  <a:lnTo>
                    <a:pt x="6872" y="1401"/>
                  </a:lnTo>
                  <a:lnTo>
                    <a:pt x="6872" y="1401"/>
                  </a:lnTo>
                  <a:cubicBezTo>
                    <a:pt x="6872" y="1401"/>
                    <a:pt x="6528" y="1453"/>
                    <a:pt x="6043" y="1453"/>
                  </a:cubicBezTo>
                  <a:cubicBezTo>
                    <a:pt x="5075" y="1453"/>
                    <a:pt x="3548" y="1246"/>
                    <a:pt x="31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7" name="Google Shape;1497;p54"/>
            <p:cNvSpPr/>
            <p:nvPr/>
          </p:nvSpPr>
          <p:spPr>
            <a:xfrm>
              <a:off x="10286450" y="2434750"/>
              <a:ext cx="330925" cy="81850"/>
            </a:xfrm>
            <a:custGeom>
              <a:avLst/>
              <a:gdLst/>
              <a:ahLst/>
              <a:cxnLst/>
              <a:rect l="l" t="t" r="r" b="b"/>
              <a:pathLst>
                <a:path w="13237" h="3274" extrusionOk="0">
                  <a:moveTo>
                    <a:pt x="863" y="0"/>
                  </a:moveTo>
                  <a:cubicBezTo>
                    <a:pt x="630" y="0"/>
                    <a:pt x="1" y="607"/>
                    <a:pt x="128" y="639"/>
                  </a:cubicBezTo>
                  <a:cubicBezTo>
                    <a:pt x="4030" y="2240"/>
                    <a:pt x="8167" y="3140"/>
                    <a:pt x="12403" y="3274"/>
                  </a:cubicBezTo>
                  <a:cubicBezTo>
                    <a:pt x="12670" y="3274"/>
                    <a:pt x="13237" y="2640"/>
                    <a:pt x="13204" y="2640"/>
                  </a:cubicBezTo>
                  <a:cubicBezTo>
                    <a:pt x="8967" y="2507"/>
                    <a:pt x="4798" y="1606"/>
                    <a:pt x="895" y="5"/>
                  </a:cubicBezTo>
                  <a:cubicBezTo>
                    <a:pt x="885" y="2"/>
                    <a:pt x="875" y="0"/>
                    <a:pt x="8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8" name="Google Shape;1498;p54"/>
            <p:cNvSpPr/>
            <p:nvPr/>
          </p:nvSpPr>
          <p:spPr>
            <a:xfrm>
              <a:off x="10233150" y="2558850"/>
              <a:ext cx="330875" cy="81175"/>
            </a:xfrm>
            <a:custGeom>
              <a:avLst/>
              <a:gdLst/>
              <a:ahLst/>
              <a:cxnLst/>
              <a:rect l="l" t="t" r="r" b="b"/>
              <a:pathLst>
                <a:path w="13235" h="3247" extrusionOk="0">
                  <a:moveTo>
                    <a:pt x="870" y="1"/>
                  </a:moveTo>
                  <a:cubicBezTo>
                    <a:pt x="599" y="1"/>
                    <a:pt x="1" y="583"/>
                    <a:pt x="125" y="645"/>
                  </a:cubicBezTo>
                  <a:cubicBezTo>
                    <a:pt x="4028" y="2246"/>
                    <a:pt x="8197" y="3113"/>
                    <a:pt x="12400" y="3247"/>
                  </a:cubicBezTo>
                  <a:cubicBezTo>
                    <a:pt x="12700" y="3247"/>
                    <a:pt x="13234" y="2613"/>
                    <a:pt x="13201" y="2613"/>
                  </a:cubicBezTo>
                  <a:cubicBezTo>
                    <a:pt x="8964" y="2479"/>
                    <a:pt x="4828" y="1612"/>
                    <a:pt x="925" y="11"/>
                  </a:cubicBezTo>
                  <a:cubicBezTo>
                    <a:pt x="909" y="4"/>
                    <a:pt x="891" y="1"/>
                    <a:pt x="87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9" name="Google Shape;1499;p54"/>
            <p:cNvSpPr/>
            <p:nvPr/>
          </p:nvSpPr>
          <p:spPr>
            <a:xfrm>
              <a:off x="10174775" y="2676450"/>
              <a:ext cx="330875" cy="81150"/>
            </a:xfrm>
            <a:custGeom>
              <a:avLst/>
              <a:gdLst/>
              <a:ahLst/>
              <a:cxnLst/>
              <a:rect l="l" t="t" r="r" b="b"/>
              <a:pathLst>
                <a:path w="13235" h="3246" extrusionOk="0">
                  <a:moveTo>
                    <a:pt x="843" y="0"/>
                  </a:moveTo>
                  <a:cubicBezTo>
                    <a:pt x="599" y="0"/>
                    <a:pt x="1" y="582"/>
                    <a:pt x="125" y="644"/>
                  </a:cubicBezTo>
                  <a:cubicBezTo>
                    <a:pt x="4028" y="2245"/>
                    <a:pt x="8197" y="3113"/>
                    <a:pt x="12400" y="3246"/>
                  </a:cubicBezTo>
                  <a:cubicBezTo>
                    <a:pt x="12700" y="3246"/>
                    <a:pt x="13234" y="2612"/>
                    <a:pt x="13201" y="2612"/>
                  </a:cubicBezTo>
                  <a:cubicBezTo>
                    <a:pt x="8964" y="2479"/>
                    <a:pt x="4795" y="1611"/>
                    <a:pt x="892" y="10"/>
                  </a:cubicBezTo>
                  <a:cubicBezTo>
                    <a:pt x="878" y="3"/>
                    <a:pt x="862" y="0"/>
                    <a:pt x="8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500" name="Google Shape;1500;p54"/>
          <p:cNvSpPr/>
          <p:nvPr/>
        </p:nvSpPr>
        <p:spPr>
          <a:xfrm>
            <a:off x="7853975" y="1576563"/>
            <a:ext cx="1153600" cy="321450"/>
          </a:xfrm>
          <a:custGeom>
            <a:avLst/>
            <a:gdLst/>
            <a:ahLst/>
            <a:cxnLst/>
            <a:rect l="l" t="t" r="r" b="b"/>
            <a:pathLst>
              <a:path w="46144" h="12858" extrusionOk="0">
                <a:moveTo>
                  <a:pt x="43926" y="479"/>
                </a:moveTo>
                <a:cubicBezTo>
                  <a:pt x="44509" y="479"/>
                  <a:pt x="44950" y="712"/>
                  <a:pt x="44942" y="1436"/>
                </a:cubicBezTo>
                <a:cubicBezTo>
                  <a:pt x="44942" y="2618"/>
                  <a:pt x="42913" y="3150"/>
                  <a:pt x="42046" y="3525"/>
                </a:cubicBezTo>
                <a:lnTo>
                  <a:pt x="39484" y="4687"/>
                </a:lnTo>
                <a:cubicBezTo>
                  <a:pt x="37613" y="5534"/>
                  <a:pt x="35741" y="6382"/>
                  <a:pt x="33869" y="7209"/>
                </a:cubicBezTo>
                <a:cubicBezTo>
                  <a:pt x="32372" y="7899"/>
                  <a:pt x="30835" y="8490"/>
                  <a:pt x="29239" y="8943"/>
                </a:cubicBezTo>
                <a:cubicBezTo>
                  <a:pt x="28171" y="9235"/>
                  <a:pt x="27162" y="9366"/>
                  <a:pt x="26159" y="9366"/>
                </a:cubicBezTo>
                <a:cubicBezTo>
                  <a:pt x="24998" y="9366"/>
                  <a:pt x="23845" y="9190"/>
                  <a:pt x="22619" y="8884"/>
                </a:cubicBezTo>
                <a:cubicBezTo>
                  <a:pt x="22143" y="8763"/>
                  <a:pt x="21680" y="8709"/>
                  <a:pt x="21228" y="8709"/>
                </a:cubicBezTo>
                <a:cubicBezTo>
                  <a:pt x="18660" y="8709"/>
                  <a:pt x="16412" y="10424"/>
                  <a:pt x="13950" y="11228"/>
                </a:cubicBezTo>
                <a:cubicBezTo>
                  <a:pt x="12176" y="11819"/>
                  <a:pt x="10324" y="12174"/>
                  <a:pt x="8433" y="12273"/>
                </a:cubicBezTo>
                <a:lnTo>
                  <a:pt x="7743" y="12312"/>
                </a:lnTo>
                <a:cubicBezTo>
                  <a:pt x="6758" y="11701"/>
                  <a:pt x="6660" y="11130"/>
                  <a:pt x="7448" y="10578"/>
                </a:cubicBezTo>
                <a:cubicBezTo>
                  <a:pt x="7743" y="10401"/>
                  <a:pt x="8058" y="10263"/>
                  <a:pt x="8374" y="10184"/>
                </a:cubicBezTo>
                <a:cubicBezTo>
                  <a:pt x="8886" y="10027"/>
                  <a:pt x="9457" y="9908"/>
                  <a:pt x="9911" y="9593"/>
                </a:cubicBezTo>
                <a:cubicBezTo>
                  <a:pt x="10305" y="9317"/>
                  <a:pt x="11073" y="8509"/>
                  <a:pt x="10600" y="8037"/>
                </a:cubicBezTo>
                <a:cubicBezTo>
                  <a:pt x="10408" y="7854"/>
                  <a:pt x="9980" y="7794"/>
                  <a:pt x="9523" y="7794"/>
                </a:cubicBezTo>
                <a:cubicBezTo>
                  <a:pt x="8992" y="7794"/>
                  <a:pt x="8423" y="7875"/>
                  <a:pt x="8137" y="7938"/>
                </a:cubicBezTo>
                <a:cubicBezTo>
                  <a:pt x="7448" y="8076"/>
                  <a:pt x="6916" y="8450"/>
                  <a:pt x="6305" y="8805"/>
                </a:cubicBezTo>
                <a:cubicBezTo>
                  <a:pt x="5341" y="9339"/>
                  <a:pt x="4241" y="9737"/>
                  <a:pt x="3138" y="9737"/>
                </a:cubicBezTo>
                <a:cubicBezTo>
                  <a:pt x="2978" y="9737"/>
                  <a:pt x="2819" y="9729"/>
                  <a:pt x="2660" y="9711"/>
                </a:cubicBezTo>
                <a:cubicBezTo>
                  <a:pt x="1517" y="9593"/>
                  <a:pt x="630" y="8174"/>
                  <a:pt x="1754" y="7465"/>
                </a:cubicBezTo>
                <a:cubicBezTo>
                  <a:pt x="2207" y="7170"/>
                  <a:pt x="2758" y="6933"/>
                  <a:pt x="3251" y="6677"/>
                </a:cubicBezTo>
                <a:cubicBezTo>
                  <a:pt x="4256" y="6106"/>
                  <a:pt x="5320" y="5613"/>
                  <a:pt x="6403" y="5219"/>
                </a:cubicBezTo>
                <a:cubicBezTo>
                  <a:pt x="8177" y="4687"/>
                  <a:pt x="9970" y="4155"/>
                  <a:pt x="11743" y="3643"/>
                </a:cubicBezTo>
                <a:cubicBezTo>
                  <a:pt x="13634" y="3111"/>
                  <a:pt x="15565" y="2441"/>
                  <a:pt x="17476" y="2008"/>
                </a:cubicBezTo>
                <a:cubicBezTo>
                  <a:pt x="17663" y="1967"/>
                  <a:pt x="17854" y="1947"/>
                  <a:pt x="18045" y="1947"/>
                </a:cubicBezTo>
                <a:cubicBezTo>
                  <a:pt x="18599" y="1947"/>
                  <a:pt x="19155" y="2113"/>
                  <a:pt x="19624" y="2421"/>
                </a:cubicBezTo>
                <a:cubicBezTo>
                  <a:pt x="19900" y="2579"/>
                  <a:pt x="19860" y="2658"/>
                  <a:pt x="20195" y="2796"/>
                </a:cubicBezTo>
                <a:cubicBezTo>
                  <a:pt x="20485" y="2918"/>
                  <a:pt x="20799" y="2993"/>
                  <a:pt x="21118" y="2993"/>
                </a:cubicBezTo>
                <a:cubicBezTo>
                  <a:pt x="21211" y="2993"/>
                  <a:pt x="21304" y="2986"/>
                  <a:pt x="21397" y="2973"/>
                </a:cubicBezTo>
                <a:cubicBezTo>
                  <a:pt x="21969" y="2914"/>
                  <a:pt x="22520" y="2776"/>
                  <a:pt x="23052" y="2599"/>
                </a:cubicBezTo>
                <a:cubicBezTo>
                  <a:pt x="23960" y="2334"/>
                  <a:pt x="25250" y="1669"/>
                  <a:pt x="26224" y="1669"/>
                </a:cubicBezTo>
                <a:cubicBezTo>
                  <a:pt x="26264" y="1669"/>
                  <a:pt x="26304" y="1670"/>
                  <a:pt x="26343" y="1673"/>
                </a:cubicBezTo>
                <a:cubicBezTo>
                  <a:pt x="28096" y="1791"/>
                  <a:pt x="27643" y="2717"/>
                  <a:pt x="28293" y="3584"/>
                </a:cubicBezTo>
                <a:cubicBezTo>
                  <a:pt x="28608" y="3958"/>
                  <a:pt x="29003" y="4234"/>
                  <a:pt x="29456" y="4411"/>
                </a:cubicBezTo>
                <a:cubicBezTo>
                  <a:pt x="29840" y="4552"/>
                  <a:pt x="30230" y="4609"/>
                  <a:pt x="30621" y="4609"/>
                </a:cubicBezTo>
                <a:cubicBezTo>
                  <a:pt x="31654" y="4609"/>
                  <a:pt x="32695" y="4208"/>
                  <a:pt x="33652" y="3879"/>
                </a:cubicBezTo>
                <a:lnTo>
                  <a:pt x="38637" y="2145"/>
                </a:lnTo>
                <a:lnTo>
                  <a:pt x="41337" y="1200"/>
                </a:lnTo>
                <a:cubicBezTo>
                  <a:pt x="41768" y="1044"/>
                  <a:pt x="43018" y="479"/>
                  <a:pt x="43926" y="479"/>
                </a:cubicBezTo>
                <a:close/>
                <a:moveTo>
                  <a:pt x="43950" y="1"/>
                </a:moveTo>
                <a:cubicBezTo>
                  <a:pt x="43632" y="1"/>
                  <a:pt x="43311" y="49"/>
                  <a:pt x="43031" y="116"/>
                </a:cubicBezTo>
                <a:cubicBezTo>
                  <a:pt x="40844" y="609"/>
                  <a:pt x="38677" y="1594"/>
                  <a:pt x="36549" y="2323"/>
                </a:cubicBezTo>
                <a:lnTo>
                  <a:pt x="33377" y="3426"/>
                </a:lnTo>
                <a:cubicBezTo>
                  <a:pt x="32535" y="3720"/>
                  <a:pt x="31560" y="4120"/>
                  <a:pt x="30636" y="4120"/>
                </a:cubicBezTo>
                <a:cubicBezTo>
                  <a:pt x="30132" y="4120"/>
                  <a:pt x="29644" y="4002"/>
                  <a:pt x="29200" y="3682"/>
                </a:cubicBezTo>
                <a:cubicBezTo>
                  <a:pt x="28392" y="3111"/>
                  <a:pt x="28549" y="1948"/>
                  <a:pt x="27722" y="1416"/>
                </a:cubicBezTo>
                <a:cubicBezTo>
                  <a:pt x="27415" y="1230"/>
                  <a:pt x="27065" y="1166"/>
                  <a:pt x="26710" y="1166"/>
                </a:cubicBezTo>
                <a:cubicBezTo>
                  <a:pt x="26427" y="1166"/>
                  <a:pt x="26141" y="1206"/>
                  <a:pt x="25870" y="1259"/>
                </a:cubicBezTo>
                <a:cubicBezTo>
                  <a:pt x="24826" y="1456"/>
                  <a:pt x="23801" y="1850"/>
                  <a:pt x="22776" y="2145"/>
                </a:cubicBezTo>
                <a:cubicBezTo>
                  <a:pt x="22216" y="2304"/>
                  <a:pt x="21729" y="2463"/>
                  <a:pt x="21248" y="2463"/>
                </a:cubicBezTo>
                <a:cubicBezTo>
                  <a:pt x="20834" y="2463"/>
                  <a:pt x="20426" y="2345"/>
                  <a:pt x="19979" y="2008"/>
                </a:cubicBezTo>
                <a:cubicBezTo>
                  <a:pt x="19742" y="1791"/>
                  <a:pt x="19486" y="1594"/>
                  <a:pt x="19210" y="1416"/>
                </a:cubicBezTo>
                <a:cubicBezTo>
                  <a:pt x="18965" y="1314"/>
                  <a:pt x="18729" y="1273"/>
                  <a:pt x="18497" y="1273"/>
                </a:cubicBezTo>
                <a:cubicBezTo>
                  <a:pt x="18060" y="1273"/>
                  <a:pt x="17639" y="1419"/>
                  <a:pt x="17201" y="1574"/>
                </a:cubicBezTo>
                <a:cubicBezTo>
                  <a:pt x="16038" y="1968"/>
                  <a:pt x="14876" y="2264"/>
                  <a:pt x="13693" y="2579"/>
                </a:cubicBezTo>
                <a:cubicBezTo>
                  <a:pt x="11189" y="3239"/>
                  <a:pt x="8723" y="3995"/>
                  <a:pt x="6238" y="4752"/>
                </a:cubicBezTo>
                <a:lnTo>
                  <a:pt x="6238" y="4752"/>
                </a:lnTo>
                <a:cubicBezTo>
                  <a:pt x="6233" y="4752"/>
                  <a:pt x="6228" y="4751"/>
                  <a:pt x="6223" y="4751"/>
                </a:cubicBezTo>
                <a:cubicBezTo>
                  <a:pt x="6191" y="4751"/>
                  <a:pt x="6159" y="4756"/>
                  <a:pt x="6128" y="4766"/>
                </a:cubicBezTo>
                <a:cubicBezTo>
                  <a:pt x="5261" y="5061"/>
                  <a:pt x="4433" y="5436"/>
                  <a:pt x="3625" y="5869"/>
                </a:cubicBezTo>
                <a:cubicBezTo>
                  <a:pt x="2758" y="6303"/>
                  <a:pt x="1714" y="6677"/>
                  <a:pt x="985" y="7288"/>
                </a:cubicBezTo>
                <a:cubicBezTo>
                  <a:pt x="0" y="8115"/>
                  <a:pt x="414" y="9376"/>
                  <a:pt x="1458" y="9908"/>
                </a:cubicBezTo>
                <a:cubicBezTo>
                  <a:pt x="1935" y="10143"/>
                  <a:pt x="2478" y="10239"/>
                  <a:pt x="3038" y="10239"/>
                </a:cubicBezTo>
                <a:cubicBezTo>
                  <a:pt x="4029" y="10239"/>
                  <a:pt x="5073" y="9938"/>
                  <a:pt x="5891" y="9573"/>
                </a:cubicBezTo>
                <a:cubicBezTo>
                  <a:pt x="6837" y="9140"/>
                  <a:pt x="7645" y="8431"/>
                  <a:pt x="8728" y="8332"/>
                </a:cubicBezTo>
                <a:cubicBezTo>
                  <a:pt x="8821" y="8327"/>
                  <a:pt x="8953" y="8323"/>
                  <a:pt x="9098" y="8323"/>
                </a:cubicBezTo>
                <a:cubicBezTo>
                  <a:pt x="9508" y="8323"/>
                  <a:pt x="10024" y="8354"/>
                  <a:pt x="10068" y="8470"/>
                </a:cubicBezTo>
                <a:cubicBezTo>
                  <a:pt x="10364" y="9120"/>
                  <a:pt x="7034" y="10086"/>
                  <a:pt x="6640" y="10559"/>
                </a:cubicBezTo>
                <a:cubicBezTo>
                  <a:pt x="5931" y="11425"/>
                  <a:pt x="6226" y="12489"/>
                  <a:pt x="7329" y="12746"/>
                </a:cubicBezTo>
                <a:cubicBezTo>
                  <a:pt x="7674" y="12824"/>
                  <a:pt x="8046" y="12857"/>
                  <a:pt x="8433" y="12857"/>
                </a:cubicBezTo>
                <a:cubicBezTo>
                  <a:pt x="9797" y="12857"/>
                  <a:pt x="11349" y="12446"/>
                  <a:pt x="12531" y="12154"/>
                </a:cubicBezTo>
                <a:cubicBezTo>
                  <a:pt x="14698" y="11622"/>
                  <a:pt x="16590" y="10696"/>
                  <a:pt x="18599" y="9790"/>
                </a:cubicBezTo>
                <a:cubicBezTo>
                  <a:pt x="19454" y="9403"/>
                  <a:pt x="20273" y="9178"/>
                  <a:pt x="21135" y="9178"/>
                </a:cubicBezTo>
                <a:cubicBezTo>
                  <a:pt x="21545" y="9178"/>
                  <a:pt x="21964" y="9229"/>
                  <a:pt x="22402" y="9337"/>
                </a:cubicBezTo>
                <a:cubicBezTo>
                  <a:pt x="23368" y="9593"/>
                  <a:pt x="24274" y="9849"/>
                  <a:pt x="25259" y="9908"/>
                </a:cubicBezTo>
                <a:cubicBezTo>
                  <a:pt x="25470" y="9922"/>
                  <a:pt x="25681" y="9928"/>
                  <a:pt x="25891" y="9928"/>
                </a:cubicBezTo>
                <a:cubicBezTo>
                  <a:pt x="27567" y="9928"/>
                  <a:pt x="29220" y="9527"/>
                  <a:pt x="30796" y="9002"/>
                </a:cubicBezTo>
                <a:cubicBezTo>
                  <a:pt x="35110" y="7524"/>
                  <a:pt x="39268" y="5357"/>
                  <a:pt x="43425" y="3505"/>
                </a:cubicBezTo>
                <a:cubicBezTo>
                  <a:pt x="44410" y="3052"/>
                  <a:pt x="46144" y="2165"/>
                  <a:pt x="45474" y="786"/>
                </a:cubicBezTo>
                <a:cubicBezTo>
                  <a:pt x="45187" y="186"/>
                  <a:pt x="44573" y="1"/>
                  <a:pt x="4395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01" name="Google Shape;1501;p54"/>
          <p:cNvSpPr/>
          <p:nvPr/>
        </p:nvSpPr>
        <p:spPr>
          <a:xfrm flipH="1">
            <a:off x="8265528" y="2324975"/>
            <a:ext cx="252772" cy="321437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" name="Rounded Rectangle 1">
            <a:extLst>
              <a:ext uri="{FF2B5EF4-FFF2-40B4-BE49-F238E27FC236}">
                <a16:creationId xmlns:a16="http://schemas.microsoft.com/office/drawing/2014/main" id="{6A998BEC-E3DC-7E39-5474-5102A71CAB1B}"/>
              </a:ext>
            </a:extLst>
          </p:cNvPr>
          <p:cNvSpPr/>
          <p:nvPr/>
        </p:nvSpPr>
        <p:spPr>
          <a:xfrm>
            <a:off x="694487" y="280098"/>
            <a:ext cx="1327302" cy="566796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Ví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dụ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lang="en-US" sz="2200" b="1" kern="1200" dirty="0">
                <a:solidFill>
                  <a:srgbClr val="242424"/>
                </a:solidFill>
                <a:latin typeface="Arial"/>
                <a:cs typeface="Arial" panose="020B0604020202020204" pitchFamily="34" charset="0"/>
              </a:rPr>
              <a:t>14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srgbClr val="242424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F7076A4-8CB9-9A36-C9F3-A3CCFAA03616}"/>
              </a:ext>
            </a:extLst>
          </p:cNvPr>
          <p:cNvSpPr/>
          <p:nvPr/>
        </p:nvSpPr>
        <p:spPr>
          <a:xfrm>
            <a:off x="4238415" y="2730017"/>
            <a:ext cx="66717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1" i="1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Giải</a:t>
            </a:r>
            <a:endParaRPr kumimoji="0" lang="en-US" sz="2000" b="1" i="1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E6104CD4-4385-E4A9-936B-EF3E65BFCB6B}"/>
                  </a:ext>
                </a:extLst>
              </p:cNvPr>
              <p:cNvSpPr/>
              <p:nvPr/>
            </p:nvSpPr>
            <p:spPr>
              <a:xfrm>
                <a:off x="1028073" y="3207459"/>
                <a:ext cx="7372978" cy="142551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Do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cạnh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khối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lập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phương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mới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+5</m:t>
                    </m:r>
                  </m:oMath>
                </a14:m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(cm)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nên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thể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tích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khối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lập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phương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mới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+5</m:t>
                            </m:r>
                          </m:e>
                        </m:d>
                      </m:e>
                      <m:sup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5</m:t>
                        </m:r>
                      </m:sup>
                    </m:sSup>
                  </m:oMath>
                </a14:m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000" b="0" i="1" kern="12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000" b="0" i="1" kern="12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𝑐</m:t>
                        </m:r>
                        <m:sSup>
                          <m:sSupPr>
                            <m:ctrlPr>
                              <a:rPr lang="en-US" sz="2000" b="0" i="1" kern="1200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2000" b="0" i="1" kern="1200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𝑚</m:t>
                            </m:r>
                          </m:e>
                          <m:sup>
                            <m:r>
                              <a:rPr lang="en-US" sz="2000" b="0" i="1" kern="1200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</a:p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Thể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tích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của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khối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lập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phương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dự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định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gấp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ban </a:t>
                </a:r>
                <a:r>
                  <a:rPr kumimoji="0" lang="en-US" sz="2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đầu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là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2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  <m:t>5</m:t>
                        </m:r>
                      </m:e>
                      <m:sup>
                        <m:r>
                          <a:rPr kumimoji="0" lang="en-US" sz="2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  <m:t>3</m:t>
                        </m:r>
                      </m:sup>
                    </m:sSup>
                  </m:oMath>
                </a14:m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+mn-ea"/>
                    <a:sym typeface="Arial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kumimoji="0" lang="en-US" sz="20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</m:ctrlPr>
                      </m:dPr>
                      <m:e>
                        <m:r>
                          <a:rPr kumimoji="0" lang="en-US" sz="20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  <m:t>𝑐</m:t>
                        </m:r>
                        <m:sSup>
                          <m:sSupPr>
                            <m:ctrlPr>
                              <a:rPr kumimoji="0" lang="en-US" sz="20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sym typeface="Arial"/>
                              </a:rPr>
                            </m:ctrlPr>
                          </m:sSupPr>
                          <m:e>
                            <m:r>
                              <a:rPr kumimoji="0" lang="en-US" sz="20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sym typeface="Arial"/>
                              </a:rPr>
                              <m:t>𝑚</m:t>
                            </m:r>
                          </m:e>
                          <m:sup>
                            <m:r>
                              <a:rPr kumimoji="0" lang="en-US" sz="20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sym typeface="Arial"/>
                              </a:rPr>
                              <m:t>3</m:t>
                            </m:r>
                          </m:sup>
                        </m:sSup>
                      </m:e>
                    </m:d>
                  </m:oMath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sym typeface="Arial"/>
                </a:endParaRPr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E6104CD4-4385-E4A9-936B-EF3E65BFCB6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8073" y="3207459"/>
                <a:ext cx="7372978" cy="1425518"/>
              </a:xfrm>
              <a:prstGeom prst="rect">
                <a:avLst/>
              </a:prstGeom>
              <a:blipFill>
                <a:blip r:embed="rId4"/>
                <a:stretch>
                  <a:fillRect l="-910" r="-827" b="-68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6090360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2" grpId="0" animBg="1"/>
      <p:bldP spid="4" grpId="0"/>
      <p:bldP spid="6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F23C629F-B1F7-152A-21CC-04078F4730F9}"/>
                  </a:ext>
                </a:extLst>
              </p:cNvPr>
              <p:cNvSpPr/>
              <p:nvPr/>
            </p:nvSpPr>
            <p:spPr>
              <a:xfrm>
                <a:off x="763275" y="256591"/>
                <a:ext cx="7755025" cy="234365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	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   </a:t>
                </a:r>
                <a:r>
                  <a:rPr kumimoji="0" lang="en-US" sz="2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Bác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Ngọc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dự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định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gấp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một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khối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lập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phương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có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cạnh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là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5 cm. 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Sau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khi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xem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xét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lại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,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bác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Ngọc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quyết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định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tăng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độ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dài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cạnh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khối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lập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phương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thêm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kern="1200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(cm).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Viết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đa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biểu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thị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phần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thể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tích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tăng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thêm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khối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lập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phương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mới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so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với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khối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lập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phương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dự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định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gấp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ban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đầu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theo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sym typeface="Arial"/>
                </a:endParaRPr>
              </a:p>
            </p:txBody>
          </p:sp>
        </mc:Choice>
        <mc:Fallback xmlns="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F23C629F-B1F7-152A-21CC-04078F4730F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3275" y="256591"/>
                <a:ext cx="7755025" cy="2343655"/>
              </a:xfrm>
              <a:prstGeom prst="rect">
                <a:avLst/>
              </a:prstGeom>
              <a:blipFill>
                <a:blip r:embed="rId3"/>
                <a:stretch>
                  <a:fillRect l="-786" r="-865" b="-36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492" name="Google Shape;1492;p54"/>
          <p:cNvGrpSpPr/>
          <p:nvPr/>
        </p:nvGrpSpPr>
        <p:grpSpPr>
          <a:xfrm rot="-2700000">
            <a:off x="-102332" y="2184942"/>
            <a:ext cx="898707" cy="766293"/>
            <a:chOff x="10024450" y="2274100"/>
            <a:chExt cx="762700" cy="650325"/>
          </a:xfrm>
        </p:grpSpPr>
        <p:sp>
          <p:nvSpPr>
            <p:cNvPr id="1493" name="Google Shape;1493;p54"/>
            <p:cNvSpPr/>
            <p:nvPr/>
          </p:nvSpPr>
          <p:spPr>
            <a:xfrm>
              <a:off x="10051950" y="2294750"/>
              <a:ext cx="706375" cy="609625"/>
            </a:xfrm>
            <a:custGeom>
              <a:avLst/>
              <a:gdLst/>
              <a:ahLst/>
              <a:cxnLst/>
              <a:rect l="l" t="t" r="r" b="b"/>
              <a:pathLst>
                <a:path w="28255" h="24385" extrusionOk="0">
                  <a:moveTo>
                    <a:pt x="8240" y="1"/>
                  </a:moveTo>
                  <a:cubicBezTo>
                    <a:pt x="8107" y="835"/>
                    <a:pt x="7940" y="1602"/>
                    <a:pt x="7706" y="2402"/>
                  </a:cubicBezTo>
                  <a:cubicBezTo>
                    <a:pt x="6639" y="6505"/>
                    <a:pt x="4971" y="10408"/>
                    <a:pt x="2803" y="14044"/>
                  </a:cubicBezTo>
                  <a:cubicBezTo>
                    <a:pt x="2803" y="14044"/>
                    <a:pt x="1235" y="16746"/>
                    <a:pt x="1" y="18714"/>
                  </a:cubicBezTo>
                  <a:cubicBezTo>
                    <a:pt x="1002" y="19715"/>
                    <a:pt x="5605" y="23784"/>
                    <a:pt x="13911" y="24385"/>
                  </a:cubicBezTo>
                  <a:lnTo>
                    <a:pt x="17380" y="23284"/>
                  </a:lnTo>
                  <a:lnTo>
                    <a:pt x="20782" y="22183"/>
                  </a:lnTo>
                  <a:cubicBezTo>
                    <a:pt x="22917" y="17547"/>
                    <a:pt x="24852" y="12810"/>
                    <a:pt x="26520" y="8006"/>
                  </a:cubicBezTo>
                  <a:cubicBezTo>
                    <a:pt x="27354" y="5605"/>
                    <a:pt x="28254" y="2169"/>
                    <a:pt x="28254" y="2169"/>
                  </a:cubicBezTo>
                  <a:lnTo>
                    <a:pt x="28254" y="2169"/>
                  </a:lnTo>
                  <a:cubicBezTo>
                    <a:pt x="26720" y="2407"/>
                    <a:pt x="25144" y="2506"/>
                    <a:pt x="23582" y="2506"/>
                  </a:cubicBezTo>
                  <a:cubicBezTo>
                    <a:pt x="15734" y="2506"/>
                    <a:pt x="8240" y="1"/>
                    <a:pt x="8240" y="1"/>
                  </a:cubicBezTo>
                  <a:close/>
                </a:path>
              </a:pathLst>
            </a:custGeom>
            <a:solidFill>
              <a:srgbClr val="302D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4" name="Google Shape;1494;p54"/>
            <p:cNvSpPr/>
            <p:nvPr/>
          </p:nvSpPr>
          <p:spPr>
            <a:xfrm>
              <a:off x="10024450" y="2274100"/>
              <a:ext cx="762700" cy="650325"/>
            </a:xfrm>
            <a:custGeom>
              <a:avLst/>
              <a:gdLst/>
              <a:ahLst/>
              <a:cxnLst/>
              <a:rect l="l" t="t" r="r" b="b"/>
              <a:pathLst>
                <a:path w="30508" h="26013" extrusionOk="0">
                  <a:moveTo>
                    <a:pt x="2783" y="14640"/>
                  </a:moveTo>
                  <a:cubicBezTo>
                    <a:pt x="2750" y="14640"/>
                    <a:pt x="2723" y="14703"/>
                    <a:pt x="2785" y="14864"/>
                  </a:cubicBezTo>
                  <a:lnTo>
                    <a:pt x="2785" y="14864"/>
                  </a:lnTo>
                  <a:cubicBezTo>
                    <a:pt x="2876" y="14736"/>
                    <a:pt x="2825" y="14640"/>
                    <a:pt x="2783" y="14640"/>
                  </a:cubicBezTo>
                  <a:close/>
                  <a:moveTo>
                    <a:pt x="10200" y="1949"/>
                  </a:moveTo>
                  <a:cubicBezTo>
                    <a:pt x="14694" y="3316"/>
                    <a:pt x="19526" y="4155"/>
                    <a:pt x="24289" y="4155"/>
                  </a:cubicBezTo>
                  <a:cubicBezTo>
                    <a:pt x="25520" y="4155"/>
                    <a:pt x="26746" y="4099"/>
                    <a:pt x="27961" y="3981"/>
                  </a:cubicBezTo>
                  <a:lnTo>
                    <a:pt x="27961" y="3981"/>
                  </a:lnTo>
                  <a:cubicBezTo>
                    <a:pt x="26216" y="10325"/>
                    <a:pt x="23868" y="16492"/>
                    <a:pt x="20999" y="22399"/>
                  </a:cubicBezTo>
                  <a:lnTo>
                    <a:pt x="20999" y="22399"/>
                  </a:lnTo>
                  <a:lnTo>
                    <a:pt x="14854" y="24388"/>
                  </a:lnTo>
                  <a:lnTo>
                    <a:pt x="14854" y="24388"/>
                  </a:lnTo>
                  <a:cubicBezTo>
                    <a:pt x="10361" y="23971"/>
                    <a:pt x="5747" y="22512"/>
                    <a:pt x="2343" y="19482"/>
                  </a:cubicBezTo>
                  <a:lnTo>
                    <a:pt x="2343" y="19482"/>
                  </a:lnTo>
                  <a:cubicBezTo>
                    <a:pt x="3225" y="18045"/>
                    <a:pt x="4078" y="16607"/>
                    <a:pt x="4904" y="15170"/>
                  </a:cubicBezTo>
                  <a:cubicBezTo>
                    <a:pt x="4970" y="14970"/>
                    <a:pt x="4970" y="14737"/>
                    <a:pt x="4837" y="14537"/>
                  </a:cubicBezTo>
                  <a:lnTo>
                    <a:pt x="4837" y="14537"/>
                  </a:lnTo>
                  <a:cubicBezTo>
                    <a:pt x="4866" y="14581"/>
                    <a:pt x="4903" y="14601"/>
                    <a:pt x="4945" y="14601"/>
                  </a:cubicBezTo>
                  <a:cubicBezTo>
                    <a:pt x="5380" y="14601"/>
                    <a:pt x="6422" y="12433"/>
                    <a:pt x="6605" y="12068"/>
                  </a:cubicBezTo>
                  <a:cubicBezTo>
                    <a:pt x="7205" y="10867"/>
                    <a:pt x="7739" y="9633"/>
                    <a:pt x="8273" y="8399"/>
                  </a:cubicBezTo>
                  <a:cubicBezTo>
                    <a:pt x="9078" y="6299"/>
                    <a:pt x="9735" y="4149"/>
                    <a:pt x="10200" y="1949"/>
                  </a:cubicBezTo>
                  <a:close/>
                  <a:moveTo>
                    <a:pt x="9275" y="0"/>
                  </a:moveTo>
                  <a:cubicBezTo>
                    <a:pt x="9006" y="0"/>
                    <a:pt x="8770" y="99"/>
                    <a:pt x="8600" y="248"/>
                  </a:cubicBezTo>
                  <a:lnTo>
                    <a:pt x="8600" y="248"/>
                  </a:lnTo>
                  <a:cubicBezTo>
                    <a:pt x="8452" y="363"/>
                    <a:pt x="8345" y="521"/>
                    <a:pt x="8306" y="727"/>
                  </a:cubicBezTo>
                  <a:cubicBezTo>
                    <a:pt x="7405" y="5630"/>
                    <a:pt x="5437" y="10267"/>
                    <a:pt x="2902" y="14570"/>
                  </a:cubicBezTo>
                  <a:cubicBezTo>
                    <a:pt x="2837" y="14766"/>
                    <a:pt x="2836" y="14994"/>
                    <a:pt x="2961" y="15191"/>
                  </a:cubicBezTo>
                  <a:lnTo>
                    <a:pt x="2961" y="15191"/>
                  </a:lnTo>
                  <a:cubicBezTo>
                    <a:pt x="2872" y="15054"/>
                    <a:pt x="2817" y="14946"/>
                    <a:pt x="2785" y="14864"/>
                  </a:cubicBezTo>
                  <a:lnTo>
                    <a:pt x="2785" y="14864"/>
                  </a:lnTo>
                  <a:cubicBezTo>
                    <a:pt x="2754" y="14908"/>
                    <a:pt x="2706" y="14955"/>
                    <a:pt x="2635" y="15004"/>
                  </a:cubicBezTo>
                  <a:cubicBezTo>
                    <a:pt x="2369" y="15370"/>
                    <a:pt x="2168" y="15771"/>
                    <a:pt x="1968" y="16171"/>
                  </a:cubicBezTo>
                  <a:cubicBezTo>
                    <a:pt x="1368" y="17205"/>
                    <a:pt x="767" y="18239"/>
                    <a:pt x="134" y="19240"/>
                  </a:cubicBezTo>
                  <a:cubicBezTo>
                    <a:pt x="0" y="19540"/>
                    <a:pt x="100" y="19874"/>
                    <a:pt x="334" y="20074"/>
                  </a:cubicBezTo>
                  <a:cubicBezTo>
                    <a:pt x="4170" y="23810"/>
                    <a:pt x="9707" y="25578"/>
                    <a:pt x="14944" y="26011"/>
                  </a:cubicBezTo>
                  <a:lnTo>
                    <a:pt x="14931" y="25979"/>
                  </a:lnTo>
                  <a:lnTo>
                    <a:pt x="14931" y="25979"/>
                  </a:lnTo>
                  <a:cubicBezTo>
                    <a:pt x="15028" y="26001"/>
                    <a:pt x="15125" y="26013"/>
                    <a:pt x="15218" y="26013"/>
                  </a:cubicBezTo>
                  <a:cubicBezTo>
                    <a:pt x="15309" y="26013"/>
                    <a:pt x="15397" y="26002"/>
                    <a:pt x="15478" y="25978"/>
                  </a:cubicBezTo>
                  <a:lnTo>
                    <a:pt x="22349" y="23743"/>
                  </a:lnTo>
                  <a:cubicBezTo>
                    <a:pt x="22474" y="23715"/>
                    <a:pt x="22581" y="23653"/>
                    <a:pt x="22669" y="23568"/>
                  </a:cubicBezTo>
                  <a:lnTo>
                    <a:pt x="22669" y="23568"/>
                  </a:lnTo>
                  <a:cubicBezTo>
                    <a:pt x="22787" y="23475"/>
                    <a:pt x="22854" y="23365"/>
                    <a:pt x="22880" y="23247"/>
                  </a:cubicBezTo>
                  <a:lnTo>
                    <a:pt x="22880" y="23247"/>
                  </a:lnTo>
                  <a:cubicBezTo>
                    <a:pt x="26002" y="16795"/>
                    <a:pt x="28526" y="10044"/>
                    <a:pt x="30355" y="3095"/>
                  </a:cubicBezTo>
                  <a:cubicBezTo>
                    <a:pt x="30508" y="2515"/>
                    <a:pt x="29681" y="2186"/>
                    <a:pt x="29208" y="2186"/>
                  </a:cubicBezTo>
                  <a:cubicBezTo>
                    <a:pt x="29165" y="2186"/>
                    <a:pt x="29124" y="2189"/>
                    <a:pt x="29087" y="2194"/>
                  </a:cubicBezTo>
                  <a:cubicBezTo>
                    <a:pt x="27478" y="2421"/>
                    <a:pt x="25838" y="2527"/>
                    <a:pt x="24186" y="2527"/>
                  </a:cubicBezTo>
                  <a:cubicBezTo>
                    <a:pt x="19411" y="2527"/>
                    <a:pt x="14541" y="1640"/>
                    <a:pt x="10060" y="197"/>
                  </a:cubicBezTo>
                  <a:lnTo>
                    <a:pt x="10060" y="197"/>
                  </a:lnTo>
                  <a:cubicBezTo>
                    <a:pt x="9901" y="100"/>
                    <a:pt x="9703" y="41"/>
                    <a:pt x="9497" y="22"/>
                  </a:cubicBezTo>
                  <a:lnTo>
                    <a:pt x="9497" y="22"/>
                  </a:lnTo>
                  <a:cubicBezTo>
                    <a:pt x="9421" y="7"/>
                    <a:pt x="9347" y="0"/>
                    <a:pt x="927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5" name="Google Shape;1495;p54"/>
            <p:cNvSpPr/>
            <p:nvPr/>
          </p:nvSpPr>
          <p:spPr>
            <a:xfrm>
              <a:off x="10045400" y="2294038"/>
              <a:ext cx="706375" cy="610450"/>
            </a:xfrm>
            <a:custGeom>
              <a:avLst/>
              <a:gdLst/>
              <a:ahLst/>
              <a:cxnLst/>
              <a:rect l="l" t="t" r="r" b="b"/>
              <a:pathLst>
                <a:path w="28255" h="24418" extrusionOk="0">
                  <a:moveTo>
                    <a:pt x="8240" y="0"/>
                  </a:moveTo>
                  <a:cubicBezTo>
                    <a:pt x="8107" y="834"/>
                    <a:pt x="7907" y="1635"/>
                    <a:pt x="7706" y="2435"/>
                  </a:cubicBezTo>
                  <a:cubicBezTo>
                    <a:pt x="6639" y="6505"/>
                    <a:pt x="4971" y="10441"/>
                    <a:pt x="2803" y="14077"/>
                  </a:cubicBezTo>
                  <a:cubicBezTo>
                    <a:pt x="2803" y="14077"/>
                    <a:pt x="1235" y="16779"/>
                    <a:pt x="1" y="18747"/>
                  </a:cubicBezTo>
                  <a:cubicBezTo>
                    <a:pt x="1002" y="19748"/>
                    <a:pt x="5605" y="23851"/>
                    <a:pt x="13911" y="24418"/>
                  </a:cubicBezTo>
                  <a:lnTo>
                    <a:pt x="20782" y="22216"/>
                  </a:lnTo>
                  <a:cubicBezTo>
                    <a:pt x="22917" y="17580"/>
                    <a:pt x="24852" y="12876"/>
                    <a:pt x="26520" y="8039"/>
                  </a:cubicBezTo>
                  <a:cubicBezTo>
                    <a:pt x="27354" y="5671"/>
                    <a:pt x="28254" y="2202"/>
                    <a:pt x="28254" y="2202"/>
                  </a:cubicBezTo>
                  <a:lnTo>
                    <a:pt x="28254" y="2202"/>
                  </a:lnTo>
                  <a:cubicBezTo>
                    <a:pt x="26756" y="2430"/>
                    <a:pt x="25214" y="2526"/>
                    <a:pt x="23684" y="2526"/>
                  </a:cubicBezTo>
                  <a:cubicBezTo>
                    <a:pt x="15815" y="2526"/>
                    <a:pt x="8240" y="0"/>
                    <a:pt x="824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6" name="Google Shape;1496;p54"/>
            <p:cNvSpPr/>
            <p:nvPr/>
          </p:nvSpPr>
          <p:spPr>
            <a:xfrm>
              <a:off x="10399700" y="2814300"/>
              <a:ext cx="171825" cy="90075"/>
            </a:xfrm>
            <a:custGeom>
              <a:avLst/>
              <a:gdLst/>
              <a:ahLst/>
              <a:cxnLst/>
              <a:rect l="l" t="t" r="r" b="b"/>
              <a:pathLst>
                <a:path w="6873" h="3603" extrusionOk="0">
                  <a:moveTo>
                    <a:pt x="3103" y="0"/>
                  </a:moveTo>
                  <a:cubicBezTo>
                    <a:pt x="3103" y="0"/>
                    <a:pt x="2836" y="2135"/>
                    <a:pt x="1" y="3603"/>
                  </a:cubicBezTo>
                  <a:lnTo>
                    <a:pt x="6872" y="1401"/>
                  </a:lnTo>
                  <a:lnTo>
                    <a:pt x="6872" y="1401"/>
                  </a:lnTo>
                  <a:cubicBezTo>
                    <a:pt x="6872" y="1401"/>
                    <a:pt x="6528" y="1453"/>
                    <a:pt x="6043" y="1453"/>
                  </a:cubicBezTo>
                  <a:cubicBezTo>
                    <a:pt x="5075" y="1453"/>
                    <a:pt x="3548" y="1246"/>
                    <a:pt x="31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7" name="Google Shape;1497;p54"/>
            <p:cNvSpPr/>
            <p:nvPr/>
          </p:nvSpPr>
          <p:spPr>
            <a:xfrm>
              <a:off x="10286450" y="2434750"/>
              <a:ext cx="330925" cy="81850"/>
            </a:xfrm>
            <a:custGeom>
              <a:avLst/>
              <a:gdLst/>
              <a:ahLst/>
              <a:cxnLst/>
              <a:rect l="l" t="t" r="r" b="b"/>
              <a:pathLst>
                <a:path w="13237" h="3274" extrusionOk="0">
                  <a:moveTo>
                    <a:pt x="863" y="0"/>
                  </a:moveTo>
                  <a:cubicBezTo>
                    <a:pt x="630" y="0"/>
                    <a:pt x="1" y="607"/>
                    <a:pt x="128" y="639"/>
                  </a:cubicBezTo>
                  <a:cubicBezTo>
                    <a:pt x="4030" y="2240"/>
                    <a:pt x="8167" y="3140"/>
                    <a:pt x="12403" y="3274"/>
                  </a:cubicBezTo>
                  <a:cubicBezTo>
                    <a:pt x="12670" y="3274"/>
                    <a:pt x="13237" y="2640"/>
                    <a:pt x="13204" y="2640"/>
                  </a:cubicBezTo>
                  <a:cubicBezTo>
                    <a:pt x="8967" y="2507"/>
                    <a:pt x="4798" y="1606"/>
                    <a:pt x="895" y="5"/>
                  </a:cubicBezTo>
                  <a:cubicBezTo>
                    <a:pt x="885" y="2"/>
                    <a:pt x="875" y="0"/>
                    <a:pt x="8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8" name="Google Shape;1498;p54"/>
            <p:cNvSpPr/>
            <p:nvPr/>
          </p:nvSpPr>
          <p:spPr>
            <a:xfrm>
              <a:off x="10233150" y="2558850"/>
              <a:ext cx="330875" cy="81175"/>
            </a:xfrm>
            <a:custGeom>
              <a:avLst/>
              <a:gdLst/>
              <a:ahLst/>
              <a:cxnLst/>
              <a:rect l="l" t="t" r="r" b="b"/>
              <a:pathLst>
                <a:path w="13235" h="3247" extrusionOk="0">
                  <a:moveTo>
                    <a:pt x="870" y="1"/>
                  </a:moveTo>
                  <a:cubicBezTo>
                    <a:pt x="599" y="1"/>
                    <a:pt x="1" y="583"/>
                    <a:pt x="125" y="645"/>
                  </a:cubicBezTo>
                  <a:cubicBezTo>
                    <a:pt x="4028" y="2246"/>
                    <a:pt x="8197" y="3113"/>
                    <a:pt x="12400" y="3247"/>
                  </a:cubicBezTo>
                  <a:cubicBezTo>
                    <a:pt x="12700" y="3247"/>
                    <a:pt x="13234" y="2613"/>
                    <a:pt x="13201" y="2613"/>
                  </a:cubicBezTo>
                  <a:cubicBezTo>
                    <a:pt x="8964" y="2479"/>
                    <a:pt x="4828" y="1612"/>
                    <a:pt x="925" y="11"/>
                  </a:cubicBezTo>
                  <a:cubicBezTo>
                    <a:pt x="909" y="4"/>
                    <a:pt x="891" y="1"/>
                    <a:pt x="87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9" name="Google Shape;1499;p54"/>
            <p:cNvSpPr/>
            <p:nvPr/>
          </p:nvSpPr>
          <p:spPr>
            <a:xfrm>
              <a:off x="10174775" y="2676450"/>
              <a:ext cx="330875" cy="81150"/>
            </a:xfrm>
            <a:custGeom>
              <a:avLst/>
              <a:gdLst/>
              <a:ahLst/>
              <a:cxnLst/>
              <a:rect l="l" t="t" r="r" b="b"/>
              <a:pathLst>
                <a:path w="13235" h="3246" extrusionOk="0">
                  <a:moveTo>
                    <a:pt x="843" y="0"/>
                  </a:moveTo>
                  <a:cubicBezTo>
                    <a:pt x="599" y="0"/>
                    <a:pt x="1" y="582"/>
                    <a:pt x="125" y="644"/>
                  </a:cubicBezTo>
                  <a:cubicBezTo>
                    <a:pt x="4028" y="2245"/>
                    <a:pt x="8197" y="3113"/>
                    <a:pt x="12400" y="3246"/>
                  </a:cubicBezTo>
                  <a:cubicBezTo>
                    <a:pt x="12700" y="3246"/>
                    <a:pt x="13234" y="2612"/>
                    <a:pt x="13201" y="2612"/>
                  </a:cubicBezTo>
                  <a:cubicBezTo>
                    <a:pt x="8964" y="2479"/>
                    <a:pt x="4795" y="1611"/>
                    <a:pt x="892" y="10"/>
                  </a:cubicBezTo>
                  <a:cubicBezTo>
                    <a:pt x="878" y="3"/>
                    <a:pt x="862" y="0"/>
                    <a:pt x="8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500" name="Google Shape;1500;p54"/>
          <p:cNvSpPr/>
          <p:nvPr/>
        </p:nvSpPr>
        <p:spPr>
          <a:xfrm>
            <a:off x="7853975" y="1576563"/>
            <a:ext cx="1153600" cy="321450"/>
          </a:xfrm>
          <a:custGeom>
            <a:avLst/>
            <a:gdLst/>
            <a:ahLst/>
            <a:cxnLst/>
            <a:rect l="l" t="t" r="r" b="b"/>
            <a:pathLst>
              <a:path w="46144" h="12858" extrusionOk="0">
                <a:moveTo>
                  <a:pt x="43926" y="479"/>
                </a:moveTo>
                <a:cubicBezTo>
                  <a:pt x="44509" y="479"/>
                  <a:pt x="44950" y="712"/>
                  <a:pt x="44942" y="1436"/>
                </a:cubicBezTo>
                <a:cubicBezTo>
                  <a:pt x="44942" y="2618"/>
                  <a:pt x="42913" y="3150"/>
                  <a:pt x="42046" y="3525"/>
                </a:cubicBezTo>
                <a:lnTo>
                  <a:pt x="39484" y="4687"/>
                </a:lnTo>
                <a:cubicBezTo>
                  <a:pt x="37613" y="5534"/>
                  <a:pt x="35741" y="6382"/>
                  <a:pt x="33869" y="7209"/>
                </a:cubicBezTo>
                <a:cubicBezTo>
                  <a:pt x="32372" y="7899"/>
                  <a:pt x="30835" y="8490"/>
                  <a:pt x="29239" y="8943"/>
                </a:cubicBezTo>
                <a:cubicBezTo>
                  <a:pt x="28171" y="9235"/>
                  <a:pt x="27162" y="9366"/>
                  <a:pt x="26159" y="9366"/>
                </a:cubicBezTo>
                <a:cubicBezTo>
                  <a:pt x="24998" y="9366"/>
                  <a:pt x="23845" y="9190"/>
                  <a:pt x="22619" y="8884"/>
                </a:cubicBezTo>
                <a:cubicBezTo>
                  <a:pt x="22143" y="8763"/>
                  <a:pt x="21680" y="8709"/>
                  <a:pt x="21228" y="8709"/>
                </a:cubicBezTo>
                <a:cubicBezTo>
                  <a:pt x="18660" y="8709"/>
                  <a:pt x="16412" y="10424"/>
                  <a:pt x="13950" y="11228"/>
                </a:cubicBezTo>
                <a:cubicBezTo>
                  <a:pt x="12176" y="11819"/>
                  <a:pt x="10324" y="12174"/>
                  <a:pt x="8433" y="12273"/>
                </a:cubicBezTo>
                <a:lnTo>
                  <a:pt x="7743" y="12312"/>
                </a:lnTo>
                <a:cubicBezTo>
                  <a:pt x="6758" y="11701"/>
                  <a:pt x="6660" y="11130"/>
                  <a:pt x="7448" y="10578"/>
                </a:cubicBezTo>
                <a:cubicBezTo>
                  <a:pt x="7743" y="10401"/>
                  <a:pt x="8058" y="10263"/>
                  <a:pt x="8374" y="10184"/>
                </a:cubicBezTo>
                <a:cubicBezTo>
                  <a:pt x="8886" y="10027"/>
                  <a:pt x="9457" y="9908"/>
                  <a:pt x="9911" y="9593"/>
                </a:cubicBezTo>
                <a:cubicBezTo>
                  <a:pt x="10305" y="9317"/>
                  <a:pt x="11073" y="8509"/>
                  <a:pt x="10600" y="8037"/>
                </a:cubicBezTo>
                <a:cubicBezTo>
                  <a:pt x="10408" y="7854"/>
                  <a:pt x="9980" y="7794"/>
                  <a:pt x="9523" y="7794"/>
                </a:cubicBezTo>
                <a:cubicBezTo>
                  <a:pt x="8992" y="7794"/>
                  <a:pt x="8423" y="7875"/>
                  <a:pt x="8137" y="7938"/>
                </a:cubicBezTo>
                <a:cubicBezTo>
                  <a:pt x="7448" y="8076"/>
                  <a:pt x="6916" y="8450"/>
                  <a:pt x="6305" y="8805"/>
                </a:cubicBezTo>
                <a:cubicBezTo>
                  <a:pt x="5341" y="9339"/>
                  <a:pt x="4241" y="9737"/>
                  <a:pt x="3138" y="9737"/>
                </a:cubicBezTo>
                <a:cubicBezTo>
                  <a:pt x="2978" y="9737"/>
                  <a:pt x="2819" y="9729"/>
                  <a:pt x="2660" y="9711"/>
                </a:cubicBezTo>
                <a:cubicBezTo>
                  <a:pt x="1517" y="9593"/>
                  <a:pt x="630" y="8174"/>
                  <a:pt x="1754" y="7465"/>
                </a:cubicBezTo>
                <a:cubicBezTo>
                  <a:pt x="2207" y="7170"/>
                  <a:pt x="2758" y="6933"/>
                  <a:pt x="3251" y="6677"/>
                </a:cubicBezTo>
                <a:cubicBezTo>
                  <a:pt x="4256" y="6106"/>
                  <a:pt x="5320" y="5613"/>
                  <a:pt x="6403" y="5219"/>
                </a:cubicBezTo>
                <a:cubicBezTo>
                  <a:pt x="8177" y="4687"/>
                  <a:pt x="9970" y="4155"/>
                  <a:pt x="11743" y="3643"/>
                </a:cubicBezTo>
                <a:cubicBezTo>
                  <a:pt x="13634" y="3111"/>
                  <a:pt x="15565" y="2441"/>
                  <a:pt x="17476" y="2008"/>
                </a:cubicBezTo>
                <a:cubicBezTo>
                  <a:pt x="17663" y="1967"/>
                  <a:pt x="17854" y="1947"/>
                  <a:pt x="18045" y="1947"/>
                </a:cubicBezTo>
                <a:cubicBezTo>
                  <a:pt x="18599" y="1947"/>
                  <a:pt x="19155" y="2113"/>
                  <a:pt x="19624" y="2421"/>
                </a:cubicBezTo>
                <a:cubicBezTo>
                  <a:pt x="19900" y="2579"/>
                  <a:pt x="19860" y="2658"/>
                  <a:pt x="20195" y="2796"/>
                </a:cubicBezTo>
                <a:cubicBezTo>
                  <a:pt x="20485" y="2918"/>
                  <a:pt x="20799" y="2993"/>
                  <a:pt x="21118" y="2993"/>
                </a:cubicBezTo>
                <a:cubicBezTo>
                  <a:pt x="21211" y="2993"/>
                  <a:pt x="21304" y="2986"/>
                  <a:pt x="21397" y="2973"/>
                </a:cubicBezTo>
                <a:cubicBezTo>
                  <a:pt x="21969" y="2914"/>
                  <a:pt x="22520" y="2776"/>
                  <a:pt x="23052" y="2599"/>
                </a:cubicBezTo>
                <a:cubicBezTo>
                  <a:pt x="23960" y="2334"/>
                  <a:pt x="25250" y="1669"/>
                  <a:pt x="26224" y="1669"/>
                </a:cubicBezTo>
                <a:cubicBezTo>
                  <a:pt x="26264" y="1669"/>
                  <a:pt x="26304" y="1670"/>
                  <a:pt x="26343" y="1673"/>
                </a:cubicBezTo>
                <a:cubicBezTo>
                  <a:pt x="28096" y="1791"/>
                  <a:pt x="27643" y="2717"/>
                  <a:pt x="28293" y="3584"/>
                </a:cubicBezTo>
                <a:cubicBezTo>
                  <a:pt x="28608" y="3958"/>
                  <a:pt x="29003" y="4234"/>
                  <a:pt x="29456" y="4411"/>
                </a:cubicBezTo>
                <a:cubicBezTo>
                  <a:pt x="29840" y="4552"/>
                  <a:pt x="30230" y="4609"/>
                  <a:pt x="30621" y="4609"/>
                </a:cubicBezTo>
                <a:cubicBezTo>
                  <a:pt x="31654" y="4609"/>
                  <a:pt x="32695" y="4208"/>
                  <a:pt x="33652" y="3879"/>
                </a:cubicBezTo>
                <a:lnTo>
                  <a:pt x="38637" y="2145"/>
                </a:lnTo>
                <a:lnTo>
                  <a:pt x="41337" y="1200"/>
                </a:lnTo>
                <a:cubicBezTo>
                  <a:pt x="41768" y="1044"/>
                  <a:pt x="43018" y="479"/>
                  <a:pt x="43926" y="479"/>
                </a:cubicBezTo>
                <a:close/>
                <a:moveTo>
                  <a:pt x="43950" y="1"/>
                </a:moveTo>
                <a:cubicBezTo>
                  <a:pt x="43632" y="1"/>
                  <a:pt x="43311" y="49"/>
                  <a:pt x="43031" y="116"/>
                </a:cubicBezTo>
                <a:cubicBezTo>
                  <a:pt x="40844" y="609"/>
                  <a:pt x="38677" y="1594"/>
                  <a:pt x="36549" y="2323"/>
                </a:cubicBezTo>
                <a:lnTo>
                  <a:pt x="33377" y="3426"/>
                </a:lnTo>
                <a:cubicBezTo>
                  <a:pt x="32535" y="3720"/>
                  <a:pt x="31560" y="4120"/>
                  <a:pt x="30636" y="4120"/>
                </a:cubicBezTo>
                <a:cubicBezTo>
                  <a:pt x="30132" y="4120"/>
                  <a:pt x="29644" y="4002"/>
                  <a:pt x="29200" y="3682"/>
                </a:cubicBezTo>
                <a:cubicBezTo>
                  <a:pt x="28392" y="3111"/>
                  <a:pt x="28549" y="1948"/>
                  <a:pt x="27722" y="1416"/>
                </a:cubicBezTo>
                <a:cubicBezTo>
                  <a:pt x="27415" y="1230"/>
                  <a:pt x="27065" y="1166"/>
                  <a:pt x="26710" y="1166"/>
                </a:cubicBezTo>
                <a:cubicBezTo>
                  <a:pt x="26427" y="1166"/>
                  <a:pt x="26141" y="1206"/>
                  <a:pt x="25870" y="1259"/>
                </a:cubicBezTo>
                <a:cubicBezTo>
                  <a:pt x="24826" y="1456"/>
                  <a:pt x="23801" y="1850"/>
                  <a:pt x="22776" y="2145"/>
                </a:cubicBezTo>
                <a:cubicBezTo>
                  <a:pt x="22216" y="2304"/>
                  <a:pt x="21729" y="2463"/>
                  <a:pt x="21248" y="2463"/>
                </a:cubicBezTo>
                <a:cubicBezTo>
                  <a:pt x="20834" y="2463"/>
                  <a:pt x="20426" y="2345"/>
                  <a:pt x="19979" y="2008"/>
                </a:cubicBezTo>
                <a:cubicBezTo>
                  <a:pt x="19742" y="1791"/>
                  <a:pt x="19486" y="1594"/>
                  <a:pt x="19210" y="1416"/>
                </a:cubicBezTo>
                <a:cubicBezTo>
                  <a:pt x="18965" y="1314"/>
                  <a:pt x="18729" y="1273"/>
                  <a:pt x="18497" y="1273"/>
                </a:cubicBezTo>
                <a:cubicBezTo>
                  <a:pt x="18060" y="1273"/>
                  <a:pt x="17639" y="1419"/>
                  <a:pt x="17201" y="1574"/>
                </a:cubicBezTo>
                <a:cubicBezTo>
                  <a:pt x="16038" y="1968"/>
                  <a:pt x="14876" y="2264"/>
                  <a:pt x="13693" y="2579"/>
                </a:cubicBezTo>
                <a:cubicBezTo>
                  <a:pt x="11189" y="3239"/>
                  <a:pt x="8723" y="3995"/>
                  <a:pt x="6238" y="4752"/>
                </a:cubicBezTo>
                <a:lnTo>
                  <a:pt x="6238" y="4752"/>
                </a:lnTo>
                <a:cubicBezTo>
                  <a:pt x="6233" y="4752"/>
                  <a:pt x="6228" y="4751"/>
                  <a:pt x="6223" y="4751"/>
                </a:cubicBezTo>
                <a:cubicBezTo>
                  <a:pt x="6191" y="4751"/>
                  <a:pt x="6159" y="4756"/>
                  <a:pt x="6128" y="4766"/>
                </a:cubicBezTo>
                <a:cubicBezTo>
                  <a:pt x="5261" y="5061"/>
                  <a:pt x="4433" y="5436"/>
                  <a:pt x="3625" y="5869"/>
                </a:cubicBezTo>
                <a:cubicBezTo>
                  <a:pt x="2758" y="6303"/>
                  <a:pt x="1714" y="6677"/>
                  <a:pt x="985" y="7288"/>
                </a:cubicBezTo>
                <a:cubicBezTo>
                  <a:pt x="0" y="8115"/>
                  <a:pt x="414" y="9376"/>
                  <a:pt x="1458" y="9908"/>
                </a:cubicBezTo>
                <a:cubicBezTo>
                  <a:pt x="1935" y="10143"/>
                  <a:pt x="2478" y="10239"/>
                  <a:pt x="3038" y="10239"/>
                </a:cubicBezTo>
                <a:cubicBezTo>
                  <a:pt x="4029" y="10239"/>
                  <a:pt x="5073" y="9938"/>
                  <a:pt x="5891" y="9573"/>
                </a:cubicBezTo>
                <a:cubicBezTo>
                  <a:pt x="6837" y="9140"/>
                  <a:pt x="7645" y="8431"/>
                  <a:pt x="8728" y="8332"/>
                </a:cubicBezTo>
                <a:cubicBezTo>
                  <a:pt x="8821" y="8327"/>
                  <a:pt x="8953" y="8323"/>
                  <a:pt x="9098" y="8323"/>
                </a:cubicBezTo>
                <a:cubicBezTo>
                  <a:pt x="9508" y="8323"/>
                  <a:pt x="10024" y="8354"/>
                  <a:pt x="10068" y="8470"/>
                </a:cubicBezTo>
                <a:cubicBezTo>
                  <a:pt x="10364" y="9120"/>
                  <a:pt x="7034" y="10086"/>
                  <a:pt x="6640" y="10559"/>
                </a:cubicBezTo>
                <a:cubicBezTo>
                  <a:pt x="5931" y="11425"/>
                  <a:pt x="6226" y="12489"/>
                  <a:pt x="7329" y="12746"/>
                </a:cubicBezTo>
                <a:cubicBezTo>
                  <a:pt x="7674" y="12824"/>
                  <a:pt x="8046" y="12857"/>
                  <a:pt x="8433" y="12857"/>
                </a:cubicBezTo>
                <a:cubicBezTo>
                  <a:pt x="9797" y="12857"/>
                  <a:pt x="11349" y="12446"/>
                  <a:pt x="12531" y="12154"/>
                </a:cubicBezTo>
                <a:cubicBezTo>
                  <a:pt x="14698" y="11622"/>
                  <a:pt x="16590" y="10696"/>
                  <a:pt x="18599" y="9790"/>
                </a:cubicBezTo>
                <a:cubicBezTo>
                  <a:pt x="19454" y="9403"/>
                  <a:pt x="20273" y="9178"/>
                  <a:pt x="21135" y="9178"/>
                </a:cubicBezTo>
                <a:cubicBezTo>
                  <a:pt x="21545" y="9178"/>
                  <a:pt x="21964" y="9229"/>
                  <a:pt x="22402" y="9337"/>
                </a:cubicBezTo>
                <a:cubicBezTo>
                  <a:pt x="23368" y="9593"/>
                  <a:pt x="24274" y="9849"/>
                  <a:pt x="25259" y="9908"/>
                </a:cubicBezTo>
                <a:cubicBezTo>
                  <a:pt x="25470" y="9922"/>
                  <a:pt x="25681" y="9928"/>
                  <a:pt x="25891" y="9928"/>
                </a:cubicBezTo>
                <a:cubicBezTo>
                  <a:pt x="27567" y="9928"/>
                  <a:pt x="29220" y="9527"/>
                  <a:pt x="30796" y="9002"/>
                </a:cubicBezTo>
                <a:cubicBezTo>
                  <a:pt x="35110" y="7524"/>
                  <a:pt x="39268" y="5357"/>
                  <a:pt x="43425" y="3505"/>
                </a:cubicBezTo>
                <a:cubicBezTo>
                  <a:pt x="44410" y="3052"/>
                  <a:pt x="46144" y="2165"/>
                  <a:pt x="45474" y="786"/>
                </a:cubicBezTo>
                <a:cubicBezTo>
                  <a:pt x="45187" y="186"/>
                  <a:pt x="44573" y="1"/>
                  <a:pt x="4395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01" name="Google Shape;1501;p54"/>
          <p:cNvSpPr/>
          <p:nvPr/>
        </p:nvSpPr>
        <p:spPr>
          <a:xfrm flipH="1">
            <a:off x="8265528" y="2324975"/>
            <a:ext cx="252772" cy="321437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" name="Rounded Rectangle 1">
            <a:extLst>
              <a:ext uri="{FF2B5EF4-FFF2-40B4-BE49-F238E27FC236}">
                <a16:creationId xmlns:a16="http://schemas.microsoft.com/office/drawing/2014/main" id="{6A998BEC-E3DC-7E39-5474-5102A71CAB1B}"/>
              </a:ext>
            </a:extLst>
          </p:cNvPr>
          <p:cNvSpPr/>
          <p:nvPr/>
        </p:nvSpPr>
        <p:spPr>
          <a:xfrm>
            <a:off x="694487" y="222948"/>
            <a:ext cx="1327302" cy="566796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Ví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dụ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lang="en-US" sz="2200" b="1" kern="1200" dirty="0">
                <a:solidFill>
                  <a:srgbClr val="242424"/>
                </a:solidFill>
                <a:latin typeface="Arial"/>
                <a:cs typeface="Arial" panose="020B0604020202020204" pitchFamily="34" charset="0"/>
              </a:rPr>
              <a:t>14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srgbClr val="242424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F7076A4-8CB9-9A36-C9F3-A3CCFAA03616}"/>
              </a:ext>
            </a:extLst>
          </p:cNvPr>
          <p:cNvSpPr/>
          <p:nvPr/>
        </p:nvSpPr>
        <p:spPr>
          <a:xfrm>
            <a:off x="4238415" y="2672867"/>
            <a:ext cx="66717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1" i="1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Giải</a:t>
            </a:r>
            <a:endParaRPr kumimoji="0" lang="en-US" sz="2000" b="1" i="1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E6104CD4-4385-E4A9-936B-EF3E65BFCB6B}"/>
                  </a:ext>
                </a:extLst>
              </p:cNvPr>
              <p:cNvSpPr/>
              <p:nvPr/>
            </p:nvSpPr>
            <p:spPr>
              <a:xfrm>
                <a:off x="1028073" y="3150309"/>
                <a:ext cx="7372978" cy="188186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2000" kern="1200" noProof="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Vậy </a:t>
                </a:r>
                <a:r>
                  <a:rPr lang="en-US" sz="2000" kern="1200" noProof="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đa</a:t>
                </a:r>
                <a:r>
                  <a:rPr lang="en-US" sz="2000" kern="1200" noProof="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noProof="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2000" kern="1200" noProof="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noProof="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biểu</a:t>
                </a:r>
                <a:r>
                  <a:rPr lang="en-US" sz="2000" kern="1200" noProof="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thị </a:t>
                </a:r>
                <a:r>
                  <a:rPr lang="en-US" sz="2000" kern="1200" noProof="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phần</a:t>
                </a:r>
                <a:r>
                  <a:rPr lang="en-US" sz="2000" kern="1200" noProof="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noProof="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thể</a:t>
                </a:r>
                <a:r>
                  <a:rPr lang="en-US" sz="2000" kern="1200" noProof="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noProof="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tích</a:t>
                </a:r>
                <a:r>
                  <a:rPr lang="en-US" sz="2000" kern="1200" noProof="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noProof="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tăng</a:t>
                </a:r>
                <a:r>
                  <a:rPr lang="en-US" sz="2000" kern="1200" noProof="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noProof="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thêm</a:t>
                </a:r>
                <a:r>
                  <a:rPr lang="en-US" sz="2000" kern="1200" noProof="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noProof="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000" kern="1200" noProof="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noProof="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khối</a:t>
                </a:r>
                <a:r>
                  <a:rPr lang="en-US" sz="2000" kern="1200" noProof="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noProof="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lập</a:t>
                </a:r>
                <a:r>
                  <a:rPr lang="en-US" sz="2000" kern="1200" noProof="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noProof="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phương</a:t>
                </a:r>
                <a:r>
                  <a:rPr lang="en-US" sz="2000" kern="1200" noProof="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noProof="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mới</a:t>
                </a:r>
                <a:r>
                  <a:rPr lang="en-US" sz="2000" kern="1200" noProof="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do </a:t>
                </a:r>
                <a:r>
                  <a:rPr lang="en-US" sz="2000" kern="1200" noProof="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với</a:t>
                </a:r>
                <a:r>
                  <a:rPr lang="en-US" sz="2000" kern="1200" noProof="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noProof="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khối</a:t>
                </a:r>
                <a:r>
                  <a:rPr lang="en-US" sz="2000" kern="1200" noProof="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noProof="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lập</a:t>
                </a:r>
                <a:r>
                  <a:rPr lang="en-US" sz="2000" kern="1200" noProof="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noProof="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phương</a:t>
                </a:r>
                <a:r>
                  <a:rPr lang="en-US" sz="2000" kern="1200" noProof="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noProof="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dự</a:t>
                </a:r>
                <a:r>
                  <a:rPr lang="en-US" sz="2000" kern="1200" noProof="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noProof="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định</a:t>
                </a:r>
                <a:r>
                  <a:rPr lang="en-US" sz="2000" kern="1200" noProof="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noProof="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gấp</a:t>
                </a:r>
                <a:r>
                  <a:rPr lang="en-US" sz="2000" kern="1200" noProof="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ban </a:t>
                </a:r>
                <a:r>
                  <a:rPr lang="en-US" sz="2000" kern="1200" noProof="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đầu</a:t>
                </a:r>
                <a:r>
                  <a:rPr lang="en-US" sz="2000" kern="1200" noProof="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noProof="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2000" kern="1200" noProof="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:</a:t>
                </a:r>
              </a:p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sym typeface="Arial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sym typeface="Arial"/>
                                </a:rPr>
                              </m:ctrlPr>
                            </m:dPr>
                            <m:e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sym typeface="Arial"/>
                                </a:rPr>
                                <m:t>𝑥</m:t>
                              </m:r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sym typeface="Arial"/>
                                </a:rPr>
                                <m:t>+5</m:t>
                              </m:r>
                            </m:e>
                          </m:d>
                        </m:e>
                        <m:sup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sym typeface="Arial"/>
                            </a:rPr>
                            <m:t>3</m:t>
                          </m:r>
                        </m:sup>
                      </m:sSup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sym typeface="Arial"/>
                        </a:rPr>
                        <m:t>−</m:t>
                      </m:r>
                      <m:sSup>
                        <m:sSup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sym typeface="Arial"/>
                            </a:rPr>
                          </m:ctrlPr>
                        </m:sSupPr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sym typeface="Arial"/>
                            </a:rPr>
                            <m:t>5</m:t>
                          </m:r>
                        </m:e>
                        <m:sup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sym typeface="Arial"/>
                            </a:rPr>
                            <m:t>3</m:t>
                          </m:r>
                        </m:sup>
                      </m:sSup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sym typeface="Arial"/>
                        </a:rPr>
                        <m:t>=</m:t>
                      </m:r>
                      <m:sSup>
                        <m:sSup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sym typeface="Arial"/>
                            </a:rPr>
                          </m:ctrlPr>
                        </m:sSupPr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sym typeface="Arial"/>
                            </a:rPr>
                            <m:t>𝑥</m:t>
                          </m:r>
                        </m:e>
                        <m:sup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sym typeface="Arial"/>
                            </a:rPr>
                            <m:t>3</m:t>
                          </m:r>
                        </m:sup>
                      </m:sSup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sym typeface="Arial"/>
                        </a:rPr>
                        <m:t>+3 . </m:t>
                      </m:r>
                      <m:sSup>
                        <m:sSup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sym typeface="Arial"/>
                            </a:rPr>
                          </m:ctrlPr>
                        </m:sSupPr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sym typeface="Arial"/>
                            </a:rPr>
                            <m:t>𝑥</m:t>
                          </m:r>
                        </m:e>
                        <m:sup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sym typeface="Arial"/>
                            </a:rPr>
                            <m:t>2</m:t>
                          </m:r>
                        </m:sup>
                      </m:sSup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sym typeface="Arial"/>
                        </a:rPr>
                        <m:t>. 5+3 . </m:t>
                      </m:r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sym typeface="Arial"/>
                        </a:rPr>
                        <m:t>𝑥</m:t>
                      </m:r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sym typeface="Arial"/>
                        </a:rPr>
                        <m:t>. </m:t>
                      </m:r>
                      <m:sSup>
                        <m:sSup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sym typeface="Arial"/>
                            </a:rPr>
                          </m:ctrlPr>
                        </m:sSupPr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sym typeface="Arial"/>
                            </a:rPr>
                            <m:t>5</m:t>
                          </m:r>
                        </m:e>
                        <m:sup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sym typeface="Arial"/>
                            </a:rPr>
                            <m:t>2</m:t>
                          </m:r>
                        </m:sup>
                      </m:sSup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sym typeface="Arial"/>
                        </a:rPr>
                        <m:t>+</m:t>
                      </m:r>
                      <m:sSup>
                        <m:sSup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sym typeface="Arial"/>
                            </a:rPr>
                          </m:ctrlPr>
                        </m:sSupPr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sym typeface="Arial"/>
                            </a:rPr>
                            <m:t>5</m:t>
                          </m:r>
                        </m:e>
                        <m:sup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sym typeface="Arial"/>
                            </a:rPr>
                            <m:t>3</m:t>
                          </m:r>
                        </m:sup>
                      </m:sSup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sym typeface="Arial"/>
                        </a:rPr>
                        <m:t>−</m:t>
                      </m:r>
                      <m:sSup>
                        <m:sSup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sym typeface="Arial"/>
                            </a:rPr>
                          </m:ctrlPr>
                        </m:sSupPr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sym typeface="Arial"/>
                            </a:rPr>
                            <m:t>5</m:t>
                          </m:r>
                        </m:e>
                        <m:sup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sym typeface="Arial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sym typeface="Arial"/>
                </a:endParaRPr>
              </a:p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</a:rPr>
                  <a:t>		         </a:t>
                </a:r>
                <a14:m>
                  <m:oMath xmlns:m="http://schemas.openxmlformats.org/officeDocument/2006/math"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</a:rPr>
                      <m:t>=</m:t>
                    </m:r>
                    <m:sSup>
                      <m:sSupPr>
                        <m:ctrlP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</m:ctrlPr>
                      </m:sSupPr>
                      <m:e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  <m:t>𝑥</m:t>
                        </m:r>
                      </m:e>
                      <m:sup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  <m:t>3</m:t>
                        </m:r>
                      </m:sup>
                    </m:sSup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</a:rPr>
                      <m:t>+15</m:t>
                    </m:r>
                    <m:sSup>
                      <m:sSupPr>
                        <m:ctrlP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</m:ctrlPr>
                      </m:sSupPr>
                      <m:e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  <m:t>𝑥</m:t>
                        </m:r>
                      </m:e>
                      <m:sup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  <m:t>2</m:t>
                        </m:r>
                      </m:sup>
                    </m:sSup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</a:rPr>
                      <m:t>+75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</a:rPr>
                      <m:t>𝑥</m:t>
                    </m:r>
                  </m:oMath>
                </a14:m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+mn-ea"/>
                    <a:sym typeface="Arial"/>
                  </a:rPr>
                  <a:t> 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kumimoji="0" lang="en-US" sz="2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  <m:t>cm</m:t>
                        </m:r>
                      </m:e>
                      <m:sup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  <m:t>3</m:t>
                        </m:r>
                      </m:sup>
                    </m:sSup>
                  </m:oMath>
                </a14:m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+mn-ea"/>
                    <a:sym typeface="Arial"/>
                  </a:rPr>
                  <a:t>)</a:t>
                </a:r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E6104CD4-4385-E4A9-936B-EF3E65BFCB6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8073" y="3150309"/>
                <a:ext cx="7372978" cy="1881862"/>
              </a:xfrm>
              <a:prstGeom prst="rect">
                <a:avLst/>
              </a:prstGeom>
              <a:blipFill>
                <a:blip r:embed="rId4"/>
                <a:stretch>
                  <a:fillRect l="-910" r="-827" b="-51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152158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" name="Google Shape;1310;p52"/>
          <p:cNvSpPr/>
          <p:nvPr/>
        </p:nvSpPr>
        <p:spPr>
          <a:xfrm>
            <a:off x="981438" y="4442188"/>
            <a:ext cx="1272350" cy="347275"/>
          </a:xfrm>
          <a:custGeom>
            <a:avLst/>
            <a:gdLst/>
            <a:ahLst/>
            <a:cxnLst/>
            <a:rect l="l" t="t" r="r" b="b"/>
            <a:pathLst>
              <a:path w="50894" h="13891" extrusionOk="0">
                <a:moveTo>
                  <a:pt x="47961" y="461"/>
                </a:moveTo>
                <a:cubicBezTo>
                  <a:pt x="48959" y="461"/>
                  <a:pt x="50307" y="1231"/>
                  <a:pt x="49593" y="2377"/>
                </a:cubicBezTo>
                <a:cubicBezTo>
                  <a:pt x="49317" y="2752"/>
                  <a:pt x="48923" y="3047"/>
                  <a:pt x="48490" y="3224"/>
                </a:cubicBezTo>
                <a:cubicBezTo>
                  <a:pt x="46756" y="4012"/>
                  <a:pt x="44588" y="4210"/>
                  <a:pt x="42756" y="4623"/>
                </a:cubicBezTo>
                <a:cubicBezTo>
                  <a:pt x="41416" y="4919"/>
                  <a:pt x="38599" y="4998"/>
                  <a:pt x="37909" y="6436"/>
                </a:cubicBezTo>
                <a:cubicBezTo>
                  <a:pt x="37732" y="6771"/>
                  <a:pt x="37712" y="7165"/>
                  <a:pt x="37850" y="7520"/>
                </a:cubicBezTo>
                <a:cubicBezTo>
                  <a:pt x="37909" y="7717"/>
                  <a:pt x="38027" y="7874"/>
                  <a:pt x="38185" y="8012"/>
                </a:cubicBezTo>
                <a:cubicBezTo>
                  <a:pt x="38658" y="8505"/>
                  <a:pt x="38855" y="8308"/>
                  <a:pt x="38894" y="9155"/>
                </a:cubicBezTo>
                <a:cubicBezTo>
                  <a:pt x="38934" y="9982"/>
                  <a:pt x="38658" y="10160"/>
                  <a:pt x="37830" y="10376"/>
                </a:cubicBezTo>
                <a:cubicBezTo>
                  <a:pt x="37377" y="10475"/>
                  <a:pt x="36904" y="10554"/>
                  <a:pt x="36451" y="10613"/>
                </a:cubicBezTo>
                <a:lnTo>
                  <a:pt x="33082" y="11125"/>
                </a:lnTo>
                <a:lnTo>
                  <a:pt x="25378" y="12307"/>
                </a:lnTo>
                <a:lnTo>
                  <a:pt x="21556" y="12898"/>
                </a:lnTo>
                <a:cubicBezTo>
                  <a:pt x="20949" y="12994"/>
                  <a:pt x="19423" y="13377"/>
                  <a:pt x="18141" y="13377"/>
                </a:cubicBezTo>
                <a:cubicBezTo>
                  <a:pt x="17050" y="13377"/>
                  <a:pt x="16136" y="13100"/>
                  <a:pt x="16118" y="12130"/>
                </a:cubicBezTo>
                <a:cubicBezTo>
                  <a:pt x="16118" y="12126"/>
                  <a:pt x="16118" y="12122"/>
                  <a:pt x="16117" y="12117"/>
                </a:cubicBezTo>
                <a:lnTo>
                  <a:pt x="16117" y="12117"/>
                </a:lnTo>
                <a:cubicBezTo>
                  <a:pt x="16433" y="11003"/>
                  <a:pt x="17377" y="11375"/>
                  <a:pt x="18226" y="11086"/>
                </a:cubicBezTo>
                <a:cubicBezTo>
                  <a:pt x="18699" y="10928"/>
                  <a:pt x="18679" y="10830"/>
                  <a:pt x="19014" y="10514"/>
                </a:cubicBezTo>
                <a:cubicBezTo>
                  <a:pt x="19290" y="10239"/>
                  <a:pt x="19625" y="10160"/>
                  <a:pt x="19940" y="9923"/>
                </a:cubicBezTo>
                <a:cubicBezTo>
                  <a:pt x="20689" y="9352"/>
                  <a:pt x="20374" y="8524"/>
                  <a:pt x="19566" y="8229"/>
                </a:cubicBezTo>
                <a:cubicBezTo>
                  <a:pt x="19386" y="8163"/>
                  <a:pt x="19196" y="8136"/>
                  <a:pt x="19001" y="8136"/>
                </a:cubicBezTo>
                <a:cubicBezTo>
                  <a:pt x="18322" y="8136"/>
                  <a:pt x="17582" y="8461"/>
                  <a:pt x="16985" y="8584"/>
                </a:cubicBezTo>
                <a:cubicBezTo>
                  <a:pt x="15822" y="8820"/>
                  <a:pt x="14660" y="9037"/>
                  <a:pt x="13478" y="9194"/>
                </a:cubicBezTo>
                <a:cubicBezTo>
                  <a:pt x="11188" y="9529"/>
                  <a:pt x="8882" y="9689"/>
                  <a:pt x="6574" y="9689"/>
                </a:cubicBezTo>
                <a:cubicBezTo>
                  <a:pt x="6439" y="9689"/>
                  <a:pt x="6303" y="9688"/>
                  <a:pt x="6168" y="9687"/>
                </a:cubicBezTo>
                <a:cubicBezTo>
                  <a:pt x="5776" y="9687"/>
                  <a:pt x="5354" y="9699"/>
                  <a:pt x="4926" y="9699"/>
                </a:cubicBezTo>
                <a:cubicBezTo>
                  <a:pt x="3997" y="9699"/>
                  <a:pt x="3035" y="9643"/>
                  <a:pt x="2267" y="9293"/>
                </a:cubicBezTo>
                <a:cubicBezTo>
                  <a:pt x="533" y="8505"/>
                  <a:pt x="40" y="6574"/>
                  <a:pt x="1656" y="5411"/>
                </a:cubicBezTo>
                <a:cubicBezTo>
                  <a:pt x="2621" y="4702"/>
                  <a:pt x="3882" y="4663"/>
                  <a:pt x="5025" y="4604"/>
                </a:cubicBezTo>
                <a:cubicBezTo>
                  <a:pt x="6286" y="4505"/>
                  <a:pt x="7547" y="4426"/>
                  <a:pt x="8828" y="4328"/>
                </a:cubicBezTo>
                <a:cubicBezTo>
                  <a:pt x="13359" y="3914"/>
                  <a:pt x="17871" y="3264"/>
                  <a:pt x="22324" y="2377"/>
                </a:cubicBezTo>
                <a:cubicBezTo>
                  <a:pt x="23566" y="2141"/>
                  <a:pt x="24807" y="1865"/>
                  <a:pt x="26048" y="1569"/>
                </a:cubicBezTo>
                <a:cubicBezTo>
                  <a:pt x="27113" y="1333"/>
                  <a:pt x="28467" y="835"/>
                  <a:pt x="29627" y="835"/>
                </a:cubicBezTo>
                <a:cubicBezTo>
                  <a:pt x="29819" y="835"/>
                  <a:pt x="30006" y="849"/>
                  <a:pt x="30186" y="880"/>
                </a:cubicBezTo>
                <a:cubicBezTo>
                  <a:pt x="30796" y="998"/>
                  <a:pt x="32274" y="683"/>
                  <a:pt x="31939" y="2062"/>
                </a:cubicBezTo>
                <a:cubicBezTo>
                  <a:pt x="31841" y="2456"/>
                  <a:pt x="31328" y="2811"/>
                  <a:pt x="30993" y="2949"/>
                </a:cubicBezTo>
                <a:cubicBezTo>
                  <a:pt x="30540" y="3086"/>
                  <a:pt x="30087" y="3185"/>
                  <a:pt x="29614" y="3264"/>
                </a:cubicBezTo>
                <a:cubicBezTo>
                  <a:pt x="28885" y="3441"/>
                  <a:pt x="28274" y="3756"/>
                  <a:pt x="27999" y="4485"/>
                </a:cubicBezTo>
                <a:cubicBezTo>
                  <a:pt x="27940" y="4604"/>
                  <a:pt x="28117" y="4761"/>
                  <a:pt x="28196" y="4820"/>
                </a:cubicBezTo>
                <a:cubicBezTo>
                  <a:pt x="28961" y="5354"/>
                  <a:pt x="29784" y="5564"/>
                  <a:pt x="30650" y="5564"/>
                </a:cubicBezTo>
                <a:cubicBezTo>
                  <a:pt x="31032" y="5564"/>
                  <a:pt x="31423" y="5523"/>
                  <a:pt x="31821" y="5451"/>
                </a:cubicBezTo>
                <a:cubicBezTo>
                  <a:pt x="33949" y="5057"/>
                  <a:pt x="36018" y="4170"/>
                  <a:pt x="38067" y="3500"/>
                </a:cubicBezTo>
                <a:lnTo>
                  <a:pt x="44608" y="1372"/>
                </a:lnTo>
                <a:cubicBezTo>
                  <a:pt x="45652" y="1037"/>
                  <a:pt x="46736" y="545"/>
                  <a:pt x="47820" y="466"/>
                </a:cubicBezTo>
                <a:cubicBezTo>
                  <a:pt x="47866" y="462"/>
                  <a:pt x="47913" y="461"/>
                  <a:pt x="47961" y="461"/>
                </a:cubicBezTo>
                <a:close/>
                <a:moveTo>
                  <a:pt x="47887" y="1"/>
                </a:moveTo>
                <a:cubicBezTo>
                  <a:pt x="47346" y="1"/>
                  <a:pt x="46785" y="115"/>
                  <a:pt x="46263" y="269"/>
                </a:cubicBezTo>
                <a:cubicBezTo>
                  <a:pt x="43308" y="1136"/>
                  <a:pt x="40392" y="2180"/>
                  <a:pt x="37456" y="3126"/>
                </a:cubicBezTo>
                <a:cubicBezTo>
                  <a:pt x="35939" y="3618"/>
                  <a:pt x="34422" y="4150"/>
                  <a:pt x="32905" y="4604"/>
                </a:cubicBezTo>
                <a:cubicBezTo>
                  <a:pt x="32057" y="4864"/>
                  <a:pt x="31161" y="5107"/>
                  <a:pt x="30294" y="5107"/>
                </a:cubicBezTo>
                <a:cubicBezTo>
                  <a:pt x="29690" y="5107"/>
                  <a:pt x="29099" y="4990"/>
                  <a:pt x="28548" y="4678"/>
                </a:cubicBezTo>
                <a:lnTo>
                  <a:pt x="28548" y="4678"/>
                </a:lnTo>
                <a:cubicBezTo>
                  <a:pt x="29329" y="3332"/>
                  <a:pt x="32773" y="3918"/>
                  <a:pt x="32412" y="1944"/>
                </a:cubicBezTo>
                <a:cubicBezTo>
                  <a:pt x="32213" y="702"/>
                  <a:pt x="30749" y="420"/>
                  <a:pt x="29620" y="420"/>
                </a:cubicBezTo>
                <a:cubicBezTo>
                  <a:pt x="29405" y="420"/>
                  <a:pt x="29203" y="431"/>
                  <a:pt x="29023" y="446"/>
                </a:cubicBezTo>
                <a:cubicBezTo>
                  <a:pt x="26501" y="663"/>
                  <a:pt x="23960" y="1530"/>
                  <a:pt x="21477" y="2023"/>
                </a:cubicBezTo>
                <a:cubicBezTo>
                  <a:pt x="18738" y="2554"/>
                  <a:pt x="16000" y="2988"/>
                  <a:pt x="13222" y="3343"/>
                </a:cubicBezTo>
                <a:cubicBezTo>
                  <a:pt x="10404" y="3697"/>
                  <a:pt x="7567" y="3953"/>
                  <a:pt x="4730" y="4131"/>
                </a:cubicBezTo>
                <a:cubicBezTo>
                  <a:pt x="2996" y="4229"/>
                  <a:pt x="277" y="4544"/>
                  <a:pt x="99" y="6791"/>
                </a:cubicBezTo>
                <a:cubicBezTo>
                  <a:pt x="1" y="8150"/>
                  <a:pt x="1163" y="9253"/>
                  <a:pt x="2346" y="9726"/>
                </a:cubicBezTo>
                <a:cubicBezTo>
                  <a:pt x="3420" y="10144"/>
                  <a:pt x="4676" y="10266"/>
                  <a:pt x="5943" y="10266"/>
                </a:cubicBezTo>
                <a:cubicBezTo>
                  <a:pt x="7184" y="10266"/>
                  <a:pt x="8435" y="10149"/>
                  <a:pt x="9537" y="10081"/>
                </a:cubicBezTo>
                <a:cubicBezTo>
                  <a:pt x="10897" y="10002"/>
                  <a:pt x="12256" y="9884"/>
                  <a:pt x="13616" y="9687"/>
                </a:cubicBezTo>
                <a:cubicBezTo>
                  <a:pt x="15172" y="9490"/>
                  <a:pt x="16748" y="8958"/>
                  <a:pt x="18285" y="8840"/>
                </a:cubicBezTo>
                <a:lnTo>
                  <a:pt x="18758" y="8721"/>
                </a:lnTo>
                <a:lnTo>
                  <a:pt x="19743" y="9293"/>
                </a:lnTo>
                <a:cubicBezTo>
                  <a:pt x="19763" y="9588"/>
                  <a:pt x="19073" y="9608"/>
                  <a:pt x="18896" y="9746"/>
                </a:cubicBezTo>
                <a:cubicBezTo>
                  <a:pt x="18187" y="10298"/>
                  <a:pt x="18108" y="10554"/>
                  <a:pt x="17142" y="10692"/>
                </a:cubicBezTo>
                <a:cubicBezTo>
                  <a:pt x="16354" y="10810"/>
                  <a:pt x="15822" y="11007"/>
                  <a:pt x="15606" y="11834"/>
                </a:cubicBezTo>
                <a:cubicBezTo>
                  <a:pt x="15599" y="11866"/>
                  <a:pt x="15608" y="11903"/>
                  <a:pt x="15627" y="11942"/>
                </a:cubicBezTo>
                <a:lnTo>
                  <a:pt x="15627" y="11942"/>
                </a:lnTo>
                <a:cubicBezTo>
                  <a:pt x="15687" y="13288"/>
                  <a:pt x="16980" y="13890"/>
                  <a:pt x="18200" y="13890"/>
                </a:cubicBezTo>
                <a:cubicBezTo>
                  <a:pt x="18275" y="13890"/>
                  <a:pt x="18349" y="13888"/>
                  <a:pt x="18423" y="13884"/>
                </a:cubicBezTo>
                <a:cubicBezTo>
                  <a:pt x="21103" y="13726"/>
                  <a:pt x="23841" y="13076"/>
                  <a:pt x="26501" y="12682"/>
                </a:cubicBezTo>
                <a:lnTo>
                  <a:pt x="34678" y="11421"/>
                </a:lnTo>
                <a:cubicBezTo>
                  <a:pt x="35880" y="11224"/>
                  <a:pt x="37200" y="11165"/>
                  <a:pt x="38362" y="10810"/>
                </a:cubicBezTo>
                <a:cubicBezTo>
                  <a:pt x="39032" y="10613"/>
                  <a:pt x="39702" y="10140"/>
                  <a:pt x="39682" y="9372"/>
                </a:cubicBezTo>
                <a:cubicBezTo>
                  <a:pt x="39682" y="8781"/>
                  <a:pt x="39269" y="8603"/>
                  <a:pt x="38934" y="8209"/>
                </a:cubicBezTo>
                <a:cubicBezTo>
                  <a:pt x="38382" y="7579"/>
                  <a:pt x="38047" y="7047"/>
                  <a:pt x="38737" y="6377"/>
                </a:cubicBezTo>
                <a:cubicBezTo>
                  <a:pt x="39269" y="5865"/>
                  <a:pt x="40175" y="5766"/>
                  <a:pt x="40845" y="5608"/>
                </a:cubicBezTo>
                <a:cubicBezTo>
                  <a:pt x="43308" y="5057"/>
                  <a:pt x="45889" y="4663"/>
                  <a:pt x="48293" y="3914"/>
                </a:cubicBezTo>
                <a:cubicBezTo>
                  <a:pt x="49494" y="3520"/>
                  <a:pt x="50893" y="2515"/>
                  <a:pt x="50046" y="1136"/>
                </a:cubicBezTo>
                <a:cubicBezTo>
                  <a:pt x="49529" y="282"/>
                  <a:pt x="48733" y="1"/>
                  <a:pt x="4788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1" name="Google Shape;1311;p52"/>
          <p:cNvSpPr/>
          <p:nvPr/>
        </p:nvSpPr>
        <p:spPr>
          <a:xfrm>
            <a:off x="7463263" y="3890150"/>
            <a:ext cx="1153600" cy="321450"/>
          </a:xfrm>
          <a:custGeom>
            <a:avLst/>
            <a:gdLst/>
            <a:ahLst/>
            <a:cxnLst/>
            <a:rect l="l" t="t" r="r" b="b"/>
            <a:pathLst>
              <a:path w="46144" h="12858" extrusionOk="0">
                <a:moveTo>
                  <a:pt x="43926" y="479"/>
                </a:moveTo>
                <a:cubicBezTo>
                  <a:pt x="44509" y="479"/>
                  <a:pt x="44950" y="712"/>
                  <a:pt x="44942" y="1436"/>
                </a:cubicBezTo>
                <a:cubicBezTo>
                  <a:pt x="44942" y="2618"/>
                  <a:pt x="42913" y="3150"/>
                  <a:pt x="42046" y="3525"/>
                </a:cubicBezTo>
                <a:lnTo>
                  <a:pt x="39484" y="4687"/>
                </a:lnTo>
                <a:cubicBezTo>
                  <a:pt x="37613" y="5534"/>
                  <a:pt x="35741" y="6382"/>
                  <a:pt x="33869" y="7209"/>
                </a:cubicBezTo>
                <a:cubicBezTo>
                  <a:pt x="32372" y="7899"/>
                  <a:pt x="30835" y="8490"/>
                  <a:pt x="29239" y="8943"/>
                </a:cubicBezTo>
                <a:cubicBezTo>
                  <a:pt x="28171" y="9235"/>
                  <a:pt x="27162" y="9366"/>
                  <a:pt x="26159" y="9366"/>
                </a:cubicBezTo>
                <a:cubicBezTo>
                  <a:pt x="24998" y="9366"/>
                  <a:pt x="23845" y="9190"/>
                  <a:pt x="22619" y="8884"/>
                </a:cubicBezTo>
                <a:cubicBezTo>
                  <a:pt x="22143" y="8763"/>
                  <a:pt x="21680" y="8709"/>
                  <a:pt x="21228" y="8709"/>
                </a:cubicBezTo>
                <a:cubicBezTo>
                  <a:pt x="18660" y="8709"/>
                  <a:pt x="16412" y="10424"/>
                  <a:pt x="13950" y="11228"/>
                </a:cubicBezTo>
                <a:cubicBezTo>
                  <a:pt x="12176" y="11819"/>
                  <a:pt x="10324" y="12174"/>
                  <a:pt x="8433" y="12273"/>
                </a:cubicBezTo>
                <a:lnTo>
                  <a:pt x="7743" y="12312"/>
                </a:lnTo>
                <a:cubicBezTo>
                  <a:pt x="6758" y="11701"/>
                  <a:pt x="6660" y="11130"/>
                  <a:pt x="7448" y="10578"/>
                </a:cubicBezTo>
                <a:cubicBezTo>
                  <a:pt x="7743" y="10401"/>
                  <a:pt x="8058" y="10263"/>
                  <a:pt x="8374" y="10184"/>
                </a:cubicBezTo>
                <a:cubicBezTo>
                  <a:pt x="8886" y="10027"/>
                  <a:pt x="9457" y="9908"/>
                  <a:pt x="9911" y="9593"/>
                </a:cubicBezTo>
                <a:cubicBezTo>
                  <a:pt x="10305" y="9317"/>
                  <a:pt x="11073" y="8509"/>
                  <a:pt x="10600" y="8037"/>
                </a:cubicBezTo>
                <a:cubicBezTo>
                  <a:pt x="10408" y="7854"/>
                  <a:pt x="9980" y="7794"/>
                  <a:pt x="9523" y="7794"/>
                </a:cubicBezTo>
                <a:cubicBezTo>
                  <a:pt x="8992" y="7794"/>
                  <a:pt x="8423" y="7875"/>
                  <a:pt x="8137" y="7938"/>
                </a:cubicBezTo>
                <a:cubicBezTo>
                  <a:pt x="7448" y="8076"/>
                  <a:pt x="6916" y="8450"/>
                  <a:pt x="6305" y="8805"/>
                </a:cubicBezTo>
                <a:cubicBezTo>
                  <a:pt x="5341" y="9339"/>
                  <a:pt x="4241" y="9737"/>
                  <a:pt x="3138" y="9737"/>
                </a:cubicBezTo>
                <a:cubicBezTo>
                  <a:pt x="2978" y="9737"/>
                  <a:pt x="2819" y="9729"/>
                  <a:pt x="2660" y="9711"/>
                </a:cubicBezTo>
                <a:cubicBezTo>
                  <a:pt x="1517" y="9593"/>
                  <a:pt x="630" y="8174"/>
                  <a:pt x="1754" y="7465"/>
                </a:cubicBezTo>
                <a:cubicBezTo>
                  <a:pt x="2207" y="7170"/>
                  <a:pt x="2758" y="6933"/>
                  <a:pt x="3251" y="6677"/>
                </a:cubicBezTo>
                <a:cubicBezTo>
                  <a:pt x="4256" y="6106"/>
                  <a:pt x="5320" y="5613"/>
                  <a:pt x="6403" y="5219"/>
                </a:cubicBezTo>
                <a:cubicBezTo>
                  <a:pt x="8177" y="4687"/>
                  <a:pt x="9970" y="4155"/>
                  <a:pt x="11743" y="3643"/>
                </a:cubicBezTo>
                <a:cubicBezTo>
                  <a:pt x="13634" y="3111"/>
                  <a:pt x="15565" y="2441"/>
                  <a:pt x="17476" y="2008"/>
                </a:cubicBezTo>
                <a:cubicBezTo>
                  <a:pt x="17663" y="1967"/>
                  <a:pt x="17854" y="1947"/>
                  <a:pt x="18045" y="1947"/>
                </a:cubicBezTo>
                <a:cubicBezTo>
                  <a:pt x="18599" y="1947"/>
                  <a:pt x="19155" y="2113"/>
                  <a:pt x="19624" y="2421"/>
                </a:cubicBezTo>
                <a:cubicBezTo>
                  <a:pt x="19900" y="2579"/>
                  <a:pt x="19860" y="2658"/>
                  <a:pt x="20195" y="2796"/>
                </a:cubicBezTo>
                <a:cubicBezTo>
                  <a:pt x="20485" y="2918"/>
                  <a:pt x="20799" y="2993"/>
                  <a:pt x="21118" y="2993"/>
                </a:cubicBezTo>
                <a:cubicBezTo>
                  <a:pt x="21211" y="2993"/>
                  <a:pt x="21304" y="2986"/>
                  <a:pt x="21397" y="2973"/>
                </a:cubicBezTo>
                <a:cubicBezTo>
                  <a:pt x="21969" y="2914"/>
                  <a:pt x="22520" y="2776"/>
                  <a:pt x="23052" y="2599"/>
                </a:cubicBezTo>
                <a:cubicBezTo>
                  <a:pt x="23960" y="2334"/>
                  <a:pt x="25250" y="1669"/>
                  <a:pt x="26224" y="1669"/>
                </a:cubicBezTo>
                <a:cubicBezTo>
                  <a:pt x="26264" y="1669"/>
                  <a:pt x="26304" y="1670"/>
                  <a:pt x="26343" y="1673"/>
                </a:cubicBezTo>
                <a:cubicBezTo>
                  <a:pt x="28096" y="1791"/>
                  <a:pt x="27643" y="2717"/>
                  <a:pt x="28293" y="3584"/>
                </a:cubicBezTo>
                <a:cubicBezTo>
                  <a:pt x="28608" y="3958"/>
                  <a:pt x="29003" y="4234"/>
                  <a:pt x="29456" y="4411"/>
                </a:cubicBezTo>
                <a:cubicBezTo>
                  <a:pt x="29840" y="4552"/>
                  <a:pt x="30230" y="4609"/>
                  <a:pt x="30621" y="4609"/>
                </a:cubicBezTo>
                <a:cubicBezTo>
                  <a:pt x="31654" y="4609"/>
                  <a:pt x="32695" y="4208"/>
                  <a:pt x="33652" y="3879"/>
                </a:cubicBezTo>
                <a:lnTo>
                  <a:pt x="38637" y="2145"/>
                </a:lnTo>
                <a:lnTo>
                  <a:pt x="41337" y="1200"/>
                </a:lnTo>
                <a:cubicBezTo>
                  <a:pt x="41768" y="1044"/>
                  <a:pt x="43018" y="479"/>
                  <a:pt x="43926" y="479"/>
                </a:cubicBezTo>
                <a:close/>
                <a:moveTo>
                  <a:pt x="43950" y="1"/>
                </a:moveTo>
                <a:cubicBezTo>
                  <a:pt x="43632" y="1"/>
                  <a:pt x="43311" y="49"/>
                  <a:pt x="43031" y="116"/>
                </a:cubicBezTo>
                <a:cubicBezTo>
                  <a:pt x="40844" y="609"/>
                  <a:pt x="38677" y="1594"/>
                  <a:pt x="36549" y="2323"/>
                </a:cubicBezTo>
                <a:lnTo>
                  <a:pt x="33377" y="3426"/>
                </a:lnTo>
                <a:cubicBezTo>
                  <a:pt x="32535" y="3720"/>
                  <a:pt x="31560" y="4120"/>
                  <a:pt x="30636" y="4120"/>
                </a:cubicBezTo>
                <a:cubicBezTo>
                  <a:pt x="30132" y="4120"/>
                  <a:pt x="29644" y="4002"/>
                  <a:pt x="29200" y="3682"/>
                </a:cubicBezTo>
                <a:cubicBezTo>
                  <a:pt x="28392" y="3111"/>
                  <a:pt x="28549" y="1948"/>
                  <a:pt x="27722" y="1416"/>
                </a:cubicBezTo>
                <a:cubicBezTo>
                  <a:pt x="27415" y="1230"/>
                  <a:pt x="27065" y="1166"/>
                  <a:pt x="26710" y="1166"/>
                </a:cubicBezTo>
                <a:cubicBezTo>
                  <a:pt x="26427" y="1166"/>
                  <a:pt x="26141" y="1206"/>
                  <a:pt x="25870" y="1259"/>
                </a:cubicBezTo>
                <a:cubicBezTo>
                  <a:pt x="24826" y="1456"/>
                  <a:pt x="23801" y="1850"/>
                  <a:pt x="22776" y="2145"/>
                </a:cubicBezTo>
                <a:cubicBezTo>
                  <a:pt x="22216" y="2304"/>
                  <a:pt x="21729" y="2463"/>
                  <a:pt x="21248" y="2463"/>
                </a:cubicBezTo>
                <a:cubicBezTo>
                  <a:pt x="20834" y="2463"/>
                  <a:pt x="20426" y="2345"/>
                  <a:pt x="19979" y="2008"/>
                </a:cubicBezTo>
                <a:cubicBezTo>
                  <a:pt x="19742" y="1791"/>
                  <a:pt x="19486" y="1594"/>
                  <a:pt x="19210" y="1416"/>
                </a:cubicBezTo>
                <a:cubicBezTo>
                  <a:pt x="18965" y="1314"/>
                  <a:pt x="18729" y="1273"/>
                  <a:pt x="18497" y="1273"/>
                </a:cubicBezTo>
                <a:cubicBezTo>
                  <a:pt x="18060" y="1273"/>
                  <a:pt x="17639" y="1419"/>
                  <a:pt x="17201" y="1574"/>
                </a:cubicBezTo>
                <a:cubicBezTo>
                  <a:pt x="16038" y="1968"/>
                  <a:pt x="14876" y="2264"/>
                  <a:pt x="13693" y="2579"/>
                </a:cubicBezTo>
                <a:cubicBezTo>
                  <a:pt x="11189" y="3239"/>
                  <a:pt x="8723" y="3995"/>
                  <a:pt x="6238" y="4752"/>
                </a:cubicBezTo>
                <a:lnTo>
                  <a:pt x="6238" y="4752"/>
                </a:lnTo>
                <a:cubicBezTo>
                  <a:pt x="6233" y="4752"/>
                  <a:pt x="6228" y="4751"/>
                  <a:pt x="6223" y="4751"/>
                </a:cubicBezTo>
                <a:cubicBezTo>
                  <a:pt x="6191" y="4751"/>
                  <a:pt x="6159" y="4756"/>
                  <a:pt x="6128" y="4766"/>
                </a:cubicBezTo>
                <a:cubicBezTo>
                  <a:pt x="5261" y="5061"/>
                  <a:pt x="4433" y="5436"/>
                  <a:pt x="3625" y="5869"/>
                </a:cubicBezTo>
                <a:cubicBezTo>
                  <a:pt x="2758" y="6303"/>
                  <a:pt x="1714" y="6677"/>
                  <a:pt x="985" y="7288"/>
                </a:cubicBezTo>
                <a:cubicBezTo>
                  <a:pt x="0" y="8115"/>
                  <a:pt x="414" y="9376"/>
                  <a:pt x="1458" y="9908"/>
                </a:cubicBezTo>
                <a:cubicBezTo>
                  <a:pt x="1935" y="10143"/>
                  <a:pt x="2478" y="10239"/>
                  <a:pt x="3038" y="10239"/>
                </a:cubicBezTo>
                <a:cubicBezTo>
                  <a:pt x="4029" y="10239"/>
                  <a:pt x="5073" y="9938"/>
                  <a:pt x="5891" y="9573"/>
                </a:cubicBezTo>
                <a:cubicBezTo>
                  <a:pt x="6837" y="9140"/>
                  <a:pt x="7645" y="8431"/>
                  <a:pt x="8728" y="8332"/>
                </a:cubicBezTo>
                <a:cubicBezTo>
                  <a:pt x="8821" y="8327"/>
                  <a:pt x="8953" y="8323"/>
                  <a:pt x="9098" y="8323"/>
                </a:cubicBezTo>
                <a:cubicBezTo>
                  <a:pt x="9508" y="8323"/>
                  <a:pt x="10024" y="8354"/>
                  <a:pt x="10068" y="8470"/>
                </a:cubicBezTo>
                <a:cubicBezTo>
                  <a:pt x="10364" y="9120"/>
                  <a:pt x="7034" y="10086"/>
                  <a:pt x="6640" y="10559"/>
                </a:cubicBezTo>
                <a:cubicBezTo>
                  <a:pt x="5931" y="11425"/>
                  <a:pt x="6226" y="12489"/>
                  <a:pt x="7329" y="12746"/>
                </a:cubicBezTo>
                <a:cubicBezTo>
                  <a:pt x="7674" y="12824"/>
                  <a:pt x="8046" y="12857"/>
                  <a:pt x="8433" y="12857"/>
                </a:cubicBezTo>
                <a:cubicBezTo>
                  <a:pt x="9797" y="12857"/>
                  <a:pt x="11349" y="12446"/>
                  <a:pt x="12531" y="12154"/>
                </a:cubicBezTo>
                <a:cubicBezTo>
                  <a:pt x="14698" y="11622"/>
                  <a:pt x="16590" y="10696"/>
                  <a:pt x="18599" y="9790"/>
                </a:cubicBezTo>
                <a:cubicBezTo>
                  <a:pt x="19454" y="9403"/>
                  <a:pt x="20273" y="9178"/>
                  <a:pt x="21135" y="9178"/>
                </a:cubicBezTo>
                <a:cubicBezTo>
                  <a:pt x="21545" y="9178"/>
                  <a:pt x="21964" y="9229"/>
                  <a:pt x="22402" y="9337"/>
                </a:cubicBezTo>
                <a:cubicBezTo>
                  <a:pt x="23368" y="9593"/>
                  <a:pt x="24274" y="9849"/>
                  <a:pt x="25259" y="9908"/>
                </a:cubicBezTo>
                <a:cubicBezTo>
                  <a:pt x="25470" y="9922"/>
                  <a:pt x="25681" y="9928"/>
                  <a:pt x="25891" y="9928"/>
                </a:cubicBezTo>
                <a:cubicBezTo>
                  <a:pt x="27567" y="9928"/>
                  <a:pt x="29220" y="9527"/>
                  <a:pt x="30796" y="9002"/>
                </a:cubicBezTo>
                <a:cubicBezTo>
                  <a:pt x="35110" y="7524"/>
                  <a:pt x="39268" y="5357"/>
                  <a:pt x="43425" y="3505"/>
                </a:cubicBezTo>
                <a:cubicBezTo>
                  <a:pt x="44410" y="3052"/>
                  <a:pt x="46144" y="2165"/>
                  <a:pt x="45474" y="786"/>
                </a:cubicBezTo>
                <a:cubicBezTo>
                  <a:pt x="45187" y="186"/>
                  <a:pt x="44573" y="1"/>
                  <a:pt x="4395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2" name="Google Shape;1312;p52"/>
          <p:cNvSpPr/>
          <p:nvPr/>
        </p:nvSpPr>
        <p:spPr>
          <a:xfrm>
            <a:off x="0" y="0"/>
            <a:ext cx="2149537" cy="2495991"/>
          </a:xfrm>
          <a:custGeom>
            <a:avLst/>
            <a:gdLst/>
            <a:ahLst/>
            <a:cxnLst/>
            <a:rect l="l" t="t" r="r" b="b"/>
            <a:pathLst>
              <a:path w="82413" h="95696" extrusionOk="0">
                <a:moveTo>
                  <a:pt x="0" y="0"/>
                </a:moveTo>
                <a:lnTo>
                  <a:pt x="0" y="70492"/>
                </a:lnTo>
                <a:cubicBezTo>
                  <a:pt x="10133" y="86005"/>
                  <a:pt x="25239" y="95695"/>
                  <a:pt x="40079" y="95695"/>
                </a:cubicBezTo>
                <a:cubicBezTo>
                  <a:pt x="43020" y="95695"/>
                  <a:pt x="45950" y="95315"/>
                  <a:pt x="48829" y="94524"/>
                </a:cubicBezTo>
                <a:cubicBezTo>
                  <a:pt x="71478" y="88299"/>
                  <a:pt x="82412" y="59013"/>
                  <a:pt x="73244" y="29109"/>
                </a:cubicBezTo>
                <a:cubicBezTo>
                  <a:pt x="69683" y="17513"/>
                  <a:pt x="63619" y="7520"/>
                  <a:pt x="56217" y="0"/>
                </a:cubicBezTo>
                <a:close/>
              </a:path>
            </a:pathLst>
          </a:custGeom>
          <a:solidFill>
            <a:srgbClr val="8DCED4">
              <a:alpha val="6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3" name="Google Shape;1313;p52"/>
          <p:cNvSpPr/>
          <p:nvPr/>
        </p:nvSpPr>
        <p:spPr>
          <a:xfrm>
            <a:off x="7973813" y="1347546"/>
            <a:ext cx="192795" cy="245160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4" name="Google Shape;1314;p52"/>
          <p:cNvSpPr/>
          <p:nvPr/>
        </p:nvSpPr>
        <p:spPr>
          <a:xfrm>
            <a:off x="801125" y="179038"/>
            <a:ext cx="283484" cy="360463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5" name="Google Shape;1315;p52"/>
          <p:cNvSpPr/>
          <p:nvPr/>
        </p:nvSpPr>
        <p:spPr>
          <a:xfrm>
            <a:off x="317125" y="1347546"/>
            <a:ext cx="192795" cy="245160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6" name="Google Shape;1316;p52"/>
          <p:cNvSpPr/>
          <p:nvPr/>
        </p:nvSpPr>
        <p:spPr>
          <a:xfrm>
            <a:off x="925300" y="2599564"/>
            <a:ext cx="283484" cy="360430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17" name="Google Shape;1317;p52"/>
          <p:cNvGrpSpPr/>
          <p:nvPr/>
        </p:nvGrpSpPr>
        <p:grpSpPr>
          <a:xfrm flipH="1">
            <a:off x="264867" y="3119825"/>
            <a:ext cx="1355987" cy="1844573"/>
            <a:chOff x="9898625" y="1841950"/>
            <a:chExt cx="2427040" cy="3301545"/>
          </a:xfrm>
        </p:grpSpPr>
        <p:sp>
          <p:nvSpPr>
            <p:cNvPr id="1318" name="Google Shape;1318;p52"/>
            <p:cNvSpPr/>
            <p:nvPr/>
          </p:nvSpPr>
          <p:spPr>
            <a:xfrm>
              <a:off x="9926420" y="1865357"/>
              <a:ext cx="2368968" cy="3254668"/>
            </a:xfrm>
            <a:custGeom>
              <a:avLst/>
              <a:gdLst/>
              <a:ahLst/>
              <a:cxnLst/>
              <a:rect l="l" t="t" r="r" b="b"/>
              <a:pathLst>
                <a:path w="37245" h="51170" extrusionOk="0">
                  <a:moveTo>
                    <a:pt x="21505" y="1"/>
                  </a:moveTo>
                  <a:cubicBezTo>
                    <a:pt x="15199" y="2073"/>
                    <a:pt x="9035" y="4569"/>
                    <a:pt x="3064" y="7491"/>
                  </a:cubicBezTo>
                  <a:cubicBezTo>
                    <a:pt x="2240" y="8507"/>
                    <a:pt x="1931" y="9743"/>
                    <a:pt x="2214" y="10862"/>
                  </a:cubicBezTo>
                  <a:lnTo>
                    <a:pt x="2253" y="11030"/>
                  </a:lnTo>
                  <a:cubicBezTo>
                    <a:pt x="3038" y="12342"/>
                    <a:pt x="5058" y="14697"/>
                    <a:pt x="7401" y="17233"/>
                  </a:cubicBezTo>
                  <a:cubicBezTo>
                    <a:pt x="6912" y="17825"/>
                    <a:pt x="6423" y="18417"/>
                    <a:pt x="5921" y="19009"/>
                  </a:cubicBezTo>
                  <a:cubicBezTo>
                    <a:pt x="4930" y="19575"/>
                    <a:pt x="3926" y="20154"/>
                    <a:pt x="2935" y="20759"/>
                  </a:cubicBezTo>
                  <a:cubicBezTo>
                    <a:pt x="2510" y="21480"/>
                    <a:pt x="2330" y="22316"/>
                    <a:pt x="2433" y="23153"/>
                  </a:cubicBezTo>
                  <a:cubicBezTo>
                    <a:pt x="1609" y="24156"/>
                    <a:pt x="786" y="25134"/>
                    <a:pt x="1" y="26125"/>
                  </a:cubicBezTo>
                  <a:cubicBezTo>
                    <a:pt x="400" y="26190"/>
                    <a:pt x="799" y="26267"/>
                    <a:pt x="1198" y="26331"/>
                  </a:cubicBezTo>
                  <a:cubicBezTo>
                    <a:pt x="1558" y="27129"/>
                    <a:pt x="1751" y="27979"/>
                    <a:pt x="1777" y="28854"/>
                  </a:cubicBezTo>
                  <a:lnTo>
                    <a:pt x="400" y="30449"/>
                  </a:lnTo>
                  <a:cubicBezTo>
                    <a:pt x="400" y="30449"/>
                    <a:pt x="1017" y="30501"/>
                    <a:pt x="2291" y="30745"/>
                  </a:cubicBezTo>
                  <a:cubicBezTo>
                    <a:pt x="2291" y="31196"/>
                    <a:pt x="2356" y="31646"/>
                    <a:pt x="2485" y="32084"/>
                  </a:cubicBezTo>
                  <a:lnTo>
                    <a:pt x="2536" y="32264"/>
                  </a:lnTo>
                  <a:cubicBezTo>
                    <a:pt x="2626" y="32418"/>
                    <a:pt x="2729" y="32586"/>
                    <a:pt x="2858" y="32766"/>
                  </a:cubicBezTo>
                  <a:cubicBezTo>
                    <a:pt x="2613" y="33049"/>
                    <a:pt x="2382" y="33332"/>
                    <a:pt x="2137" y="33628"/>
                  </a:cubicBezTo>
                  <a:cubicBezTo>
                    <a:pt x="2497" y="33705"/>
                    <a:pt x="2871" y="33795"/>
                    <a:pt x="3244" y="33886"/>
                  </a:cubicBezTo>
                  <a:cubicBezTo>
                    <a:pt x="3488" y="34786"/>
                    <a:pt x="3566" y="35726"/>
                    <a:pt x="3463" y="36652"/>
                  </a:cubicBezTo>
                  <a:lnTo>
                    <a:pt x="1931" y="38377"/>
                  </a:lnTo>
                  <a:cubicBezTo>
                    <a:pt x="1931" y="38377"/>
                    <a:pt x="3089" y="38531"/>
                    <a:pt x="5483" y="39265"/>
                  </a:cubicBezTo>
                  <a:lnTo>
                    <a:pt x="5226" y="40784"/>
                  </a:lnTo>
                  <a:lnTo>
                    <a:pt x="5226" y="40784"/>
                  </a:lnTo>
                  <a:lnTo>
                    <a:pt x="6255" y="40320"/>
                  </a:lnTo>
                  <a:lnTo>
                    <a:pt x="7182" y="41581"/>
                  </a:lnTo>
                  <a:lnTo>
                    <a:pt x="7401" y="39908"/>
                  </a:lnTo>
                  <a:cubicBezTo>
                    <a:pt x="7967" y="40101"/>
                    <a:pt x="8572" y="40333"/>
                    <a:pt x="9228" y="40590"/>
                  </a:cubicBezTo>
                  <a:cubicBezTo>
                    <a:pt x="11828" y="43538"/>
                    <a:pt x="14607" y="46549"/>
                    <a:pt x="16512" y="48595"/>
                  </a:cubicBezTo>
                  <a:cubicBezTo>
                    <a:pt x="17992" y="50191"/>
                    <a:pt x="18931" y="51169"/>
                    <a:pt x="18931" y="51169"/>
                  </a:cubicBezTo>
                  <a:cubicBezTo>
                    <a:pt x="19807" y="50731"/>
                    <a:pt x="20643" y="50307"/>
                    <a:pt x="21441" y="49921"/>
                  </a:cubicBezTo>
                  <a:lnTo>
                    <a:pt x="21583" y="50474"/>
                  </a:lnTo>
                  <a:lnTo>
                    <a:pt x="23075" y="49612"/>
                  </a:lnTo>
                  <a:lnTo>
                    <a:pt x="22972" y="49187"/>
                  </a:lnTo>
                  <a:cubicBezTo>
                    <a:pt x="31981" y="44953"/>
                    <a:pt x="36228" y="44426"/>
                    <a:pt x="36228" y="44426"/>
                  </a:cubicBezTo>
                  <a:lnTo>
                    <a:pt x="34709" y="42701"/>
                  </a:lnTo>
                  <a:cubicBezTo>
                    <a:pt x="34606" y="41774"/>
                    <a:pt x="34684" y="40835"/>
                    <a:pt x="34915" y="39934"/>
                  </a:cubicBezTo>
                  <a:cubicBezTo>
                    <a:pt x="35288" y="39844"/>
                    <a:pt x="35662" y="39754"/>
                    <a:pt x="36035" y="39677"/>
                  </a:cubicBezTo>
                  <a:cubicBezTo>
                    <a:pt x="34593" y="37952"/>
                    <a:pt x="33101" y="36215"/>
                    <a:pt x="31582" y="34478"/>
                  </a:cubicBezTo>
                  <a:cubicBezTo>
                    <a:pt x="35378" y="32895"/>
                    <a:pt x="37244" y="32521"/>
                    <a:pt x="37244" y="32521"/>
                  </a:cubicBezTo>
                  <a:lnTo>
                    <a:pt x="35597" y="31093"/>
                  </a:lnTo>
                  <a:cubicBezTo>
                    <a:pt x="35430" y="30256"/>
                    <a:pt x="35430" y="29407"/>
                    <a:pt x="35610" y="28571"/>
                  </a:cubicBezTo>
                  <a:cubicBezTo>
                    <a:pt x="35970" y="28468"/>
                    <a:pt x="36331" y="28365"/>
                    <a:pt x="36704" y="28249"/>
                  </a:cubicBezTo>
                  <a:cubicBezTo>
                    <a:pt x="36202" y="27798"/>
                    <a:pt x="35700" y="27335"/>
                    <a:pt x="35185" y="26885"/>
                  </a:cubicBezTo>
                  <a:cubicBezTo>
                    <a:pt x="35353" y="26640"/>
                    <a:pt x="35507" y="26409"/>
                    <a:pt x="35623" y="26203"/>
                  </a:cubicBezTo>
                  <a:lnTo>
                    <a:pt x="35674" y="26022"/>
                  </a:lnTo>
                  <a:cubicBezTo>
                    <a:pt x="36061" y="24774"/>
                    <a:pt x="35880" y="23423"/>
                    <a:pt x="35185" y="22329"/>
                  </a:cubicBezTo>
                  <a:cubicBezTo>
                    <a:pt x="34799" y="22110"/>
                    <a:pt x="34413" y="21904"/>
                    <a:pt x="34040" y="21698"/>
                  </a:cubicBezTo>
                  <a:cubicBezTo>
                    <a:pt x="34761" y="21505"/>
                    <a:pt x="35507" y="21338"/>
                    <a:pt x="36254" y="21222"/>
                  </a:cubicBezTo>
                  <a:lnTo>
                    <a:pt x="34825" y="19678"/>
                  </a:lnTo>
                  <a:cubicBezTo>
                    <a:pt x="34799" y="18816"/>
                    <a:pt x="34954" y="17953"/>
                    <a:pt x="35288" y="17156"/>
                  </a:cubicBezTo>
                  <a:cubicBezTo>
                    <a:pt x="35674" y="17053"/>
                    <a:pt x="36073" y="16975"/>
                    <a:pt x="36472" y="16885"/>
                  </a:cubicBezTo>
                  <a:cubicBezTo>
                    <a:pt x="31569" y="11300"/>
                    <a:pt x="25958" y="5753"/>
                    <a:pt x="2150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9" name="Google Shape;1319;p52"/>
            <p:cNvSpPr/>
            <p:nvPr/>
          </p:nvSpPr>
          <p:spPr>
            <a:xfrm>
              <a:off x="9898625" y="1841950"/>
              <a:ext cx="2427040" cy="3301545"/>
            </a:xfrm>
            <a:custGeom>
              <a:avLst/>
              <a:gdLst/>
              <a:ahLst/>
              <a:cxnLst/>
              <a:rect l="l" t="t" r="r" b="b"/>
              <a:pathLst>
                <a:path w="38158" h="51907" extrusionOk="0">
                  <a:moveTo>
                    <a:pt x="21913" y="794"/>
                  </a:moveTo>
                  <a:cubicBezTo>
                    <a:pt x="26356" y="6491"/>
                    <a:pt x="31485" y="11582"/>
                    <a:pt x="36269" y="16976"/>
                  </a:cubicBezTo>
                  <a:lnTo>
                    <a:pt x="36269" y="16976"/>
                  </a:lnTo>
                  <a:cubicBezTo>
                    <a:pt x="35820" y="17048"/>
                    <a:pt x="35461" y="17137"/>
                    <a:pt x="35288" y="17626"/>
                  </a:cubicBezTo>
                  <a:cubicBezTo>
                    <a:pt x="35056" y="18296"/>
                    <a:pt x="34760" y="19338"/>
                    <a:pt x="34940" y="20007"/>
                  </a:cubicBezTo>
                  <a:cubicBezTo>
                    <a:pt x="35030" y="20329"/>
                    <a:pt x="35365" y="20586"/>
                    <a:pt x="35584" y="20831"/>
                  </a:cubicBezTo>
                  <a:lnTo>
                    <a:pt x="36036" y="21315"/>
                  </a:lnTo>
                  <a:lnTo>
                    <a:pt x="36036" y="21315"/>
                  </a:lnTo>
                  <a:cubicBezTo>
                    <a:pt x="35457" y="21422"/>
                    <a:pt x="34880" y="21556"/>
                    <a:pt x="34310" y="21706"/>
                  </a:cubicBezTo>
                  <a:cubicBezTo>
                    <a:pt x="33949" y="21796"/>
                    <a:pt x="34233" y="22311"/>
                    <a:pt x="34438" y="22427"/>
                  </a:cubicBezTo>
                  <a:cubicBezTo>
                    <a:pt x="34760" y="22594"/>
                    <a:pt x="35172" y="22748"/>
                    <a:pt x="35429" y="22993"/>
                  </a:cubicBezTo>
                  <a:cubicBezTo>
                    <a:pt x="35751" y="23315"/>
                    <a:pt x="35893" y="24010"/>
                    <a:pt x="35944" y="24434"/>
                  </a:cubicBezTo>
                  <a:cubicBezTo>
                    <a:pt x="36073" y="25322"/>
                    <a:pt x="35867" y="26223"/>
                    <a:pt x="35352" y="26957"/>
                  </a:cubicBezTo>
                  <a:cubicBezTo>
                    <a:pt x="35211" y="27163"/>
                    <a:pt x="35365" y="27420"/>
                    <a:pt x="35519" y="27549"/>
                  </a:cubicBezTo>
                  <a:cubicBezTo>
                    <a:pt x="35825" y="27823"/>
                    <a:pt x="36130" y="28102"/>
                    <a:pt x="36436" y="28382"/>
                  </a:cubicBezTo>
                  <a:lnTo>
                    <a:pt x="36436" y="28382"/>
                  </a:lnTo>
                  <a:cubicBezTo>
                    <a:pt x="36044" y="28472"/>
                    <a:pt x="35733" y="28590"/>
                    <a:pt x="35661" y="29067"/>
                  </a:cubicBezTo>
                  <a:cubicBezTo>
                    <a:pt x="35558" y="29736"/>
                    <a:pt x="35429" y="30856"/>
                    <a:pt x="35738" y="31500"/>
                  </a:cubicBezTo>
                  <a:cubicBezTo>
                    <a:pt x="35893" y="31834"/>
                    <a:pt x="36304" y="32092"/>
                    <a:pt x="36575" y="32323"/>
                  </a:cubicBezTo>
                  <a:lnTo>
                    <a:pt x="36954" y="32654"/>
                  </a:lnTo>
                  <a:lnTo>
                    <a:pt x="36954" y="32654"/>
                  </a:lnTo>
                  <a:cubicBezTo>
                    <a:pt x="35184" y="33075"/>
                    <a:pt x="33449" y="33813"/>
                    <a:pt x="31787" y="34498"/>
                  </a:cubicBezTo>
                  <a:cubicBezTo>
                    <a:pt x="31569" y="34588"/>
                    <a:pt x="31749" y="34961"/>
                    <a:pt x="31839" y="35064"/>
                  </a:cubicBezTo>
                  <a:cubicBezTo>
                    <a:pt x="33187" y="36622"/>
                    <a:pt x="34535" y="38179"/>
                    <a:pt x="35864" y="39755"/>
                  </a:cubicBezTo>
                  <a:lnTo>
                    <a:pt x="35864" y="39755"/>
                  </a:lnTo>
                  <a:cubicBezTo>
                    <a:pt x="35403" y="39832"/>
                    <a:pt x="35059" y="39912"/>
                    <a:pt x="34940" y="40444"/>
                  </a:cubicBezTo>
                  <a:cubicBezTo>
                    <a:pt x="34773" y="41293"/>
                    <a:pt x="34734" y="42155"/>
                    <a:pt x="34825" y="43018"/>
                  </a:cubicBezTo>
                  <a:cubicBezTo>
                    <a:pt x="34842" y="43145"/>
                    <a:pt x="34920" y="43257"/>
                    <a:pt x="35017" y="43331"/>
                  </a:cubicBezTo>
                  <a:lnTo>
                    <a:pt x="35017" y="43331"/>
                  </a:lnTo>
                  <a:lnTo>
                    <a:pt x="36034" y="44495"/>
                  </a:lnTo>
                  <a:lnTo>
                    <a:pt x="36034" y="44495"/>
                  </a:lnTo>
                  <a:cubicBezTo>
                    <a:pt x="35078" y="44663"/>
                    <a:pt x="34126" y="44958"/>
                    <a:pt x="33203" y="45244"/>
                  </a:cubicBezTo>
                  <a:cubicBezTo>
                    <a:pt x="29767" y="46286"/>
                    <a:pt x="26447" y="47689"/>
                    <a:pt x="23204" y="49208"/>
                  </a:cubicBezTo>
                  <a:cubicBezTo>
                    <a:pt x="23101" y="49259"/>
                    <a:pt x="23088" y="49414"/>
                    <a:pt x="23101" y="49504"/>
                  </a:cubicBezTo>
                  <a:lnTo>
                    <a:pt x="23159" y="49718"/>
                  </a:lnTo>
                  <a:lnTo>
                    <a:pt x="23159" y="49718"/>
                  </a:lnTo>
                  <a:lnTo>
                    <a:pt x="22171" y="50288"/>
                  </a:lnTo>
                  <a:lnTo>
                    <a:pt x="22171" y="50288"/>
                  </a:lnTo>
                  <a:cubicBezTo>
                    <a:pt x="22114" y="50120"/>
                    <a:pt x="21972" y="49912"/>
                    <a:pt x="21790" y="49912"/>
                  </a:cubicBezTo>
                  <a:cubicBezTo>
                    <a:pt x="21752" y="49912"/>
                    <a:pt x="21713" y="49921"/>
                    <a:pt x="21672" y="49941"/>
                  </a:cubicBezTo>
                  <a:cubicBezTo>
                    <a:pt x="20894" y="50324"/>
                    <a:pt x="20117" y="50707"/>
                    <a:pt x="19339" y="51110"/>
                  </a:cubicBezTo>
                  <a:lnTo>
                    <a:pt x="19339" y="51110"/>
                  </a:lnTo>
                  <a:cubicBezTo>
                    <a:pt x="17836" y="49518"/>
                    <a:pt x="16345" y="47915"/>
                    <a:pt x="14877" y="46299"/>
                  </a:cubicBezTo>
                  <a:cubicBezTo>
                    <a:pt x="13757" y="45090"/>
                    <a:pt x="12651" y="43880"/>
                    <a:pt x="11557" y="42657"/>
                  </a:cubicBezTo>
                  <a:cubicBezTo>
                    <a:pt x="11003" y="42040"/>
                    <a:pt x="10489" y="41229"/>
                    <a:pt x="9845" y="40727"/>
                  </a:cubicBezTo>
                  <a:cubicBezTo>
                    <a:pt x="9318" y="40315"/>
                    <a:pt x="8481" y="40148"/>
                    <a:pt x="7863" y="39929"/>
                  </a:cubicBezTo>
                  <a:cubicBezTo>
                    <a:pt x="7828" y="39911"/>
                    <a:pt x="7790" y="39903"/>
                    <a:pt x="7755" y="39903"/>
                  </a:cubicBezTo>
                  <a:cubicBezTo>
                    <a:pt x="7636" y="39903"/>
                    <a:pt x="7532" y="39993"/>
                    <a:pt x="7542" y="40122"/>
                  </a:cubicBezTo>
                  <a:lnTo>
                    <a:pt x="7395" y="41181"/>
                  </a:lnTo>
                  <a:lnTo>
                    <a:pt x="7395" y="41181"/>
                  </a:lnTo>
                  <a:lnTo>
                    <a:pt x="6924" y="40547"/>
                  </a:lnTo>
                  <a:cubicBezTo>
                    <a:pt x="6842" y="40434"/>
                    <a:pt x="6728" y="40314"/>
                    <a:pt x="6595" y="40314"/>
                  </a:cubicBezTo>
                  <a:cubicBezTo>
                    <a:pt x="6560" y="40314"/>
                    <a:pt x="6524" y="40322"/>
                    <a:pt x="6486" y="40341"/>
                  </a:cubicBezTo>
                  <a:lnTo>
                    <a:pt x="6105" y="40508"/>
                  </a:lnTo>
                  <a:lnTo>
                    <a:pt x="6105" y="40508"/>
                  </a:lnTo>
                  <a:lnTo>
                    <a:pt x="6216" y="39852"/>
                  </a:lnTo>
                  <a:cubicBezTo>
                    <a:pt x="6268" y="39594"/>
                    <a:pt x="6113" y="39337"/>
                    <a:pt x="5856" y="39260"/>
                  </a:cubicBezTo>
                  <a:cubicBezTo>
                    <a:pt x="4965" y="38992"/>
                    <a:pt x="4058" y="38702"/>
                    <a:pt x="3137" y="38512"/>
                  </a:cubicBezTo>
                  <a:lnTo>
                    <a:pt x="3137" y="38512"/>
                  </a:lnTo>
                  <a:cubicBezTo>
                    <a:pt x="3639" y="38024"/>
                    <a:pt x="4184" y="37473"/>
                    <a:pt x="4221" y="36853"/>
                  </a:cubicBezTo>
                  <a:cubicBezTo>
                    <a:pt x="4299" y="36042"/>
                    <a:pt x="4221" y="35219"/>
                    <a:pt x="4015" y="34434"/>
                  </a:cubicBezTo>
                  <a:cubicBezTo>
                    <a:pt x="3899" y="34006"/>
                    <a:pt x="3608" y="33851"/>
                    <a:pt x="3252" y="33761"/>
                  </a:cubicBezTo>
                  <a:lnTo>
                    <a:pt x="3252" y="33761"/>
                  </a:lnTo>
                  <a:lnTo>
                    <a:pt x="3539" y="33417"/>
                  </a:lnTo>
                  <a:cubicBezTo>
                    <a:pt x="3642" y="33301"/>
                    <a:pt x="3578" y="33095"/>
                    <a:pt x="3513" y="32980"/>
                  </a:cubicBezTo>
                  <a:cubicBezTo>
                    <a:pt x="3179" y="32465"/>
                    <a:pt x="3012" y="31860"/>
                    <a:pt x="3024" y="31255"/>
                  </a:cubicBezTo>
                  <a:cubicBezTo>
                    <a:pt x="3037" y="31011"/>
                    <a:pt x="2883" y="30805"/>
                    <a:pt x="2651" y="30740"/>
                  </a:cubicBezTo>
                  <a:cubicBezTo>
                    <a:pt x="2308" y="30676"/>
                    <a:pt x="1961" y="30608"/>
                    <a:pt x="1612" y="30549"/>
                  </a:cubicBezTo>
                  <a:lnTo>
                    <a:pt x="1612" y="30549"/>
                  </a:lnTo>
                  <a:cubicBezTo>
                    <a:pt x="2068" y="30084"/>
                    <a:pt x="2530" y="29563"/>
                    <a:pt x="2484" y="28977"/>
                  </a:cubicBezTo>
                  <a:cubicBezTo>
                    <a:pt x="2445" y="28218"/>
                    <a:pt x="2265" y="27484"/>
                    <a:pt x="1969" y="26789"/>
                  </a:cubicBezTo>
                  <a:cubicBezTo>
                    <a:pt x="1796" y="26420"/>
                    <a:pt x="1495" y="26294"/>
                    <a:pt x="1149" y="26232"/>
                  </a:cubicBezTo>
                  <a:lnTo>
                    <a:pt x="1149" y="26232"/>
                  </a:lnTo>
                  <a:cubicBezTo>
                    <a:pt x="1615" y="25658"/>
                    <a:pt x="2082" y="25085"/>
                    <a:pt x="2548" y="24512"/>
                  </a:cubicBezTo>
                  <a:cubicBezTo>
                    <a:pt x="2754" y="24254"/>
                    <a:pt x="3076" y="23997"/>
                    <a:pt x="3166" y="23675"/>
                  </a:cubicBezTo>
                  <a:cubicBezTo>
                    <a:pt x="3230" y="23456"/>
                    <a:pt x="3127" y="23096"/>
                    <a:pt x="3153" y="22864"/>
                  </a:cubicBezTo>
                  <a:cubicBezTo>
                    <a:pt x="3166" y="22568"/>
                    <a:pt x="3243" y="22272"/>
                    <a:pt x="3346" y="22002"/>
                  </a:cubicBezTo>
                  <a:cubicBezTo>
                    <a:pt x="3784" y="21024"/>
                    <a:pt x="5238" y="20483"/>
                    <a:pt x="6139" y="19969"/>
                  </a:cubicBezTo>
                  <a:cubicBezTo>
                    <a:pt x="6950" y="19505"/>
                    <a:pt x="7490" y="18630"/>
                    <a:pt x="8082" y="17910"/>
                  </a:cubicBezTo>
                  <a:cubicBezTo>
                    <a:pt x="8211" y="17768"/>
                    <a:pt x="8095" y="17511"/>
                    <a:pt x="7992" y="17395"/>
                  </a:cubicBezTo>
                  <a:cubicBezTo>
                    <a:pt x="6345" y="15606"/>
                    <a:pt x="4620" y="13804"/>
                    <a:pt x="3243" y="11797"/>
                  </a:cubicBezTo>
                  <a:cubicBezTo>
                    <a:pt x="2638" y="10896"/>
                    <a:pt x="2793" y="9776"/>
                    <a:pt x="3282" y="8837"/>
                  </a:cubicBezTo>
                  <a:cubicBezTo>
                    <a:pt x="3668" y="8129"/>
                    <a:pt x="4324" y="7884"/>
                    <a:pt x="5019" y="7563"/>
                  </a:cubicBezTo>
                  <a:cubicBezTo>
                    <a:pt x="5637" y="7267"/>
                    <a:pt x="6242" y="6984"/>
                    <a:pt x="6872" y="6700"/>
                  </a:cubicBezTo>
                  <a:cubicBezTo>
                    <a:pt x="11777" y="4459"/>
                    <a:pt x="16794" y="2494"/>
                    <a:pt x="21913" y="794"/>
                  </a:cubicBezTo>
                  <a:close/>
                  <a:moveTo>
                    <a:pt x="21850" y="0"/>
                  </a:moveTo>
                  <a:cubicBezTo>
                    <a:pt x="21833" y="0"/>
                    <a:pt x="21816" y="3"/>
                    <a:pt x="21801" y="8"/>
                  </a:cubicBezTo>
                  <a:cubicBezTo>
                    <a:pt x="16074" y="1900"/>
                    <a:pt x="10463" y="4127"/>
                    <a:pt x="5006" y="6688"/>
                  </a:cubicBezTo>
                  <a:cubicBezTo>
                    <a:pt x="4453" y="6945"/>
                    <a:pt x="3694" y="7164"/>
                    <a:pt x="3230" y="7563"/>
                  </a:cubicBezTo>
                  <a:cubicBezTo>
                    <a:pt x="2793" y="7923"/>
                    <a:pt x="2484" y="8747"/>
                    <a:pt x="2355" y="9274"/>
                  </a:cubicBezTo>
                  <a:cubicBezTo>
                    <a:pt x="2136" y="10149"/>
                    <a:pt x="2162" y="11115"/>
                    <a:pt x="2651" y="11861"/>
                  </a:cubicBezTo>
                  <a:cubicBezTo>
                    <a:pt x="3992" y="13921"/>
                    <a:pt x="5725" y="15738"/>
                    <a:pt x="7380" y="17542"/>
                  </a:cubicBezTo>
                  <a:lnTo>
                    <a:pt x="7380" y="17542"/>
                  </a:lnTo>
                  <a:lnTo>
                    <a:pt x="6551" y="18540"/>
                  </a:lnTo>
                  <a:cubicBezTo>
                    <a:pt x="6126" y="19042"/>
                    <a:pt x="5624" y="19351"/>
                    <a:pt x="5058" y="19673"/>
                  </a:cubicBezTo>
                  <a:cubicBezTo>
                    <a:pt x="4311" y="20097"/>
                    <a:pt x="3230" y="20471"/>
                    <a:pt x="2870" y="21294"/>
                  </a:cubicBezTo>
                  <a:cubicBezTo>
                    <a:pt x="2523" y="22079"/>
                    <a:pt x="2728" y="23019"/>
                    <a:pt x="2227" y="23688"/>
                  </a:cubicBezTo>
                  <a:cubicBezTo>
                    <a:pt x="1583" y="24550"/>
                    <a:pt x="850" y="25361"/>
                    <a:pt x="180" y="26197"/>
                  </a:cubicBezTo>
                  <a:cubicBezTo>
                    <a:pt x="0" y="26416"/>
                    <a:pt x="270" y="26828"/>
                    <a:pt x="502" y="26867"/>
                  </a:cubicBezTo>
                  <a:cubicBezTo>
                    <a:pt x="829" y="26919"/>
                    <a:pt x="1157" y="26972"/>
                    <a:pt x="1484" y="27032"/>
                  </a:cubicBezTo>
                  <a:lnTo>
                    <a:pt x="1484" y="27032"/>
                  </a:lnTo>
                  <a:cubicBezTo>
                    <a:pt x="1763" y="27661"/>
                    <a:pt x="2067" y="28595"/>
                    <a:pt x="1802" y="29093"/>
                  </a:cubicBezTo>
                  <a:cubicBezTo>
                    <a:pt x="1519" y="29608"/>
                    <a:pt x="965" y="30071"/>
                    <a:pt x="579" y="30521"/>
                  </a:cubicBezTo>
                  <a:cubicBezTo>
                    <a:pt x="399" y="30727"/>
                    <a:pt x="669" y="31165"/>
                    <a:pt x="901" y="31178"/>
                  </a:cubicBezTo>
                  <a:cubicBezTo>
                    <a:pt x="1417" y="31230"/>
                    <a:pt x="1932" y="31317"/>
                    <a:pt x="2441" y="31418"/>
                  </a:cubicBezTo>
                  <a:lnTo>
                    <a:pt x="2441" y="31418"/>
                  </a:lnTo>
                  <a:cubicBezTo>
                    <a:pt x="2489" y="31984"/>
                    <a:pt x="2621" y="32489"/>
                    <a:pt x="2898" y="32991"/>
                  </a:cubicBezTo>
                  <a:lnTo>
                    <a:pt x="2898" y="32991"/>
                  </a:lnTo>
                  <a:lnTo>
                    <a:pt x="2304" y="33713"/>
                  </a:lnTo>
                  <a:cubicBezTo>
                    <a:pt x="2111" y="33932"/>
                    <a:pt x="2394" y="34318"/>
                    <a:pt x="2626" y="34369"/>
                  </a:cubicBezTo>
                  <a:cubicBezTo>
                    <a:pt x="2911" y="34428"/>
                    <a:pt x="3188" y="34495"/>
                    <a:pt x="3470" y="34563"/>
                  </a:cubicBezTo>
                  <a:lnTo>
                    <a:pt x="3470" y="34563"/>
                  </a:lnTo>
                  <a:cubicBezTo>
                    <a:pt x="3664" y="35313"/>
                    <a:pt x="3825" y="36406"/>
                    <a:pt x="3423" y="36956"/>
                  </a:cubicBezTo>
                  <a:cubicBezTo>
                    <a:pt x="3024" y="37497"/>
                    <a:pt x="2535" y="37960"/>
                    <a:pt x="2098" y="38462"/>
                  </a:cubicBezTo>
                  <a:cubicBezTo>
                    <a:pt x="1918" y="38668"/>
                    <a:pt x="2188" y="39092"/>
                    <a:pt x="2420" y="39118"/>
                  </a:cubicBezTo>
                  <a:cubicBezTo>
                    <a:pt x="3477" y="39264"/>
                    <a:pt x="4515" y="39568"/>
                    <a:pt x="5533" y="39874"/>
                  </a:cubicBezTo>
                  <a:lnTo>
                    <a:pt x="5533" y="39874"/>
                  </a:lnTo>
                  <a:lnTo>
                    <a:pt x="5354" y="40933"/>
                  </a:lnTo>
                  <a:cubicBezTo>
                    <a:pt x="5309" y="41156"/>
                    <a:pt x="5478" y="41526"/>
                    <a:pt x="5734" y="41526"/>
                  </a:cubicBezTo>
                  <a:cubicBezTo>
                    <a:pt x="5773" y="41526"/>
                    <a:pt x="5814" y="41518"/>
                    <a:pt x="5856" y="41499"/>
                  </a:cubicBezTo>
                  <a:lnTo>
                    <a:pt x="6665" y="41135"/>
                  </a:lnTo>
                  <a:lnTo>
                    <a:pt x="6665" y="41135"/>
                  </a:lnTo>
                  <a:lnTo>
                    <a:pt x="7374" y="42091"/>
                  </a:lnTo>
                  <a:cubicBezTo>
                    <a:pt x="7455" y="42208"/>
                    <a:pt x="7602" y="42313"/>
                    <a:pt x="7723" y="42313"/>
                  </a:cubicBezTo>
                  <a:cubicBezTo>
                    <a:pt x="7815" y="42313"/>
                    <a:pt x="7893" y="42252"/>
                    <a:pt x="7915" y="42091"/>
                  </a:cubicBezTo>
                  <a:lnTo>
                    <a:pt x="8117" y="40710"/>
                  </a:lnTo>
                  <a:lnTo>
                    <a:pt x="8117" y="40710"/>
                  </a:lnTo>
                  <a:cubicBezTo>
                    <a:pt x="8768" y="40933"/>
                    <a:pt x="9439" y="41133"/>
                    <a:pt x="9922" y="41628"/>
                  </a:cubicBezTo>
                  <a:cubicBezTo>
                    <a:pt x="10514" y="42245"/>
                    <a:pt x="11068" y="42915"/>
                    <a:pt x="11634" y="43558"/>
                  </a:cubicBezTo>
                  <a:cubicBezTo>
                    <a:pt x="12689" y="44729"/>
                    <a:pt x="13745" y="45900"/>
                    <a:pt x="14813" y="47059"/>
                  </a:cubicBezTo>
                  <a:cubicBezTo>
                    <a:pt x="16254" y="48641"/>
                    <a:pt x="17721" y="50224"/>
                    <a:pt x="19214" y="51782"/>
                  </a:cubicBezTo>
                  <a:cubicBezTo>
                    <a:pt x="19269" y="51864"/>
                    <a:pt x="19362" y="51907"/>
                    <a:pt x="19462" y="51907"/>
                  </a:cubicBezTo>
                  <a:cubicBezTo>
                    <a:pt x="19504" y="51907"/>
                    <a:pt x="19546" y="51900"/>
                    <a:pt x="19587" y="51885"/>
                  </a:cubicBezTo>
                  <a:cubicBezTo>
                    <a:pt x="20291" y="51522"/>
                    <a:pt x="21005" y="51159"/>
                    <a:pt x="21727" y="50804"/>
                  </a:cubicBezTo>
                  <a:lnTo>
                    <a:pt x="21727" y="50804"/>
                  </a:lnTo>
                  <a:cubicBezTo>
                    <a:pt x="21775" y="50955"/>
                    <a:pt x="21930" y="51214"/>
                    <a:pt x="22117" y="51214"/>
                  </a:cubicBezTo>
                  <a:cubicBezTo>
                    <a:pt x="22156" y="51214"/>
                    <a:pt x="22197" y="51203"/>
                    <a:pt x="22238" y="51177"/>
                  </a:cubicBezTo>
                  <a:lnTo>
                    <a:pt x="23731" y="50327"/>
                  </a:lnTo>
                  <a:cubicBezTo>
                    <a:pt x="23821" y="50250"/>
                    <a:pt x="23860" y="50134"/>
                    <a:pt x="23821" y="50031"/>
                  </a:cubicBezTo>
                  <a:lnTo>
                    <a:pt x="23772" y="49830"/>
                  </a:lnTo>
                  <a:lnTo>
                    <a:pt x="23772" y="49830"/>
                  </a:lnTo>
                  <a:cubicBezTo>
                    <a:pt x="26978" y="48339"/>
                    <a:pt x="30247" y="46952"/>
                    <a:pt x="33628" y="45939"/>
                  </a:cubicBezTo>
                  <a:cubicBezTo>
                    <a:pt x="34657" y="45630"/>
                    <a:pt x="35738" y="45295"/>
                    <a:pt x="36806" y="45167"/>
                  </a:cubicBezTo>
                  <a:cubicBezTo>
                    <a:pt x="37102" y="45128"/>
                    <a:pt x="36948" y="44691"/>
                    <a:pt x="36832" y="44562"/>
                  </a:cubicBezTo>
                  <a:lnTo>
                    <a:pt x="35442" y="42983"/>
                  </a:lnTo>
                  <a:lnTo>
                    <a:pt x="35442" y="42983"/>
                  </a:lnTo>
                  <a:cubicBezTo>
                    <a:pt x="35383" y="42293"/>
                    <a:pt x="35425" y="41583"/>
                    <a:pt x="35558" y="40907"/>
                  </a:cubicBezTo>
                  <a:cubicBezTo>
                    <a:pt x="35571" y="40843"/>
                    <a:pt x="35597" y="40598"/>
                    <a:pt x="35648" y="40547"/>
                  </a:cubicBezTo>
                  <a:cubicBezTo>
                    <a:pt x="35706" y="40592"/>
                    <a:pt x="35777" y="40614"/>
                    <a:pt x="35849" y="40614"/>
                  </a:cubicBezTo>
                  <a:cubicBezTo>
                    <a:pt x="35922" y="40614"/>
                    <a:pt x="35996" y="40592"/>
                    <a:pt x="36060" y="40547"/>
                  </a:cubicBezTo>
                  <a:lnTo>
                    <a:pt x="36613" y="40418"/>
                  </a:lnTo>
                  <a:cubicBezTo>
                    <a:pt x="36909" y="40354"/>
                    <a:pt x="36768" y="39968"/>
                    <a:pt x="36639" y="39826"/>
                  </a:cubicBezTo>
                  <a:cubicBezTo>
                    <a:pt x="35293" y="38221"/>
                    <a:pt x="33926" y="36637"/>
                    <a:pt x="32557" y="35055"/>
                  </a:cubicBezTo>
                  <a:lnTo>
                    <a:pt x="32557" y="35055"/>
                  </a:lnTo>
                  <a:cubicBezTo>
                    <a:pt x="34257" y="34350"/>
                    <a:pt x="36023" y="33625"/>
                    <a:pt x="37823" y="33263"/>
                  </a:cubicBezTo>
                  <a:cubicBezTo>
                    <a:pt x="38158" y="33198"/>
                    <a:pt x="37926" y="32735"/>
                    <a:pt x="37772" y="32606"/>
                  </a:cubicBezTo>
                  <a:cubicBezTo>
                    <a:pt x="37295" y="32182"/>
                    <a:pt x="36626" y="31783"/>
                    <a:pt x="36253" y="31281"/>
                  </a:cubicBezTo>
                  <a:cubicBezTo>
                    <a:pt x="36214" y="31233"/>
                    <a:pt x="36192" y="31211"/>
                    <a:pt x="36181" y="31201"/>
                  </a:cubicBezTo>
                  <a:lnTo>
                    <a:pt x="36181" y="31201"/>
                  </a:lnTo>
                  <a:cubicBezTo>
                    <a:pt x="36185" y="31203"/>
                    <a:pt x="36190" y="31205"/>
                    <a:pt x="36196" y="31205"/>
                  </a:cubicBezTo>
                  <a:cubicBezTo>
                    <a:pt x="36218" y="31205"/>
                    <a:pt x="36250" y="31183"/>
                    <a:pt x="36266" y="31075"/>
                  </a:cubicBezTo>
                  <a:cubicBezTo>
                    <a:pt x="36330" y="30689"/>
                    <a:pt x="36214" y="30238"/>
                    <a:pt x="36240" y="29827"/>
                  </a:cubicBezTo>
                  <a:cubicBezTo>
                    <a:pt x="36253" y="29698"/>
                    <a:pt x="36240" y="29350"/>
                    <a:pt x="36317" y="29247"/>
                  </a:cubicBezTo>
                  <a:cubicBezTo>
                    <a:pt x="36407" y="29144"/>
                    <a:pt x="37102" y="29054"/>
                    <a:pt x="37283" y="29003"/>
                  </a:cubicBezTo>
                  <a:cubicBezTo>
                    <a:pt x="37604" y="28900"/>
                    <a:pt x="37386" y="28475"/>
                    <a:pt x="37231" y="28334"/>
                  </a:cubicBezTo>
                  <a:cubicBezTo>
                    <a:pt x="36843" y="27976"/>
                    <a:pt x="36456" y="27626"/>
                    <a:pt x="36068" y="27271"/>
                  </a:cubicBezTo>
                  <a:lnTo>
                    <a:pt x="36068" y="27271"/>
                  </a:lnTo>
                  <a:cubicBezTo>
                    <a:pt x="36589" y="26374"/>
                    <a:pt x="36757" y="25318"/>
                    <a:pt x="36536" y="24293"/>
                  </a:cubicBezTo>
                  <a:cubicBezTo>
                    <a:pt x="36433" y="23727"/>
                    <a:pt x="36227" y="23173"/>
                    <a:pt x="35918" y="22671"/>
                  </a:cubicBezTo>
                  <a:cubicBezTo>
                    <a:pt x="35801" y="22491"/>
                    <a:pt x="35638" y="22351"/>
                    <a:pt x="35454" y="22233"/>
                  </a:cubicBezTo>
                  <a:lnTo>
                    <a:pt x="35454" y="22233"/>
                  </a:lnTo>
                  <a:cubicBezTo>
                    <a:pt x="35912" y="22127"/>
                    <a:pt x="36374" y="22035"/>
                    <a:pt x="36845" y="21963"/>
                  </a:cubicBezTo>
                  <a:cubicBezTo>
                    <a:pt x="37128" y="21925"/>
                    <a:pt x="36987" y="21500"/>
                    <a:pt x="36871" y="21371"/>
                  </a:cubicBezTo>
                  <a:lnTo>
                    <a:pt x="36317" y="20767"/>
                  </a:lnTo>
                  <a:cubicBezTo>
                    <a:pt x="36099" y="20548"/>
                    <a:pt x="35622" y="20187"/>
                    <a:pt x="35494" y="19904"/>
                  </a:cubicBezTo>
                  <a:cubicBezTo>
                    <a:pt x="35479" y="19860"/>
                    <a:pt x="35477" y="19848"/>
                    <a:pt x="35481" y="19848"/>
                  </a:cubicBezTo>
                  <a:cubicBezTo>
                    <a:pt x="35486" y="19848"/>
                    <a:pt x="35499" y="19870"/>
                    <a:pt x="35505" y="19870"/>
                  </a:cubicBezTo>
                  <a:cubicBezTo>
                    <a:pt x="35506" y="19870"/>
                    <a:pt x="35507" y="19869"/>
                    <a:pt x="35507" y="19866"/>
                  </a:cubicBezTo>
                  <a:cubicBezTo>
                    <a:pt x="35508" y="19881"/>
                    <a:pt x="35511" y="19888"/>
                    <a:pt x="35514" y="19888"/>
                  </a:cubicBezTo>
                  <a:cubicBezTo>
                    <a:pt x="35537" y="19888"/>
                    <a:pt x="35597" y="19525"/>
                    <a:pt x="35597" y="19480"/>
                  </a:cubicBezTo>
                  <a:cubicBezTo>
                    <a:pt x="35635" y="19081"/>
                    <a:pt x="35712" y="18695"/>
                    <a:pt x="35828" y="18309"/>
                  </a:cubicBezTo>
                  <a:cubicBezTo>
                    <a:pt x="35867" y="18193"/>
                    <a:pt x="35906" y="17897"/>
                    <a:pt x="35996" y="17819"/>
                  </a:cubicBezTo>
                  <a:cubicBezTo>
                    <a:pt x="36073" y="17742"/>
                    <a:pt x="36845" y="17678"/>
                    <a:pt x="37051" y="17639"/>
                  </a:cubicBezTo>
                  <a:cubicBezTo>
                    <a:pt x="37334" y="17575"/>
                    <a:pt x="37205" y="17189"/>
                    <a:pt x="37077" y="17034"/>
                  </a:cubicBezTo>
                  <a:cubicBezTo>
                    <a:pt x="32109" y="11385"/>
                    <a:pt x="26717" y="6096"/>
                    <a:pt x="22110" y="150"/>
                  </a:cubicBezTo>
                  <a:cubicBezTo>
                    <a:pt x="22066" y="84"/>
                    <a:pt x="21948" y="0"/>
                    <a:pt x="21850" y="0"/>
                  </a:cubicBezTo>
                  <a:close/>
                </a:path>
              </a:pathLst>
            </a:custGeom>
            <a:solidFill>
              <a:schemeClr val="lt2"/>
            </a:solidFill>
            <a:ln w="762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0" name="Google Shape;1320;p52"/>
            <p:cNvSpPr/>
            <p:nvPr/>
          </p:nvSpPr>
          <p:spPr>
            <a:xfrm>
              <a:off x="10087658" y="3671092"/>
              <a:ext cx="2143870" cy="1450512"/>
            </a:xfrm>
            <a:custGeom>
              <a:avLst/>
              <a:gdLst/>
              <a:ahLst/>
              <a:cxnLst/>
              <a:rect l="l" t="t" r="r" b="b"/>
              <a:pathLst>
                <a:path w="33706" h="22805" extrusionOk="0">
                  <a:moveTo>
                    <a:pt x="439" y="0"/>
                  </a:moveTo>
                  <a:lnTo>
                    <a:pt x="1" y="3887"/>
                  </a:lnTo>
                  <a:cubicBezTo>
                    <a:pt x="5303" y="11158"/>
                    <a:pt x="16409" y="22805"/>
                    <a:pt x="16409" y="22805"/>
                  </a:cubicBezTo>
                  <a:cubicBezTo>
                    <a:pt x="28185" y="16743"/>
                    <a:pt x="33706" y="16048"/>
                    <a:pt x="33706" y="16048"/>
                  </a:cubicBezTo>
                  <a:lnTo>
                    <a:pt x="32136" y="14285"/>
                  </a:lnTo>
                  <a:lnTo>
                    <a:pt x="28404" y="12599"/>
                  </a:lnTo>
                  <a:lnTo>
                    <a:pt x="43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1" name="Google Shape;1321;p52"/>
            <p:cNvSpPr/>
            <p:nvPr/>
          </p:nvSpPr>
          <p:spPr>
            <a:xfrm>
              <a:off x="11073211" y="4405343"/>
              <a:ext cx="1074861" cy="690878"/>
            </a:xfrm>
            <a:custGeom>
              <a:avLst/>
              <a:gdLst/>
              <a:ahLst/>
              <a:cxnLst/>
              <a:rect l="l" t="t" r="r" b="b"/>
              <a:pathLst>
                <a:path w="16899" h="10862" extrusionOk="0">
                  <a:moveTo>
                    <a:pt x="16898" y="0"/>
                  </a:moveTo>
                  <a:cubicBezTo>
                    <a:pt x="7799" y="1673"/>
                    <a:pt x="1" y="7065"/>
                    <a:pt x="1" y="7065"/>
                  </a:cubicBezTo>
                  <a:lnTo>
                    <a:pt x="541" y="10862"/>
                  </a:lnTo>
                  <a:cubicBezTo>
                    <a:pt x="5457" y="7413"/>
                    <a:pt x="16834" y="3707"/>
                    <a:pt x="16834" y="3707"/>
                  </a:cubicBezTo>
                  <a:cubicBezTo>
                    <a:pt x="16551" y="2484"/>
                    <a:pt x="16563" y="1210"/>
                    <a:pt x="168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2" name="Google Shape;1322;p52"/>
            <p:cNvSpPr/>
            <p:nvPr/>
          </p:nvSpPr>
          <p:spPr>
            <a:xfrm>
              <a:off x="10115517" y="3180764"/>
              <a:ext cx="2102909" cy="1674020"/>
            </a:xfrm>
            <a:custGeom>
              <a:avLst/>
              <a:gdLst/>
              <a:ahLst/>
              <a:cxnLst/>
              <a:rect l="l" t="t" r="r" b="b"/>
              <a:pathLst>
                <a:path w="33062" h="26319" extrusionOk="0">
                  <a:moveTo>
                    <a:pt x="17091" y="1"/>
                  </a:moveTo>
                  <a:cubicBezTo>
                    <a:pt x="11197" y="2098"/>
                    <a:pt x="5483" y="4672"/>
                    <a:pt x="1" y="7697"/>
                  </a:cubicBezTo>
                  <a:cubicBezTo>
                    <a:pt x="5341" y="13861"/>
                    <a:pt x="10759" y="20167"/>
                    <a:pt x="16100" y="26318"/>
                  </a:cubicBezTo>
                  <a:cubicBezTo>
                    <a:pt x="20875" y="22960"/>
                    <a:pt x="26807" y="20347"/>
                    <a:pt x="33062" y="18996"/>
                  </a:cubicBezTo>
                  <a:cubicBezTo>
                    <a:pt x="27837" y="12716"/>
                    <a:pt x="21917" y="6461"/>
                    <a:pt x="170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3" name="Google Shape;1323;p52"/>
            <p:cNvSpPr/>
            <p:nvPr/>
          </p:nvSpPr>
          <p:spPr>
            <a:xfrm>
              <a:off x="10170026" y="3646795"/>
              <a:ext cx="743797" cy="833862"/>
            </a:xfrm>
            <a:custGeom>
              <a:avLst/>
              <a:gdLst/>
              <a:ahLst/>
              <a:cxnLst/>
              <a:rect l="l" t="t" r="r" b="b"/>
              <a:pathLst>
                <a:path w="11694" h="13110" extrusionOk="0">
                  <a:moveTo>
                    <a:pt x="106" y="0"/>
                  </a:moveTo>
                  <a:cubicBezTo>
                    <a:pt x="34" y="0"/>
                    <a:pt x="1" y="92"/>
                    <a:pt x="83" y="215"/>
                  </a:cubicBezTo>
                  <a:lnTo>
                    <a:pt x="96" y="215"/>
                  </a:lnTo>
                  <a:cubicBezTo>
                    <a:pt x="1679" y="2467"/>
                    <a:pt x="3635" y="4436"/>
                    <a:pt x="5488" y="6457"/>
                  </a:cubicBezTo>
                  <a:lnTo>
                    <a:pt x="11511" y="13033"/>
                  </a:lnTo>
                  <a:cubicBezTo>
                    <a:pt x="11559" y="13088"/>
                    <a:pt x="11596" y="13110"/>
                    <a:pt x="11622" y="13110"/>
                  </a:cubicBezTo>
                  <a:cubicBezTo>
                    <a:pt x="11694" y="13110"/>
                    <a:pt x="11683" y="12944"/>
                    <a:pt x="11588" y="12840"/>
                  </a:cubicBezTo>
                  <a:lnTo>
                    <a:pt x="5784" y="6495"/>
                  </a:lnTo>
                  <a:cubicBezTo>
                    <a:pt x="3892" y="4423"/>
                    <a:pt x="1872" y="2416"/>
                    <a:pt x="250" y="99"/>
                  </a:cubicBezTo>
                  <a:cubicBezTo>
                    <a:pt x="199" y="29"/>
                    <a:pt x="146" y="0"/>
                    <a:pt x="106" y="0"/>
                  </a:cubicBezTo>
                  <a:close/>
                </a:path>
              </a:pathLst>
            </a:custGeom>
            <a:solidFill>
              <a:srgbClr val="4DB3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4" name="Google Shape;1324;p52"/>
            <p:cNvSpPr/>
            <p:nvPr/>
          </p:nvSpPr>
          <p:spPr>
            <a:xfrm>
              <a:off x="10941804" y="4516015"/>
              <a:ext cx="254992" cy="285650"/>
            </a:xfrm>
            <a:custGeom>
              <a:avLst/>
              <a:gdLst/>
              <a:ahLst/>
              <a:cxnLst/>
              <a:rect l="l" t="t" r="r" b="b"/>
              <a:pathLst>
                <a:path w="4009" h="4491" extrusionOk="0">
                  <a:moveTo>
                    <a:pt x="92" y="1"/>
                  </a:moveTo>
                  <a:cubicBezTo>
                    <a:pt x="19" y="1"/>
                    <a:pt x="0" y="97"/>
                    <a:pt x="110" y="216"/>
                  </a:cubicBezTo>
                  <a:cubicBezTo>
                    <a:pt x="1372" y="1555"/>
                    <a:pt x="2569" y="2945"/>
                    <a:pt x="3714" y="4386"/>
                  </a:cubicBezTo>
                  <a:cubicBezTo>
                    <a:pt x="3769" y="4453"/>
                    <a:pt x="3855" y="4491"/>
                    <a:pt x="3913" y="4491"/>
                  </a:cubicBezTo>
                  <a:cubicBezTo>
                    <a:pt x="3978" y="4491"/>
                    <a:pt x="4008" y="4443"/>
                    <a:pt x="3920" y="4334"/>
                  </a:cubicBezTo>
                  <a:cubicBezTo>
                    <a:pt x="2749" y="2867"/>
                    <a:pt x="1526" y="1452"/>
                    <a:pt x="239" y="88"/>
                  </a:cubicBezTo>
                  <a:cubicBezTo>
                    <a:pt x="182" y="26"/>
                    <a:pt x="130" y="1"/>
                    <a:pt x="9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5" name="Google Shape;1325;p52"/>
            <p:cNvSpPr/>
            <p:nvPr/>
          </p:nvSpPr>
          <p:spPr>
            <a:xfrm>
              <a:off x="11384111" y="4580383"/>
              <a:ext cx="590064" cy="238264"/>
            </a:xfrm>
            <a:custGeom>
              <a:avLst/>
              <a:gdLst/>
              <a:ahLst/>
              <a:cxnLst/>
              <a:rect l="l" t="t" r="r" b="b"/>
              <a:pathLst>
                <a:path w="9277" h="3746" extrusionOk="0">
                  <a:moveTo>
                    <a:pt x="8962" y="1"/>
                  </a:moveTo>
                  <a:cubicBezTo>
                    <a:pt x="8957" y="1"/>
                    <a:pt x="8952" y="1"/>
                    <a:pt x="8947" y="2"/>
                  </a:cubicBezTo>
                  <a:cubicBezTo>
                    <a:pt x="5846" y="697"/>
                    <a:pt x="2860" y="1842"/>
                    <a:pt x="93" y="3413"/>
                  </a:cubicBezTo>
                  <a:cubicBezTo>
                    <a:pt x="1" y="3470"/>
                    <a:pt x="178" y="3746"/>
                    <a:pt x="308" y="3746"/>
                  </a:cubicBezTo>
                  <a:cubicBezTo>
                    <a:pt x="323" y="3746"/>
                    <a:pt x="337" y="3742"/>
                    <a:pt x="350" y="3734"/>
                  </a:cubicBezTo>
                  <a:cubicBezTo>
                    <a:pt x="3092" y="2164"/>
                    <a:pt x="6064" y="1019"/>
                    <a:pt x="9140" y="337"/>
                  </a:cubicBezTo>
                  <a:cubicBezTo>
                    <a:pt x="9276" y="312"/>
                    <a:pt x="9091" y="1"/>
                    <a:pt x="896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6" name="Google Shape;1326;p52"/>
            <p:cNvSpPr/>
            <p:nvPr/>
          </p:nvSpPr>
          <p:spPr>
            <a:xfrm>
              <a:off x="11579250" y="4521167"/>
              <a:ext cx="475575" cy="150998"/>
            </a:xfrm>
            <a:custGeom>
              <a:avLst/>
              <a:gdLst/>
              <a:ahLst/>
              <a:cxnLst/>
              <a:rect l="l" t="t" r="r" b="b"/>
              <a:pathLst>
                <a:path w="7477" h="2374" extrusionOk="0">
                  <a:moveTo>
                    <a:pt x="7313" y="0"/>
                  </a:moveTo>
                  <a:cubicBezTo>
                    <a:pt x="7297" y="0"/>
                    <a:pt x="7278" y="2"/>
                    <a:pt x="7256" y="7"/>
                  </a:cubicBezTo>
                  <a:cubicBezTo>
                    <a:pt x="4811" y="418"/>
                    <a:pt x="2443" y="1139"/>
                    <a:pt x="178" y="2156"/>
                  </a:cubicBezTo>
                  <a:cubicBezTo>
                    <a:pt x="1" y="2239"/>
                    <a:pt x="26" y="2373"/>
                    <a:pt x="159" y="2373"/>
                  </a:cubicBezTo>
                  <a:cubicBezTo>
                    <a:pt x="190" y="2373"/>
                    <a:pt x="227" y="2366"/>
                    <a:pt x="268" y="2349"/>
                  </a:cubicBezTo>
                  <a:lnTo>
                    <a:pt x="255" y="2349"/>
                  </a:lnTo>
                  <a:cubicBezTo>
                    <a:pt x="2456" y="1358"/>
                    <a:pt x="4772" y="650"/>
                    <a:pt x="7140" y="251"/>
                  </a:cubicBezTo>
                  <a:cubicBezTo>
                    <a:pt x="7281" y="228"/>
                    <a:pt x="7476" y="0"/>
                    <a:pt x="731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7" name="Google Shape;1327;p52"/>
            <p:cNvSpPr/>
            <p:nvPr/>
          </p:nvSpPr>
          <p:spPr>
            <a:xfrm>
              <a:off x="10059863" y="3670265"/>
              <a:ext cx="1079758" cy="1450512"/>
            </a:xfrm>
            <a:custGeom>
              <a:avLst/>
              <a:gdLst/>
              <a:ahLst/>
              <a:cxnLst/>
              <a:rect l="l" t="t" r="r" b="b"/>
              <a:pathLst>
                <a:path w="16976" h="22805" extrusionOk="0">
                  <a:moveTo>
                    <a:pt x="876" y="1"/>
                  </a:moveTo>
                  <a:cubicBezTo>
                    <a:pt x="181" y="1107"/>
                    <a:pt x="0" y="2459"/>
                    <a:pt x="374" y="3707"/>
                  </a:cubicBezTo>
                  <a:lnTo>
                    <a:pt x="438" y="3887"/>
                  </a:lnTo>
                  <a:cubicBezTo>
                    <a:pt x="3012" y="8224"/>
                    <a:pt x="16846" y="22805"/>
                    <a:pt x="16846" y="22805"/>
                  </a:cubicBezTo>
                  <a:cubicBezTo>
                    <a:pt x="16512" y="22097"/>
                    <a:pt x="16344" y="21325"/>
                    <a:pt x="16344" y="20540"/>
                  </a:cubicBezTo>
                  <a:cubicBezTo>
                    <a:pt x="16370" y="19858"/>
                    <a:pt x="16589" y="19189"/>
                    <a:pt x="16975" y="18622"/>
                  </a:cubicBezTo>
                  <a:lnTo>
                    <a:pt x="87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8" name="Google Shape;1328;p52"/>
            <p:cNvSpPr/>
            <p:nvPr/>
          </p:nvSpPr>
          <p:spPr>
            <a:xfrm>
              <a:off x="11245962" y="4812159"/>
              <a:ext cx="149027" cy="263643"/>
            </a:xfrm>
            <a:custGeom>
              <a:avLst/>
              <a:gdLst/>
              <a:ahLst/>
              <a:cxnLst/>
              <a:rect l="l" t="t" r="r" b="b"/>
              <a:pathLst>
                <a:path w="2343" h="4145" extrusionOk="0">
                  <a:moveTo>
                    <a:pt x="1493" y="0"/>
                  </a:moveTo>
                  <a:lnTo>
                    <a:pt x="0" y="850"/>
                  </a:lnTo>
                  <a:lnTo>
                    <a:pt x="849" y="4144"/>
                  </a:lnTo>
                  <a:lnTo>
                    <a:pt x="2342" y="3282"/>
                  </a:lnTo>
                  <a:lnTo>
                    <a:pt x="149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9" name="Google Shape;1329;p52"/>
            <p:cNvSpPr/>
            <p:nvPr/>
          </p:nvSpPr>
          <p:spPr>
            <a:xfrm>
              <a:off x="11698890" y="4329145"/>
              <a:ext cx="320506" cy="115697"/>
            </a:xfrm>
            <a:custGeom>
              <a:avLst/>
              <a:gdLst/>
              <a:ahLst/>
              <a:cxnLst/>
              <a:rect l="l" t="t" r="r" b="b"/>
              <a:pathLst>
                <a:path w="5039" h="1819" extrusionOk="0">
                  <a:moveTo>
                    <a:pt x="4906" y="1"/>
                  </a:moveTo>
                  <a:cubicBezTo>
                    <a:pt x="4903" y="1"/>
                    <a:pt x="4901" y="1"/>
                    <a:pt x="4899" y="1"/>
                  </a:cubicBezTo>
                  <a:cubicBezTo>
                    <a:pt x="3239" y="413"/>
                    <a:pt x="1630" y="966"/>
                    <a:pt x="60" y="1636"/>
                  </a:cubicBezTo>
                  <a:cubicBezTo>
                    <a:pt x="0" y="1660"/>
                    <a:pt x="75" y="1818"/>
                    <a:pt x="127" y="1818"/>
                  </a:cubicBezTo>
                  <a:cubicBezTo>
                    <a:pt x="130" y="1818"/>
                    <a:pt x="134" y="1818"/>
                    <a:pt x="137" y="1816"/>
                  </a:cubicBezTo>
                  <a:cubicBezTo>
                    <a:pt x="1707" y="1147"/>
                    <a:pt x="3329" y="593"/>
                    <a:pt x="4989" y="194"/>
                  </a:cubicBezTo>
                  <a:cubicBezTo>
                    <a:pt x="5039" y="169"/>
                    <a:pt x="4968" y="1"/>
                    <a:pt x="490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0" name="Google Shape;1330;p52"/>
            <p:cNvSpPr/>
            <p:nvPr/>
          </p:nvSpPr>
          <p:spPr>
            <a:xfrm>
              <a:off x="11923542" y="4235837"/>
              <a:ext cx="98270" cy="97316"/>
            </a:xfrm>
            <a:custGeom>
              <a:avLst/>
              <a:gdLst/>
              <a:ahLst/>
              <a:cxnLst/>
              <a:rect l="l" t="t" r="r" b="b"/>
              <a:pathLst>
                <a:path w="1545" h="1530" extrusionOk="0">
                  <a:moveTo>
                    <a:pt x="105" y="0"/>
                  </a:moveTo>
                  <a:cubicBezTo>
                    <a:pt x="47" y="0"/>
                    <a:pt x="1" y="29"/>
                    <a:pt x="67" y="78"/>
                  </a:cubicBezTo>
                  <a:cubicBezTo>
                    <a:pt x="569" y="477"/>
                    <a:pt x="994" y="954"/>
                    <a:pt x="1341" y="1481"/>
                  </a:cubicBezTo>
                  <a:cubicBezTo>
                    <a:pt x="1362" y="1509"/>
                    <a:pt x="1430" y="1530"/>
                    <a:pt x="1478" y="1530"/>
                  </a:cubicBezTo>
                  <a:cubicBezTo>
                    <a:pt x="1518" y="1530"/>
                    <a:pt x="1545" y="1516"/>
                    <a:pt x="1521" y="1481"/>
                  </a:cubicBezTo>
                  <a:lnTo>
                    <a:pt x="1521" y="1468"/>
                  </a:lnTo>
                  <a:cubicBezTo>
                    <a:pt x="1161" y="928"/>
                    <a:pt x="711" y="439"/>
                    <a:pt x="196" y="27"/>
                  </a:cubicBezTo>
                  <a:cubicBezTo>
                    <a:pt x="173" y="9"/>
                    <a:pt x="137" y="0"/>
                    <a:pt x="10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1" name="Google Shape;1331;p52"/>
            <p:cNvSpPr/>
            <p:nvPr/>
          </p:nvSpPr>
          <p:spPr>
            <a:xfrm>
              <a:off x="11624409" y="4231576"/>
              <a:ext cx="317453" cy="117924"/>
            </a:xfrm>
            <a:custGeom>
              <a:avLst/>
              <a:gdLst/>
              <a:ahLst/>
              <a:cxnLst/>
              <a:rect l="l" t="t" r="r" b="b"/>
              <a:pathLst>
                <a:path w="4991" h="1854" extrusionOk="0">
                  <a:moveTo>
                    <a:pt x="4795" y="0"/>
                  </a:moveTo>
                  <a:cubicBezTo>
                    <a:pt x="4786" y="0"/>
                    <a:pt x="4778" y="1"/>
                    <a:pt x="4770" y="4"/>
                  </a:cubicBezTo>
                  <a:cubicBezTo>
                    <a:pt x="3136" y="377"/>
                    <a:pt x="1566" y="969"/>
                    <a:pt x="86" y="1741"/>
                  </a:cubicBezTo>
                  <a:cubicBezTo>
                    <a:pt x="0" y="1784"/>
                    <a:pt x="110" y="1854"/>
                    <a:pt x="187" y="1854"/>
                  </a:cubicBezTo>
                  <a:cubicBezTo>
                    <a:pt x="202" y="1854"/>
                    <a:pt x="216" y="1851"/>
                    <a:pt x="227" y="1844"/>
                  </a:cubicBezTo>
                  <a:cubicBezTo>
                    <a:pt x="1707" y="1085"/>
                    <a:pt x="3264" y="506"/>
                    <a:pt x="4886" y="120"/>
                  </a:cubicBezTo>
                  <a:cubicBezTo>
                    <a:pt x="4990" y="96"/>
                    <a:pt x="4875" y="0"/>
                    <a:pt x="479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2" name="Google Shape;1332;p52"/>
            <p:cNvSpPr/>
            <p:nvPr/>
          </p:nvSpPr>
          <p:spPr>
            <a:xfrm>
              <a:off x="11617095" y="4344156"/>
              <a:ext cx="94835" cy="99987"/>
            </a:xfrm>
            <a:custGeom>
              <a:avLst/>
              <a:gdLst/>
              <a:ahLst/>
              <a:cxnLst/>
              <a:rect l="l" t="t" r="r" b="b"/>
              <a:pathLst>
                <a:path w="1491" h="1572" extrusionOk="0">
                  <a:moveTo>
                    <a:pt x="86" y="0"/>
                  </a:moveTo>
                  <a:cubicBezTo>
                    <a:pt x="27" y="0"/>
                    <a:pt x="0" y="103"/>
                    <a:pt x="72" y="164"/>
                  </a:cubicBezTo>
                  <a:cubicBezTo>
                    <a:pt x="535" y="563"/>
                    <a:pt x="960" y="1026"/>
                    <a:pt x="1333" y="1528"/>
                  </a:cubicBezTo>
                  <a:cubicBezTo>
                    <a:pt x="1352" y="1559"/>
                    <a:pt x="1376" y="1571"/>
                    <a:pt x="1398" y="1571"/>
                  </a:cubicBezTo>
                  <a:cubicBezTo>
                    <a:pt x="1449" y="1571"/>
                    <a:pt x="1491" y="1502"/>
                    <a:pt x="1436" y="1438"/>
                  </a:cubicBezTo>
                  <a:lnTo>
                    <a:pt x="1449" y="1438"/>
                  </a:lnTo>
                  <a:cubicBezTo>
                    <a:pt x="1063" y="911"/>
                    <a:pt x="625" y="447"/>
                    <a:pt x="136" y="23"/>
                  </a:cubicBezTo>
                  <a:cubicBezTo>
                    <a:pt x="118" y="7"/>
                    <a:pt x="101" y="0"/>
                    <a:pt x="8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3" name="Google Shape;1333;p52"/>
            <p:cNvSpPr/>
            <p:nvPr/>
          </p:nvSpPr>
          <p:spPr>
            <a:xfrm>
              <a:off x="10049241" y="3286347"/>
              <a:ext cx="2143807" cy="1450576"/>
            </a:xfrm>
            <a:custGeom>
              <a:avLst/>
              <a:gdLst/>
              <a:ahLst/>
              <a:cxnLst/>
              <a:rect l="l" t="t" r="r" b="b"/>
              <a:pathLst>
                <a:path w="33705" h="22806" extrusionOk="0">
                  <a:moveTo>
                    <a:pt x="33254" y="1"/>
                  </a:moveTo>
                  <a:lnTo>
                    <a:pt x="5289" y="12574"/>
                  </a:lnTo>
                  <a:lnTo>
                    <a:pt x="1557" y="14273"/>
                  </a:lnTo>
                  <a:lnTo>
                    <a:pt x="0" y="16049"/>
                  </a:lnTo>
                  <a:cubicBezTo>
                    <a:pt x="0" y="16049"/>
                    <a:pt x="5508" y="16731"/>
                    <a:pt x="17296" y="22805"/>
                  </a:cubicBezTo>
                  <a:cubicBezTo>
                    <a:pt x="17296" y="22805"/>
                    <a:pt x="28390" y="11146"/>
                    <a:pt x="33705" y="3887"/>
                  </a:cubicBezTo>
                  <a:lnTo>
                    <a:pt x="3325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4" name="Google Shape;1334;p52"/>
            <p:cNvSpPr/>
            <p:nvPr/>
          </p:nvSpPr>
          <p:spPr>
            <a:xfrm>
              <a:off x="10132690" y="4020599"/>
              <a:ext cx="1074034" cy="690941"/>
            </a:xfrm>
            <a:custGeom>
              <a:avLst/>
              <a:gdLst/>
              <a:ahLst/>
              <a:cxnLst/>
              <a:rect l="l" t="t" r="r" b="b"/>
              <a:pathLst>
                <a:path w="16886" h="10863" extrusionOk="0">
                  <a:moveTo>
                    <a:pt x="1" y="1"/>
                  </a:moveTo>
                  <a:lnTo>
                    <a:pt x="1" y="1"/>
                  </a:lnTo>
                  <a:cubicBezTo>
                    <a:pt x="323" y="1210"/>
                    <a:pt x="335" y="2471"/>
                    <a:pt x="52" y="3694"/>
                  </a:cubicBezTo>
                  <a:cubicBezTo>
                    <a:pt x="52" y="3694"/>
                    <a:pt x="11429" y="7413"/>
                    <a:pt x="16345" y="10862"/>
                  </a:cubicBezTo>
                  <a:lnTo>
                    <a:pt x="16885" y="7066"/>
                  </a:lnTo>
                  <a:cubicBezTo>
                    <a:pt x="16885" y="7066"/>
                    <a:pt x="9099" y="1661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5" name="Google Shape;1335;p52"/>
            <p:cNvSpPr/>
            <p:nvPr/>
          </p:nvSpPr>
          <p:spPr>
            <a:xfrm>
              <a:off x="10061516" y="2795256"/>
              <a:ext cx="2102909" cy="1674783"/>
            </a:xfrm>
            <a:custGeom>
              <a:avLst/>
              <a:gdLst/>
              <a:ahLst/>
              <a:cxnLst/>
              <a:rect l="l" t="t" r="r" b="b"/>
              <a:pathLst>
                <a:path w="33062" h="26331" extrusionOk="0">
                  <a:moveTo>
                    <a:pt x="15971" y="0"/>
                  </a:moveTo>
                  <a:cubicBezTo>
                    <a:pt x="11145" y="6474"/>
                    <a:pt x="5225" y="12728"/>
                    <a:pt x="0" y="19008"/>
                  </a:cubicBezTo>
                  <a:cubicBezTo>
                    <a:pt x="6268" y="20359"/>
                    <a:pt x="12200" y="22959"/>
                    <a:pt x="16962" y="26331"/>
                  </a:cubicBezTo>
                  <a:cubicBezTo>
                    <a:pt x="22303" y="20166"/>
                    <a:pt x="27721" y="13860"/>
                    <a:pt x="33061" y="7709"/>
                  </a:cubicBezTo>
                  <a:cubicBezTo>
                    <a:pt x="27579" y="4685"/>
                    <a:pt x="21865" y="2111"/>
                    <a:pt x="159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6" name="Google Shape;1336;p52"/>
            <p:cNvSpPr/>
            <p:nvPr/>
          </p:nvSpPr>
          <p:spPr>
            <a:xfrm>
              <a:off x="10300606" y="4199710"/>
              <a:ext cx="599986" cy="229550"/>
            </a:xfrm>
            <a:custGeom>
              <a:avLst/>
              <a:gdLst/>
              <a:ahLst/>
              <a:cxnLst/>
              <a:rect l="l" t="t" r="r" b="b"/>
              <a:pathLst>
                <a:path w="9433" h="3609" extrusionOk="0">
                  <a:moveTo>
                    <a:pt x="411" y="0"/>
                  </a:moveTo>
                  <a:cubicBezTo>
                    <a:pt x="279" y="0"/>
                    <a:pt x="1" y="161"/>
                    <a:pt x="205" y="209"/>
                  </a:cubicBezTo>
                  <a:cubicBezTo>
                    <a:pt x="3281" y="891"/>
                    <a:pt x="6241" y="2036"/>
                    <a:pt x="8982" y="3593"/>
                  </a:cubicBezTo>
                  <a:cubicBezTo>
                    <a:pt x="9001" y="3604"/>
                    <a:pt x="9027" y="3609"/>
                    <a:pt x="9055" y="3609"/>
                  </a:cubicBezTo>
                  <a:cubicBezTo>
                    <a:pt x="9202" y="3609"/>
                    <a:pt x="9433" y="3489"/>
                    <a:pt x="9304" y="3413"/>
                  </a:cubicBezTo>
                  <a:lnTo>
                    <a:pt x="9291" y="3413"/>
                  </a:lnTo>
                  <a:cubicBezTo>
                    <a:pt x="6524" y="1843"/>
                    <a:pt x="3551" y="698"/>
                    <a:pt x="437" y="3"/>
                  </a:cubicBezTo>
                  <a:cubicBezTo>
                    <a:pt x="429" y="1"/>
                    <a:pt x="420" y="0"/>
                    <a:pt x="4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7" name="Google Shape;1337;p52"/>
            <p:cNvSpPr/>
            <p:nvPr/>
          </p:nvSpPr>
          <p:spPr>
            <a:xfrm>
              <a:off x="10229115" y="4135151"/>
              <a:ext cx="470613" cy="153161"/>
            </a:xfrm>
            <a:custGeom>
              <a:avLst/>
              <a:gdLst/>
              <a:ahLst/>
              <a:cxnLst/>
              <a:rect l="l" t="t" r="r" b="b"/>
              <a:pathLst>
                <a:path w="7399" h="2408" extrusionOk="0">
                  <a:moveTo>
                    <a:pt x="99" y="1"/>
                  </a:moveTo>
                  <a:cubicBezTo>
                    <a:pt x="1" y="1"/>
                    <a:pt x="224" y="272"/>
                    <a:pt x="325" y="284"/>
                  </a:cubicBezTo>
                  <a:cubicBezTo>
                    <a:pt x="2719" y="683"/>
                    <a:pt x="5061" y="1404"/>
                    <a:pt x="7275" y="2395"/>
                  </a:cubicBezTo>
                  <a:cubicBezTo>
                    <a:pt x="7295" y="2404"/>
                    <a:pt x="7310" y="2408"/>
                    <a:pt x="7320" y="2408"/>
                  </a:cubicBezTo>
                  <a:cubicBezTo>
                    <a:pt x="7398" y="2408"/>
                    <a:pt x="7188" y="2172"/>
                    <a:pt x="7120" y="2138"/>
                  </a:cubicBezTo>
                  <a:cubicBezTo>
                    <a:pt x="4881" y="1134"/>
                    <a:pt x="2526" y="413"/>
                    <a:pt x="106" y="1"/>
                  </a:cubicBezTo>
                  <a:cubicBezTo>
                    <a:pt x="104" y="1"/>
                    <a:pt x="101" y="1"/>
                    <a:pt x="9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8" name="Google Shape;1338;p52"/>
            <p:cNvSpPr/>
            <p:nvPr/>
          </p:nvSpPr>
          <p:spPr>
            <a:xfrm>
              <a:off x="11140314" y="3285520"/>
              <a:ext cx="1079758" cy="1450576"/>
            </a:xfrm>
            <a:custGeom>
              <a:avLst/>
              <a:gdLst/>
              <a:ahLst/>
              <a:cxnLst/>
              <a:rect l="l" t="t" r="r" b="b"/>
              <a:pathLst>
                <a:path w="16976" h="22806" extrusionOk="0">
                  <a:moveTo>
                    <a:pt x="16100" y="1"/>
                  </a:moveTo>
                  <a:lnTo>
                    <a:pt x="1" y="18623"/>
                  </a:lnTo>
                  <a:cubicBezTo>
                    <a:pt x="387" y="19189"/>
                    <a:pt x="606" y="19845"/>
                    <a:pt x="632" y="20540"/>
                  </a:cubicBezTo>
                  <a:cubicBezTo>
                    <a:pt x="632" y="21313"/>
                    <a:pt x="464" y="22085"/>
                    <a:pt x="142" y="22805"/>
                  </a:cubicBezTo>
                  <a:cubicBezTo>
                    <a:pt x="142" y="22805"/>
                    <a:pt x="13977" y="8212"/>
                    <a:pt x="16551" y="3887"/>
                  </a:cubicBezTo>
                  <a:lnTo>
                    <a:pt x="16602" y="3694"/>
                  </a:lnTo>
                  <a:cubicBezTo>
                    <a:pt x="16976" y="2446"/>
                    <a:pt x="16795" y="1108"/>
                    <a:pt x="161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9" name="Google Shape;1339;p52"/>
            <p:cNvSpPr/>
            <p:nvPr/>
          </p:nvSpPr>
          <p:spPr>
            <a:xfrm>
              <a:off x="10258754" y="4134388"/>
              <a:ext cx="170334" cy="375778"/>
            </a:xfrm>
            <a:custGeom>
              <a:avLst/>
              <a:gdLst/>
              <a:ahLst/>
              <a:cxnLst/>
              <a:rect l="l" t="t" r="r" b="b"/>
              <a:pathLst>
                <a:path w="2678" h="5908" extrusionOk="0">
                  <a:moveTo>
                    <a:pt x="876" y="0"/>
                  </a:moveTo>
                  <a:lnTo>
                    <a:pt x="1" y="5110"/>
                  </a:lnTo>
                  <a:lnTo>
                    <a:pt x="1" y="5110"/>
                  </a:lnTo>
                  <a:lnTo>
                    <a:pt x="1030" y="4646"/>
                  </a:lnTo>
                  <a:lnTo>
                    <a:pt x="1957" y="5907"/>
                  </a:lnTo>
                  <a:lnTo>
                    <a:pt x="2677" y="644"/>
                  </a:lnTo>
                  <a:lnTo>
                    <a:pt x="87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0" name="Google Shape;1340;p52"/>
            <p:cNvSpPr/>
            <p:nvPr/>
          </p:nvSpPr>
          <p:spPr>
            <a:xfrm>
              <a:off x="11213396" y="4396248"/>
              <a:ext cx="186935" cy="198257"/>
            </a:xfrm>
            <a:custGeom>
              <a:avLst/>
              <a:gdLst/>
              <a:ahLst/>
              <a:cxnLst/>
              <a:rect l="l" t="t" r="r" b="b"/>
              <a:pathLst>
                <a:path w="2939" h="3117" extrusionOk="0">
                  <a:moveTo>
                    <a:pt x="2643" y="1"/>
                  </a:moveTo>
                  <a:cubicBezTo>
                    <a:pt x="2621" y="1"/>
                    <a:pt x="2600" y="9"/>
                    <a:pt x="2584" y="27"/>
                  </a:cubicBezTo>
                  <a:cubicBezTo>
                    <a:pt x="1735" y="928"/>
                    <a:pt x="898" y="1842"/>
                    <a:pt x="87" y="2781"/>
                  </a:cubicBezTo>
                  <a:cubicBezTo>
                    <a:pt x="1" y="2890"/>
                    <a:pt x="178" y="3117"/>
                    <a:pt x="291" y="3117"/>
                  </a:cubicBezTo>
                  <a:cubicBezTo>
                    <a:pt x="312" y="3117"/>
                    <a:pt x="330" y="3109"/>
                    <a:pt x="345" y="3090"/>
                  </a:cubicBezTo>
                  <a:cubicBezTo>
                    <a:pt x="1156" y="2151"/>
                    <a:pt x="1992" y="1237"/>
                    <a:pt x="2841" y="323"/>
                  </a:cubicBezTo>
                  <a:cubicBezTo>
                    <a:pt x="2939" y="226"/>
                    <a:pt x="2763" y="1"/>
                    <a:pt x="26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1" name="Google Shape;1341;p52"/>
            <p:cNvSpPr/>
            <p:nvPr/>
          </p:nvSpPr>
          <p:spPr>
            <a:xfrm>
              <a:off x="11478118" y="3509536"/>
              <a:ext cx="681846" cy="793981"/>
            </a:xfrm>
            <a:custGeom>
              <a:avLst/>
              <a:gdLst/>
              <a:ahLst/>
              <a:cxnLst/>
              <a:rect l="l" t="t" r="r" b="b"/>
              <a:pathLst>
                <a:path w="10720" h="12483" extrusionOk="0">
                  <a:moveTo>
                    <a:pt x="10701" y="1"/>
                  </a:moveTo>
                  <a:cubicBezTo>
                    <a:pt x="10643" y="1"/>
                    <a:pt x="10432" y="97"/>
                    <a:pt x="10390" y="160"/>
                  </a:cubicBezTo>
                  <a:cubicBezTo>
                    <a:pt x="7315" y="4587"/>
                    <a:pt x="3505" y="8409"/>
                    <a:pt x="5" y="12475"/>
                  </a:cubicBezTo>
                  <a:cubicBezTo>
                    <a:pt x="0" y="12480"/>
                    <a:pt x="1" y="12483"/>
                    <a:pt x="5" y="12483"/>
                  </a:cubicBezTo>
                  <a:cubicBezTo>
                    <a:pt x="37" y="12483"/>
                    <a:pt x="270" y="12377"/>
                    <a:pt x="327" y="12321"/>
                  </a:cubicBezTo>
                  <a:cubicBezTo>
                    <a:pt x="3840" y="8254"/>
                    <a:pt x="7636" y="4445"/>
                    <a:pt x="10712" y="18"/>
                  </a:cubicBezTo>
                  <a:cubicBezTo>
                    <a:pt x="10720" y="6"/>
                    <a:pt x="10714" y="1"/>
                    <a:pt x="10701" y="1"/>
                  </a:cubicBezTo>
                  <a:close/>
                </a:path>
              </a:pathLst>
            </a:custGeom>
            <a:solidFill>
              <a:srgbClr val="FE59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2" name="Google Shape;1342;p52"/>
            <p:cNvSpPr/>
            <p:nvPr/>
          </p:nvSpPr>
          <p:spPr>
            <a:xfrm>
              <a:off x="10102414" y="3186488"/>
              <a:ext cx="2192973" cy="1223824"/>
            </a:xfrm>
            <a:custGeom>
              <a:avLst/>
              <a:gdLst/>
              <a:ahLst/>
              <a:cxnLst/>
              <a:rect l="l" t="t" r="r" b="b"/>
              <a:pathLst>
                <a:path w="34478" h="19241" extrusionOk="0">
                  <a:moveTo>
                    <a:pt x="155" y="1"/>
                  </a:moveTo>
                  <a:lnTo>
                    <a:pt x="1" y="3540"/>
                  </a:lnTo>
                  <a:cubicBezTo>
                    <a:pt x="5818" y="9653"/>
                    <a:pt x="17735" y="19240"/>
                    <a:pt x="17735" y="19240"/>
                  </a:cubicBezTo>
                  <a:cubicBezTo>
                    <a:pt x="29034" y="12819"/>
                    <a:pt x="34477" y="11750"/>
                    <a:pt x="34477" y="11750"/>
                  </a:cubicBezTo>
                  <a:lnTo>
                    <a:pt x="32792" y="10296"/>
                  </a:lnTo>
                  <a:lnTo>
                    <a:pt x="28957" y="9061"/>
                  </a:lnTo>
                  <a:lnTo>
                    <a:pt x="15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3" name="Google Shape;1343;p52"/>
            <p:cNvSpPr/>
            <p:nvPr/>
          </p:nvSpPr>
          <p:spPr>
            <a:xfrm>
              <a:off x="11152590" y="3683367"/>
              <a:ext cx="1052726" cy="706461"/>
            </a:xfrm>
            <a:custGeom>
              <a:avLst/>
              <a:gdLst/>
              <a:ahLst/>
              <a:cxnLst/>
              <a:rect l="l" t="t" r="r" b="b"/>
              <a:pathLst>
                <a:path w="16551" h="11107" extrusionOk="0">
                  <a:moveTo>
                    <a:pt x="16332" y="0"/>
                  </a:moveTo>
                  <a:lnTo>
                    <a:pt x="16332" y="0"/>
                  </a:lnTo>
                  <a:cubicBezTo>
                    <a:pt x="7388" y="2240"/>
                    <a:pt x="1" y="7735"/>
                    <a:pt x="1" y="7735"/>
                  </a:cubicBezTo>
                  <a:lnTo>
                    <a:pt x="837" y="11107"/>
                  </a:lnTo>
                  <a:cubicBezTo>
                    <a:pt x="5483" y="7606"/>
                    <a:pt x="16551" y="3334"/>
                    <a:pt x="16551" y="3334"/>
                  </a:cubicBezTo>
                  <a:cubicBezTo>
                    <a:pt x="16165" y="2265"/>
                    <a:pt x="16100" y="1107"/>
                    <a:pt x="1633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4" name="Google Shape;1344;p52"/>
            <p:cNvSpPr/>
            <p:nvPr/>
          </p:nvSpPr>
          <p:spPr>
            <a:xfrm>
              <a:off x="10112273" y="2656916"/>
              <a:ext cx="2148704" cy="1513545"/>
            </a:xfrm>
            <a:custGeom>
              <a:avLst/>
              <a:gdLst/>
              <a:ahLst/>
              <a:cxnLst/>
              <a:rect l="l" t="t" r="r" b="b"/>
              <a:pathLst>
                <a:path w="33782" h="23796" extrusionOk="0">
                  <a:moveTo>
                    <a:pt x="16460" y="0"/>
                  </a:moveTo>
                  <a:cubicBezTo>
                    <a:pt x="10772" y="2355"/>
                    <a:pt x="5264" y="5135"/>
                    <a:pt x="0" y="8327"/>
                  </a:cubicBezTo>
                  <a:cubicBezTo>
                    <a:pt x="5766" y="13436"/>
                    <a:pt x="11634" y="18687"/>
                    <a:pt x="17412" y="23796"/>
                  </a:cubicBezTo>
                  <a:cubicBezTo>
                    <a:pt x="21916" y="20372"/>
                    <a:pt x="27630" y="17541"/>
                    <a:pt x="33782" y="15817"/>
                  </a:cubicBezTo>
                  <a:cubicBezTo>
                    <a:pt x="28107" y="10592"/>
                    <a:pt x="21749" y="5431"/>
                    <a:pt x="1646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5" name="Google Shape;1345;p52"/>
            <p:cNvSpPr/>
            <p:nvPr/>
          </p:nvSpPr>
          <p:spPr>
            <a:xfrm>
              <a:off x="11454776" y="3857262"/>
              <a:ext cx="582813" cy="258554"/>
            </a:xfrm>
            <a:custGeom>
              <a:avLst/>
              <a:gdLst/>
              <a:ahLst/>
              <a:cxnLst/>
              <a:rect l="l" t="t" r="r" b="b"/>
              <a:pathLst>
                <a:path w="9163" h="4065" extrusionOk="0">
                  <a:moveTo>
                    <a:pt x="8805" y="0"/>
                  </a:moveTo>
                  <a:cubicBezTo>
                    <a:pt x="8786" y="0"/>
                    <a:pt x="8768" y="3"/>
                    <a:pt x="8750" y="8"/>
                  </a:cubicBezTo>
                  <a:cubicBezTo>
                    <a:pt x="5726" y="870"/>
                    <a:pt x="2843" y="2157"/>
                    <a:pt x="166" y="3817"/>
                  </a:cubicBezTo>
                  <a:cubicBezTo>
                    <a:pt x="1" y="3920"/>
                    <a:pt x="175" y="4065"/>
                    <a:pt x="330" y="4065"/>
                  </a:cubicBezTo>
                  <a:cubicBezTo>
                    <a:pt x="369" y="4065"/>
                    <a:pt x="406" y="4056"/>
                    <a:pt x="436" y="4036"/>
                  </a:cubicBezTo>
                  <a:cubicBezTo>
                    <a:pt x="3074" y="2388"/>
                    <a:pt x="5944" y="1127"/>
                    <a:pt x="8930" y="265"/>
                  </a:cubicBezTo>
                  <a:cubicBezTo>
                    <a:pt x="9162" y="195"/>
                    <a:pt x="8976" y="0"/>
                    <a:pt x="88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6" name="Google Shape;1346;p52"/>
            <p:cNvSpPr/>
            <p:nvPr/>
          </p:nvSpPr>
          <p:spPr>
            <a:xfrm>
              <a:off x="11645717" y="3793785"/>
              <a:ext cx="457066" cy="178094"/>
            </a:xfrm>
            <a:custGeom>
              <a:avLst/>
              <a:gdLst/>
              <a:ahLst/>
              <a:cxnLst/>
              <a:rect l="l" t="t" r="r" b="b"/>
              <a:pathLst>
                <a:path w="7186" h="2800" extrusionOk="0">
                  <a:moveTo>
                    <a:pt x="6893" y="0"/>
                  </a:moveTo>
                  <a:cubicBezTo>
                    <a:pt x="6888" y="0"/>
                    <a:pt x="6884" y="1"/>
                    <a:pt x="6880" y="2"/>
                  </a:cubicBezTo>
                  <a:cubicBezTo>
                    <a:pt x="4512" y="555"/>
                    <a:pt x="2222" y="1392"/>
                    <a:pt x="60" y="2486"/>
                  </a:cubicBezTo>
                  <a:cubicBezTo>
                    <a:pt x="0" y="2521"/>
                    <a:pt x="183" y="2800"/>
                    <a:pt x="292" y="2800"/>
                  </a:cubicBezTo>
                  <a:cubicBezTo>
                    <a:pt x="301" y="2800"/>
                    <a:pt x="309" y="2798"/>
                    <a:pt x="317" y="2794"/>
                  </a:cubicBezTo>
                  <a:lnTo>
                    <a:pt x="304" y="2794"/>
                  </a:lnTo>
                  <a:cubicBezTo>
                    <a:pt x="2466" y="1701"/>
                    <a:pt x="4744" y="877"/>
                    <a:pt x="7099" y="324"/>
                  </a:cubicBezTo>
                  <a:cubicBezTo>
                    <a:pt x="7186" y="299"/>
                    <a:pt x="6999" y="0"/>
                    <a:pt x="68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7" name="Google Shape;1347;p52"/>
            <p:cNvSpPr/>
            <p:nvPr/>
          </p:nvSpPr>
          <p:spPr>
            <a:xfrm>
              <a:off x="10068068" y="3186488"/>
              <a:ext cx="1162381" cy="1222997"/>
            </a:xfrm>
            <a:custGeom>
              <a:avLst/>
              <a:gdLst/>
              <a:ahLst/>
              <a:cxnLst/>
              <a:rect l="l" t="t" r="r" b="b"/>
              <a:pathLst>
                <a:path w="18275" h="19228" extrusionOk="0">
                  <a:moveTo>
                    <a:pt x="695" y="1"/>
                  </a:moveTo>
                  <a:cubicBezTo>
                    <a:pt x="77" y="1017"/>
                    <a:pt x="0" y="2279"/>
                    <a:pt x="463" y="3373"/>
                  </a:cubicBezTo>
                  <a:lnTo>
                    <a:pt x="541" y="3540"/>
                  </a:lnTo>
                  <a:cubicBezTo>
                    <a:pt x="3423" y="7233"/>
                    <a:pt x="18275" y="19227"/>
                    <a:pt x="18275" y="19227"/>
                  </a:cubicBezTo>
                  <a:cubicBezTo>
                    <a:pt x="17901" y="18623"/>
                    <a:pt x="17683" y="17941"/>
                    <a:pt x="17618" y="17233"/>
                  </a:cubicBezTo>
                  <a:cubicBezTo>
                    <a:pt x="17605" y="16602"/>
                    <a:pt x="17773" y="15984"/>
                    <a:pt x="18107" y="15470"/>
                  </a:cubicBezTo>
                  <a:lnTo>
                    <a:pt x="69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8" name="Google Shape;1348;p52"/>
            <p:cNvSpPr/>
            <p:nvPr/>
          </p:nvSpPr>
          <p:spPr>
            <a:xfrm>
              <a:off x="11342513" y="3114424"/>
              <a:ext cx="463362" cy="458592"/>
            </a:xfrm>
            <a:custGeom>
              <a:avLst/>
              <a:gdLst/>
              <a:ahLst/>
              <a:cxnLst/>
              <a:rect l="l" t="t" r="r" b="b"/>
              <a:pathLst>
                <a:path w="7285" h="7210" extrusionOk="0">
                  <a:moveTo>
                    <a:pt x="165" y="0"/>
                  </a:moveTo>
                  <a:cubicBezTo>
                    <a:pt x="139" y="0"/>
                    <a:pt x="1" y="104"/>
                    <a:pt x="1" y="104"/>
                  </a:cubicBezTo>
                  <a:lnTo>
                    <a:pt x="7104" y="7208"/>
                  </a:lnTo>
                  <a:cubicBezTo>
                    <a:pt x="7106" y="7209"/>
                    <a:pt x="7108" y="7209"/>
                    <a:pt x="7110" y="7209"/>
                  </a:cubicBezTo>
                  <a:cubicBezTo>
                    <a:pt x="7146" y="7209"/>
                    <a:pt x="7285" y="7105"/>
                    <a:pt x="7285" y="7105"/>
                  </a:cubicBezTo>
                  <a:lnTo>
                    <a:pt x="168" y="1"/>
                  </a:lnTo>
                  <a:cubicBezTo>
                    <a:pt x="167" y="1"/>
                    <a:pt x="166" y="0"/>
                    <a:pt x="1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9" name="Google Shape;1349;p52"/>
            <p:cNvSpPr/>
            <p:nvPr/>
          </p:nvSpPr>
          <p:spPr>
            <a:xfrm>
              <a:off x="11060109" y="3250920"/>
              <a:ext cx="463362" cy="457956"/>
            </a:xfrm>
            <a:custGeom>
              <a:avLst/>
              <a:gdLst/>
              <a:ahLst/>
              <a:cxnLst/>
              <a:rect l="l" t="t" r="r" b="b"/>
              <a:pathLst>
                <a:path w="7285" h="7200" extrusionOk="0">
                  <a:moveTo>
                    <a:pt x="160" y="1"/>
                  </a:moveTo>
                  <a:cubicBezTo>
                    <a:pt x="126" y="1"/>
                    <a:pt x="1" y="95"/>
                    <a:pt x="1" y="95"/>
                  </a:cubicBezTo>
                  <a:lnTo>
                    <a:pt x="7117" y="7198"/>
                  </a:lnTo>
                  <a:cubicBezTo>
                    <a:pt x="7118" y="7199"/>
                    <a:pt x="7119" y="7199"/>
                    <a:pt x="7121" y="7199"/>
                  </a:cubicBezTo>
                  <a:cubicBezTo>
                    <a:pt x="7146" y="7199"/>
                    <a:pt x="7285" y="7095"/>
                    <a:pt x="7285" y="7095"/>
                  </a:cubicBezTo>
                  <a:lnTo>
                    <a:pt x="168" y="4"/>
                  </a:lnTo>
                  <a:cubicBezTo>
                    <a:pt x="167" y="2"/>
                    <a:pt x="164" y="1"/>
                    <a:pt x="160" y="1"/>
                  </a:cubicBezTo>
                  <a:close/>
                </a:path>
              </a:pathLst>
            </a:custGeom>
            <a:solidFill>
              <a:srgbClr val="34A3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0" name="Google Shape;1350;p52"/>
            <p:cNvSpPr/>
            <p:nvPr/>
          </p:nvSpPr>
          <p:spPr>
            <a:xfrm>
              <a:off x="11514755" y="3561183"/>
              <a:ext cx="292329" cy="148263"/>
            </a:xfrm>
            <a:custGeom>
              <a:avLst/>
              <a:gdLst/>
              <a:ahLst/>
              <a:cxnLst/>
              <a:rect l="l" t="t" r="r" b="b"/>
              <a:pathLst>
                <a:path w="4596" h="2331" extrusionOk="0">
                  <a:moveTo>
                    <a:pt x="4492" y="1"/>
                  </a:moveTo>
                  <a:cubicBezTo>
                    <a:pt x="4483" y="1"/>
                    <a:pt x="4473" y="2"/>
                    <a:pt x="4461" y="4"/>
                  </a:cubicBezTo>
                  <a:lnTo>
                    <a:pt x="4474" y="4"/>
                  </a:lnTo>
                  <a:cubicBezTo>
                    <a:pt x="2826" y="351"/>
                    <a:pt x="1321" y="1124"/>
                    <a:pt x="72" y="2230"/>
                  </a:cubicBezTo>
                  <a:cubicBezTo>
                    <a:pt x="1" y="2293"/>
                    <a:pt x="60" y="2331"/>
                    <a:pt x="124" y="2331"/>
                  </a:cubicBezTo>
                  <a:cubicBezTo>
                    <a:pt x="152" y="2331"/>
                    <a:pt x="181" y="2323"/>
                    <a:pt x="201" y="2308"/>
                  </a:cubicBezTo>
                  <a:cubicBezTo>
                    <a:pt x="1411" y="1226"/>
                    <a:pt x="2878" y="480"/>
                    <a:pt x="4461" y="145"/>
                  </a:cubicBezTo>
                  <a:cubicBezTo>
                    <a:pt x="4555" y="122"/>
                    <a:pt x="4596" y="1"/>
                    <a:pt x="449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1" name="Google Shape;1351;p52"/>
            <p:cNvSpPr/>
            <p:nvPr/>
          </p:nvSpPr>
          <p:spPr>
            <a:xfrm>
              <a:off x="11058264" y="3107746"/>
              <a:ext cx="292901" cy="156405"/>
            </a:xfrm>
            <a:custGeom>
              <a:avLst/>
              <a:gdLst/>
              <a:ahLst/>
              <a:cxnLst/>
              <a:rect l="l" t="t" r="r" b="b"/>
              <a:pathLst>
                <a:path w="4605" h="2459" extrusionOk="0">
                  <a:moveTo>
                    <a:pt x="4424" y="0"/>
                  </a:moveTo>
                  <a:cubicBezTo>
                    <a:pt x="4417" y="0"/>
                    <a:pt x="4411" y="1"/>
                    <a:pt x="4405" y="3"/>
                  </a:cubicBezTo>
                  <a:cubicBezTo>
                    <a:pt x="2874" y="595"/>
                    <a:pt x="1407" y="1367"/>
                    <a:pt x="55" y="2307"/>
                  </a:cubicBezTo>
                  <a:cubicBezTo>
                    <a:pt x="0" y="2340"/>
                    <a:pt x="87" y="2459"/>
                    <a:pt x="162" y="2459"/>
                  </a:cubicBezTo>
                  <a:cubicBezTo>
                    <a:pt x="174" y="2459"/>
                    <a:pt x="186" y="2456"/>
                    <a:pt x="197" y="2448"/>
                  </a:cubicBezTo>
                  <a:cubicBezTo>
                    <a:pt x="1535" y="1522"/>
                    <a:pt x="2990" y="750"/>
                    <a:pt x="4521" y="171"/>
                  </a:cubicBezTo>
                  <a:cubicBezTo>
                    <a:pt x="4604" y="135"/>
                    <a:pt x="4501" y="0"/>
                    <a:pt x="4424" y="0"/>
                  </a:cubicBezTo>
                  <a:close/>
                </a:path>
              </a:pathLst>
            </a:custGeom>
            <a:solidFill>
              <a:srgbClr val="34A3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2" name="Google Shape;1352;p52"/>
            <p:cNvSpPr/>
            <p:nvPr/>
          </p:nvSpPr>
          <p:spPr>
            <a:xfrm>
              <a:off x="10927302" y="2966798"/>
              <a:ext cx="292011" cy="155832"/>
            </a:xfrm>
            <a:custGeom>
              <a:avLst/>
              <a:gdLst/>
              <a:ahLst/>
              <a:cxnLst/>
              <a:rect l="l" t="t" r="r" b="b"/>
              <a:pathLst>
                <a:path w="4591" h="2450" extrusionOk="0">
                  <a:moveTo>
                    <a:pt x="4430" y="0"/>
                  </a:moveTo>
                  <a:cubicBezTo>
                    <a:pt x="4421" y="0"/>
                    <a:pt x="4413" y="2"/>
                    <a:pt x="4405" y="6"/>
                  </a:cubicBezTo>
                  <a:cubicBezTo>
                    <a:pt x="2861" y="598"/>
                    <a:pt x="1407" y="1370"/>
                    <a:pt x="55" y="2297"/>
                  </a:cubicBezTo>
                  <a:cubicBezTo>
                    <a:pt x="1" y="2340"/>
                    <a:pt x="85" y="2449"/>
                    <a:pt x="160" y="2449"/>
                  </a:cubicBezTo>
                  <a:cubicBezTo>
                    <a:pt x="173" y="2449"/>
                    <a:pt x="185" y="2446"/>
                    <a:pt x="197" y="2438"/>
                  </a:cubicBezTo>
                  <a:cubicBezTo>
                    <a:pt x="1535" y="1512"/>
                    <a:pt x="2990" y="752"/>
                    <a:pt x="4521" y="160"/>
                  </a:cubicBezTo>
                  <a:cubicBezTo>
                    <a:pt x="4590" y="137"/>
                    <a:pt x="4504" y="0"/>
                    <a:pt x="4430" y="0"/>
                  </a:cubicBezTo>
                  <a:close/>
                </a:path>
              </a:pathLst>
            </a:custGeom>
            <a:solidFill>
              <a:srgbClr val="34A3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3" name="Google Shape;1353;p52"/>
            <p:cNvSpPr/>
            <p:nvPr/>
          </p:nvSpPr>
          <p:spPr>
            <a:xfrm>
              <a:off x="10836475" y="2868529"/>
              <a:ext cx="292710" cy="155832"/>
            </a:xfrm>
            <a:custGeom>
              <a:avLst/>
              <a:gdLst/>
              <a:ahLst/>
              <a:cxnLst/>
              <a:rect l="l" t="t" r="r" b="b"/>
              <a:pathLst>
                <a:path w="4602" h="2450" extrusionOk="0">
                  <a:moveTo>
                    <a:pt x="4439" y="1"/>
                  </a:moveTo>
                  <a:cubicBezTo>
                    <a:pt x="4431" y="1"/>
                    <a:pt x="4424" y="3"/>
                    <a:pt x="4418" y="6"/>
                  </a:cubicBezTo>
                  <a:lnTo>
                    <a:pt x="4405" y="6"/>
                  </a:lnTo>
                  <a:cubicBezTo>
                    <a:pt x="2873" y="598"/>
                    <a:pt x="1406" y="1371"/>
                    <a:pt x="55" y="2297"/>
                  </a:cubicBezTo>
                  <a:cubicBezTo>
                    <a:pt x="0" y="2341"/>
                    <a:pt x="94" y="2450"/>
                    <a:pt x="163" y="2450"/>
                  </a:cubicBezTo>
                  <a:cubicBezTo>
                    <a:pt x="175" y="2450"/>
                    <a:pt x="187" y="2446"/>
                    <a:pt x="196" y="2439"/>
                  </a:cubicBezTo>
                  <a:cubicBezTo>
                    <a:pt x="1548" y="1512"/>
                    <a:pt x="3002" y="753"/>
                    <a:pt x="4521" y="161"/>
                  </a:cubicBezTo>
                  <a:cubicBezTo>
                    <a:pt x="4601" y="138"/>
                    <a:pt x="4506" y="1"/>
                    <a:pt x="4439" y="1"/>
                  </a:cubicBezTo>
                  <a:close/>
                </a:path>
              </a:pathLst>
            </a:custGeom>
            <a:solidFill>
              <a:srgbClr val="34A3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4" name="Google Shape;1354;p52"/>
            <p:cNvSpPr/>
            <p:nvPr/>
          </p:nvSpPr>
          <p:spPr>
            <a:xfrm>
              <a:off x="9951798" y="2832910"/>
              <a:ext cx="2131594" cy="1335896"/>
            </a:xfrm>
            <a:custGeom>
              <a:avLst/>
              <a:gdLst/>
              <a:ahLst/>
              <a:cxnLst/>
              <a:rect l="l" t="t" r="r" b="b"/>
              <a:pathLst>
                <a:path w="33513" h="21003" extrusionOk="0">
                  <a:moveTo>
                    <a:pt x="32547" y="0"/>
                  </a:moveTo>
                  <a:lnTo>
                    <a:pt x="5071" y="11982"/>
                  </a:lnTo>
                  <a:lnTo>
                    <a:pt x="1403" y="13603"/>
                  </a:lnTo>
                  <a:lnTo>
                    <a:pt x="1" y="15237"/>
                  </a:lnTo>
                  <a:cubicBezTo>
                    <a:pt x="1" y="15237"/>
                    <a:pt x="5830" y="15752"/>
                    <a:pt x="18867" y="21003"/>
                  </a:cubicBezTo>
                  <a:cubicBezTo>
                    <a:pt x="18867" y="21003"/>
                    <a:pt x="28931" y="10218"/>
                    <a:pt x="33512" y="3514"/>
                  </a:cubicBezTo>
                  <a:lnTo>
                    <a:pt x="3254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5" name="Google Shape;1355;p52"/>
            <p:cNvSpPr/>
            <p:nvPr/>
          </p:nvSpPr>
          <p:spPr>
            <a:xfrm>
              <a:off x="10002555" y="3540957"/>
              <a:ext cx="1176311" cy="605774"/>
            </a:xfrm>
            <a:custGeom>
              <a:avLst/>
              <a:gdLst/>
              <a:ahLst/>
              <a:cxnLst/>
              <a:rect l="l" t="t" r="r" b="b"/>
              <a:pathLst>
                <a:path w="18494" h="9524" extrusionOk="0">
                  <a:moveTo>
                    <a:pt x="1" y="0"/>
                  </a:moveTo>
                  <a:lnTo>
                    <a:pt x="1" y="0"/>
                  </a:lnTo>
                  <a:cubicBezTo>
                    <a:pt x="477" y="1043"/>
                    <a:pt x="657" y="2201"/>
                    <a:pt x="528" y="3346"/>
                  </a:cubicBezTo>
                  <a:cubicBezTo>
                    <a:pt x="528" y="3346"/>
                    <a:pt x="12844" y="6486"/>
                    <a:pt x="18404" y="9523"/>
                  </a:cubicBezTo>
                  <a:lnTo>
                    <a:pt x="18494" y="6062"/>
                  </a:lnTo>
                  <a:cubicBezTo>
                    <a:pt x="18494" y="6062"/>
                    <a:pt x="9678" y="1326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6" name="Google Shape;1356;p52"/>
            <p:cNvSpPr/>
            <p:nvPr/>
          </p:nvSpPr>
          <p:spPr>
            <a:xfrm>
              <a:off x="9926420" y="2410512"/>
              <a:ext cx="2096421" cy="1516852"/>
            </a:xfrm>
            <a:custGeom>
              <a:avLst/>
              <a:gdLst/>
              <a:ahLst/>
              <a:cxnLst/>
              <a:rect l="l" t="t" r="r" b="b"/>
              <a:pathLst>
                <a:path w="32960" h="23848" extrusionOk="0">
                  <a:moveTo>
                    <a:pt x="14183" y="1"/>
                  </a:moveTo>
                  <a:cubicBezTo>
                    <a:pt x="10000" y="5959"/>
                    <a:pt x="4634" y="11763"/>
                    <a:pt x="1" y="17554"/>
                  </a:cubicBezTo>
                  <a:cubicBezTo>
                    <a:pt x="6693" y="18661"/>
                    <a:pt x="13192" y="20913"/>
                    <a:pt x="18597" y="23847"/>
                  </a:cubicBezTo>
                  <a:cubicBezTo>
                    <a:pt x="23359" y="18159"/>
                    <a:pt x="28197" y="12329"/>
                    <a:pt x="32959" y="6641"/>
                  </a:cubicBezTo>
                  <a:cubicBezTo>
                    <a:pt x="26859" y="4003"/>
                    <a:pt x="20592" y="1777"/>
                    <a:pt x="141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7" name="Google Shape;1357;p52"/>
            <p:cNvSpPr/>
            <p:nvPr/>
          </p:nvSpPr>
          <p:spPr>
            <a:xfrm>
              <a:off x="10207616" y="3696343"/>
              <a:ext cx="639739" cy="203727"/>
            </a:xfrm>
            <a:custGeom>
              <a:avLst/>
              <a:gdLst/>
              <a:ahLst/>
              <a:cxnLst/>
              <a:rect l="l" t="t" r="r" b="b"/>
              <a:pathLst>
                <a:path w="10058" h="3203" extrusionOk="0">
                  <a:moveTo>
                    <a:pt x="107" y="1"/>
                  </a:moveTo>
                  <a:cubicBezTo>
                    <a:pt x="0" y="1"/>
                    <a:pt x="218" y="273"/>
                    <a:pt x="329" y="285"/>
                  </a:cubicBezTo>
                  <a:cubicBezTo>
                    <a:pt x="3623" y="852"/>
                    <a:pt x="6828" y="1817"/>
                    <a:pt x="9865" y="3181"/>
                  </a:cubicBezTo>
                  <a:cubicBezTo>
                    <a:pt x="9900" y="3196"/>
                    <a:pt x="9927" y="3203"/>
                    <a:pt x="9946" y="3203"/>
                  </a:cubicBezTo>
                  <a:cubicBezTo>
                    <a:pt x="10058" y="3203"/>
                    <a:pt x="9912" y="2980"/>
                    <a:pt x="9813" y="2937"/>
                  </a:cubicBezTo>
                  <a:cubicBezTo>
                    <a:pt x="6725" y="1547"/>
                    <a:pt x="3469" y="569"/>
                    <a:pt x="123" y="2"/>
                  </a:cubicBezTo>
                  <a:cubicBezTo>
                    <a:pt x="117" y="1"/>
                    <a:pt x="111" y="1"/>
                    <a:pt x="10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8" name="Google Shape;1358;p52"/>
            <p:cNvSpPr/>
            <p:nvPr/>
          </p:nvSpPr>
          <p:spPr>
            <a:xfrm>
              <a:off x="10118633" y="3647113"/>
              <a:ext cx="511321" cy="120913"/>
            </a:xfrm>
            <a:custGeom>
              <a:avLst/>
              <a:gdLst/>
              <a:ahLst/>
              <a:cxnLst/>
              <a:rect l="l" t="t" r="r" b="b"/>
              <a:pathLst>
                <a:path w="8039" h="1901" extrusionOk="0">
                  <a:moveTo>
                    <a:pt x="166" y="0"/>
                  </a:moveTo>
                  <a:cubicBezTo>
                    <a:pt x="1" y="0"/>
                    <a:pt x="4" y="86"/>
                    <a:pt x="222" y="120"/>
                  </a:cubicBezTo>
                  <a:cubicBezTo>
                    <a:pt x="2757" y="429"/>
                    <a:pt x="5254" y="1034"/>
                    <a:pt x="7660" y="1883"/>
                  </a:cubicBezTo>
                  <a:cubicBezTo>
                    <a:pt x="7692" y="1895"/>
                    <a:pt x="7747" y="1901"/>
                    <a:pt x="7802" y="1901"/>
                  </a:cubicBezTo>
                  <a:cubicBezTo>
                    <a:pt x="7923" y="1901"/>
                    <a:pt x="8039" y="1872"/>
                    <a:pt x="7879" y="1819"/>
                  </a:cubicBezTo>
                  <a:lnTo>
                    <a:pt x="7879" y="1806"/>
                  </a:lnTo>
                  <a:cubicBezTo>
                    <a:pt x="5408" y="931"/>
                    <a:pt x="2834" y="326"/>
                    <a:pt x="235" y="4"/>
                  </a:cubicBezTo>
                  <a:cubicBezTo>
                    <a:pt x="209" y="1"/>
                    <a:pt x="187" y="0"/>
                    <a:pt x="16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9" name="Google Shape;1359;p52"/>
            <p:cNvSpPr/>
            <p:nvPr/>
          </p:nvSpPr>
          <p:spPr>
            <a:xfrm>
              <a:off x="11109212" y="2832910"/>
              <a:ext cx="991348" cy="1335896"/>
            </a:xfrm>
            <a:custGeom>
              <a:avLst/>
              <a:gdLst/>
              <a:ahLst/>
              <a:cxnLst/>
              <a:rect l="l" t="t" r="r" b="b"/>
              <a:pathLst>
                <a:path w="15586" h="21003" extrusionOk="0">
                  <a:moveTo>
                    <a:pt x="14350" y="0"/>
                  </a:moveTo>
                  <a:cubicBezTo>
                    <a:pt x="14352" y="3"/>
                    <a:pt x="14355" y="5"/>
                    <a:pt x="14357" y="8"/>
                  </a:cubicBezTo>
                  <a:lnTo>
                    <a:pt x="14357" y="8"/>
                  </a:lnTo>
                  <a:lnTo>
                    <a:pt x="14363" y="0"/>
                  </a:lnTo>
                  <a:close/>
                  <a:moveTo>
                    <a:pt x="14357" y="8"/>
                  </a:moveTo>
                  <a:lnTo>
                    <a:pt x="1" y="17219"/>
                  </a:lnTo>
                  <a:cubicBezTo>
                    <a:pt x="1" y="17219"/>
                    <a:pt x="747" y="17966"/>
                    <a:pt x="889" y="18944"/>
                  </a:cubicBezTo>
                  <a:cubicBezTo>
                    <a:pt x="1005" y="19639"/>
                    <a:pt x="927" y="20347"/>
                    <a:pt x="670" y="21003"/>
                  </a:cubicBezTo>
                  <a:cubicBezTo>
                    <a:pt x="670" y="21003"/>
                    <a:pt x="13192" y="7490"/>
                    <a:pt x="15315" y="3514"/>
                  </a:cubicBezTo>
                  <a:lnTo>
                    <a:pt x="15354" y="3346"/>
                  </a:lnTo>
                  <a:cubicBezTo>
                    <a:pt x="15585" y="2204"/>
                    <a:pt x="15227" y="997"/>
                    <a:pt x="14357" y="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0" name="Google Shape;1360;p52"/>
            <p:cNvSpPr/>
            <p:nvPr/>
          </p:nvSpPr>
          <p:spPr>
            <a:xfrm>
              <a:off x="10853839" y="3876535"/>
              <a:ext cx="162956" cy="276745"/>
            </a:xfrm>
            <a:custGeom>
              <a:avLst/>
              <a:gdLst/>
              <a:ahLst/>
              <a:cxnLst/>
              <a:rect l="l" t="t" r="r" b="b"/>
              <a:pathLst>
                <a:path w="2562" h="4351" extrusionOk="0">
                  <a:moveTo>
                    <a:pt x="1043" y="1"/>
                  </a:moveTo>
                  <a:lnTo>
                    <a:pt x="1" y="3643"/>
                  </a:lnTo>
                  <a:lnTo>
                    <a:pt x="1558" y="4350"/>
                  </a:lnTo>
                  <a:lnTo>
                    <a:pt x="2562" y="631"/>
                  </a:lnTo>
                  <a:lnTo>
                    <a:pt x="104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1" name="Google Shape;1361;p52"/>
            <p:cNvSpPr/>
            <p:nvPr/>
          </p:nvSpPr>
          <p:spPr>
            <a:xfrm>
              <a:off x="11996751" y="2926154"/>
              <a:ext cx="59598" cy="134270"/>
            </a:xfrm>
            <a:custGeom>
              <a:avLst/>
              <a:gdLst/>
              <a:ahLst/>
              <a:cxnLst/>
              <a:rect l="l" t="t" r="r" b="b"/>
              <a:pathLst>
                <a:path w="937" h="2111" extrusionOk="0">
                  <a:moveTo>
                    <a:pt x="16" y="1"/>
                  </a:moveTo>
                  <a:cubicBezTo>
                    <a:pt x="4" y="1"/>
                    <a:pt x="0" y="5"/>
                    <a:pt x="10" y="14"/>
                  </a:cubicBezTo>
                  <a:cubicBezTo>
                    <a:pt x="499" y="580"/>
                    <a:pt x="756" y="1275"/>
                    <a:pt x="589" y="2022"/>
                  </a:cubicBezTo>
                  <a:cubicBezTo>
                    <a:pt x="579" y="2062"/>
                    <a:pt x="696" y="2111"/>
                    <a:pt x="753" y="2111"/>
                  </a:cubicBezTo>
                  <a:cubicBezTo>
                    <a:pt x="769" y="2111"/>
                    <a:pt x="779" y="2107"/>
                    <a:pt x="782" y="2099"/>
                  </a:cubicBezTo>
                  <a:cubicBezTo>
                    <a:pt x="937" y="1353"/>
                    <a:pt x="679" y="632"/>
                    <a:pt x="177" y="66"/>
                  </a:cubicBezTo>
                  <a:cubicBezTo>
                    <a:pt x="158" y="37"/>
                    <a:pt x="52" y="1"/>
                    <a:pt x="16" y="1"/>
                  </a:cubicBezTo>
                  <a:close/>
                </a:path>
              </a:pathLst>
            </a:custGeom>
            <a:solidFill>
              <a:srgbClr val="FD8F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2" name="Google Shape;1362;p52"/>
            <p:cNvSpPr/>
            <p:nvPr/>
          </p:nvSpPr>
          <p:spPr>
            <a:xfrm>
              <a:off x="11962340" y="2976911"/>
              <a:ext cx="59661" cy="134270"/>
            </a:xfrm>
            <a:custGeom>
              <a:avLst/>
              <a:gdLst/>
              <a:ahLst/>
              <a:cxnLst/>
              <a:rect l="l" t="t" r="r" b="b"/>
              <a:pathLst>
                <a:path w="938" h="2111" extrusionOk="0">
                  <a:moveTo>
                    <a:pt x="16" y="0"/>
                  </a:moveTo>
                  <a:cubicBezTo>
                    <a:pt x="4" y="0"/>
                    <a:pt x="1" y="4"/>
                    <a:pt x="11" y="14"/>
                  </a:cubicBezTo>
                  <a:cubicBezTo>
                    <a:pt x="500" y="567"/>
                    <a:pt x="757" y="1275"/>
                    <a:pt x="590" y="2022"/>
                  </a:cubicBezTo>
                  <a:cubicBezTo>
                    <a:pt x="580" y="2062"/>
                    <a:pt x="697" y="2111"/>
                    <a:pt x="747" y="2111"/>
                  </a:cubicBezTo>
                  <a:cubicBezTo>
                    <a:pt x="761" y="2111"/>
                    <a:pt x="770" y="2107"/>
                    <a:pt x="770" y="2099"/>
                  </a:cubicBezTo>
                  <a:cubicBezTo>
                    <a:pt x="937" y="1353"/>
                    <a:pt x="680" y="619"/>
                    <a:pt x="178" y="53"/>
                  </a:cubicBezTo>
                  <a:cubicBezTo>
                    <a:pt x="149" y="34"/>
                    <a:pt x="49" y="0"/>
                    <a:pt x="16" y="0"/>
                  </a:cubicBezTo>
                  <a:close/>
                </a:path>
              </a:pathLst>
            </a:custGeom>
            <a:solidFill>
              <a:srgbClr val="FD8F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3" name="Google Shape;1363;p52"/>
            <p:cNvSpPr/>
            <p:nvPr/>
          </p:nvSpPr>
          <p:spPr>
            <a:xfrm>
              <a:off x="11206209" y="3868266"/>
              <a:ext cx="59407" cy="134334"/>
            </a:xfrm>
            <a:custGeom>
              <a:avLst/>
              <a:gdLst/>
              <a:ahLst/>
              <a:cxnLst/>
              <a:rect l="l" t="t" r="r" b="b"/>
              <a:pathLst>
                <a:path w="934" h="2112" extrusionOk="0">
                  <a:moveTo>
                    <a:pt x="20" y="1"/>
                  </a:moveTo>
                  <a:cubicBezTo>
                    <a:pt x="7" y="1"/>
                    <a:pt x="1" y="5"/>
                    <a:pt x="7" y="15"/>
                  </a:cubicBezTo>
                  <a:cubicBezTo>
                    <a:pt x="509" y="568"/>
                    <a:pt x="754" y="1276"/>
                    <a:pt x="599" y="2022"/>
                  </a:cubicBezTo>
                  <a:cubicBezTo>
                    <a:pt x="589" y="2063"/>
                    <a:pt x="707" y="2111"/>
                    <a:pt x="757" y="2111"/>
                  </a:cubicBezTo>
                  <a:cubicBezTo>
                    <a:pt x="771" y="2111"/>
                    <a:pt x="779" y="2108"/>
                    <a:pt x="779" y="2100"/>
                  </a:cubicBezTo>
                  <a:cubicBezTo>
                    <a:pt x="934" y="1353"/>
                    <a:pt x="689" y="620"/>
                    <a:pt x="175" y="53"/>
                  </a:cubicBezTo>
                  <a:cubicBezTo>
                    <a:pt x="155" y="34"/>
                    <a:pt x="58" y="1"/>
                    <a:pt x="2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4" name="Google Shape;1364;p52"/>
            <p:cNvSpPr/>
            <p:nvPr/>
          </p:nvSpPr>
          <p:spPr>
            <a:xfrm>
              <a:off x="11171544" y="3918895"/>
              <a:ext cx="59725" cy="134079"/>
            </a:xfrm>
            <a:custGeom>
              <a:avLst/>
              <a:gdLst/>
              <a:ahLst/>
              <a:cxnLst/>
              <a:rect l="l" t="t" r="r" b="b"/>
              <a:pathLst>
                <a:path w="939" h="2108" extrusionOk="0">
                  <a:moveTo>
                    <a:pt x="25" y="1"/>
                  </a:moveTo>
                  <a:cubicBezTo>
                    <a:pt x="8" y="1"/>
                    <a:pt x="1" y="5"/>
                    <a:pt x="12" y="17"/>
                  </a:cubicBezTo>
                  <a:cubicBezTo>
                    <a:pt x="501" y="570"/>
                    <a:pt x="758" y="1278"/>
                    <a:pt x="591" y="2024"/>
                  </a:cubicBezTo>
                  <a:cubicBezTo>
                    <a:pt x="580" y="2057"/>
                    <a:pt x="715" y="2107"/>
                    <a:pt x="766" y="2107"/>
                  </a:cubicBezTo>
                  <a:cubicBezTo>
                    <a:pt x="775" y="2107"/>
                    <a:pt x="782" y="2106"/>
                    <a:pt x="784" y="2101"/>
                  </a:cubicBezTo>
                  <a:cubicBezTo>
                    <a:pt x="938" y="1342"/>
                    <a:pt x="681" y="622"/>
                    <a:pt x="179" y="55"/>
                  </a:cubicBezTo>
                  <a:cubicBezTo>
                    <a:pt x="161" y="28"/>
                    <a:pt x="65" y="1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5" name="Google Shape;1365;p52"/>
            <p:cNvSpPr/>
            <p:nvPr/>
          </p:nvSpPr>
          <p:spPr>
            <a:xfrm>
              <a:off x="10346338" y="3255753"/>
              <a:ext cx="741698" cy="385446"/>
            </a:xfrm>
            <a:custGeom>
              <a:avLst/>
              <a:gdLst/>
              <a:ahLst/>
              <a:cxnLst/>
              <a:rect l="l" t="t" r="r" b="b"/>
              <a:pathLst>
                <a:path w="11661" h="6060" extrusionOk="0">
                  <a:moveTo>
                    <a:pt x="1942" y="116"/>
                  </a:moveTo>
                  <a:cubicBezTo>
                    <a:pt x="2139" y="116"/>
                    <a:pt x="2805" y="407"/>
                    <a:pt x="2961" y="443"/>
                  </a:cubicBezTo>
                  <a:cubicBezTo>
                    <a:pt x="5889" y="1296"/>
                    <a:pt x="8717" y="2427"/>
                    <a:pt x="11432" y="3822"/>
                  </a:cubicBezTo>
                  <a:lnTo>
                    <a:pt x="11432" y="3822"/>
                  </a:lnTo>
                  <a:lnTo>
                    <a:pt x="10425" y="5115"/>
                  </a:lnTo>
                  <a:cubicBezTo>
                    <a:pt x="10283" y="5295"/>
                    <a:pt x="10039" y="5758"/>
                    <a:pt x="9833" y="5861"/>
                  </a:cubicBezTo>
                  <a:cubicBezTo>
                    <a:pt x="9823" y="5866"/>
                    <a:pt x="9809" y="5869"/>
                    <a:pt x="9793" y="5869"/>
                  </a:cubicBezTo>
                  <a:cubicBezTo>
                    <a:pt x="9569" y="5869"/>
                    <a:pt x="8812" y="5389"/>
                    <a:pt x="8572" y="5256"/>
                  </a:cubicBezTo>
                  <a:cubicBezTo>
                    <a:pt x="7298" y="4651"/>
                    <a:pt x="6011" y="4111"/>
                    <a:pt x="4698" y="3609"/>
                  </a:cubicBezTo>
                  <a:cubicBezTo>
                    <a:pt x="3398" y="3133"/>
                    <a:pt x="1957" y="2489"/>
                    <a:pt x="580" y="2284"/>
                  </a:cubicBezTo>
                  <a:cubicBezTo>
                    <a:pt x="547" y="2279"/>
                    <a:pt x="516" y="2278"/>
                    <a:pt x="488" y="2278"/>
                  </a:cubicBezTo>
                  <a:cubicBezTo>
                    <a:pt x="439" y="2278"/>
                    <a:pt x="397" y="2282"/>
                    <a:pt x="364" y="2282"/>
                  </a:cubicBezTo>
                  <a:cubicBezTo>
                    <a:pt x="306" y="2282"/>
                    <a:pt x="277" y="2269"/>
                    <a:pt x="284" y="2193"/>
                  </a:cubicBezTo>
                  <a:cubicBezTo>
                    <a:pt x="284" y="2129"/>
                    <a:pt x="477" y="1949"/>
                    <a:pt x="515" y="1897"/>
                  </a:cubicBezTo>
                  <a:lnTo>
                    <a:pt x="1159" y="1074"/>
                  </a:lnTo>
                  <a:cubicBezTo>
                    <a:pt x="1326" y="855"/>
                    <a:pt x="1571" y="392"/>
                    <a:pt x="1802" y="250"/>
                  </a:cubicBezTo>
                  <a:cubicBezTo>
                    <a:pt x="1841" y="224"/>
                    <a:pt x="1867" y="134"/>
                    <a:pt x="1905" y="121"/>
                  </a:cubicBezTo>
                  <a:cubicBezTo>
                    <a:pt x="1914" y="118"/>
                    <a:pt x="1927" y="116"/>
                    <a:pt x="1942" y="116"/>
                  </a:cubicBezTo>
                  <a:close/>
                  <a:moveTo>
                    <a:pt x="1810" y="1"/>
                  </a:moveTo>
                  <a:cubicBezTo>
                    <a:pt x="1783" y="1"/>
                    <a:pt x="1757" y="13"/>
                    <a:pt x="1738" y="31"/>
                  </a:cubicBezTo>
                  <a:lnTo>
                    <a:pt x="39" y="2193"/>
                  </a:lnTo>
                  <a:cubicBezTo>
                    <a:pt x="1" y="2245"/>
                    <a:pt x="65" y="2296"/>
                    <a:pt x="117" y="2296"/>
                  </a:cubicBezTo>
                  <a:cubicBezTo>
                    <a:pt x="3475" y="3197"/>
                    <a:pt x="6731" y="4446"/>
                    <a:pt x="9820" y="6041"/>
                  </a:cubicBezTo>
                  <a:cubicBezTo>
                    <a:pt x="9837" y="6053"/>
                    <a:pt x="9857" y="6059"/>
                    <a:pt x="9877" y="6059"/>
                  </a:cubicBezTo>
                  <a:cubicBezTo>
                    <a:pt x="9902" y="6059"/>
                    <a:pt x="9927" y="6050"/>
                    <a:pt x="9949" y="6028"/>
                  </a:cubicBezTo>
                  <a:lnTo>
                    <a:pt x="11647" y="3866"/>
                  </a:lnTo>
                  <a:cubicBezTo>
                    <a:pt x="11661" y="3846"/>
                    <a:pt x="11659" y="3825"/>
                    <a:pt x="11647" y="3807"/>
                  </a:cubicBezTo>
                  <a:lnTo>
                    <a:pt x="11647" y="3807"/>
                  </a:lnTo>
                  <a:cubicBezTo>
                    <a:pt x="11639" y="3792"/>
                    <a:pt x="11623" y="3777"/>
                    <a:pt x="11596" y="3763"/>
                  </a:cubicBezTo>
                  <a:cubicBezTo>
                    <a:pt x="8494" y="2168"/>
                    <a:pt x="5226" y="907"/>
                    <a:pt x="1841" y="6"/>
                  </a:cubicBezTo>
                  <a:cubicBezTo>
                    <a:pt x="1831" y="2"/>
                    <a:pt x="1820" y="1"/>
                    <a:pt x="18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6" name="Google Shape;1366;p52"/>
            <p:cNvSpPr/>
            <p:nvPr/>
          </p:nvSpPr>
          <p:spPr>
            <a:xfrm>
              <a:off x="10069658" y="2341755"/>
              <a:ext cx="2163524" cy="1294998"/>
            </a:xfrm>
            <a:custGeom>
              <a:avLst/>
              <a:gdLst/>
              <a:ahLst/>
              <a:cxnLst/>
              <a:rect l="l" t="t" r="r" b="b"/>
              <a:pathLst>
                <a:path w="34015" h="20360" extrusionOk="0">
                  <a:moveTo>
                    <a:pt x="799" y="1"/>
                  </a:moveTo>
                  <a:lnTo>
                    <a:pt x="1" y="3553"/>
                  </a:lnTo>
                  <a:cubicBezTo>
                    <a:pt x="4891" y="10039"/>
                    <a:pt x="15418" y="20360"/>
                    <a:pt x="15418" y="20360"/>
                  </a:cubicBezTo>
                  <a:cubicBezTo>
                    <a:pt x="28223" y="14517"/>
                    <a:pt x="34014" y="13732"/>
                    <a:pt x="34014" y="13732"/>
                  </a:cubicBezTo>
                  <a:lnTo>
                    <a:pt x="32534" y="12162"/>
                  </a:lnTo>
                  <a:lnTo>
                    <a:pt x="28802" y="10734"/>
                  </a:lnTo>
                  <a:lnTo>
                    <a:pt x="79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7" name="Google Shape;1367;p52"/>
            <p:cNvSpPr/>
            <p:nvPr/>
          </p:nvSpPr>
          <p:spPr>
            <a:xfrm>
              <a:off x="11013487" y="2956494"/>
              <a:ext cx="1157484" cy="658185"/>
            </a:xfrm>
            <a:custGeom>
              <a:avLst/>
              <a:gdLst/>
              <a:ahLst/>
              <a:cxnLst/>
              <a:rect l="l" t="t" r="r" b="b"/>
              <a:pathLst>
                <a:path w="18198" h="10348" extrusionOk="0">
                  <a:moveTo>
                    <a:pt x="18197" y="1"/>
                  </a:moveTo>
                  <a:lnTo>
                    <a:pt x="18197" y="1"/>
                  </a:lnTo>
                  <a:cubicBezTo>
                    <a:pt x="8584" y="1776"/>
                    <a:pt x="0" y="6911"/>
                    <a:pt x="0" y="6911"/>
                  </a:cubicBezTo>
                  <a:lnTo>
                    <a:pt x="245" y="10347"/>
                  </a:lnTo>
                  <a:cubicBezTo>
                    <a:pt x="5663" y="7079"/>
                    <a:pt x="17824" y="3372"/>
                    <a:pt x="17824" y="3372"/>
                  </a:cubicBezTo>
                  <a:cubicBezTo>
                    <a:pt x="17631" y="2240"/>
                    <a:pt x="17760" y="1069"/>
                    <a:pt x="1819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8" name="Google Shape;1368;p52"/>
            <p:cNvSpPr/>
            <p:nvPr/>
          </p:nvSpPr>
          <p:spPr>
            <a:xfrm>
              <a:off x="10121241" y="1865357"/>
              <a:ext cx="2125043" cy="1528301"/>
            </a:xfrm>
            <a:custGeom>
              <a:avLst/>
              <a:gdLst/>
              <a:ahLst/>
              <a:cxnLst/>
              <a:rect l="l" t="t" r="r" b="b"/>
              <a:pathLst>
                <a:path w="33410" h="24028" extrusionOk="0">
                  <a:moveTo>
                    <a:pt x="18442" y="1"/>
                  </a:moveTo>
                  <a:cubicBezTo>
                    <a:pt x="12124" y="2073"/>
                    <a:pt x="5959" y="4569"/>
                    <a:pt x="1" y="7491"/>
                  </a:cubicBezTo>
                  <a:cubicBezTo>
                    <a:pt x="5020" y="12960"/>
                    <a:pt x="10103" y="18558"/>
                    <a:pt x="15122" y="24028"/>
                  </a:cubicBezTo>
                  <a:cubicBezTo>
                    <a:pt x="20386" y="20836"/>
                    <a:pt x="26782" y="18301"/>
                    <a:pt x="33409" y="16898"/>
                  </a:cubicBezTo>
                  <a:cubicBezTo>
                    <a:pt x="28506" y="11313"/>
                    <a:pt x="22895" y="5766"/>
                    <a:pt x="1844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9" name="Google Shape;1369;p52"/>
            <p:cNvSpPr/>
            <p:nvPr/>
          </p:nvSpPr>
          <p:spPr>
            <a:xfrm>
              <a:off x="11337552" y="3120784"/>
              <a:ext cx="640948" cy="233621"/>
            </a:xfrm>
            <a:custGeom>
              <a:avLst/>
              <a:gdLst/>
              <a:ahLst/>
              <a:cxnLst/>
              <a:rect l="l" t="t" r="r" b="b"/>
              <a:pathLst>
                <a:path w="10077" h="3673" extrusionOk="0">
                  <a:moveTo>
                    <a:pt x="9713" y="1"/>
                  </a:moveTo>
                  <a:cubicBezTo>
                    <a:pt x="9702" y="1"/>
                    <a:pt x="9690" y="2"/>
                    <a:pt x="9679" y="4"/>
                  </a:cubicBezTo>
                  <a:cubicBezTo>
                    <a:pt x="6385" y="725"/>
                    <a:pt x="3193" y="1845"/>
                    <a:pt x="182" y="3363"/>
                  </a:cubicBezTo>
                  <a:cubicBezTo>
                    <a:pt x="1" y="3453"/>
                    <a:pt x="187" y="3673"/>
                    <a:pt x="348" y="3673"/>
                  </a:cubicBezTo>
                  <a:cubicBezTo>
                    <a:pt x="371" y="3673"/>
                    <a:pt x="393" y="3669"/>
                    <a:pt x="413" y="3659"/>
                  </a:cubicBezTo>
                  <a:cubicBezTo>
                    <a:pt x="3399" y="2153"/>
                    <a:pt x="6578" y="1034"/>
                    <a:pt x="9846" y="326"/>
                  </a:cubicBezTo>
                  <a:cubicBezTo>
                    <a:pt x="10077" y="278"/>
                    <a:pt x="9896" y="1"/>
                    <a:pt x="971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0" name="Google Shape;1370;p52"/>
            <p:cNvSpPr/>
            <p:nvPr/>
          </p:nvSpPr>
          <p:spPr>
            <a:xfrm>
              <a:off x="11551327" y="3066021"/>
              <a:ext cx="514628" cy="148963"/>
            </a:xfrm>
            <a:custGeom>
              <a:avLst/>
              <a:gdLst/>
              <a:ahLst/>
              <a:cxnLst/>
              <a:rect l="l" t="t" r="r" b="b"/>
              <a:pathLst>
                <a:path w="8091" h="2342" extrusionOk="0">
                  <a:moveTo>
                    <a:pt x="7712" y="1"/>
                  </a:moveTo>
                  <a:cubicBezTo>
                    <a:pt x="7702" y="1"/>
                    <a:pt x="7692" y="1"/>
                    <a:pt x="7682" y="3"/>
                  </a:cubicBezTo>
                  <a:cubicBezTo>
                    <a:pt x="5108" y="441"/>
                    <a:pt x="2599" y="1148"/>
                    <a:pt x="179" y="2139"/>
                  </a:cubicBezTo>
                  <a:cubicBezTo>
                    <a:pt x="0" y="2207"/>
                    <a:pt x="231" y="2342"/>
                    <a:pt x="378" y="2342"/>
                  </a:cubicBezTo>
                  <a:cubicBezTo>
                    <a:pt x="400" y="2342"/>
                    <a:pt x="420" y="2339"/>
                    <a:pt x="437" y="2332"/>
                  </a:cubicBezTo>
                  <a:cubicBezTo>
                    <a:pt x="2831" y="1354"/>
                    <a:pt x="5314" y="646"/>
                    <a:pt x="7850" y="209"/>
                  </a:cubicBezTo>
                  <a:cubicBezTo>
                    <a:pt x="8091" y="173"/>
                    <a:pt x="7868" y="1"/>
                    <a:pt x="771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1" name="Google Shape;1371;p52"/>
            <p:cNvSpPr/>
            <p:nvPr/>
          </p:nvSpPr>
          <p:spPr>
            <a:xfrm>
              <a:off x="10049241" y="2341755"/>
              <a:ext cx="1033899" cy="1294998"/>
            </a:xfrm>
            <a:custGeom>
              <a:avLst/>
              <a:gdLst/>
              <a:ahLst/>
              <a:cxnLst/>
              <a:rect l="l" t="t" r="r" b="b"/>
              <a:pathLst>
                <a:path w="16255" h="20360" extrusionOk="0">
                  <a:moveTo>
                    <a:pt x="1133" y="1"/>
                  </a:moveTo>
                  <a:lnTo>
                    <a:pt x="1120" y="14"/>
                  </a:lnTo>
                  <a:cubicBezTo>
                    <a:pt x="309" y="1030"/>
                    <a:pt x="0" y="2266"/>
                    <a:pt x="283" y="3385"/>
                  </a:cubicBezTo>
                  <a:lnTo>
                    <a:pt x="322" y="3553"/>
                  </a:lnTo>
                  <a:cubicBezTo>
                    <a:pt x="2625" y="7426"/>
                    <a:pt x="15752" y="20360"/>
                    <a:pt x="15752" y="20360"/>
                  </a:cubicBezTo>
                  <a:cubicBezTo>
                    <a:pt x="15469" y="19716"/>
                    <a:pt x="15353" y="19009"/>
                    <a:pt x="15430" y="18314"/>
                  </a:cubicBezTo>
                  <a:cubicBezTo>
                    <a:pt x="15533" y="17323"/>
                    <a:pt x="16254" y="16538"/>
                    <a:pt x="16254" y="16538"/>
                  </a:cubicBezTo>
                  <a:lnTo>
                    <a:pt x="113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2" name="Google Shape;1372;p52"/>
            <p:cNvSpPr/>
            <p:nvPr/>
          </p:nvSpPr>
          <p:spPr>
            <a:xfrm>
              <a:off x="11161622" y="3333860"/>
              <a:ext cx="144956" cy="150680"/>
            </a:xfrm>
            <a:custGeom>
              <a:avLst/>
              <a:gdLst/>
              <a:ahLst/>
              <a:cxnLst/>
              <a:rect l="l" t="t" r="r" b="b"/>
              <a:pathLst>
                <a:path w="2279" h="2369" extrusionOk="0">
                  <a:moveTo>
                    <a:pt x="1699" y="0"/>
                  </a:moveTo>
                  <a:lnTo>
                    <a:pt x="1" y="914"/>
                  </a:lnTo>
                  <a:lnTo>
                    <a:pt x="387" y="2368"/>
                  </a:lnTo>
                  <a:lnTo>
                    <a:pt x="2278" y="1454"/>
                  </a:lnTo>
                  <a:lnTo>
                    <a:pt x="169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3" name="Google Shape;1373;p52"/>
            <p:cNvSpPr/>
            <p:nvPr/>
          </p:nvSpPr>
          <p:spPr>
            <a:xfrm>
              <a:off x="10094209" y="2432901"/>
              <a:ext cx="57245" cy="136178"/>
            </a:xfrm>
            <a:custGeom>
              <a:avLst/>
              <a:gdLst/>
              <a:ahLst/>
              <a:cxnLst/>
              <a:rect l="l" t="t" r="r" b="b"/>
              <a:pathLst>
                <a:path w="900" h="2141" extrusionOk="0">
                  <a:moveTo>
                    <a:pt x="722" y="0"/>
                  </a:moveTo>
                  <a:cubicBezTo>
                    <a:pt x="711" y="0"/>
                    <a:pt x="702" y="3"/>
                    <a:pt x="696" y="9"/>
                  </a:cubicBezTo>
                  <a:cubicBezTo>
                    <a:pt x="220" y="601"/>
                    <a:pt x="1" y="1322"/>
                    <a:pt x="207" y="2068"/>
                  </a:cubicBezTo>
                  <a:cubicBezTo>
                    <a:pt x="217" y="2108"/>
                    <a:pt x="329" y="2141"/>
                    <a:pt x="371" y="2141"/>
                  </a:cubicBezTo>
                  <a:cubicBezTo>
                    <a:pt x="383" y="2141"/>
                    <a:pt x="390" y="2138"/>
                    <a:pt x="387" y="2132"/>
                  </a:cubicBezTo>
                  <a:cubicBezTo>
                    <a:pt x="181" y="1399"/>
                    <a:pt x="413" y="665"/>
                    <a:pt x="889" y="86"/>
                  </a:cubicBezTo>
                  <a:cubicBezTo>
                    <a:pt x="900" y="75"/>
                    <a:pt x="782" y="0"/>
                    <a:pt x="72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4" name="Google Shape;1374;p52"/>
            <p:cNvSpPr/>
            <p:nvPr/>
          </p:nvSpPr>
          <p:spPr>
            <a:xfrm>
              <a:off x="10131100" y="2481940"/>
              <a:ext cx="57181" cy="136242"/>
            </a:xfrm>
            <a:custGeom>
              <a:avLst/>
              <a:gdLst/>
              <a:ahLst/>
              <a:cxnLst/>
              <a:rect l="l" t="t" r="r" b="b"/>
              <a:pathLst>
                <a:path w="899" h="2142" extrusionOk="0">
                  <a:moveTo>
                    <a:pt x="725" y="1"/>
                  </a:moveTo>
                  <a:cubicBezTo>
                    <a:pt x="712" y="1"/>
                    <a:pt x="702" y="4"/>
                    <a:pt x="695" y="10"/>
                  </a:cubicBezTo>
                  <a:cubicBezTo>
                    <a:pt x="219" y="589"/>
                    <a:pt x="0" y="1323"/>
                    <a:pt x="206" y="2069"/>
                  </a:cubicBezTo>
                  <a:cubicBezTo>
                    <a:pt x="216" y="2109"/>
                    <a:pt x="328" y="2142"/>
                    <a:pt x="371" y="2142"/>
                  </a:cubicBezTo>
                  <a:cubicBezTo>
                    <a:pt x="383" y="2142"/>
                    <a:pt x="389" y="2139"/>
                    <a:pt x="386" y="2134"/>
                  </a:cubicBezTo>
                  <a:cubicBezTo>
                    <a:pt x="180" y="1387"/>
                    <a:pt x="412" y="667"/>
                    <a:pt x="888" y="87"/>
                  </a:cubicBezTo>
                  <a:cubicBezTo>
                    <a:pt x="899" y="66"/>
                    <a:pt x="786" y="1"/>
                    <a:pt x="7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5" name="Google Shape;1375;p52"/>
            <p:cNvSpPr/>
            <p:nvPr/>
          </p:nvSpPr>
          <p:spPr>
            <a:xfrm>
              <a:off x="10926730" y="3338185"/>
              <a:ext cx="57181" cy="136242"/>
            </a:xfrm>
            <a:custGeom>
              <a:avLst/>
              <a:gdLst/>
              <a:ahLst/>
              <a:cxnLst/>
              <a:rect l="l" t="t" r="r" b="b"/>
              <a:pathLst>
                <a:path w="899" h="2142" extrusionOk="0">
                  <a:moveTo>
                    <a:pt x="721" y="1"/>
                  </a:moveTo>
                  <a:cubicBezTo>
                    <a:pt x="710" y="1"/>
                    <a:pt x="701" y="3"/>
                    <a:pt x="695" y="9"/>
                  </a:cubicBezTo>
                  <a:cubicBezTo>
                    <a:pt x="219" y="601"/>
                    <a:pt x="0" y="1322"/>
                    <a:pt x="193" y="2069"/>
                  </a:cubicBezTo>
                  <a:cubicBezTo>
                    <a:pt x="203" y="2109"/>
                    <a:pt x="315" y="2141"/>
                    <a:pt x="364" y="2141"/>
                  </a:cubicBezTo>
                  <a:cubicBezTo>
                    <a:pt x="377" y="2141"/>
                    <a:pt x="386" y="2139"/>
                    <a:pt x="386" y="2133"/>
                  </a:cubicBezTo>
                  <a:cubicBezTo>
                    <a:pt x="180" y="1386"/>
                    <a:pt x="412" y="666"/>
                    <a:pt x="888" y="87"/>
                  </a:cubicBezTo>
                  <a:cubicBezTo>
                    <a:pt x="899" y="76"/>
                    <a:pt x="781" y="1"/>
                    <a:pt x="72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6" name="Google Shape;1376;p52"/>
            <p:cNvSpPr/>
            <p:nvPr/>
          </p:nvSpPr>
          <p:spPr>
            <a:xfrm>
              <a:off x="10963557" y="3387288"/>
              <a:ext cx="57181" cy="135733"/>
            </a:xfrm>
            <a:custGeom>
              <a:avLst/>
              <a:gdLst/>
              <a:ahLst/>
              <a:cxnLst/>
              <a:rect l="l" t="t" r="r" b="b"/>
              <a:pathLst>
                <a:path w="899" h="2134" extrusionOk="0">
                  <a:moveTo>
                    <a:pt x="725" y="0"/>
                  </a:moveTo>
                  <a:cubicBezTo>
                    <a:pt x="712" y="0"/>
                    <a:pt x="702" y="3"/>
                    <a:pt x="695" y="10"/>
                  </a:cubicBezTo>
                  <a:cubicBezTo>
                    <a:pt x="219" y="589"/>
                    <a:pt x="0" y="1322"/>
                    <a:pt x="206" y="2069"/>
                  </a:cubicBezTo>
                  <a:cubicBezTo>
                    <a:pt x="216" y="2098"/>
                    <a:pt x="319" y="2134"/>
                    <a:pt x="365" y="2134"/>
                  </a:cubicBezTo>
                  <a:cubicBezTo>
                    <a:pt x="381" y="2134"/>
                    <a:pt x="389" y="2130"/>
                    <a:pt x="386" y="2120"/>
                  </a:cubicBezTo>
                  <a:cubicBezTo>
                    <a:pt x="180" y="1387"/>
                    <a:pt x="412" y="666"/>
                    <a:pt x="888" y="87"/>
                  </a:cubicBezTo>
                  <a:cubicBezTo>
                    <a:pt x="899" y="66"/>
                    <a:pt x="786" y="0"/>
                    <a:pt x="72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7" name="Google Shape;1377;p52"/>
            <p:cNvSpPr/>
            <p:nvPr/>
          </p:nvSpPr>
          <p:spPr>
            <a:xfrm>
              <a:off x="10429914" y="2059796"/>
              <a:ext cx="847155" cy="359877"/>
            </a:xfrm>
            <a:custGeom>
              <a:avLst/>
              <a:gdLst/>
              <a:ahLst/>
              <a:cxnLst/>
              <a:rect l="l" t="t" r="r" b="b"/>
              <a:pathLst>
                <a:path w="13319" h="5658" extrusionOk="0">
                  <a:moveTo>
                    <a:pt x="12689" y="0"/>
                  </a:moveTo>
                  <a:cubicBezTo>
                    <a:pt x="12675" y="0"/>
                    <a:pt x="12662" y="2"/>
                    <a:pt x="12650" y="7"/>
                  </a:cubicBezTo>
                  <a:cubicBezTo>
                    <a:pt x="8364" y="1358"/>
                    <a:pt x="4195" y="3044"/>
                    <a:pt x="154" y="5026"/>
                  </a:cubicBezTo>
                  <a:cubicBezTo>
                    <a:pt x="0" y="5108"/>
                    <a:pt x="367" y="5657"/>
                    <a:pt x="617" y="5657"/>
                  </a:cubicBezTo>
                  <a:cubicBezTo>
                    <a:pt x="640" y="5657"/>
                    <a:pt x="661" y="5653"/>
                    <a:pt x="681" y="5643"/>
                  </a:cubicBezTo>
                  <a:cubicBezTo>
                    <a:pt x="4684" y="3674"/>
                    <a:pt x="8828" y="2001"/>
                    <a:pt x="13087" y="650"/>
                  </a:cubicBezTo>
                  <a:cubicBezTo>
                    <a:pt x="13318" y="577"/>
                    <a:pt x="12919" y="0"/>
                    <a:pt x="126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8" name="Google Shape;1378;p52"/>
            <p:cNvSpPr/>
            <p:nvPr/>
          </p:nvSpPr>
          <p:spPr>
            <a:xfrm>
              <a:off x="10594205" y="2291062"/>
              <a:ext cx="815162" cy="342195"/>
            </a:xfrm>
            <a:custGeom>
              <a:avLst/>
              <a:gdLst/>
              <a:ahLst/>
              <a:cxnLst/>
              <a:rect l="l" t="t" r="r" b="b"/>
              <a:pathLst>
                <a:path w="12816" h="5380" extrusionOk="0">
                  <a:moveTo>
                    <a:pt x="12022" y="1"/>
                  </a:moveTo>
                  <a:cubicBezTo>
                    <a:pt x="11989" y="1"/>
                    <a:pt x="11959" y="5"/>
                    <a:pt x="11933" y="13"/>
                  </a:cubicBezTo>
                  <a:cubicBezTo>
                    <a:pt x="7905" y="1312"/>
                    <a:pt x="3993" y="2985"/>
                    <a:pt x="260" y="5006"/>
                  </a:cubicBezTo>
                  <a:cubicBezTo>
                    <a:pt x="0" y="5147"/>
                    <a:pt x="472" y="5380"/>
                    <a:pt x="757" y="5380"/>
                  </a:cubicBezTo>
                  <a:cubicBezTo>
                    <a:pt x="810" y="5380"/>
                    <a:pt x="857" y="5372"/>
                    <a:pt x="891" y="5353"/>
                  </a:cubicBezTo>
                  <a:cubicBezTo>
                    <a:pt x="4585" y="3346"/>
                    <a:pt x="8445" y="1699"/>
                    <a:pt x="12435" y="399"/>
                  </a:cubicBezTo>
                  <a:cubicBezTo>
                    <a:pt x="12815" y="272"/>
                    <a:pt x="12308" y="1"/>
                    <a:pt x="1202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79" name="Google Shape;1379;p52"/>
          <p:cNvGrpSpPr/>
          <p:nvPr/>
        </p:nvGrpSpPr>
        <p:grpSpPr>
          <a:xfrm rot="2700000">
            <a:off x="7663910" y="1738490"/>
            <a:ext cx="590488" cy="744033"/>
            <a:chOff x="11435300" y="1056650"/>
            <a:chExt cx="568775" cy="716675"/>
          </a:xfrm>
        </p:grpSpPr>
        <p:sp>
          <p:nvSpPr>
            <p:cNvPr id="1380" name="Google Shape;1380;p52"/>
            <p:cNvSpPr/>
            <p:nvPr/>
          </p:nvSpPr>
          <p:spPr>
            <a:xfrm>
              <a:off x="11464475" y="1078600"/>
              <a:ext cx="514575" cy="672500"/>
            </a:xfrm>
            <a:custGeom>
              <a:avLst/>
              <a:gdLst/>
              <a:ahLst/>
              <a:cxnLst/>
              <a:rect l="l" t="t" r="r" b="b"/>
              <a:pathLst>
                <a:path w="20583" h="26900" extrusionOk="0">
                  <a:moveTo>
                    <a:pt x="14711" y="1"/>
                  </a:moveTo>
                  <a:cubicBezTo>
                    <a:pt x="9241" y="5872"/>
                    <a:pt x="1" y="9041"/>
                    <a:pt x="1" y="9041"/>
                  </a:cubicBezTo>
                  <a:cubicBezTo>
                    <a:pt x="368" y="9708"/>
                    <a:pt x="668" y="10375"/>
                    <a:pt x="968" y="11042"/>
                  </a:cubicBezTo>
                  <a:cubicBezTo>
                    <a:pt x="2469" y="14545"/>
                    <a:pt x="3470" y="18214"/>
                    <a:pt x="3970" y="21983"/>
                  </a:cubicBezTo>
                  <a:cubicBezTo>
                    <a:pt x="3970" y="21983"/>
                    <a:pt x="4404" y="24752"/>
                    <a:pt x="4637" y="26787"/>
                  </a:cubicBezTo>
                  <a:cubicBezTo>
                    <a:pt x="4967" y="26831"/>
                    <a:pt x="5589" y="26900"/>
                    <a:pt x="6437" y="26900"/>
                  </a:cubicBezTo>
                  <a:cubicBezTo>
                    <a:pt x="8765" y="26900"/>
                    <a:pt x="12794" y="26385"/>
                    <a:pt x="17146" y="23451"/>
                  </a:cubicBezTo>
                  <a:lnTo>
                    <a:pt x="20582" y="18214"/>
                  </a:lnTo>
                  <a:cubicBezTo>
                    <a:pt x="19815" y="14811"/>
                    <a:pt x="18180" y="9174"/>
                    <a:pt x="16746" y="5071"/>
                  </a:cubicBezTo>
                  <a:cubicBezTo>
                    <a:pt x="15979" y="2936"/>
                    <a:pt x="14711" y="1"/>
                    <a:pt x="14711" y="1"/>
                  </a:cubicBezTo>
                  <a:close/>
                </a:path>
              </a:pathLst>
            </a:custGeom>
            <a:solidFill>
              <a:srgbClr val="302D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1" name="Google Shape;1381;p52"/>
            <p:cNvSpPr/>
            <p:nvPr/>
          </p:nvSpPr>
          <p:spPr>
            <a:xfrm>
              <a:off x="11435300" y="1056650"/>
              <a:ext cx="568775" cy="716675"/>
            </a:xfrm>
            <a:custGeom>
              <a:avLst/>
              <a:gdLst/>
              <a:ahLst/>
              <a:cxnLst/>
              <a:rect l="l" t="t" r="r" b="b"/>
              <a:pathLst>
                <a:path w="22751" h="28667" extrusionOk="0">
                  <a:moveTo>
                    <a:pt x="5871" y="21961"/>
                  </a:moveTo>
                  <a:cubicBezTo>
                    <a:pt x="5871" y="21961"/>
                    <a:pt x="5871" y="21961"/>
                    <a:pt x="5871" y="21961"/>
                  </a:cubicBezTo>
                  <a:cubicBezTo>
                    <a:pt x="5871" y="21962"/>
                    <a:pt x="5871" y="21963"/>
                    <a:pt x="5871" y="21963"/>
                  </a:cubicBezTo>
                  <a:cubicBezTo>
                    <a:pt x="5871" y="21963"/>
                    <a:pt x="5871" y="21962"/>
                    <a:pt x="5871" y="21961"/>
                  </a:cubicBezTo>
                  <a:close/>
                  <a:moveTo>
                    <a:pt x="15452" y="2500"/>
                  </a:moveTo>
                  <a:cubicBezTo>
                    <a:pt x="17666" y="7871"/>
                    <a:pt x="19425" y="13434"/>
                    <a:pt x="20704" y="19111"/>
                  </a:cubicBezTo>
                  <a:lnTo>
                    <a:pt x="20704" y="19111"/>
                  </a:lnTo>
                  <a:lnTo>
                    <a:pt x="17608" y="23801"/>
                  </a:lnTo>
                  <a:lnTo>
                    <a:pt x="17608" y="23801"/>
                  </a:lnTo>
                  <a:cubicBezTo>
                    <a:pt x="14683" y="25633"/>
                    <a:pt x="11307" y="26907"/>
                    <a:pt x="7865" y="26907"/>
                  </a:cubicBezTo>
                  <a:cubicBezTo>
                    <a:pt x="7484" y="26907"/>
                    <a:pt x="7103" y="26892"/>
                    <a:pt x="6721" y="26860"/>
                  </a:cubicBezTo>
                  <a:lnTo>
                    <a:pt x="6721" y="26860"/>
                  </a:lnTo>
                  <a:cubicBezTo>
                    <a:pt x="6587" y="25532"/>
                    <a:pt x="6499" y="24147"/>
                    <a:pt x="6171" y="22895"/>
                  </a:cubicBezTo>
                  <a:cubicBezTo>
                    <a:pt x="6105" y="22694"/>
                    <a:pt x="5971" y="22361"/>
                    <a:pt x="5938" y="22194"/>
                  </a:cubicBezTo>
                  <a:cubicBezTo>
                    <a:pt x="5938" y="22148"/>
                    <a:pt x="5889" y="22004"/>
                    <a:pt x="5871" y="21955"/>
                  </a:cubicBezTo>
                  <a:lnTo>
                    <a:pt x="5871" y="21955"/>
                  </a:lnTo>
                  <a:cubicBezTo>
                    <a:pt x="5871" y="21853"/>
                    <a:pt x="5869" y="20850"/>
                    <a:pt x="5838" y="20726"/>
                  </a:cubicBezTo>
                  <a:cubicBezTo>
                    <a:pt x="5199" y="17138"/>
                    <a:pt x="4089" y="13632"/>
                    <a:pt x="2533" y="10336"/>
                  </a:cubicBezTo>
                  <a:lnTo>
                    <a:pt x="2533" y="10336"/>
                  </a:lnTo>
                  <a:cubicBezTo>
                    <a:pt x="7221" y="8584"/>
                    <a:pt x="11814" y="5939"/>
                    <a:pt x="15452" y="2500"/>
                  </a:cubicBezTo>
                  <a:close/>
                  <a:moveTo>
                    <a:pt x="16170" y="1"/>
                  </a:moveTo>
                  <a:cubicBezTo>
                    <a:pt x="15815" y="1"/>
                    <a:pt x="15406" y="184"/>
                    <a:pt x="15211" y="379"/>
                  </a:cubicBezTo>
                  <a:cubicBezTo>
                    <a:pt x="11408" y="4381"/>
                    <a:pt x="6205" y="7317"/>
                    <a:pt x="1001" y="9118"/>
                  </a:cubicBezTo>
                  <a:cubicBezTo>
                    <a:pt x="434" y="9318"/>
                    <a:pt x="0" y="9919"/>
                    <a:pt x="301" y="10486"/>
                  </a:cubicBezTo>
                  <a:cubicBezTo>
                    <a:pt x="2102" y="14122"/>
                    <a:pt x="3369" y="18024"/>
                    <a:pt x="4003" y="22027"/>
                  </a:cubicBezTo>
                  <a:cubicBezTo>
                    <a:pt x="4060" y="22425"/>
                    <a:pt x="4262" y="22944"/>
                    <a:pt x="4362" y="23357"/>
                  </a:cubicBezTo>
                  <a:lnTo>
                    <a:pt x="4362" y="23357"/>
                  </a:lnTo>
                  <a:cubicBezTo>
                    <a:pt x="4356" y="23348"/>
                    <a:pt x="4350" y="23343"/>
                    <a:pt x="4344" y="23343"/>
                  </a:cubicBezTo>
                  <a:cubicBezTo>
                    <a:pt x="4318" y="23343"/>
                    <a:pt x="4291" y="23436"/>
                    <a:pt x="4270" y="23729"/>
                  </a:cubicBezTo>
                  <a:cubicBezTo>
                    <a:pt x="4170" y="25063"/>
                    <a:pt x="4670" y="26697"/>
                    <a:pt x="4870" y="28032"/>
                  </a:cubicBezTo>
                  <a:cubicBezTo>
                    <a:pt x="4937" y="28332"/>
                    <a:pt x="5204" y="28532"/>
                    <a:pt x="5504" y="28532"/>
                  </a:cubicBezTo>
                  <a:cubicBezTo>
                    <a:pt x="6178" y="28623"/>
                    <a:pt x="6853" y="28667"/>
                    <a:pt x="7526" y="28667"/>
                  </a:cubicBezTo>
                  <a:cubicBezTo>
                    <a:pt x="11514" y="28667"/>
                    <a:pt x="15436" y="27137"/>
                    <a:pt x="18747" y="24996"/>
                  </a:cubicBezTo>
                  <a:lnTo>
                    <a:pt x="18731" y="24987"/>
                  </a:lnTo>
                  <a:lnTo>
                    <a:pt x="18731" y="24987"/>
                  </a:lnTo>
                  <a:cubicBezTo>
                    <a:pt x="18889" y="24906"/>
                    <a:pt x="19025" y="24796"/>
                    <a:pt x="19114" y="24663"/>
                  </a:cubicBezTo>
                  <a:lnTo>
                    <a:pt x="22426" y="19613"/>
                  </a:lnTo>
                  <a:lnTo>
                    <a:pt x="22426" y="19613"/>
                  </a:lnTo>
                  <a:cubicBezTo>
                    <a:pt x="22511" y="19511"/>
                    <a:pt x="22573" y="19410"/>
                    <a:pt x="22616" y="19312"/>
                  </a:cubicBezTo>
                  <a:lnTo>
                    <a:pt x="22616" y="19312"/>
                  </a:lnTo>
                  <a:cubicBezTo>
                    <a:pt x="22738" y="19079"/>
                    <a:pt x="22750" y="18880"/>
                    <a:pt x="22689" y="18723"/>
                  </a:cubicBezTo>
                  <a:lnTo>
                    <a:pt x="22689" y="18723"/>
                  </a:lnTo>
                  <a:lnTo>
                    <a:pt x="22716" y="18725"/>
                  </a:lnTo>
                  <a:cubicBezTo>
                    <a:pt x="21282" y="12420"/>
                    <a:pt x="19314" y="6249"/>
                    <a:pt x="16746" y="345"/>
                  </a:cubicBezTo>
                  <a:cubicBezTo>
                    <a:pt x="16648" y="95"/>
                    <a:pt x="16423" y="1"/>
                    <a:pt x="1617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2" name="Google Shape;1382;p52"/>
            <p:cNvSpPr/>
            <p:nvPr/>
          </p:nvSpPr>
          <p:spPr>
            <a:xfrm>
              <a:off x="11464475" y="1078600"/>
              <a:ext cx="514575" cy="672500"/>
            </a:xfrm>
            <a:custGeom>
              <a:avLst/>
              <a:gdLst/>
              <a:ahLst/>
              <a:cxnLst/>
              <a:rect l="l" t="t" r="r" b="b"/>
              <a:pathLst>
                <a:path w="20583" h="26900" extrusionOk="0">
                  <a:moveTo>
                    <a:pt x="14711" y="1"/>
                  </a:moveTo>
                  <a:cubicBezTo>
                    <a:pt x="9241" y="5872"/>
                    <a:pt x="1" y="9041"/>
                    <a:pt x="1" y="9041"/>
                  </a:cubicBezTo>
                  <a:cubicBezTo>
                    <a:pt x="368" y="9708"/>
                    <a:pt x="668" y="10375"/>
                    <a:pt x="968" y="11042"/>
                  </a:cubicBezTo>
                  <a:cubicBezTo>
                    <a:pt x="2469" y="14545"/>
                    <a:pt x="3470" y="18214"/>
                    <a:pt x="3970" y="21983"/>
                  </a:cubicBezTo>
                  <a:cubicBezTo>
                    <a:pt x="3970" y="21983"/>
                    <a:pt x="4404" y="24752"/>
                    <a:pt x="4637" y="26787"/>
                  </a:cubicBezTo>
                  <a:cubicBezTo>
                    <a:pt x="4967" y="26831"/>
                    <a:pt x="5589" y="26900"/>
                    <a:pt x="6437" y="26900"/>
                  </a:cubicBezTo>
                  <a:cubicBezTo>
                    <a:pt x="8765" y="26900"/>
                    <a:pt x="12794" y="26385"/>
                    <a:pt x="17146" y="23451"/>
                  </a:cubicBezTo>
                  <a:lnTo>
                    <a:pt x="20582" y="18214"/>
                  </a:lnTo>
                  <a:cubicBezTo>
                    <a:pt x="19815" y="14811"/>
                    <a:pt x="18180" y="9174"/>
                    <a:pt x="16746" y="5071"/>
                  </a:cubicBezTo>
                  <a:cubicBezTo>
                    <a:pt x="15979" y="2936"/>
                    <a:pt x="14711" y="1"/>
                    <a:pt x="147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3" name="Google Shape;1383;p52"/>
            <p:cNvSpPr/>
            <p:nvPr/>
          </p:nvSpPr>
          <p:spPr>
            <a:xfrm>
              <a:off x="11892275" y="1533925"/>
              <a:ext cx="86775" cy="130125"/>
            </a:xfrm>
            <a:custGeom>
              <a:avLst/>
              <a:gdLst/>
              <a:ahLst/>
              <a:cxnLst/>
              <a:rect l="l" t="t" r="r" b="b"/>
              <a:pathLst>
                <a:path w="3471" h="5205" extrusionOk="0">
                  <a:moveTo>
                    <a:pt x="3470" y="1"/>
                  </a:moveTo>
                  <a:cubicBezTo>
                    <a:pt x="3470" y="1"/>
                    <a:pt x="2288" y="1269"/>
                    <a:pt x="1045" y="1269"/>
                  </a:cubicBezTo>
                  <a:cubicBezTo>
                    <a:pt x="740" y="1269"/>
                    <a:pt x="431" y="1192"/>
                    <a:pt x="134" y="1002"/>
                  </a:cubicBezTo>
                  <a:lnTo>
                    <a:pt x="134" y="1002"/>
                  </a:lnTo>
                  <a:cubicBezTo>
                    <a:pt x="135" y="1002"/>
                    <a:pt x="1135" y="2670"/>
                    <a:pt x="1" y="5205"/>
                  </a:cubicBezTo>
                  <a:lnTo>
                    <a:pt x="347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4" name="Google Shape;1384;p52"/>
            <p:cNvSpPr/>
            <p:nvPr/>
          </p:nvSpPr>
          <p:spPr>
            <a:xfrm>
              <a:off x="11550225" y="1280600"/>
              <a:ext cx="160600" cy="70500"/>
            </a:xfrm>
            <a:custGeom>
              <a:avLst/>
              <a:gdLst/>
              <a:ahLst/>
              <a:cxnLst/>
              <a:rect l="l" t="t" r="r" b="b"/>
              <a:pathLst>
                <a:path w="6424" h="2820" extrusionOk="0">
                  <a:moveTo>
                    <a:pt x="5583" y="1"/>
                  </a:moveTo>
                  <a:cubicBezTo>
                    <a:pt x="5503" y="1"/>
                    <a:pt x="5421" y="19"/>
                    <a:pt x="5344" y="60"/>
                  </a:cubicBezTo>
                  <a:cubicBezTo>
                    <a:pt x="3809" y="861"/>
                    <a:pt x="2208" y="1528"/>
                    <a:pt x="540" y="2028"/>
                  </a:cubicBezTo>
                  <a:cubicBezTo>
                    <a:pt x="0" y="2208"/>
                    <a:pt x="486" y="2820"/>
                    <a:pt x="953" y="2820"/>
                  </a:cubicBezTo>
                  <a:cubicBezTo>
                    <a:pt x="1005" y="2820"/>
                    <a:pt x="1057" y="2812"/>
                    <a:pt x="1107" y="2795"/>
                  </a:cubicBezTo>
                  <a:cubicBezTo>
                    <a:pt x="2775" y="2262"/>
                    <a:pt x="4376" y="1594"/>
                    <a:pt x="5944" y="794"/>
                  </a:cubicBezTo>
                  <a:cubicBezTo>
                    <a:pt x="6423" y="540"/>
                    <a:pt x="6021" y="1"/>
                    <a:pt x="558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5" name="Google Shape;1385;p52"/>
            <p:cNvSpPr/>
            <p:nvPr/>
          </p:nvSpPr>
          <p:spPr>
            <a:xfrm>
              <a:off x="11729750" y="1227150"/>
              <a:ext cx="72400" cy="47350"/>
            </a:xfrm>
            <a:custGeom>
              <a:avLst/>
              <a:gdLst/>
              <a:ahLst/>
              <a:cxnLst/>
              <a:rect l="l" t="t" r="r" b="b"/>
              <a:pathLst>
                <a:path w="2896" h="1894" extrusionOk="0">
                  <a:moveTo>
                    <a:pt x="2116" y="0"/>
                  </a:moveTo>
                  <a:cubicBezTo>
                    <a:pt x="2076" y="0"/>
                    <a:pt x="2036" y="9"/>
                    <a:pt x="1999" y="30"/>
                  </a:cubicBezTo>
                  <a:lnTo>
                    <a:pt x="331" y="964"/>
                  </a:lnTo>
                  <a:cubicBezTo>
                    <a:pt x="0" y="1144"/>
                    <a:pt x="428" y="1893"/>
                    <a:pt x="784" y="1893"/>
                  </a:cubicBezTo>
                  <a:cubicBezTo>
                    <a:pt x="823" y="1893"/>
                    <a:pt x="862" y="1884"/>
                    <a:pt x="898" y="1864"/>
                  </a:cubicBezTo>
                  <a:lnTo>
                    <a:pt x="2566" y="897"/>
                  </a:lnTo>
                  <a:cubicBezTo>
                    <a:pt x="2895" y="717"/>
                    <a:pt x="2472" y="0"/>
                    <a:pt x="21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6" name="Google Shape;1386;p52"/>
            <p:cNvSpPr/>
            <p:nvPr/>
          </p:nvSpPr>
          <p:spPr>
            <a:xfrm>
              <a:off x="11578800" y="1288050"/>
              <a:ext cx="266275" cy="131700"/>
            </a:xfrm>
            <a:custGeom>
              <a:avLst/>
              <a:gdLst/>
              <a:ahLst/>
              <a:cxnLst/>
              <a:rect l="l" t="t" r="r" b="b"/>
              <a:pathLst>
                <a:path w="10651" h="5268" extrusionOk="0">
                  <a:moveTo>
                    <a:pt x="10531" y="1"/>
                  </a:moveTo>
                  <a:cubicBezTo>
                    <a:pt x="10460" y="1"/>
                    <a:pt x="10325" y="59"/>
                    <a:pt x="10138" y="196"/>
                  </a:cubicBezTo>
                  <a:cubicBezTo>
                    <a:pt x="7336" y="2230"/>
                    <a:pt x="4201" y="3765"/>
                    <a:pt x="832" y="4632"/>
                  </a:cubicBezTo>
                  <a:cubicBezTo>
                    <a:pt x="637" y="4697"/>
                    <a:pt x="0" y="5267"/>
                    <a:pt x="150" y="5267"/>
                  </a:cubicBezTo>
                  <a:cubicBezTo>
                    <a:pt x="154" y="5267"/>
                    <a:pt x="159" y="5267"/>
                    <a:pt x="165" y="5266"/>
                  </a:cubicBezTo>
                  <a:cubicBezTo>
                    <a:pt x="3800" y="4265"/>
                    <a:pt x="7236" y="2631"/>
                    <a:pt x="10272" y="396"/>
                  </a:cubicBezTo>
                  <a:cubicBezTo>
                    <a:pt x="10586" y="166"/>
                    <a:pt x="10650" y="1"/>
                    <a:pt x="1053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7" name="Google Shape;1387;p52"/>
            <p:cNvSpPr/>
            <p:nvPr/>
          </p:nvSpPr>
          <p:spPr>
            <a:xfrm>
              <a:off x="11596200" y="1355600"/>
              <a:ext cx="265550" cy="130950"/>
            </a:xfrm>
            <a:custGeom>
              <a:avLst/>
              <a:gdLst/>
              <a:ahLst/>
              <a:cxnLst/>
              <a:rect l="l" t="t" r="r" b="b"/>
              <a:pathLst>
                <a:path w="10622" h="5238" extrusionOk="0">
                  <a:moveTo>
                    <a:pt x="10502" y="1"/>
                  </a:moveTo>
                  <a:cubicBezTo>
                    <a:pt x="10431" y="1"/>
                    <a:pt x="10296" y="59"/>
                    <a:pt x="10109" y="196"/>
                  </a:cubicBezTo>
                  <a:cubicBezTo>
                    <a:pt x="7307" y="2230"/>
                    <a:pt x="4138" y="3765"/>
                    <a:pt x="803" y="4632"/>
                  </a:cubicBezTo>
                  <a:cubicBezTo>
                    <a:pt x="582" y="4695"/>
                    <a:pt x="1" y="5238"/>
                    <a:pt x="111" y="5238"/>
                  </a:cubicBezTo>
                  <a:cubicBezTo>
                    <a:pt x="117" y="5238"/>
                    <a:pt x="125" y="5236"/>
                    <a:pt x="136" y="5233"/>
                  </a:cubicBezTo>
                  <a:cubicBezTo>
                    <a:pt x="3772" y="4265"/>
                    <a:pt x="7207" y="2631"/>
                    <a:pt x="10243" y="396"/>
                  </a:cubicBezTo>
                  <a:cubicBezTo>
                    <a:pt x="10557" y="166"/>
                    <a:pt x="10621" y="1"/>
                    <a:pt x="105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8" name="Google Shape;1388;p52"/>
            <p:cNvSpPr/>
            <p:nvPr/>
          </p:nvSpPr>
          <p:spPr>
            <a:xfrm>
              <a:off x="11607925" y="1424825"/>
              <a:ext cx="265925" cy="131675"/>
            </a:xfrm>
            <a:custGeom>
              <a:avLst/>
              <a:gdLst/>
              <a:ahLst/>
              <a:cxnLst/>
              <a:rect l="l" t="t" r="r" b="b"/>
              <a:pathLst>
                <a:path w="10637" h="5267" extrusionOk="0">
                  <a:moveTo>
                    <a:pt x="10525" y="1"/>
                  </a:moveTo>
                  <a:cubicBezTo>
                    <a:pt x="10458" y="1"/>
                    <a:pt x="10327" y="59"/>
                    <a:pt x="10141" y="195"/>
                  </a:cubicBezTo>
                  <a:cubicBezTo>
                    <a:pt x="7339" y="2230"/>
                    <a:pt x="4170" y="3764"/>
                    <a:pt x="834" y="4632"/>
                  </a:cubicBezTo>
                  <a:cubicBezTo>
                    <a:pt x="607" y="4697"/>
                    <a:pt x="1" y="5267"/>
                    <a:pt x="153" y="5267"/>
                  </a:cubicBezTo>
                  <a:cubicBezTo>
                    <a:pt x="157" y="5267"/>
                    <a:pt x="162" y="5266"/>
                    <a:pt x="167" y="5266"/>
                  </a:cubicBezTo>
                  <a:cubicBezTo>
                    <a:pt x="3803" y="4265"/>
                    <a:pt x="7239" y="2630"/>
                    <a:pt x="10274" y="395"/>
                  </a:cubicBezTo>
                  <a:cubicBezTo>
                    <a:pt x="10567" y="165"/>
                    <a:pt x="10637" y="1"/>
                    <a:pt x="105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9" name="Google Shape;1389;p52"/>
            <p:cNvSpPr/>
            <p:nvPr/>
          </p:nvSpPr>
          <p:spPr>
            <a:xfrm>
              <a:off x="11617150" y="1496550"/>
              <a:ext cx="266275" cy="131675"/>
            </a:xfrm>
            <a:custGeom>
              <a:avLst/>
              <a:gdLst/>
              <a:ahLst/>
              <a:cxnLst/>
              <a:rect l="l" t="t" r="r" b="b"/>
              <a:pathLst>
                <a:path w="10651" h="5267" extrusionOk="0">
                  <a:moveTo>
                    <a:pt x="10531" y="0"/>
                  </a:moveTo>
                  <a:cubicBezTo>
                    <a:pt x="10461" y="0"/>
                    <a:pt x="10325" y="58"/>
                    <a:pt x="10139" y="195"/>
                  </a:cubicBezTo>
                  <a:cubicBezTo>
                    <a:pt x="7337" y="2230"/>
                    <a:pt x="4201" y="3764"/>
                    <a:pt x="832" y="4631"/>
                  </a:cubicBezTo>
                  <a:cubicBezTo>
                    <a:pt x="637" y="4696"/>
                    <a:pt x="0" y="5267"/>
                    <a:pt x="151" y="5267"/>
                  </a:cubicBezTo>
                  <a:cubicBezTo>
                    <a:pt x="155" y="5267"/>
                    <a:pt x="160" y="5266"/>
                    <a:pt x="165" y="5265"/>
                  </a:cubicBezTo>
                  <a:cubicBezTo>
                    <a:pt x="3801" y="4265"/>
                    <a:pt x="7237" y="2630"/>
                    <a:pt x="10272" y="395"/>
                  </a:cubicBezTo>
                  <a:cubicBezTo>
                    <a:pt x="10586" y="165"/>
                    <a:pt x="10650" y="0"/>
                    <a:pt x="105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90" name="Google Shape;1390;p52"/>
          <p:cNvGrpSpPr/>
          <p:nvPr/>
        </p:nvGrpSpPr>
        <p:grpSpPr>
          <a:xfrm rot="-2700000">
            <a:off x="618717" y="1352202"/>
            <a:ext cx="898707" cy="766293"/>
            <a:chOff x="10024450" y="2274100"/>
            <a:chExt cx="762700" cy="650325"/>
          </a:xfrm>
        </p:grpSpPr>
        <p:sp>
          <p:nvSpPr>
            <p:cNvPr id="1391" name="Google Shape;1391;p52"/>
            <p:cNvSpPr/>
            <p:nvPr/>
          </p:nvSpPr>
          <p:spPr>
            <a:xfrm>
              <a:off x="10051950" y="2294750"/>
              <a:ext cx="706375" cy="609625"/>
            </a:xfrm>
            <a:custGeom>
              <a:avLst/>
              <a:gdLst/>
              <a:ahLst/>
              <a:cxnLst/>
              <a:rect l="l" t="t" r="r" b="b"/>
              <a:pathLst>
                <a:path w="28255" h="24385" extrusionOk="0">
                  <a:moveTo>
                    <a:pt x="8240" y="1"/>
                  </a:moveTo>
                  <a:cubicBezTo>
                    <a:pt x="8107" y="835"/>
                    <a:pt x="7940" y="1602"/>
                    <a:pt x="7706" y="2402"/>
                  </a:cubicBezTo>
                  <a:cubicBezTo>
                    <a:pt x="6639" y="6505"/>
                    <a:pt x="4971" y="10408"/>
                    <a:pt x="2803" y="14044"/>
                  </a:cubicBezTo>
                  <a:cubicBezTo>
                    <a:pt x="2803" y="14044"/>
                    <a:pt x="1235" y="16746"/>
                    <a:pt x="1" y="18714"/>
                  </a:cubicBezTo>
                  <a:cubicBezTo>
                    <a:pt x="1002" y="19715"/>
                    <a:pt x="5605" y="23784"/>
                    <a:pt x="13911" y="24385"/>
                  </a:cubicBezTo>
                  <a:lnTo>
                    <a:pt x="17380" y="23284"/>
                  </a:lnTo>
                  <a:lnTo>
                    <a:pt x="20782" y="22183"/>
                  </a:lnTo>
                  <a:cubicBezTo>
                    <a:pt x="22917" y="17547"/>
                    <a:pt x="24852" y="12810"/>
                    <a:pt x="26520" y="8006"/>
                  </a:cubicBezTo>
                  <a:cubicBezTo>
                    <a:pt x="27354" y="5605"/>
                    <a:pt x="28254" y="2169"/>
                    <a:pt x="28254" y="2169"/>
                  </a:cubicBezTo>
                  <a:lnTo>
                    <a:pt x="28254" y="2169"/>
                  </a:lnTo>
                  <a:cubicBezTo>
                    <a:pt x="26720" y="2407"/>
                    <a:pt x="25144" y="2506"/>
                    <a:pt x="23582" y="2506"/>
                  </a:cubicBezTo>
                  <a:cubicBezTo>
                    <a:pt x="15734" y="2506"/>
                    <a:pt x="8240" y="1"/>
                    <a:pt x="8240" y="1"/>
                  </a:cubicBezTo>
                  <a:close/>
                </a:path>
              </a:pathLst>
            </a:custGeom>
            <a:solidFill>
              <a:srgbClr val="302D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2" name="Google Shape;1392;p52"/>
            <p:cNvSpPr/>
            <p:nvPr/>
          </p:nvSpPr>
          <p:spPr>
            <a:xfrm>
              <a:off x="10024450" y="2274100"/>
              <a:ext cx="762700" cy="650325"/>
            </a:xfrm>
            <a:custGeom>
              <a:avLst/>
              <a:gdLst/>
              <a:ahLst/>
              <a:cxnLst/>
              <a:rect l="l" t="t" r="r" b="b"/>
              <a:pathLst>
                <a:path w="30508" h="26013" extrusionOk="0">
                  <a:moveTo>
                    <a:pt x="2783" y="14640"/>
                  </a:moveTo>
                  <a:cubicBezTo>
                    <a:pt x="2750" y="14640"/>
                    <a:pt x="2723" y="14703"/>
                    <a:pt x="2785" y="14864"/>
                  </a:cubicBezTo>
                  <a:lnTo>
                    <a:pt x="2785" y="14864"/>
                  </a:lnTo>
                  <a:cubicBezTo>
                    <a:pt x="2876" y="14736"/>
                    <a:pt x="2825" y="14640"/>
                    <a:pt x="2783" y="14640"/>
                  </a:cubicBezTo>
                  <a:close/>
                  <a:moveTo>
                    <a:pt x="10200" y="1949"/>
                  </a:moveTo>
                  <a:cubicBezTo>
                    <a:pt x="14694" y="3316"/>
                    <a:pt x="19526" y="4155"/>
                    <a:pt x="24289" y="4155"/>
                  </a:cubicBezTo>
                  <a:cubicBezTo>
                    <a:pt x="25520" y="4155"/>
                    <a:pt x="26746" y="4099"/>
                    <a:pt x="27961" y="3981"/>
                  </a:cubicBezTo>
                  <a:lnTo>
                    <a:pt x="27961" y="3981"/>
                  </a:lnTo>
                  <a:cubicBezTo>
                    <a:pt x="26216" y="10325"/>
                    <a:pt x="23868" y="16492"/>
                    <a:pt x="20999" y="22399"/>
                  </a:cubicBezTo>
                  <a:lnTo>
                    <a:pt x="20999" y="22399"/>
                  </a:lnTo>
                  <a:lnTo>
                    <a:pt x="14854" y="24388"/>
                  </a:lnTo>
                  <a:lnTo>
                    <a:pt x="14854" y="24388"/>
                  </a:lnTo>
                  <a:cubicBezTo>
                    <a:pt x="10361" y="23971"/>
                    <a:pt x="5747" y="22512"/>
                    <a:pt x="2343" y="19482"/>
                  </a:cubicBezTo>
                  <a:lnTo>
                    <a:pt x="2343" y="19482"/>
                  </a:lnTo>
                  <a:cubicBezTo>
                    <a:pt x="3225" y="18045"/>
                    <a:pt x="4078" y="16607"/>
                    <a:pt x="4904" y="15170"/>
                  </a:cubicBezTo>
                  <a:cubicBezTo>
                    <a:pt x="4970" y="14970"/>
                    <a:pt x="4970" y="14737"/>
                    <a:pt x="4837" y="14537"/>
                  </a:cubicBezTo>
                  <a:lnTo>
                    <a:pt x="4837" y="14537"/>
                  </a:lnTo>
                  <a:cubicBezTo>
                    <a:pt x="4866" y="14581"/>
                    <a:pt x="4903" y="14601"/>
                    <a:pt x="4945" y="14601"/>
                  </a:cubicBezTo>
                  <a:cubicBezTo>
                    <a:pt x="5380" y="14601"/>
                    <a:pt x="6422" y="12433"/>
                    <a:pt x="6605" y="12068"/>
                  </a:cubicBezTo>
                  <a:cubicBezTo>
                    <a:pt x="7205" y="10867"/>
                    <a:pt x="7739" y="9633"/>
                    <a:pt x="8273" y="8399"/>
                  </a:cubicBezTo>
                  <a:cubicBezTo>
                    <a:pt x="9078" y="6299"/>
                    <a:pt x="9735" y="4149"/>
                    <a:pt x="10200" y="1949"/>
                  </a:cubicBezTo>
                  <a:close/>
                  <a:moveTo>
                    <a:pt x="9275" y="0"/>
                  </a:moveTo>
                  <a:cubicBezTo>
                    <a:pt x="9006" y="0"/>
                    <a:pt x="8770" y="99"/>
                    <a:pt x="8600" y="248"/>
                  </a:cubicBezTo>
                  <a:lnTo>
                    <a:pt x="8600" y="248"/>
                  </a:lnTo>
                  <a:cubicBezTo>
                    <a:pt x="8452" y="363"/>
                    <a:pt x="8345" y="521"/>
                    <a:pt x="8306" y="727"/>
                  </a:cubicBezTo>
                  <a:cubicBezTo>
                    <a:pt x="7405" y="5630"/>
                    <a:pt x="5437" y="10267"/>
                    <a:pt x="2902" y="14570"/>
                  </a:cubicBezTo>
                  <a:cubicBezTo>
                    <a:pt x="2837" y="14766"/>
                    <a:pt x="2836" y="14994"/>
                    <a:pt x="2961" y="15191"/>
                  </a:cubicBezTo>
                  <a:lnTo>
                    <a:pt x="2961" y="15191"/>
                  </a:lnTo>
                  <a:cubicBezTo>
                    <a:pt x="2872" y="15054"/>
                    <a:pt x="2817" y="14946"/>
                    <a:pt x="2785" y="14864"/>
                  </a:cubicBezTo>
                  <a:lnTo>
                    <a:pt x="2785" y="14864"/>
                  </a:lnTo>
                  <a:cubicBezTo>
                    <a:pt x="2754" y="14908"/>
                    <a:pt x="2706" y="14955"/>
                    <a:pt x="2635" y="15004"/>
                  </a:cubicBezTo>
                  <a:cubicBezTo>
                    <a:pt x="2369" y="15370"/>
                    <a:pt x="2168" y="15771"/>
                    <a:pt x="1968" y="16171"/>
                  </a:cubicBezTo>
                  <a:cubicBezTo>
                    <a:pt x="1368" y="17205"/>
                    <a:pt x="767" y="18239"/>
                    <a:pt x="134" y="19240"/>
                  </a:cubicBezTo>
                  <a:cubicBezTo>
                    <a:pt x="0" y="19540"/>
                    <a:pt x="100" y="19874"/>
                    <a:pt x="334" y="20074"/>
                  </a:cubicBezTo>
                  <a:cubicBezTo>
                    <a:pt x="4170" y="23810"/>
                    <a:pt x="9707" y="25578"/>
                    <a:pt x="14944" y="26011"/>
                  </a:cubicBezTo>
                  <a:lnTo>
                    <a:pt x="14931" y="25979"/>
                  </a:lnTo>
                  <a:lnTo>
                    <a:pt x="14931" y="25979"/>
                  </a:lnTo>
                  <a:cubicBezTo>
                    <a:pt x="15028" y="26001"/>
                    <a:pt x="15125" y="26013"/>
                    <a:pt x="15218" y="26013"/>
                  </a:cubicBezTo>
                  <a:cubicBezTo>
                    <a:pt x="15309" y="26013"/>
                    <a:pt x="15397" y="26002"/>
                    <a:pt x="15478" y="25978"/>
                  </a:cubicBezTo>
                  <a:lnTo>
                    <a:pt x="22349" y="23743"/>
                  </a:lnTo>
                  <a:cubicBezTo>
                    <a:pt x="22474" y="23715"/>
                    <a:pt x="22581" y="23653"/>
                    <a:pt x="22669" y="23568"/>
                  </a:cubicBezTo>
                  <a:lnTo>
                    <a:pt x="22669" y="23568"/>
                  </a:lnTo>
                  <a:cubicBezTo>
                    <a:pt x="22787" y="23475"/>
                    <a:pt x="22854" y="23365"/>
                    <a:pt x="22880" y="23247"/>
                  </a:cubicBezTo>
                  <a:lnTo>
                    <a:pt x="22880" y="23247"/>
                  </a:lnTo>
                  <a:cubicBezTo>
                    <a:pt x="26002" y="16795"/>
                    <a:pt x="28526" y="10044"/>
                    <a:pt x="30355" y="3095"/>
                  </a:cubicBezTo>
                  <a:cubicBezTo>
                    <a:pt x="30508" y="2515"/>
                    <a:pt x="29681" y="2186"/>
                    <a:pt x="29208" y="2186"/>
                  </a:cubicBezTo>
                  <a:cubicBezTo>
                    <a:pt x="29165" y="2186"/>
                    <a:pt x="29124" y="2189"/>
                    <a:pt x="29087" y="2194"/>
                  </a:cubicBezTo>
                  <a:cubicBezTo>
                    <a:pt x="27478" y="2421"/>
                    <a:pt x="25838" y="2527"/>
                    <a:pt x="24186" y="2527"/>
                  </a:cubicBezTo>
                  <a:cubicBezTo>
                    <a:pt x="19411" y="2527"/>
                    <a:pt x="14541" y="1640"/>
                    <a:pt x="10060" y="197"/>
                  </a:cubicBezTo>
                  <a:lnTo>
                    <a:pt x="10060" y="197"/>
                  </a:lnTo>
                  <a:cubicBezTo>
                    <a:pt x="9901" y="100"/>
                    <a:pt x="9703" y="41"/>
                    <a:pt x="9497" y="22"/>
                  </a:cubicBezTo>
                  <a:lnTo>
                    <a:pt x="9497" y="22"/>
                  </a:lnTo>
                  <a:cubicBezTo>
                    <a:pt x="9421" y="7"/>
                    <a:pt x="9347" y="0"/>
                    <a:pt x="927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3" name="Google Shape;1393;p52"/>
            <p:cNvSpPr/>
            <p:nvPr/>
          </p:nvSpPr>
          <p:spPr>
            <a:xfrm>
              <a:off x="10045400" y="2294038"/>
              <a:ext cx="706375" cy="610450"/>
            </a:xfrm>
            <a:custGeom>
              <a:avLst/>
              <a:gdLst/>
              <a:ahLst/>
              <a:cxnLst/>
              <a:rect l="l" t="t" r="r" b="b"/>
              <a:pathLst>
                <a:path w="28255" h="24418" extrusionOk="0">
                  <a:moveTo>
                    <a:pt x="8240" y="0"/>
                  </a:moveTo>
                  <a:cubicBezTo>
                    <a:pt x="8107" y="834"/>
                    <a:pt x="7907" y="1635"/>
                    <a:pt x="7706" y="2435"/>
                  </a:cubicBezTo>
                  <a:cubicBezTo>
                    <a:pt x="6639" y="6505"/>
                    <a:pt x="4971" y="10441"/>
                    <a:pt x="2803" y="14077"/>
                  </a:cubicBezTo>
                  <a:cubicBezTo>
                    <a:pt x="2803" y="14077"/>
                    <a:pt x="1235" y="16779"/>
                    <a:pt x="1" y="18747"/>
                  </a:cubicBezTo>
                  <a:cubicBezTo>
                    <a:pt x="1002" y="19748"/>
                    <a:pt x="5605" y="23851"/>
                    <a:pt x="13911" y="24418"/>
                  </a:cubicBezTo>
                  <a:lnTo>
                    <a:pt x="20782" y="22216"/>
                  </a:lnTo>
                  <a:cubicBezTo>
                    <a:pt x="22917" y="17580"/>
                    <a:pt x="24852" y="12876"/>
                    <a:pt x="26520" y="8039"/>
                  </a:cubicBezTo>
                  <a:cubicBezTo>
                    <a:pt x="27354" y="5671"/>
                    <a:pt x="28254" y="2202"/>
                    <a:pt x="28254" y="2202"/>
                  </a:cubicBezTo>
                  <a:lnTo>
                    <a:pt x="28254" y="2202"/>
                  </a:lnTo>
                  <a:cubicBezTo>
                    <a:pt x="26756" y="2430"/>
                    <a:pt x="25214" y="2526"/>
                    <a:pt x="23684" y="2526"/>
                  </a:cubicBezTo>
                  <a:cubicBezTo>
                    <a:pt x="15815" y="2526"/>
                    <a:pt x="8240" y="0"/>
                    <a:pt x="824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4" name="Google Shape;1394;p52"/>
            <p:cNvSpPr/>
            <p:nvPr/>
          </p:nvSpPr>
          <p:spPr>
            <a:xfrm>
              <a:off x="10399700" y="2814300"/>
              <a:ext cx="171825" cy="90075"/>
            </a:xfrm>
            <a:custGeom>
              <a:avLst/>
              <a:gdLst/>
              <a:ahLst/>
              <a:cxnLst/>
              <a:rect l="l" t="t" r="r" b="b"/>
              <a:pathLst>
                <a:path w="6873" h="3603" extrusionOk="0">
                  <a:moveTo>
                    <a:pt x="3103" y="0"/>
                  </a:moveTo>
                  <a:cubicBezTo>
                    <a:pt x="3103" y="0"/>
                    <a:pt x="2836" y="2135"/>
                    <a:pt x="1" y="3603"/>
                  </a:cubicBezTo>
                  <a:lnTo>
                    <a:pt x="6872" y="1401"/>
                  </a:lnTo>
                  <a:lnTo>
                    <a:pt x="6872" y="1401"/>
                  </a:lnTo>
                  <a:cubicBezTo>
                    <a:pt x="6872" y="1401"/>
                    <a:pt x="6528" y="1453"/>
                    <a:pt x="6043" y="1453"/>
                  </a:cubicBezTo>
                  <a:cubicBezTo>
                    <a:pt x="5075" y="1453"/>
                    <a:pt x="3548" y="1246"/>
                    <a:pt x="31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5" name="Google Shape;1395;p52"/>
            <p:cNvSpPr/>
            <p:nvPr/>
          </p:nvSpPr>
          <p:spPr>
            <a:xfrm>
              <a:off x="10286450" y="2434750"/>
              <a:ext cx="330925" cy="81850"/>
            </a:xfrm>
            <a:custGeom>
              <a:avLst/>
              <a:gdLst/>
              <a:ahLst/>
              <a:cxnLst/>
              <a:rect l="l" t="t" r="r" b="b"/>
              <a:pathLst>
                <a:path w="13237" h="3274" extrusionOk="0">
                  <a:moveTo>
                    <a:pt x="863" y="0"/>
                  </a:moveTo>
                  <a:cubicBezTo>
                    <a:pt x="630" y="0"/>
                    <a:pt x="1" y="607"/>
                    <a:pt x="128" y="639"/>
                  </a:cubicBezTo>
                  <a:cubicBezTo>
                    <a:pt x="4030" y="2240"/>
                    <a:pt x="8167" y="3140"/>
                    <a:pt x="12403" y="3274"/>
                  </a:cubicBezTo>
                  <a:cubicBezTo>
                    <a:pt x="12670" y="3274"/>
                    <a:pt x="13237" y="2640"/>
                    <a:pt x="13204" y="2640"/>
                  </a:cubicBezTo>
                  <a:cubicBezTo>
                    <a:pt x="8967" y="2507"/>
                    <a:pt x="4798" y="1606"/>
                    <a:pt x="895" y="5"/>
                  </a:cubicBezTo>
                  <a:cubicBezTo>
                    <a:pt x="885" y="2"/>
                    <a:pt x="875" y="0"/>
                    <a:pt x="8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6" name="Google Shape;1396;p52"/>
            <p:cNvSpPr/>
            <p:nvPr/>
          </p:nvSpPr>
          <p:spPr>
            <a:xfrm>
              <a:off x="10233150" y="2558850"/>
              <a:ext cx="330875" cy="81175"/>
            </a:xfrm>
            <a:custGeom>
              <a:avLst/>
              <a:gdLst/>
              <a:ahLst/>
              <a:cxnLst/>
              <a:rect l="l" t="t" r="r" b="b"/>
              <a:pathLst>
                <a:path w="13235" h="3247" extrusionOk="0">
                  <a:moveTo>
                    <a:pt x="870" y="1"/>
                  </a:moveTo>
                  <a:cubicBezTo>
                    <a:pt x="599" y="1"/>
                    <a:pt x="1" y="583"/>
                    <a:pt x="125" y="645"/>
                  </a:cubicBezTo>
                  <a:cubicBezTo>
                    <a:pt x="4028" y="2246"/>
                    <a:pt x="8197" y="3113"/>
                    <a:pt x="12400" y="3247"/>
                  </a:cubicBezTo>
                  <a:cubicBezTo>
                    <a:pt x="12700" y="3247"/>
                    <a:pt x="13234" y="2613"/>
                    <a:pt x="13201" y="2613"/>
                  </a:cubicBezTo>
                  <a:cubicBezTo>
                    <a:pt x="8964" y="2479"/>
                    <a:pt x="4828" y="1612"/>
                    <a:pt x="925" y="11"/>
                  </a:cubicBezTo>
                  <a:cubicBezTo>
                    <a:pt x="909" y="4"/>
                    <a:pt x="891" y="1"/>
                    <a:pt x="87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7" name="Google Shape;1397;p52"/>
            <p:cNvSpPr/>
            <p:nvPr/>
          </p:nvSpPr>
          <p:spPr>
            <a:xfrm>
              <a:off x="10174775" y="2676450"/>
              <a:ext cx="330875" cy="81150"/>
            </a:xfrm>
            <a:custGeom>
              <a:avLst/>
              <a:gdLst/>
              <a:ahLst/>
              <a:cxnLst/>
              <a:rect l="l" t="t" r="r" b="b"/>
              <a:pathLst>
                <a:path w="13235" h="3246" extrusionOk="0">
                  <a:moveTo>
                    <a:pt x="843" y="0"/>
                  </a:moveTo>
                  <a:cubicBezTo>
                    <a:pt x="599" y="0"/>
                    <a:pt x="1" y="582"/>
                    <a:pt x="125" y="644"/>
                  </a:cubicBezTo>
                  <a:cubicBezTo>
                    <a:pt x="4028" y="2245"/>
                    <a:pt x="8197" y="3113"/>
                    <a:pt x="12400" y="3246"/>
                  </a:cubicBezTo>
                  <a:cubicBezTo>
                    <a:pt x="12700" y="3246"/>
                    <a:pt x="13234" y="2612"/>
                    <a:pt x="13201" y="2612"/>
                  </a:cubicBezTo>
                  <a:cubicBezTo>
                    <a:pt x="8964" y="2479"/>
                    <a:pt x="4795" y="1611"/>
                    <a:pt x="892" y="10"/>
                  </a:cubicBezTo>
                  <a:cubicBezTo>
                    <a:pt x="878" y="3"/>
                    <a:pt x="862" y="0"/>
                    <a:pt x="8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98" name="Google Shape;1398;p52"/>
          <p:cNvGrpSpPr/>
          <p:nvPr/>
        </p:nvGrpSpPr>
        <p:grpSpPr>
          <a:xfrm rot="-2700000" flipH="1">
            <a:off x="8057651" y="3254025"/>
            <a:ext cx="817896" cy="813580"/>
            <a:chOff x="10440625" y="1291025"/>
            <a:chExt cx="630000" cy="626675"/>
          </a:xfrm>
        </p:grpSpPr>
        <p:sp>
          <p:nvSpPr>
            <p:cNvPr id="1399" name="Google Shape;1399;p52"/>
            <p:cNvSpPr/>
            <p:nvPr/>
          </p:nvSpPr>
          <p:spPr>
            <a:xfrm>
              <a:off x="10465650" y="1310625"/>
              <a:ext cx="580450" cy="589725"/>
            </a:xfrm>
            <a:custGeom>
              <a:avLst/>
              <a:gdLst/>
              <a:ahLst/>
              <a:cxnLst/>
              <a:rect l="l" t="t" r="r" b="b"/>
              <a:pathLst>
                <a:path w="23218" h="23589" extrusionOk="0">
                  <a:moveTo>
                    <a:pt x="12610" y="0"/>
                  </a:moveTo>
                  <a:cubicBezTo>
                    <a:pt x="6906" y="4003"/>
                    <a:pt x="1" y="6138"/>
                    <a:pt x="1" y="6138"/>
                  </a:cubicBezTo>
                  <a:cubicBezTo>
                    <a:pt x="434" y="6772"/>
                    <a:pt x="768" y="7439"/>
                    <a:pt x="1135" y="8073"/>
                  </a:cubicBezTo>
                  <a:cubicBezTo>
                    <a:pt x="2803" y="11442"/>
                    <a:pt x="4003" y="15044"/>
                    <a:pt x="4671" y="18747"/>
                  </a:cubicBezTo>
                  <a:cubicBezTo>
                    <a:pt x="4671" y="18747"/>
                    <a:pt x="5171" y="21482"/>
                    <a:pt x="5505" y="23484"/>
                  </a:cubicBezTo>
                  <a:cubicBezTo>
                    <a:pt x="5841" y="23527"/>
                    <a:pt x="6482" y="23588"/>
                    <a:pt x="7358" y="23588"/>
                  </a:cubicBezTo>
                  <a:cubicBezTo>
                    <a:pt x="10563" y="23588"/>
                    <a:pt x="16913" y="22766"/>
                    <a:pt x="23017" y="17213"/>
                  </a:cubicBezTo>
                  <a:lnTo>
                    <a:pt x="23217" y="17012"/>
                  </a:lnTo>
                  <a:cubicBezTo>
                    <a:pt x="22817" y="14511"/>
                    <a:pt x="20348" y="7172"/>
                    <a:pt x="18280" y="2168"/>
                  </a:cubicBezTo>
                  <a:cubicBezTo>
                    <a:pt x="18113" y="1735"/>
                    <a:pt x="17913" y="1301"/>
                    <a:pt x="17713" y="868"/>
                  </a:cubicBezTo>
                  <a:lnTo>
                    <a:pt x="17680" y="734"/>
                  </a:lnTo>
                  <a:cubicBezTo>
                    <a:pt x="17546" y="501"/>
                    <a:pt x="17446" y="234"/>
                    <a:pt x="17313" y="0"/>
                  </a:cubicBezTo>
                  <a:close/>
                </a:path>
              </a:pathLst>
            </a:custGeom>
            <a:solidFill>
              <a:srgbClr val="302D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0" name="Google Shape;1400;p52"/>
            <p:cNvSpPr/>
            <p:nvPr/>
          </p:nvSpPr>
          <p:spPr>
            <a:xfrm>
              <a:off x="10440625" y="1291025"/>
              <a:ext cx="630000" cy="626675"/>
            </a:xfrm>
            <a:custGeom>
              <a:avLst/>
              <a:gdLst/>
              <a:ahLst/>
              <a:cxnLst/>
              <a:rect l="l" t="t" r="r" b="b"/>
              <a:pathLst>
                <a:path w="25200" h="25067" extrusionOk="0">
                  <a:moveTo>
                    <a:pt x="17914" y="1485"/>
                  </a:moveTo>
                  <a:cubicBezTo>
                    <a:pt x="20117" y="6418"/>
                    <a:pt x="22353" y="11902"/>
                    <a:pt x="23310" y="17266"/>
                  </a:cubicBezTo>
                  <a:lnTo>
                    <a:pt x="23310" y="17266"/>
                  </a:lnTo>
                  <a:cubicBezTo>
                    <a:pt x="19197" y="20977"/>
                    <a:pt x="13681" y="23649"/>
                    <a:pt x="8065" y="23649"/>
                  </a:cubicBezTo>
                  <a:cubicBezTo>
                    <a:pt x="7800" y="23649"/>
                    <a:pt x="7535" y="23643"/>
                    <a:pt x="7270" y="23631"/>
                  </a:cubicBezTo>
                  <a:lnTo>
                    <a:pt x="7270" y="23631"/>
                  </a:lnTo>
                  <a:cubicBezTo>
                    <a:pt x="7158" y="22363"/>
                    <a:pt x="7069" y="20721"/>
                    <a:pt x="6420" y="19697"/>
                  </a:cubicBezTo>
                  <a:lnTo>
                    <a:pt x="6420" y="19697"/>
                  </a:lnTo>
                  <a:lnTo>
                    <a:pt x="6539" y="19798"/>
                  </a:lnTo>
                  <a:cubicBezTo>
                    <a:pt x="5769" y="15469"/>
                    <a:pt x="4260" y="11294"/>
                    <a:pt x="2099" y="7451"/>
                  </a:cubicBezTo>
                  <a:lnTo>
                    <a:pt x="2099" y="7451"/>
                  </a:lnTo>
                  <a:cubicBezTo>
                    <a:pt x="6410" y="6064"/>
                    <a:pt x="10500" y="4055"/>
                    <a:pt x="14247" y="1485"/>
                  </a:cubicBezTo>
                  <a:close/>
                  <a:moveTo>
                    <a:pt x="13099" y="1"/>
                  </a:moveTo>
                  <a:cubicBezTo>
                    <a:pt x="12993" y="1"/>
                    <a:pt x="12894" y="26"/>
                    <a:pt x="12810" y="84"/>
                  </a:cubicBezTo>
                  <a:cubicBezTo>
                    <a:pt x="8941" y="2752"/>
                    <a:pt x="4704" y="4820"/>
                    <a:pt x="268" y="6221"/>
                  </a:cubicBezTo>
                  <a:cubicBezTo>
                    <a:pt x="1" y="6288"/>
                    <a:pt x="101" y="6622"/>
                    <a:pt x="201" y="6789"/>
                  </a:cubicBezTo>
                  <a:cubicBezTo>
                    <a:pt x="1902" y="9624"/>
                    <a:pt x="3170" y="12693"/>
                    <a:pt x="4004" y="15895"/>
                  </a:cubicBezTo>
                  <a:cubicBezTo>
                    <a:pt x="4287" y="16911"/>
                    <a:pt x="4286" y="18329"/>
                    <a:pt x="4831" y="19283"/>
                  </a:cubicBezTo>
                  <a:lnTo>
                    <a:pt x="4831" y="19283"/>
                  </a:lnTo>
                  <a:lnTo>
                    <a:pt x="4771" y="19231"/>
                  </a:lnTo>
                  <a:lnTo>
                    <a:pt x="4771" y="19231"/>
                  </a:lnTo>
                  <a:cubicBezTo>
                    <a:pt x="5071" y="20799"/>
                    <a:pt x="5338" y="22366"/>
                    <a:pt x="5605" y="23968"/>
                  </a:cubicBezTo>
                  <a:cubicBezTo>
                    <a:pt x="5672" y="24468"/>
                    <a:pt x="6439" y="24902"/>
                    <a:pt x="6906" y="24935"/>
                  </a:cubicBezTo>
                  <a:cubicBezTo>
                    <a:pt x="7646" y="25024"/>
                    <a:pt x="8385" y="25066"/>
                    <a:pt x="9121" y="25066"/>
                  </a:cubicBezTo>
                  <a:cubicBezTo>
                    <a:pt x="15027" y="25066"/>
                    <a:pt x="20755" y="22312"/>
                    <a:pt x="25085" y="18397"/>
                  </a:cubicBezTo>
                  <a:cubicBezTo>
                    <a:pt x="25200" y="18291"/>
                    <a:pt x="25188" y="18136"/>
                    <a:pt x="25097" y="17971"/>
                  </a:cubicBezTo>
                  <a:lnTo>
                    <a:pt x="25097" y="17971"/>
                  </a:lnTo>
                  <a:cubicBezTo>
                    <a:pt x="24116" y="12473"/>
                    <a:pt x="21799" y="6817"/>
                    <a:pt x="19548" y="1752"/>
                  </a:cubicBezTo>
                  <a:lnTo>
                    <a:pt x="19114" y="884"/>
                  </a:lnTo>
                  <a:cubicBezTo>
                    <a:pt x="18814" y="351"/>
                    <a:pt x="18281" y="50"/>
                    <a:pt x="17680" y="50"/>
                  </a:cubicBezTo>
                  <a:lnTo>
                    <a:pt x="13381" y="50"/>
                  </a:lnTo>
                  <a:cubicBezTo>
                    <a:pt x="13284" y="18"/>
                    <a:pt x="13189" y="1"/>
                    <a:pt x="13099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1" name="Google Shape;1401;p52"/>
            <p:cNvSpPr/>
            <p:nvPr/>
          </p:nvSpPr>
          <p:spPr>
            <a:xfrm>
              <a:off x="10465650" y="1310625"/>
              <a:ext cx="580450" cy="589725"/>
            </a:xfrm>
            <a:custGeom>
              <a:avLst/>
              <a:gdLst/>
              <a:ahLst/>
              <a:cxnLst/>
              <a:rect l="l" t="t" r="r" b="b"/>
              <a:pathLst>
                <a:path w="23218" h="23589" extrusionOk="0">
                  <a:moveTo>
                    <a:pt x="12576" y="0"/>
                  </a:moveTo>
                  <a:cubicBezTo>
                    <a:pt x="6906" y="4003"/>
                    <a:pt x="1" y="6138"/>
                    <a:pt x="1" y="6138"/>
                  </a:cubicBezTo>
                  <a:cubicBezTo>
                    <a:pt x="434" y="6772"/>
                    <a:pt x="768" y="7406"/>
                    <a:pt x="1135" y="8073"/>
                  </a:cubicBezTo>
                  <a:cubicBezTo>
                    <a:pt x="2803" y="11442"/>
                    <a:pt x="4003" y="15044"/>
                    <a:pt x="4637" y="18747"/>
                  </a:cubicBezTo>
                  <a:cubicBezTo>
                    <a:pt x="4637" y="18747"/>
                    <a:pt x="5171" y="21482"/>
                    <a:pt x="5471" y="23484"/>
                  </a:cubicBezTo>
                  <a:cubicBezTo>
                    <a:pt x="5815" y="23527"/>
                    <a:pt x="6460" y="23588"/>
                    <a:pt x="7338" y="23588"/>
                  </a:cubicBezTo>
                  <a:cubicBezTo>
                    <a:pt x="10550" y="23588"/>
                    <a:pt x="16880" y="22766"/>
                    <a:pt x="22984" y="17213"/>
                  </a:cubicBezTo>
                  <a:lnTo>
                    <a:pt x="23217" y="17046"/>
                  </a:lnTo>
                  <a:cubicBezTo>
                    <a:pt x="22817" y="14511"/>
                    <a:pt x="20348" y="7172"/>
                    <a:pt x="18280" y="2168"/>
                  </a:cubicBezTo>
                  <a:cubicBezTo>
                    <a:pt x="18013" y="1468"/>
                    <a:pt x="17646" y="701"/>
                    <a:pt x="1731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2" name="Google Shape;1402;p52"/>
            <p:cNvSpPr/>
            <p:nvPr/>
          </p:nvSpPr>
          <p:spPr>
            <a:xfrm>
              <a:off x="10780050" y="1309775"/>
              <a:ext cx="118425" cy="69250"/>
            </a:xfrm>
            <a:custGeom>
              <a:avLst/>
              <a:gdLst/>
              <a:ahLst/>
              <a:cxnLst/>
              <a:rect l="l" t="t" r="r" b="b"/>
              <a:pathLst>
                <a:path w="4737" h="2770" extrusionOk="0">
                  <a:moveTo>
                    <a:pt x="0" y="1"/>
                  </a:moveTo>
                  <a:cubicBezTo>
                    <a:pt x="1868" y="368"/>
                    <a:pt x="3569" y="2770"/>
                    <a:pt x="3569" y="2770"/>
                  </a:cubicBezTo>
                  <a:lnTo>
                    <a:pt x="473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3" name="Google Shape;1403;p52"/>
            <p:cNvSpPr/>
            <p:nvPr/>
          </p:nvSpPr>
          <p:spPr>
            <a:xfrm>
              <a:off x="10585125" y="1404925"/>
              <a:ext cx="291075" cy="135350"/>
            </a:xfrm>
            <a:custGeom>
              <a:avLst/>
              <a:gdLst/>
              <a:ahLst/>
              <a:cxnLst/>
              <a:rect l="l" t="t" r="r" b="b"/>
              <a:pathLst>
                <a:path w="11643" h="5414" extrusionOk="0">
                  <a:moveTo>
                    <a:pt x="10959" y="0"/>
                  </a:moveTo>
                  <a:cubicBezTo>
                    <a:pt x="10848" y="0"/>
                    <a:pt x="10733" y="48"/>
                    <a:pt x="10633" y="164"/>
                  </a:cubicBezTo>
                  <a:cubicBezTo>
                    <a:pt x="7831" y="2633"/>
                    <a:pt x="4328" y="4167"/>
                    <a:pt x="625" y="4534"/>
                  </a:cubicBezTo>
                  <a:cubicBezTo>
                    <a:pt x="0" y="4534"/>
                    <a:pt x="49" y="5414"/>
                    <a:pt x="607" y="5414"/>
                  </a:cubicBezTo>
                  <a:cubicBezTo>
                    <a:pt x="644" y="5414"/>
                    <a:pt x="684" y="5410"/>
                    <a:pt x="726" y="5401"/>
                  </a:cubicBezTo>
                  <a:lnTo>
                    <a:pt x="692" y="5401"/>
                  </a:lnTo>
                  <a:cubicBezTo>
                    <a:pt x="4595" y="5035"/>
                    <a:pt x="8298" y="3433"/>
                    <a:pt x="11233" y="832"/>
                  </a:cubicBezTo>
                  <a:cubicBezTo>
                    <a:pt x="11643" y="524"/>
                    <a:pt x="11325" y="0"/>
                    <a:pt x="109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4" name="Google Shape;1404;p52"/>
            <p:cNvSpPr/>
            <p:nvPr/>
          </p:nvSpPr>
          <p:spPr>
            <a:xfrm>
              <a:off x="10610050" y="1479250"/>
              <a:ext cx="291050" cy="136075"/>
            </a:xfrm>
            <a:custGeom>
              <a:avLst/>
              <a:gdLst/>
              <a:ahLst/>
              <a:cxnLst/>
              <a:rect l="l" t="t" r="r" b="b"/>
              <a:pathLst>
                <a:path w="11642" h="5443" extrusionOk="0">
                  <a:moveTo>
                    <a:pt x="10939" y="0"/>
                  </a:moveTo>
                  <a:cubicBezTo>
                    <a:pt x="10826" y="0"/>
                    <a:pt x="10709" y="47"/>
                    <a:pt x="10603" y="160"/>
                  </a:cubicBezTo>
                  <a:cubicBezTo>
                    <a:pt x="7834" y="2662"/>
                    <a:pt x="4332" y="4196"/>
                    <a:pt x="596" y="4530"/>
                  </a:cubicBezTo>
                  <a:cubicBezTo>
                    <a:pt x="0" y="4530"/>
                    <a:pt x="53" y="5443"/>
                    <a:pt x="587" y="5443"/>
                  </a:cubicBezTo>
                  <a:cubicBezTo>
                    <a:pt x="621" y="5443"/>
                    <a:pt x="657" y="5439"/>
                    <a:pt x="696" y="5431"/>
                  </a:cubicBezTo>
                  <a:cubicBezTo>
                    <a:pt x="4599" y="5064"/>
                    <a:pt x="8268" y="3429"/>
                    <a:pt x="11203" y="827"/>
                  </a:cubicBezTo>
                  <a:cubicBezTo>
                    <a:pt x="11642" y="544"/>
                    <a:pt x="11322" y="0"/>
                    <a:pt x="1093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5" name="Google Shape;1405;p52"/>
            <p:cNvSpPr/>
            <p:nvPr/>
          </p:nvSpPr>
          <p:spPr>
            <a:xfrm>
              <a:off x="10634075" y="1554200"/>
              <a:ext cx="291325" cy="136050"/>
            </a:xfrm>
            <a:custGeom>
              <a:avLst/>
              <a:gdLst/>
              <a:ahLst/>
              <a:cxnLst/>
              <a:rect l="l" t="t" r="r" b="b"/>
              <a:pathLst>
                <a:path w="11653" h="5442" extrusionOk="0">
                  <a:moveTo>
                    <a:pt x="10969" y="0"/>
                  </a:moveTo>
                  <a:cubicBezTo>
                    <a:pt x="10858" y="0"/>
                    <a:pt x="10743" y="48"/>
                    <a:pt x="10643" y="164"/>
                  </a:cubicBezTo>
                  <a:cubicBezTo>
                    <a:pt x="7841" y="2666"/>
                    <a:pt x="4338" y="4167"/>
                    <a:pt x="636" y="4534"/>
                  </a:cubicBezTo>
                  <a:cubicBezTo>
                    <a:pt x="0" y="4534"/>
                    <a:pt x="61" y="5442"/>
                    <a:pt x="644" y="5442"/>
                  </a:cubicBezTo>
                  <a:cubicBezTo>
                    <a:pt x="673" y="5442"/>
                    <a:pt x="704" y="5440"/>
                    <a:pt x="736" y="5435"/>
                  </a:cubicBezTo>
                  <a:lnTo>
                    <a:pt x="702" y="5401"/>
                  </a:lnTo>
                  <a:cubicBezTo>
                    <a:pt x="4605" y="5035"/>
                    <a:pt x="8308" y="3433"/>
                    <a:pt x="11243" y="832"/>
                  </a:cubicBezTo>
                  <a:cubicBezTo>
                    <a:pt x="11653" y="524"/>
                    <a:pt x="11335" y="0"/>
                    <a:pt x="109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6" name="Google Shape;1406;p52"/>
            <p:cNvSpPr/>
            <p:nvPr/>
          </p:nvSpPr>
          <p:spPr>
            <a:xfrm>
              <a:off x="10659325" y="1628900"/>
              <a:ext cx="291050" cy="135700"/>
            </a:xfrm>
            <a:custGeom>
              <a:avLst/>
              <a:gdLst/>
              <a:ahLst/>
              <a:cxnLst/>
              <a:rect l="l" t="t" r="r" b="b"/>
              <a:pathLst>
                <a:path w="11642" h="5428" extrusionOk="0">
                  <a:moveTo>
                    <a:pt x="10966" y="1"/>
                  </a:moveTo>
                  <a:cubicBezTo>
                    <a:pt x="10853" y="1"/>
                    <a:pt x="10736" y="52"/>
                    <a:pt x="10633" y="179"/>
                  </a:cubicBezTo>
                  <a:cubicBezTo>
                    <a:pt x="7831" y="2647"/>
                    <a:pt x="4329" y="4181"/>
                    <a:pt x="626" y="4548"/>
                  </a:cubicBezTo>
                  <a:cubicBezTo>
                    <a:pt x="1" y="4548"/>
                    <a:pt x="50" y="5428"/>
                    <a:pt x="608" y="5428"/>
                  </a:cubicBezTo>
                  <a:cubicBezTo>
                    <a:pt x="645" y="5428"/>
                    <a:pt x="685" y="5424"/>
                    <a:pt x="726" y="5416"/>
                  </a:cubicBezTo>
                  <a:lnTo>
                    <a:pt x="693" y="5416"/>
                  </a:lnTo>
                  <a:cubicBezTo>
                    <a:pt x="4596" y="5049"/>
                    <a:pt x="8298" y="3448"/>
                    <a:pt x="11234" y="846"/>
                  </a:cubicBezTo>
                  <a:cubicBezTo>
                    <a:pt x="11641" y="540"/>
                    <a:pt x="11329" y="1"/>
                    <a:pt x="1096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07" name="Google Shape;1407;p52"/>
          <p:cNvSpPr txBox="1">
            <a:spLocks noGrp="1"/>
          </p:cNvSpPr>
          <p:nvPr>
            <p:ph type="title"/>
          </p:nvPr>
        </p:nvSpPr>
        <p:spPr>
          <a:xfrm>
            <a:off x="2149529" y="1915699"/>
            <a:ext cx="4845000" cy="86408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 dirty="0">
                <a:latin typeface="+mj-lt"/>
              </a:rPr>
              <a:t>LUYỆN TẬP</a:t>
            </a:r>
            <a:endParaRPr sz="3500" dirty="0">
              <a:latin typeface="+mj-lt"/>
            </a:endParaRPr>
          </a:p>
        </p:txBody>
      </p:sp>
      <p:grpSp>
        <p:nvGrpSpPr>
          <p:cNvPr id="1409" name="Google Shape;1409;p52"/>
          <p:cNvGrpSpPr/>
          <p:nvPr/>
        </p:nvGrpSpPr>
        <p:grpSpPr>
          <a:xfrm rot="2700000">
            <a:off x="8093215" y="401293"/>
            <a:ext cx="870931" cy="584968"/>
            <a:chOff x="133625" y="4024950"/>
            <a:chExt cx="1244878" cy="836133"/>
          </a:xfrm>
        </p:grpSpPr>
        <p:sp>
          <p:nvSpPr>
            <p:cNvPr id="1410" name="Google Shape;1410;p52"/>
            <p:cNvSpPr/>
            <p:nvPr/>
          </p:nvSpPr>
          <p:spPr>
            <a:xfrm>
              <a:off x="145827" y="4027219"/>
              <a:ext cx="1217689" cy="831396"/>
            </a:xfrm>
            <a:custGeom>
              <a:avLst/>
              <a:gdLst/>
              <a:ahLst/>
              <a:cxnLst/>
              <a:rect l="l" t="t" r="r" b="b"/>
              <a:pathLst>
                <a:path w="103589" h="70727" extrusionOk="0">
                  <a:moveTo>
                    <a:pt x="6834" y="0"/>
                  </a:moveTo>
                  <a:lnTo>
                    <a:pt x="6834" y="0"/>
                  </a:lnTo>
                  <a:cubicBezTo>
                    <a:pt x="7521" y="850"/>
                    <a:pt x="8142" y="1766"/>
                    <a:pt x="8698" y="2682"/>
                  </a:cubicBezTo>
                  <a:lnTo>
                    <a:pt x="5199" y="916"/>
                  </a:lnTo>
                  <a:lnTo>
                    <a:pt x="5199" y="916"/>
                  </a:lnTo>
                  <a:cubicBezTo>
                    <a:pt x="6409" y="2485"/>
                    <a:pt x="7488" y="4153"/>
                    <a:pt x="8436" y="5919"/>
                  </a:cubicBezTo>
                  <a:lnTo>
                    <a:pt x="2256" y="2845"/>
                  </a:lnTo>
                  <a:lnTo>
                    <a:pt x="2256" y="2845"/>
                  </a:lnTo>
                  <a:cubicBezTo>
                    <a:pt x="4120" y="5265"/>
                    <a:pt x="5690" y="7946"/>
                    <a:pt x="6932" y="10758"/>
                  </a:cubicBezTo>
                  <a:lnTo>
                    <a:pt x="0" y="7979"/>
                  </a:lnTo>
                  <a:lnTo>
                    <a:pt x="0" y="7979"/>
                  </a:lnTo>
                  <a:cubicBezTo>
                    <a:pt x="4937" y="13145"/>
                    <a:pt x="7684" y="20142"/>
                    <a:pt x="8534" y="27238"/>
                  </a:cubicBezTo>
                  <a:cubicBezTo>
                    <a:pt x="9057" y="32045"/>
                    <a:pt x="8927" y="36917"/>
                    <a:pt x="8175" y="41690"/>
                  </a:cubicBezTo>
                  <a:cubicBezTo>
                    <a:pt x="7979" y="42865"/>
                    <a:pt x="5246" y="55326"/>
                    <a:pt x="5037" y="55326"/>
                  </a:cubicBezTo>
                  <a:cubicBezTo>
                    <a:pt x="5037" y="55326"/>
                    <a:pt x="5036" y="55326"/>
                    <a:pt x="5036" y="55326"/>
                  </a:cubicBezTo>
                  <a:lnTo>
                    <a:pt x="5036" y="55326"/>
                  </a:lnTo>
                  <a:cubicBezTo>
                    <a:pt x="5037" y="55326"/>
                    <a:pt x="8045" y="56339"/>
                    <a:pt x="12818" y="57843"/>
                  </a:cubicBezTo>
                  <a:cubicBezTo>
                    <a:pt x="26028" y="62061"/>
                    <a:pt x="52317" y="70072"/>
                    <a:pt x="61309" y="70726"/>
                  </a:cubicBezTo>
                  <a:lnTo>
                    <a:pt x="70694" y="65527"/>
                  </a:lnTo>
                  <a:lnTo>
                    <a:pt x="70726" y="65495"/>
                  </a:lnTo>
                  <a:lnTo>
                    <a:pt x="70759" y="65495"/>
                  </a:lnTo>
                  <a:lnTo>
                    <a:pt x="70890" y="65429"/>
                  </a:lnTo>
                  <a:lnTo>
                    <a:pt x="70857" y="65429"/>
                  </a:lnTo>
                  <a:cubicBezTo>
                    <a:pt x="71184" y="65135"/>
                    <a:pt x="71413" y="64775"/>
                    <a:pt x="71576" y="64383"/>
                  </a:cubicBezTo>
                  <a:cubicBezTo>
                    <a:pt x="72296" y="62650"/>
                    <a:pt x="73015" y="60950"/>
                    <a:pt x="73735" y="59217"/>
                  </a:cubicBezTo>
                  <a:cubicBezTo>
                    <a:pt x="74944" y="56437"/>
                    <a:pt x="76187" y="53691"/>
                    <a:pt x="77626" y="51042"/>
                  </a:cubicBezTo>
                  <a:cubicBezTo>
                    <a:pt x="79849" y="47020"/>
                    <a:pt x="82825" y="43554"/>
                    <a:pt x="85768" y="40088"/>
                  </a:cubicBezTo>
                  <a:cubicBezTo>
                    <a:pt x="90411" y="34628"/>
                    <a:pt x="96754" y="29461"/>
                    <a:pt x="103588" y="27728"/>
                  </a:cubicBezTo>
                  <a:cubicBezTo>
                    <a:pt x="99991" y="26519"/>
                    <a:pt x="96394" y="25276"/>
                    <a:pt x="92863" y="23935"/>
                  </a:cubicBezTo>
                  <a:lnTo>
                    <a:pt x="50323" y="8763"/>
                  </a:lnTo>
                  <a:cubicBezTo>
                    <a:pt x="49930" y="8862"/>
                    <a:pt x="49538" y="9058"/>
                    <a:pt x="49211" y="9352"/>
                  </a:cubicBezTo>
                  <a:lnTo>
                    <a:pt x="44273" y="7161"/>
                  </a:lnTo>
                  <a:cubicBezTo>
                    <a:pt x="43783" y="7488"/>
                    <a:pt x="43325" y="7848"/>
                    <a:pt x="42835" y="8208"/>
                  </a:cubicBezTo>
                  <a:lnTo>
                    <a:pt x="38486" y="6344"/>
                  </a:lnTo>
                  <a:cubicBezTo>
                    <a:pt x="36066" y="8109"/>
                    <a:pt x="33843" y="10169"/>
                    <a:pt x="31946" y="12491"/>
                  </a:cubicBezTo>
                  <a:lnTo>
                    <a:pt x="6834" y="0"/>
                  </a:lnTo>
                  <a:close/>
                </a:path>
              </a:pathLst>
            </a:custGeom>
            <a:solidFill>
              <a:srgbClr val="EF43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1" name="Google Shape;1411;p52"/>
            <p:cNvSpPr/>
            <p:nvPr/>
          </p:nvSpPr>
          <p:spPr>
            <a:xfrm>
              <a:off x="133625" y="4024950"/>
              <a:ext cx="1244878" cy="836133"/>
            </a:xfrm>
            <a:custGeom>
              <a:avLst/>
              <a:gdLst/>
              <a:ahLst/>
              <a:cxnLst/>
              <a:rect l="l" t="t" r="r" b="b"/>
              <a:pathLst>
                <a:path w="105902" h="71130" extrusionOk="0">
                  <a:moveTo>
                    <a:pt x="52342" y="9153"/>
                  </a:moveTo>
                  <a:cubicBezTo>
                    <a:pt x="52341" y="9153"/>
                    <a:pt x="52340" y="9153"/>
                    <a:pt x="52340" y="9153"/>
                  </a:cubicBezTo>
                  <a:lnTo>
                    <a:pt x="52340" y="9153"/>
                  </a:lnTo>
                  <a:cubicBezTo>
                    <a:pt x="52340" y="9153"/>
                    <a:pt x="52341" y="9153"/>
                    <a:pt x="52342" y="9153"/>
                  </a:cubicBezTo>
                  <a:close/>
                  <a:moveTo>
                    <a:pt x="9753" y="1506"/>
                  </a:moveTo>
                  <a:lnTo>
                    <a:pt x="32101" y="12651"/>
                  </a:lnTo>
                  <a:cubicBezTo>
                    <a:pt x="32332" y="12790"/>
                    <a:pt x="33021" y="13027"/>
                    <a:pt x="33520" y="13027"/>
                  </a:cubicBezTo>
                  <a:cubicBezTo>
                    <a:pt x="33727" y="13027"/>
                    <a:pt x="33902" y="12986"/>
                    <a:pt x="33998" y="12880"/>
                  </a:cubicBezTo>
                  <a:cubicBezTo>
                    <a:pt x="35772" y="10708"/>
                    <a:pt x="37804" y="8794"/>
                    <a:pt x="40040" y="7110"/>
                  </a:cubicBezTo>
                  <a:lnTo>
                    <a:pt x="40040" y="7110"/>
                  </a:lnTo>
                  <a:cubicBezTo>
                    <a:pt x="40919" y="7493"/>
                    <a:pt x="41807" y="7871"/>
                    <a:pt x="42696" y="8204"/>
                  </a:cubicBezTo>
                  <a:cubicBezTo>
                    <a:pt x="43285" y="8440"/>
                    <a:pt x="43726" y="8553"/>
                    <a:pt x="44117" y="8553"/>
                  </a:cubicBezTo>
                  <a:cubicBezTo>
                    <a:pt x="44680" y="8553"/>
                    <a:pt x="45142" y="8320"/>
                    <a:pt x="45798" y="7886"/>
                  </a:cubicBezTo>
                  <a:lnTo>
                    <a:pt x="45798" y="7886"/>
                  </a:lnTo>
                  <a:lnTo>
                    <a:pt x="48745" y="9185"/>
                  </a:lnTo>
                  <a:cubicBezTo>
                    <a:pt x="49137" y="9382"/>
                    <a:pt x="49530" y="9545"/>
                    <a:pt x="49955" y="9676"/>
                  </a:cubicBezTo>
                  <a:cubicBezTo>
                    <a:pt x="50178" y="9723"/>
                    <a:pt x="50367" y="9744"/>
                    <a:pt x="50536" y="9744"/>
                  </a:cubicBezTo>
                  <a:cubicBezTo>
                    <a:pt x="51006" y="9744"/>
                    <a:pt x="51320" y="9584"/>
                    <a:pt x="51763" y="9387"/>
                  </a:cubicBezTo>
                  <a:lnTo>
                    <a:pt x="51763" y="9387"/>
                  </a:lnTo>
                  <a:lnTo>
                    <a:pt x="78369" y="18831"/>
                  </a:lnTo>
                  <a:lnTo>
                    <a:pt x="92103" y="23736"/>
                  </a:lnTo>
                  <a:cubicBezTo>
                    <a:pt x="94620" y="24619"/>
                    <a:pt x="97105" y="25600"/>
                    <a:pt x="99623" y="26450"/>
                  </a:cubicBezTo>
                  <a:cubicBezTo>
                    <a:pt x="99950" y="26581"/>
                    <a:pt x="103416" y="27660"/>
                    <a:pt x="103416" y="27758"/>
                  </a:cubicBezTo>
                  <a:cubicBezTo>
                    <a:pt x="103416" y="27856"/>
                    <a:pt x="100800" y="28641"/>
                    <a:pt x="100637" y="28706"/>
                  </a:cubicBezTo>
                  <a:cubicBezTo>
                    <a:pt x="97956" y="29818"/>
                    <a:pt x="95438" y="31289"/>
                    <a:pt x="93149" y="33088"/>
                  </a:cubicBezTo>
                  <a:cubicBezTo>
                    <a:pt x="88244" y="36848"/>
                    <a:pt x="84059" y="41785"/>
                    <a:pt x="80429" y="46788"/>
                  </a:cubicBezTo>
                  <a:cubicBezTo>
                    <a:pt x="78435" y="49633"/>
                    <a:pt x="76734" y="52641"/>
                    <a:pt x="75361" y="55780"/>
                  </a:cubicBezTo>
                  <a:cubicBezTo>
                    <a:pt x="74609" y="57415"/>
                    <a:pt x="73890" y="59050"/>
                    <a:pt x="73203" y="60685"/>
                  </a:cubicBezTo>
                  <a:cubicBezTo>
                    <a:pt x="72553" y="62246"/>
                    <a:pt x="72064" y="64130"/>
                    <a:pt x="70965" y="65405"/>
                  </a:cubicBezTo>
                  <a:lnTo>
                    <a:pt x="70965" y="65405"/>
                  </a:lnTo>
                  <a:lnTo>
                    <a:pt x="63753" y="69415"/>
                  </a:lnTo>
                  <a:cubicBezTo>
                    <a:pt x="63165" y="69742"/>
                    <a:pt x="62347" y="70037"/>
                    <a:pt x="61824" y="70462"/>
                  </a:cubicBezTo>
                  <a:cubicBezTo>
                    <a:pt x="61738" y="70526"/>
                    <a:pt x="61667" y="70576"/>
                    <a:pt x="61590" y="70622"/>
                  </a:cubicBezTo>
                  <a:lnTo>
                    <a:pt x="61590" y="70622"/>
                  </a:lnTo>
                  <a:cubicBezTo>
                    <a:pt x="61397" y="70613"/>
                    <a:pt x="61191" y="70586"/>
                    <a:pt x="61007" y="70560"/>
                  </a:cubicBezTo>
                  <a:cubicBezTo>
                    <a:pt x="58947" y="70331"/>
                    <a:pt x="56919" y="69906"/>
                    <a:pt x="54859" y="69448"/>
                  </a:cubicBezTo>
                  <a:cubicBezTo>
                    <a:pt x="43709" y="66996"/>
                    <a:pt x="32723" y="63628"/>
                    <a:pt x="21801" y="60260"/>
                  </a:cubicBezTo>
                  <a:cubicBezTo>
                    <a:pt x="16921" y="58748"/>
                    <a:pt x="12040" y="57207"/>
                    <a:pt x="7188" y="55605"/>
                  </a:cubicBezTo>
                  <a:lnTo>
                    <a:pt x="7188" y="55605"/>
                  </a:lnTo>
                  <a:cubicBezTo>
                    <a:pt x="7411" y="55228"/>
                    <a:pt x="7494" y="54292"/>
                    <a:pt x="7578" y="54014"/>
                  </a:cubicBezTo>
                  <a:cubicBezTo>
                    <a:pt x="7937" y="52543"/>
                    <a:pt x="8264" y="51039"/>
                    <a:pt x="8624" y="49535"/>
                  </a:cubicBezTo>
                  <a:cubicBezTo>
                    <a:pt x="9213" y="46821"/>
                    <a:pt x="9932" y="44074"/>
                    <a:pt x="10324" y="41295"/>
                  </a:cubicBezTo>
                  <a:cubicBezTo>
                    <a:pt x="11869" y="30106"/>
                    <a:pt x="10405" y="18036"/>
                    <a:pt x="2888" y="9243"/>
                  </a:cubicBezTo>
                  <a:lnTo>
                    <a:pt x="2888" y="9243"/>
                  </a:lnTo>
                  <a:lnTo>
                    <a:pt x="7251" y="10984"/>
                  </a:lnTo>
                  <a:cubicBezTo>
                    <a:pt x="7361" y="11028"/>
                    <a:pt x="8176" y="11192"/>
                    <a:pt x="8641" y="11192"/>
                  </a:cubicBezTo>
                  <a:cubicBezTo>
                    <a:pt x="8862" y="11192"/>
                    <a:pt x="9004" y="11155"/>
                    <a:pt x="8951" y="11049"/>
                  </a:cubicBezTo>
                  <a:cubicBezTo>
                    <a:pt x="7909" y="8690"/>
                    <a:pt x="6636" y="6446"/>
                    <a:pt x="5152" y="4336"/>
                  </a:cubicBezTo>
                  <a:lnTo>
                    <a:pt x="5152" y="4336"/>
                  </a:lnTo>
                  <a:lnTo>
                    <a:pt x="8481" y="5992"/>
                  </a:lnTo>
                  <a:lnTo>
                    <a:pt x="8481" y="5992"/>
                  </a:lnTo>
                  <a:cubicBezTo>
                    <a:pt x="8485" y="5999"/>
                    <a:pt x="8489" y="6006"/>
                    <a:pt x="8493" y="6014"/>
                  </a:cubicBezTo>
                  <a:lnTo>
                    <a:pt x="8531" y="6016"/>
                  </a:lnTo>
                  <a:lnTo>
                    <a:pt x="8531" y="6016"/>
                  </a:lnTo>
                  <a:lnTo>
                    <a:pt x="8591" y="6046"/>
                  </a:lnTo>
                  <a:cubicBezTo>
                    <a:pt x="8734" y="6117"/>
                    <a:pt x="9719" y="6309"/>
                    <a:pt x="10200" y="6309"/>
                  </a:cubicBezTo>
                  <a:cubicBezTo>
                    <a:pt x="10381" y="6309"/>
                    <a:pt x="10491" y="6282"/>
                    <a:pt x="10455" y="6210"/>
                  </a:cubicBezTo>
                  <a:cubicBezTo>
                    <a:pt x="9752" y="4901"/>
                    <a:pt x="8977" y="3646"/>
                    <a:pt x="8131" y="2445"/>
                  </a:cubicBezTo>
                  <a:lnTo>
                    <a:pt x="8131" y="2445"/>
                  </a:lnTo>
                  <a:lnTo>
                    <a:pt x="8853" y="2809"/>
                  </a:lnTo>
                  <a:cubicBezTo>
                    <a:pt x="9015" y="2878"/>
                    <a:pt x="9959" y="3046"/>
                    <a:pt x="10443" y="3046"/>
                  </a:cubicBezTo>
                  <a:cubicBezTo>
                    <a:pt x="10644" y="3046"/>
                    <a:pt x="10765" y="3017"/>
                    <a:pt x="10717" y="2940"/>
                  </a:cubicBezTo>
                  <a:cubicBezTo>
                    <a:pt x="10405" y="2454"/>
                    <a:pt x="10083" y="1978"/>
                    <a:pt x="9753" y="1506"/>
                  </a:cubicBezTo>
                  <a:close/>
                  <a:moveTo>
                    <a:pt x="7133" y="0"/>
                  </a:moveTo>
                  <a:cubicBezTo>
                    <a:pt x="6959" y="0"/>
                    <a:pt x="6856" y="18"/>
                    <a:pt x="6891" y="63"/>
                  </a:cubicBezTo>
                  <a:cubicBezTo>
                    <a:pt x="7262" y="564"/>
                    <a:pt x="7623" y="1065"/>
                    <a:pt x="7973" y="1572"/>
                  </a:cubicBezTo>
                  <a:lnTo>
                    <a:pt x="7973" y="1572"/>
                  </a:lnTo>
                  <a:lnTo>
                    <a:pt x="7120" y="1142"/>
                  </a:lnTo>
                  <a:cubicBezTo>
                    <a:pt x="6956" y="1071"/>
                    <a:pt x="6002" y="934"/>
                    <a:pt x="5523" y="934"/>
                  </a:cubicBezTo>
                  <a:cubicBezTo>
                    <a:pt x="5334" y="934"/>
                    <a:pt x="5219" y="955"/>
                    <a:pt x="5256" y="1011"/>
                  </a:cubicBezTo>
                  <a:cubicBezTo>
                    <a:pt x="6211" y="2250"/>
                    <a:pt x="7084" y="3550"/>
                    <a:pt x="7876" y="4911"/>
                  </a:cubicBezTo>
                  <a:lnTo>
                    <a:pt x="7876" y="4911"/>
                  </a:lnTo>
                  <a:lnTo>
                    <a:pt x="4177" y="3071"/>
                  </a:lnTo>
                  <a:cubicBezTo>
                    <a:pt x="4010" y="2975"/>
                    <a:pt x="3008" y="2845"/>
                    <a:pt x="2541" y="2845"/>
                  </a:cubicBezTo>
                  <a:cubicBezTo>
                    <a:pt x="2368" y="2845"/>
                    <a:pt x="2269" y="2863"/>
                    <a:pt x="2313" y="2907"/>
                  </a:cubicBezTo>
                  <a:cubicBezTo>
                    <a:pt x="4007" y="5136"/>
                    <a:pt x="5458" y="7554"/>
                    <a:pt x="6642" y="10088"/>
                  </a:cubicBezTo>
                  <a:lnTo>
                    <a:pt x="6642" y="10088"/>
                  </a:lnTo>
                  <a:lnTo>
                    <a:pt x="1757" y="8139"/>
                  </a:lnTo>
                  <a:cubicBezTo>
                    <a:pt x="1629" y="8075"/>
                    <a:pt x="865" y="7996"/>
                    <a:pt x="402" y="7996"/>
                  </a:cubicBezTo>
                  <a:cubicBezTo>
                    <a:pt x="161" y="7996"/>
                    <a:pt x="1" y="8017"/>
                    <a:pt x="57" y="8074"/>
                  </a:cubicBezTo>
                  <a:cubicBezTo>
                    <a:pt x="8297" y="16902"/>
                    <a:pt x="9899" y="29393"/>
                    <a:pt x="8297" y="40968"/>
                  </a:cubicBezTo>
                  <a:cubicBezTo>
                    <a:pt x="7970" y="43518"/>
                    <a:pt x="7316" y="46069"/>
                    <a:pt x="6760" y="48587"/>
                  </a:cubicBezTo>
                  <a:cubicBezTo>
                    <a:pt x="6401" y="50091"/>
                    <a:pt x="6074" y="51595"/>
                    <a:pt x="5714" y="53099"/>
                  </a:cubicBezTo>
                  <a:cubicBezTo>
                    <a:pt x="5651" y="53383"/>
                    <a:pt x="5436" y="55035"/>
                    <a:pt x="5156" y="55299"/>
                  </a:cubicBezTo>
                  <a:lnTo>
                    <a:pt x="5156" y="55299"/>
                  </a:lnTo>
                  <a:lnTo>
                    <a:pt x="5125" y="55290"/>
                  </a:lnTo>
                  <a:lnTo>
                    <a:pt x="5125" y="55290"/>
                  </a:lnTo>
                  <a:cubicBezTo>
                    <a:pt x="4962" y="55453"/>
                    <a:pt x="5452" y="55584"/>
                    <a:pt x="5518" y="55617"/>
                  </a:cubicBezTo>
                  <a:cubicBezTo>
                    <a:pt x="16177" y="59148"/>
                    <a:pt x="26902" y="62451"/>
                    <a:pt x="37725" y="65492"/>
                  </a:cubicBezTo>
                  <a:cubicBezTo>
                    <a:pt x="43251" y="67061"/>
                    <a:pt x="48810" y="68565"/>
                    <a:pt x="54434" y="69808"/>
                  </a:cubicBezTo>
                  <a:cubicBezTo>
                    <a:pt x="56494" y="70233"/>
                    <a:pt x="58554" y="70658"/>
                    <a:pt x="60647" y="70952"/>
                  </a:cubicBezTo>
                  <a:cubicBezTo>
                    <a:pt x="61276" y="71022"/>
                    <a:pt x="61848" y="71129"/>
                    <a:pt x="62405" y="71129"/>
                  </a:cubicBezTo>
                  <a:cubicBezTo>
                    <a:pt x="62891" y="71129"/>
                    <a:pt x="63364" y="71048"/>
                    <a:pt x="63851" y="70789"/>
                  </a:cubicBezTo>
                  <a:cubicBezTo>
                    <a:pt x="66925" y="69285"/>
                    <a:pt x="69901" y="67453"/>
                    <a:pt x="72909" y="65786"/>
                  </a:cubicBezTo>
                  <a:cubicBezTo>
                    <a:pt x="72932" y="65774"/>
                    <a:pt x="72944" y="65761"/>
                    <a:pt x="72946" y="65747"/>
                  </a:cubicBezTo>
                  <a:lnTo>
                    <a:pt x="72946" y="65747"/>
                  </a:lnTo>
                  <a:cubicBezTo>
                    <a:pt x="74316" y="64144"/>
                    <a:pt x="74970" y="61500"/>
                    <a:pt x="75819" y="59540"/>
                  </a:cubicBezTo>
                  <a:cubicBezTo>
                    <a:pt x="76636" y="57611"/>
                    <a:pt x="77519" y="55617"/>
                    <a:pt x="78467" y="53720"/>
                  </a:cubicBezTo>
                  <a:cubicBezTo>
                    <a:pt x="80462" y="49829"/>
                    <a:pt x="82914" y="46200"/>
                    <a:pt x="85759" y="42897"/>
                  </a:cubicBezTo>
                  <a:cubicBezTo>
                    <a:pt x="91056" y="36488"/>
                    <a:pt x="97236" y="30374"/>
                    <a:pt x="105509" y="28150"/>
                  </a:cubicBezTo>
                  <a:cubicBezTo>
                    <a:pt x="105901" y="28019"/>
                    <a:pt x="105313" y="27823"/>
                    <a:pt x="105182" y="27791"/>
                  </a:cubicBezTo>
                  <a:cubicBezTo>
                    <a:pt x="89487" y="22493"/>
                    <a:pt x="73922" y="16673"/>
                    <a:pt x="58325" y="11115"/>
                  </a:cubicBezTo>
                  <a:lnTo>
                    <a:pt x="52113" y="8924"/>
                  </a:lnTo>
                  <a:cubicBezTo>
                    <a:pt x="51996" y="8877"/>
                    <a:pt x="51669" y="8834"/>
                    <a:pt x="51335" y="8812"/>
                  </a:cubicBezTo>
                  <a:lnTo>
                    <a:pt x="51335" y="8812"/>
                  </a:lnTo>
                  <a:cubicBezTo>
                    <a:pt x="51097" y="8743"/>
                    <a:pt x="50854" y="8691"/>
                    <a:pt x="50655" y="8691"/>
                  </a:cubicBezTo>
                  <a:cubicBezTo>
                    <a:pt x="50563" y="8691"/>
                    <a:pt x="50481" y="8702"/>
                    <a:pt x="50412" y="8728"/>
                  </a:cubicBezTo>
                  <a:cubicBezTo>
                    <a:pt x="50190" y="8779"/>
                    <a:pt x="49977" y="8857"/>
                    <a:pt x="49777" y="8962"/>
                  </a:cubicBezTo>
                  <a:lnTo>
                    <a:pt x="49777" y="8962"/>
                  </a:lnTo>
                  <a:cubicBezTo>
                    <a:pt x="48754" y="8494"/>
                    <a:pt x="47719" y="8030"/>
                    <a:pt x="46685" y="7583"/>
                  </a:cubicBezTo>
                  <a:cubicBezTo>
                    <a:pt x="46030" y="7301"/>
                    <a:pt x="45536" y="7159"/>
                    <a:pt x="45087" y="7159"/>
                  </a:cubicBezTo>
                  <a:cubicBezTo>
                    <a:pt x="44527" y="7159"/>
                    <a:pt x="44037" y="7379"/>
                    <a:pt x="43389" y="7818"/>
                  </a:cubicBezTo>
                  <a:lnTo>
                    <a:pt x="43389" y="7818"/>
                  </a:lnTo>
                  <a:cubicBezTo>
                    <a:pt x="42225" y="7263"/>
                    <a:pt x="41031" y="6673"/>
                    <a:pt x="39818" y="6406"/>
                  </a:cubicBezTo>
                  <a:cubicBezTo>
                    <a:pt x="39600" y="6354"/>
                    <a:pt x="39400" y="6330"/>
                    <a:pt x="39213" y="6330"/>
                  </a:cubicBezTo>
                  <a:cubicBezTo>
                    <a:pt x="38227" y="6330"/>
                    <a:pt x="37625" y="6999"/>
                    <a:pt x="36744" y="7714"/>
                  </a:cubicBezTo>
                  <a:cubicBezTo>
                    <a:pt x="35186" y="9037"/>
                    <a:pt x="33734" y="10465"/>
                    <a:pt x="32411" y="12023"/>
                  </a:cubicBezTo>
                  <a:lnTo>
                    <a:pt x="32411" y="12023"/>
                  </a:lnTo>
                  <a:lnTo>
                    <a:pt x="8872" y="284"/>
                  </a:lnTo>
                  <a:lnTo>
                    <a:pt x="8872" y="284"/>
                  </a:lnTo>
                  <a:cubicBezTo>
                    <a:pt x="8866" y="276"/>
                    <a:pt x="8859" y="267"/>
                    <a:pt x="8853" y="259"/>
                  </a:cubicBezTo>
                  <a:lnTo>
                    <a:pt x="8815" y="256"/>
                  </a:lnTo>
                  <a:lnTo>
                    <a:pt x="8815" y="256"/>
                  </a:lnTo>
                  <a:lnTo>
                    <a:pt x="8755" y="226"/>
                  </a:lnTo>
                  <a:cubicBezTo>
                    <a:pt x="8588" y="131"/>
                    <a:pt x="7603" y="0"/>
                    <a:pt x="7133" y="0"/>
                  </a:cubicBezTo>
                  <a:close/>
                </a:path>
              </a:pathLst>
            </a:custGeom>
            <a:solidFill>
              <a:schemeClr val="lt2"/>
            </a:solidFill>
            <a:ln w="762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2" name="Google Shape;1412;p52"/>
            <p:cNvSpPr/>
            <p:nvPr/>
          </p:nvSpPr>
          <p:spPr>
            <a:xfrm>
              <a:off x="145827" y="4121002"/>
              <a:ext cx="831008" cy="737614"/>
            </a:xfrm>
            <a:custGeom>
              <a:avLst/>
              <a:gdLst/>
              <a:ahLst/>
              <a:cxnLst/>
              <a:rect l="l" t="t" r="r" b="b"/>
              <a:pathLst>
                <a:path w="70694" h="62749" extrusionOk="0">
                  <a:moveTo>
                    <a:pt x="5036" y="47348"/>
                  </a:moveTo>
                  <a:cubicBezTo>
                    <a:pt x="5036" y="47348"/>
                    <a:pt x="5036" y="47348"/>
                    <a:pt x="5036" y="47348"/>
                  </a:cubicBezTo>
                  <a:lnTo>
                    <a:pt x="5036" y="47348"/>
                  </a:lnTo>
                  <a:cubicBezTo>
                    <a:pt x="5036" y="47348"/>
                    <a:pt x="5036" y="47348"/>
                    <a:pt x="5036" y="47348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4937" y="5167"/>
                    <a:pt x="7684" y="12164"/>
                    <a:pt x="8534" y="19260"/>
                  </a:cubicBezTo>
                  <a:cubicBezTo>
                    <a:pt x="9057" y="24067"/>
                    <a:pt x="8927" y="28939"/>
                    <a:pt x="8175" y="33712"/>
                  </a:cubicBezTo>
                  <a:cubicBezTo>
                    <a:pt x="7979" y="34887"/>
                    <a:pt x="5246" y="47348"/>
                    <a:pt x="5037" y="47348"/>
                  </a:cubicBezTo>
                  <a:cubicBezTo>
                    <a:pt x="5037" y="47348"/>
                    <a:pt x="5037" y="47348"/>
                    <a:pt x="5036" y="47348"/>
                  </a:cubicBezTo>
                  <a:lnTo>
                    <a:pt x="5036" y="47348"/>
                  </a:lnTo>
                  <a:cubicBezTo>
                    <a:pt x="5236" y="47403"/>
                    <a:pt x="40302" y="59095"/>
                    <a:pt x="61309" y="62748"/>
                  </a:cubicBezTo>
                  <a:lnTo>
                    <a:pt x="70694" y="57353"/>
                  </a:lnTo>
                  <a:lnTo>
                    <a:pt x="52873" y="39010"/>
                  </a:lnTo>
                  <a:cubicBezTo>
                    <a:pt x="51631" y="37734"/>
                    <a:pt x="50617" y="35969"/>
                    <a:pt x="49113" y="34988"/>
                  </a:cubicBezTo>
                  <a:cubicBezTo>
                    <a:pt x="47838" y="34105"/>
                    <a:pt x="46987" y="33843"/>
                    <a:pt x="47151" y="31881"/>
                  </a:cubicBezTo>
                  <a:cubicBezTo>
                    <a:pt x="47282" y="30802"/>
                    <a:pt x="47707" y="29756"/>
                    <a:pt x="47870" y="28677"/>
                  </a:cubicBezTo>
                  <a:cubicBezTo>
                    <a:pt x="48034" y="27467"/>
                    <a:pt x="47903" y="26257"/>
                    <a:pt x="47903" y="25080"/>
                  </a:cubicBezTo>
                  <a:cubicBezTo>
                    <a:pt x="47870" y="23184"/>
                    <a:pt x="48165" y="21320"/>
                    <a:pt x="48753" y="19521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3" name="Google Shape;1413;p52"/>
            <p:cNvSpPr/>
            <p:nvPr/>
          </p:nvSpPr>
          <p:spPr>
            <a:xfrm>
              <a:off x="172347" y="4060662"/>
              <a:ext cx="518137" cy="604995"/>
            </a:xfrm>
            <a:custGeom>
              <a:avLst/>
              <a:gdLst/>
              <a:ahLst/>
              <a:cxnLst/>
              <a:rect l="l" t="t" r="r" b="b"/>
              <a:pathLst>
                <a:path w="44078" h="51467" extrusionOk="0">
                  <a:moveTo>
                    <a:pt x="0" y="0"/>
                  </a:moveTo>
                  <a:lnTo>
                    <a:pt x="0" y="0"/>
                  </a:lnTo>
                  <a:cubicBezTo>
                    <a:pt x="15826" y="20436"/>
                    <a:pt x="4905" y="51467"/>
                    <a:pt x="4905" y="51467"/>
                  </a:cubicBezTo>
                  <a:lnTo>
                    <a:pt x="22006" y="47249"/>
                  </a:lnTo>
                  <a:lnTo>
                    <a:pt x="44077" y="2197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4" name="Google Shape;1414;p52"/>
            <p:cNvSpPr/>
            <p:nvPr/>
          </p:nvSpPr>
          <p:spPr>
            <a:xfrm>
              <a:off x="206942" y="4037975"/>
              <a:ext cx="518137" cy="624226"/>
            </a:xfrm>
            <a:custGeom>
              <a:avLst/>
              <a:gdLst/>
              <a:ahLst/>
              <a:cxnLst/>
              <a:rect l="l" t="t" r="r" b="b"/>
              <a:pathLst>
                <a:path w="44078" h="53103" extrusionOk="0">
                  <a:moveTo>
                    <a:pt x="0" y="1"/>
                  </a:moveTo>
                  <a:cubicBezTo>
                    <a:pt x="15826" y="20470"/>
                    <a:pt x="4120" y="53103"/>
                    <a:pt x="4120" y="53103"/>
                  </a:cubicBezTo>
                  <a:lnTo>
                    <a:pt x="22006" y="47282"/>
                  </a:lnTo>
                  <a:lnTo>
                    <a:pt x="44077" y="2197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5" name="Google Shape;1415;p52"/>
            <p:cNvSpPr/>
            <p:nvPr/>
          </p:nvSpPr>
          <p:spPr>
            <a:xfrm>
              <a:off x="226150" y="4027219"/>
              <a:ext cx="518149" cy="624226"/>
            </a:xfrm>
            <a:custGeom>
              <a:avLst/>
              <a:gdLst/>
              <a:ahLst/>
              <a:cxnLst/>
              <a:rect l="l" t="t" r="r" b="b"/>
              <a:pathLst>
                <a:path w="44079" h="53103" extrusionOk="0">
                  <a:moveTo>
                    <a:pt x="1" y="0"/>
                  </a:moveTo>
                  <a:cubicBezTo>
                    <a:pt x="15827" y="20437"/>
                    <a:pt x="4121" y="53102"/>
                    <a:pt x="4121" y="53102"/>
                  </a:cubicBezTo>
                  <a:lnTo>
                    <a:pt x="22007" y="47282"/>
                  </a:lnTo>
                  <a:lnTo>
                    <a:pt x="44078" y="2200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6" name="Google Shape;1416;p52"/>
            <p:cNvSpPr/>
            <p:nvPr/>
          </p:nvSpPr>
          <p:spPr>
            <a:xfrm>
              <a:off x="378251" y="4186385"/>
              <a:ext cx="48172" cy="323803"/>
            </a:xfrm>
            <a:custGeom>
              <a:avLst/>
              <a:gdLst/>
              <a:ahLst/>
              <a:cxnLst/>
              <a:rect l="l" t="t" r="r" b="b"/>
              <a:pathLst>
                <a:path w="4098" h="27546" extrusionOk="0">
                  <a:moveTo>
                    <a:pt x="415" y="1"/>
                  </a:moveTo>
                  <a:cubicBezTo>
                    <a:pt x="210" y="1"/>
                    <a:pt x="52" y="71"/>
                    <a:pt x="109" y="226"/>
                  </a:cubicBezTo>
                  <a:cubicBezTo>
                    <a:pt x="3084" y="8989"/>
                    <a:pt x="1613" y="18210"/>
                    <a:pt x="43" y="27104"/>
                  </a:cubicBezTo>
                  <a:cubicBezTo>
                    <a:pt x="1" y="27359"/>
                    <a:pt x="401" y="27545"/>
                    <a:pt x="703" y="27545"/>
                  </a:cubicBezTo>
                  <a:cubicBezTo>
                    <a:pt x="866" y="27545"/>
                    <a:pt x="1001" y="27492"/>
                    <a:pt x="1024" y="27366"/>
                  </a:cubicBezTo>
                  <a:cubicBezTo>
                    <a:pt x="2626" y="18406"/>
                    <a:pt x="4098" y="9153"/>
                    <a:pt x="1089" y="324"/>
                  </a:cubicBezTo>
                  <a:cubicBezTo>
                    <a:pt x="1034" y="120"/>
                    <a:pt x="684" y="1"/>
                    <a:pt x="4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7" name="Google Shape;1417;p52"/>
            <p:cNvSpPr/>
            <p:nvPr/>
          </p:nvSpPr>
          <p:spPr>
            <a:xfrm>
              <a:off x="445526" y="4215714"/>
              <a:ext cx="48160" cy="323874"/>
            </a:xfrm>
            <a:custGeom>
              <a:avLst/>
              <a:gdLst/>
              <a:ahLst/>
              <a:cxnLst/>
              <a:rect l="l" t="t" r="r" b="b"/>
              <a:pathLst>
                <a:path w="4097" h="27552" extrusionOk="0">
                  <a:moveTo>
                    <a:pt x="395" y="1"/>
                  </a:moveTo>
                  <a:cubicBezTo>
                    <a:pt x="199" y="1"/>
                    <a:pt x="53" y="65"/>
                    <a:pt x="108" y="216"/>
                  </a:cubicBezTo>
                  <a:lnTo>
                    <a:pt x="108" y="249"/>
                  </a:lnTo>
                  <a:cubicBezTo>
                    <a:pt x="3083" y="9012"/>
                    <a:pt x="1612" y="18233"/>
                    <a:pt x="42" y="27127"/>
                  </a:cubicBezTo>
                  <a:cubicBezTo>
                    <a:pt x="0" y="27360"/>
                    <a:pt x="396" y="27551"/>
                    <a:pt x="698" y="27551"/>
                  </a:cubicBezTo>
                  <a:cubicBezTo>
                    <a:pt x="863" y="27551"/>
                    <a:pt x="1000" y="27494"/>
                    <a:pt x="1023" y="27356"/>
                  </a:cubicBezTo>
                  <a:cubicBezTo>
                    <a:pt x="2626" y="18429"/>
                    <a:pt x="4097" y="9176"/>
                    <a:pt x="1089" y="314"/>
                  </a:cubicBezTo>
                  <a:cubicBezTo>
                    <a:pt x="1032" y="125"/>
                    <a:pt x="666" y="1"/>
                    <a:pt x="3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8" name="Google Shape;1418;p52"/>
            <p:cNvSpPr/>
            <p:nvPr/>
          </p:nvSpPr>
          <p:spPr>
            <a:xfrm>
              <a:off x="288805" y="4102170"/>
              <a:ext cx="559656" cy="563876"/>
            </a:xfrm>
            <a:custGeom>
              <a:avLst/>
              <a:gdLst/>
              <a:ahLst/>
              <a:cxnLst/>
              <a:rect l="l" t="t" r="r" b="b"/>
              <a:pathLst>
                <a:path w="47610" h="47969" extrusionOk="0">
                  <a:moveTo>
                    <a:pt x="26323" y="0"/>
                  </a:moveTo>
                  <a:cubicBezTo>
                    <a:pt x="10628" y="10725"/>
                    <a:pt x="1" y="46366"/>
                    <a:pt x="1" y="46366"/>
                  </a:cubicBezTo>
                  <a:lnTo>
                    <a:pt x="6573" y="47969"/>
                  </a:lnTo>
                  <a:lnTo>
                    <a:pt x="47609" y="8992"/>
                  </a:lnTo>
                  <a:lnTo>
                    <a:pt x="263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9" name="Google Shape;1419;p52"/>
            <p:cNvSpPr/>
            <p:nvPr/>
          </p:nvSpPr>
          <p:spPr>
            <a:xfrm>
              <a:off x="312645" y="4111398"/>
              <a:ext cx="574631" cy="570411"/>
            </a:xfrm>
            <a:custGeom>
              <a:avLst/>
              <a:gdLst/>
              <a:ahLst/>
              <a:cxnLst/>
              <a:rect l="l" t="t" r="r" b="b"/>
              <a:pathLst>
                <a:path w="48884" h="48525" extrusionOk="0">
                  <a:moveTo>
                    <a:pt x="30082" y="0"/>
                  </a:moveTo>
                  <a:cubicBezTo>
                    <a:pt x="6474" y="16513"/>
                    <a:pt x="0" y="45287"/>
                    <a:pt x="0" y="45287"/>
                  </a:cubicBezTo>
                  <a:lnTo>
                    <a:pt x="6703" y="48524"/>
                  </a:lnTo>
                  <a:lnTo>
                    <a:pt x="48884" y="8338"/>
                  </a:lnTo>
                  <a:lnTo>
                    <a:pt x="3008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0" name="Google Shape;1420;p52"/>
            <p:cNvSpPr/>
            <p:nvPr/>
          </p:nvSpPr>
          <p:spPr>
            <a:xfrm>
              <a:off x="318793" y="4130230"/>
              <a:ext cx="1045102" cy="670270"/>
            </a:xfrm>
            <a:custGeom>
              <a:avLst/>
              <a:gdLst/>
              <a:ahLst/>
              <a:cxnLst/>
              <a:rect l="l" t="t" r="r" b="b"/>
              <a:pathLst>
                <a:path w="88907" h="57020" extrusionOk="0">
                  <a:moveTo>
                    <a:pt x="35609" y="0"/>
                  </a:moveTo>
                  <a:cubicBezTo>
                    <a:pt x="35184" y="99"/>
                    <a:pt x="34758" y="327"/>
                    <a:pt x="34431" y="622"/>
                  </a:cubicBezTo>
                  <a:cubicBezTo>
                    <a:pt x="27925" y="5428"/>
                    <a:pt x="21418" y="10300"/>
                    <a:pt x="15434" y="16251"/>
                  </a:cubicBezTo>
                  <a:cubicBezTo>
                    <a:pt x="10202" y="21450"/>
                    <a:pt x="5755" y="27205"/>
                    <a:pt x="2943" y="33843"/>
                  </a:cubicBezTo>
                  <a:cubicBezTo>
                    <a:pt x="2714" y="34399"/>
                    <a:pt x="0" y="41364"/>
                    <a:pt x="621" y="41527"/>
                  </a:cubicBezTo>
                  <a:cubicBezTo>
                    <a:pt x="3793" y="42410"/>
                    <a:pt x="6605" y="44012"/>
                    <a:pt x="9646" y="45287"/>
                  </a:cubicBezTo>
                  <a:cubicBezTo>
                    <a:pt x="12785" y="46563"/>
                    <a:pt x="15924" y="47772"/>
                    <a:pt x="19096" y="48950"/>
                  </a:cubicBezTo>
                  <a:cubicBezTo>
                    <a:pt x="29792" y="52957"/>
                    <a:pt x="40848" y="57019"/>
                    <a:pt x="52214" y="57019"/>
                  </a:cubicBezTo>
                  <a:cubicBezTo>
                    <a:pt x="53184" y="57019"/>
                    <a:pt x="54155" y="56990"/>
                    <a:pt x="55129" y="56928"/>
                  </a:cubicBezTo>
                  <a:cubicBezTo>
                    <a:pt x="55456" y="56928"/>
                    <a:pt x="55751" y="56863"/>
                    <a:pt x="56078" y="56732"/>
                  </a:cubicBezTo>
                  <a:cubicBezTo>
                    <a:pt x="56437" y="56437"/>
                    <a:pt x="56732" y="56045"/>
                    <a:pt x="56895" y="55587"/>
                  </a:cubicBezTo>
                  <a:cubicBezTo>
                    <a:pt x="57615" y="53887"/>
                    <a:pt x="58334" y="52154"/>
                    <a:pt x="59086" y="50421"/>
                  </a:cubicBezTo>
                  <a:cubicBezTo>
                    <a:pt x="60263" y="47642"/>
                    <a:pt x="61506" y="44895"/>
                    <a:pt x="62944" y="42246"/>
                  </a:cubicBezTo>
                  <a:cubicBezTo>
                    <a:pt x="65168" y="38225"/>
                    <a:pt x="68143" y="34759"/>
                    <a:pt x="71086" y="31293"/>
                  </a:cubicBezTo>
                  <a:cubicBezTo>
                    <a:pt x="75729" y="25832"/>
                    <a:pt x="82073" y="20666"/>
                    <a:pt x="88907" y="18933"/>
                  </a:cubicBezTo>
                  <a:cubicBezTo>
                    <a:pt x="85310" y="17690"/>
                    <a:pt x="81746" y="16480"/>
                    <a:pt x="78182" y="15107"/>
                  </a:cubicBezTo>
                  <a:lnTo>
                    <a:pt x="3560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1" name="Google Shape;1421;p52"/>
            <p:cNvSpPr/>
            <p:nvPr/>
          </p:nvSpPr>
          <p:spPr>
            <a:xfrm>
              <a:off x="205014" y="4618390"/>
              <a:ext cx="774513" cy="240237"/>
            </a:xfrm>
            <a:custGeom>
              <a:avLst/>
              <a:gdLst/>
              <a:ahLst/>
              <a:cxnLst/>
              <a:rect l="l" t="t" r="r" b="b"/>
              <a:pathLst>
                <a:path w="65888" h="20437" extrusionOk="0">
                  <a:moveTo>
                    <a:pt x="10300" y="0"/>
                  </a:moveTo>
                  <a:lnTo>
                    <a:pt x="1" y="5036"/>
                  </a:lnTo>
                  <a:cubicBezTo>
                    <a:pt x="1" y="5036"/>
                    <a:pt x="44078" y="19554"/>
                    <a:pt x="56274" y="20436"/>
                  </a:cubicBezTo>
                  <a:lnTo>
                    <a:pt x="65888" y="15107"/>
                  </a:lnTo>
                  <a:lnTo>
                    <a:pt x="1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2" name="Google Shape;1422;p52"/>
            <p:cNvSpPr/>
            <p:nvPr/>
          </p:nvSpPr>
          <p:spPr>
            <a:xfrm>
              <a:off x="378498" y="4664717"/>
              <a:ext cx="463464" cy="121417"/>
            </a:xfrm>
            <a:custGeom>
              <a:avLst/>
              <a:gdLst/>
              <a:ahLst/>
              <a:cxnLst/>
              <a:rect l="l" t="t" r="r" b="b"/>
              <a:pathLst>
                <a:path w="39427" h="10329" extrusionOk="0">
                  <a:moveTo>
                    <a:pt x="982" y="1"/>
                  </a:moveTo>
                  <a:cubicBezTo>
                    <a:pt x="636" y="1"/>
                    <a:pt x="0" y="139"/>
                    <a:pt x="415" y="277"/>
                  </a:cubicBezTo>
                  <a:cubicBezTo>
                    <a:pt x="12971" y="3907"/>
                    <a:pt x="25756" y="6653"/>
                    <a:pt x="38312" y="10315"/>
                  </a:cubicBezTo>
                  <a:cubicBezTo>
                    <a:pt x="38343" y="10324"/>
                    <a:pt x="38388" y="10328"/>
                    <a:pt x="38441" y="10328"/>
                  </a:cubicBezTo>
                  <a:cubicBezTo>
                    <a:pt x="38774" y="10328"/>
                    <a:pt x="39426" y="10167"/>
                    <a:pt x="39031" y="10054"/>
                  </a:cubicBezTo>
                  <a:cubicBezTo>
                    <a:pt x="26475" y="6392"/>
                    <a:pt x="13690" y="3645"/>
                    <a:pt x="1134" y="16"/>
                  </a:cubicBezTo>
                  <a:cubicBezTo>
                    <a:pt x="1098" y="5"/>
                    <a:pt x="1045" y="1"/>
                    <a:pt x="9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3" name="Google Shape;1423;p52"/>
            <p:cNvSpPr/>
            <p:nvPr/>
          </p:nvSpPr>
          <p:spPr>
            <a:xfrm>
              <a:off x="340058" y="4687017"/>
              <a:ext cx="460232" cy="134501"/>
            </a:xfrm>
            <a:custGeom>
              <a:avLst/>
              <a:gdLst/>
              <a:ahLst/>
              <a:cxnLst/>
              <a:rect l="l" t="t" r="r" b="b"/>
              <a:pathLst>
                <a:path w="39152" h="11442" extrusionOk="0">
                  <a:moveTo>
                    <a:pt x="982" y="0"/>
                  </a:moveTo>
                  <a:cubicBezTo>
                    <a:pt x="637" y="0"/>
                    <a:pt x="0" y="138"/>
                    <a:pt x="415" y="277"/>
                  </a:cubicBezTo>
                  <a:cubicBezTo>
                    <a:pt x="12873" y="4266"/>
                    <a:pt x="25560" y="7405"/>
                    <a:pt x="38018" y="11427"/>
                  </a:cubicBezTo>
                  <a:cubicBezTo>
                    <a:pt x="38053" y="11437"/>
                    <a:pt x="38107" y="11441"/>
                    <a:pt x="38170" y="11441"/>
                  </a:cubicBezTo>
                  <a:cubicBezTo>
                    <a:pt x="38515" y="11441"/>
                    <a:pt x="39152" y="11303"/>
                    <a:pt x="38737" y="11165"/>
                  </a:cubicBezTo>
                  <a:cubicBezTo>
                    <a:pt x="26279" y="7143"/>
                    <a:pt x="13592" y="4004"/>
                    <a:pt x="1134" y="15"/>
                  </a:cubicBezTo>
                  <a:cubicBezTo>
                    <a:pt x="1099" y="5"/>
                    <a:pt x="1045" y="0"/>
                    <a:pt x="9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4" name="Google Shape;1424;p52"/>
            <p:cNvSpPr/>
            <p:nvPr/>
          </p:nvSpPr>
          <p:spPr>
            <a:xfrm>
              <a:off x="539932" y="4290513"/>
              <a:ext cx="196144" cy="239226"/>
            </a:xfrm>
            <a:custGeom>
              <a:avLst/>
              <a:gdLst/>
              <a:ahLst/>
              <a:cxnLst/>
              <a:rect l="l" t="t" r="r" b="b"/>
              <a:pathLst>
                <a:path w="16686" h="20351" extrusionOk="0">
                  <a:moveTo>
                    <a:pt x="15848" y="1"/>
                  </a:moveTo>
                  <a:cubicBezTo>
                    <a:pt x="9014" y="5101"/>
                    <a:pt x="3587" y="11837"/>
                    <a:pt x="121" y="19619"/>
                  </a:cubicBezTo>
                  <a:cubicBezTo>
                    <a:pt x="0" y="19860"/>
                    <a:pt x="683" y="20350"/>
                    <a:pt x="818" y="20350"/>
                  </a:cubicBezTo>
                  <a:cubicBezTo>
                    <a:pt x="830" y="20350"/>
                    <a:pt x="837" y="20347"/>
                    <a:pt x="840" y="20339"/>
                  </a:cubicBezTo>
                  <a:cubicBezTo>
                    <a:pt x="4339" y="12557"/>
                    <a:pt x="9766" y="5821"/>
                    <a:pt x="16568" y="753"/>
                  </a:cubicBezTo>
                  <a:cubicBezTo>
                    <a:pt x="16686" y="635"/>
                    <a:pt x="16164" y="10"/>
                    <a:pt x="15917" y="10"/>
                  </a:cubicBezTo>
                  <a:cubicBezTo>
                    <a:pt x="15891" y="10"/>
                    <a:pt x="15867" y="17"/>
                    <a:pt x="15848" y="33"/>
                  </a:cubicBezTo>
                  <a:lnTo>
                    <a:pt x="1584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5" name="Google Shape;1425;p52"/>
            <p:cNvSpPr/>
            <p:nvPr/>
          </p:nvSpPr>
          <p:spPr>
            <a:xfrm>
              <a:off x="634585" y="4323909"/>
              <a:ext cx="179769" cy="235006"/>
            </a:xfrm>
            <a:custGeom>
              <a:avLst/>
              <a:gdLst/>
              <a:ahLst/>
              <a:cxnLst/>
              <a:rect l="l" t="t" r="r" b="b"/>
              <a:pathLst>
                <a:path w="15293" h="19992" extrusionOk="0">
                  <a:moveTo>
                    <a:pt x="14743" y="0"/>
                  </a:moveTo>
                  <a:cubicBezTo>
                    <a:pt x="14538" y="0"/>
                    <a:pt x="14320" y="34"/>
                    <a:pt x="14238" y="102"/>
                  </a:cubicBezTo>
                  <a:cubicBezTo>
                    <a:pt x="7633" y="5073"/>
                    <a:pt x="2695" y="11939"/>
                    <a:pt x="47" y="19787"/>
                  </a:cubicBezTo>
                  <a:cubicBezTo>
                    <a:pt x="1" y="19926"/>
                    <a:pt x="202" y="19992"/>
                    <a:pt x="438" y="19992"/>
                  </a:cubicBezTo>
                  <a:cubicBezTo>
                    <a:pt x="702" y="19992"/>
                    <a:pt x="1009" y="19909"/>
                    <a:pt x="1061" y="19754"/>
                  </a:cubicBezTo>
                  <a:cubicBezTo>
                    <a:pt x="3644" y="11939"/>
                    <a:pt x="8548" y="5138"/>
                    <a:pt x="15121" y="201"/>
                  </a:cubicBezTo>
                  <a:cubicBezTo>
                    <a:pt x="15292" y="67"/>
                    <a:pt x="15030" y="0"/>
                    <a:pt x="147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6" name="Google Shape;1426;p52"/>
            <p:cNvSpPr/>
            <p:nvPr/>
          </p:nvSpPr>
          <p:spPr>
            <a:xfrm>
              <a:off x="698110" y="4163180"/>
              <a:ext cx="74127" cy="17585"/>
            </a:xfrm>
            <a:custGeom>
              <a:avLst/>
              <a:gdLst/>
              <a:ahLst/>
              <a:cxnLst/>
              <a:rect l="l" t="t" r="r" b="b"/>
              <a:pathLst>
                <a:path w="6306" h="1496" extrusionOk="0">
                  <a:moveTo>
                    <a:pt x="4121" y="1"/>
                  </a:moveTo>
                  <a:cubicBezTo>
                    <a:pt x="2848" y="1"/>
                    <a:pt x="1591" y="317"/>
                    <a:pt x="463" y="892"/>
                  </a:cubicBezTo>
                  <a:cubicBezTo>
                    <a:pt x="0" y="1137"/>
                    <a:pt x="489" y="1496"/>
                    <a:pt x="893" y="1496"/>
                  </a:cubicBezTo>
                  <a:cubicBezTo>
                    <a:pt x="974" y="1496"/>
                    <a:pt x="1051" y="1481"/>
                    <a:pt x="1117" y="1448"/>
                  </a:cubicBezTo>
                  <a:cubicBezTo>
                    <a:pt x="2079" y="944"/>
                    <a:pt x="3154" y="681"/>
                    <a:pt x="4239" y="681"/>
                  </a:cubicBezTo>
                  <a:cubicBezTo>
                    <a:pt x="4703" y="681"/>
                    <a:pt x="5169" y="729"/>
                    <a:pt x="5629" y="827"/>
                  </a:cubicBezTo>
                  <a:cubicBezTo>
                    <a:pt x="5673" y="834"/>
                    <a:pt x="5713" y="837"/>
                    <a:pt x="5751" y="837"/>
                  </a:cubicBezTo>
                  <a:cubicBezTo>
                    <a:pt x="6261" y="837"/>
                    <a:pt x="6306" y="262"/>
                    <a:pt x="5728" y="140"/>
                  </a:cubicBezTo>
                  <a:lnTo>
                    <a:pt x="5728" y="173"/>
                  </a:lnTo>
                  <a:cubicBezTo>
                    <a:pt x="5195" y="57"/>
                    <a:pt x="4657" y="1"/>
                    <a:pt x="4121" y="1"/>
                  </a:cubicBezTo>
                  <a:close/>
                </a:path>
              </a:pathLst>
            </a:custGeom>
            <a:solidFill>
              <a:srgbClr val="FFC8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7" name="Google Shape;1427;p52"/>
            <p:cNvSpPr/>
            <p:nvPr/>
          </p:nvSpPr>
          <p:spPr>
            <a:xfrm>
              <a:off x="932039" y="4727948"/>
              <a:ext cx="46632" cy="20736"/>
            </a:xfrm>
            <a:custGeom>
              <a:avLst/>
              <a:gdLst/>
              <a:ahLst/>
              <a:cxnLst/>
              <a:rect l="l" t="t" r="r" b="b"/>
              <a:pathLst>
                <a:path w="3967" h="1764" extrusionOk="0">
                  <a:moveTo>
                    <a:pt x="3186" y="1"/>
                  </a:moveTo>
                  <a:cubicBezTo>
                    <a:pt x="3063" y="1"/>
                    <a:pt x="2946" y="39"/>
                    <a:pt x="2863" y="130"/>
                  </a:cubicBezTo>
                  <a:cubicBezTo>
                    <a:pt x="2417" y="660"/>
                    <a:pt x="1756" y="976"/>
                    <a:pt x="1084" y="976"/>
                  </a:cubicBezTo>
                  <a:cubicBezTo>
                    <a:pt x="969" y="976"/>
                    <a:pt x="853" y="967"/>
                    <a:pt x="738" y="947"/>
                  </a:cubicBezTo>
                  <a:cubicBezTo>
                    <a:pt x="690" y="937"/>
                    <a:pt x="646" y="933"/>
                    <a:pt x="604" y="933"/>
                  </a:cubicBezTo>
                  <a:cubicBezTo>
                    <a:pt x="96" y="933"/>
                    <a:pt x="1" y="1609"/>
                    <a:pt x="575" y="1699"/>
                  </a:cubicBezTo>
                  <a:cubicBezTo>
                    <a:pt x="791" y="1743"/>
                    <a:pt x="1008" y="1764"/>
                    <a:pt x="1223" y="1764"/>
                  </a:cubicBezTo>
                  <a:cubicBezTo>
                    <a:pt x="2149" y="1764"/>
                    <a:pt x="3038" y="1375"/>
                    <a:pt x="3648" y="686"/>
                  </a:cubicBezTo>
                  <a:cubicBezTo>
                    <a:pt x="3966" y="343"/>
                    <a:pt x="3552" y="1"/>
                    <a:pt x="31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ransition spd="med">
    <p:circle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3">
            <a:extLst>
              <a:ext uri="{FF2B5EF4-FFF2-40B4-BE49-F238E27FC236}">
                <a16:creationId xmlns:a16="http://schemas.microsoft.com/office/drawing/2014/main" id="{DA5068A1-B05A-EF99-3C12-80EF54A3603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098" r="5935" b="68133"/>
          <a:stretch/>
        </p:blipFill>
        <p:spPr>
          <a:xfrm>
            <a:off x="1" y="3637327"/>
            <a:ext cx="9144000" cy="1506174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4260858" y="827653"/>
            <a:ext cx="4507007" cy="3974274"/>
            <a:chOff x="0" y="0"/>
            <a:chExt cx="2374061" cy="2093444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374061" cy="2093444"/>
            </a:xfrm>
            <a:custGeom>
              <a:avLst/>
              <a:gdLst/>
              <a:ahLst/>
              <a:cxnLst/>
              <a:rect l="l" t="t" r="r" b="b"/>
              <a:pathLst>
                <a:path w="2374061" h="2093444">
                  <a:moveTo>
                    <a:pt x="43803" y="0"/>
                  </a:moveTo>
                  <a:lnTo>
                    <a:pt x="2330258" y="0"/>
                  </a:lnTo>
                  <a:cubicBezTo>
                    <a:pt x="2354450" y="0"/>
                    <a:pt x="2374061" y="19611"/>
                    <a:pt x="2374061" y="43803"/>
                  </a:cubicBezTo>
                  <a:lnTo>
                    <a:pt x="2374061" y="2049642"/>
                  </a:lnTo>
                  <a:cubicBezTo>
                    <a:pt x="2374061" y="2061259"/>
                    <a:pt x="2369446" y="2072400"/>
                    <a:pt x="2361231" y="2080615"/>
                  </a:cubicBezTo>
                  <a:cubicBezTo>
                    <a:pt x="2353017" y="2088829"/>
                    <a:pt x="2341875" y="2093444"/>
                    <a:pt x="2330258" y="2093444"/>
                  </a:cubicBezTo>
                  <a:lnTo>
                    <a:pt x="43803" y="2093444"/>
                  </a:lnTo>
                  <a:cubicBezTo>
                    <a:pt x="32185" y="2093444"/>
                    <a:pt x="21044" y="2088829"/>
                    <a:pt x="12830" y="2080615"/>
                  </a:cubicBezTo>
                  <a:cubicBezTo>
                    <a:pt x="4615" y="2072400"/>
                    <a:pt x="0" y="2061259"/>
                    <a:pt x="0" y="2049642"/>
                  </a:cubicBezTo>
                  <a:lnTo>
                    <a:pt x="0" y="43803"/>
                  </a:lnTo>
                  <a:cubicBezTo>
                    <a:pt x="0" y="32185"/>
                    <a:pt x="4615" y="21044"/>
                    <a:pt x="12830" y="12830"/>
                  </a:cubicBezTo>
                  <a:cubicBezTo>
                    <a:pt x="21044" y="4615"/>
                    <a:pt x="32185" y="0"/>
                    <a:pt x="43803" y="0"/>
                  </a:cubicBezTo>
                  <a:close/>
                </a:path>
              </a:pathLst>
            </a:custGeom>
            <a:solidFill>
              <a:srgbClr val="FFDC96"/>
            </a:solidFill>
            <a:ln>
              <a:noFill/>
            </a:ln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25401" tIns="25401" rIns="25401" bIns="25401" rtlCol="0" anchor="ctr"/>
            <a:lstStyle/>
            <a:p>
              <a:pPr marL="0" marR="0" lvl="0" indent="0" algn="ctr" defTabSz="457223" rtl="0" eaLnBrk="1" fontAlgn="auto" latinLnBrk="0" hangingPunct="1">
                <a:lnSpc>
                  <a:spcPts val="133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4094490" y="747385"/>
            <a:ext cx="4535161" cy="3957966"/>
            <a:chOff x="0" y="0"/>
            <a:chExt cx="2388891" cy="2084854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388891" cy="2084854"/>
            </a:xfrm>
            <a:custGeom>
              <a:avLst/>
              <a:gdLst/>
              <a:ahLst/>
              <a:cxnLst/>
              <a:rect l="l" t="t" r="r" b="b"/>
              <a:pathLst>
                <a:path w="2388891" h="2084854">
                  <a:moveTo>
                    <a:pt x="43531" y="0"/>
                  </a:moveTo>
                  <a:lnTo>
                    <a:pt x="2345361" y="0"/>
                  </a:lnTo>
                  <a:cubicBezTo>
                    <a:pt x="2369402" y="0"/>
                    <a:pt x="2388891" y="19489"/>
                    <a:pt x="2388891" y="43531"/>
                  </a:cubicBezTo>
                  <a:lnTo>
                    <a:pt x="2388891" y="2041324"/>
                  </a:lnTo>
                  <a:cubicBezTo>
                    <a:pt x="2388891" y="2065365"/>
                    <a:pt x="2369402" y="2084854"/>
                    <a:pt x="2345361" y="2084854"/>
                  </a:cubicBezTo>
                  <a:lnTo>
                    <a:pt x="43531" y="2084854"/>
                  </a:lnTo>
                  <a:cubicBezTo>
                    <a:pt x="19489" y="2084854"/>
                    <a:pt x="0" y="2065365"/>
                    <a:pt x="0" y="2041324"/>
                  </a:cubicBezTo>
                  <a:lnTo>
                    <a:pt x="0" y="43531"/>
                  </a:lnTo>
                  <a:cubicBezTo>
                    <a:pt x="0" y="19489"/>
                    <a:pt x="19489" y="0"/>
                    <a:pt x="43531" y="0"/>
                  </a:cubicBezTo>
                  <a:close/>
                </a:path>
              </a:pathLst>
            </a:custGeom>
            <a:solidFill>
              <a:srgbClr val="FEEDAA"/>
            </a:solidFill>
            <a:ln>
              <a:noFill/>
            </a:ln>
          </p:spPr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25401" tIns="25401" rIns="25401" bIns="25401" rtlCol="0" anchor="ctr"/>
            <a:lstStyle/>
            <a:p>
              <a:pPr marL="0" marR="0" lvl="0" indent="0" algn="ctr" defTabSz="457223" rtl="0" eaLnBrk="1" fontAlgn="auto" latinLnBrk="0" hangingPunct="1">
                <a:lnSpc>
                  <a:spcPts val="133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3"/>
          <a:srcRect l="17884"/>
          <a:stretch>
            <a:fillRect/>
          </a:stretch>
        </p:blipFill>
        <p:spPr>
          <a:xfrm>
            <a:off x="1049089" y="2744527"/>
            <a:ext cx="2455134" cy="2071732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16638" y="3770044"/>
            <a:ext cx="1615650" cy="1149131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200041" y="204458"/>
            <a:ext cx="1036258" cy="712428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3037228" y="987923"/>
            <a:ext cx="735840" cy="454381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159885" y="1575654"/>
            <a:ext cx="2139037" cy="2337745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851662" y="4048081"/>
            <a:ext cx="1212505" cy="881592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2384897" y="4048081"/>
            <a:ext cx="1274919" cy="926972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659487" y="3790740"/>
            <a:ext cx="1377741" cy="1128435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2276655" y="3790740"/>
            <a:ext cx="1665115" cy="1184313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 rot="10276833">
            <a:off x="5370575" y="499511"/>
            <a:ext cx="1982990" cy="495748"/>
          </a:xfrm>
          <a:prstGeom prst="rect">
            <a:avLst/>
          </a:prstGeom>
        </p:spPr>
      </p:pic>
      <p:sp>
        <p:nvSpPr>
          <p:cNvPr id="22" name="TextBox 6">
            <a:extLst>
              <a:ext uri="{FF2B5EF4-FFF2-40B4-BE49-F238E27FC236}">
                <a16:creationId xmlns:a16="http://schemas.microsoft.com/office/drawing/2014/main" id="{A8737CD5-9130-F9CE-8471-6A936079A761}"/>
              </a:ext>
            </a:extLst>
          </p:cNvPr>
          <p:cNvSpPr txBox="1"/>
          <p:nvPr/>
        </p:nvSpPr>
        <p:spPr>
          <a:xfrm>
            <a:off x="4108566" y="1172220"/>
            <a:ext cx="4507007" cy="21441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457223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vi-VN" sz="4950" b="1" i="0" u="none" strike="noStrike" kern="1200" cap="none" spc="0" normalizeH="0" baseline="0" noProof="0" dirty="0">
                <a:ln>
                  <a:noFill/>
                </a:ln>
                <a:solidFill>
                  <a:srgbClr val="5C5C8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TƯỚI HOA TRONG CHẬU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BEF462E3-0827-201B-F413-09715F40DBFA}"/>
              </a:ext>
            </a:extLst>
          </p:cNvPr>
          <p:cNvGrpSpPr/>
          <p:nvPr/>
        </p:nvGrpSpPr>
        <p:grpSpPr>
          <a:xfrm>
            <a:off x="5224087" y="3596795"/>
            <a:ext cx="2580548" cy="612276"/>
            <a:chOff x="4287650" y="2809970"/>
            <a:chExt cx="5161095" cy="1224551"/>
          </a:xfrm>
        </p:grpSpPr>
        <p:grpSp>
          <p:nvGrpSpPr>
            <p:cNvPr id="24" name="Group 11">
              <a:extLst>
                <a:ext uri="{FF2B5EF4-FFF2-40B4-BE49-F238E27FC236}">
                  <a16:creationId xmlns:a16="http://schemas.microsoft.com/office/drawing/2014/main" id="{4C9777AA-6A64-B284-34B1-70FD042EA801}"/>
                </a:ext>
              </a:extLst>
            </p:cNvPr>
            <p:cNvGrpSpPr/>
            <p:nvPr/>
          </p:nvGrpSpPr>
          <p:grpSpPr>
            <a:xfrm rot="-254175">
              <a:off x="4287650" y="2809970"/>
              <a:ext cx="5161095" cy="1224551"/>
              <a:chOff x="0" y="0"/>
              <a:chExt cx="6276668" cy="1603629"/>
            </a:xfrm>
          </p:grpSpPr>
          <p:sp>
            <p:nvSpPr>
              <p:cNvPr id="26" name="Freeform 12">
                <a:extLst>
                  <a:ext uri="{FF2B5EF4-FFF2-40B4-BE49-F238E27FC236}">
                    <a16:creationId xmlns:a16="http://schemas.microsoft.com/office/drawing/2014/main" id="{FA6D9567-572B-455E-CF65-73019F81D883}"/>
                  </a:ext>
                </a:extLst>
              </p:cNvPr>
              <p:cNvSpPr/>
              <p:nvPr/>
            </p:nvSpPr>
            <p:spPr>
              <a:xfrm>
                <a:off x="0" y="-4262"/>
                <a:ext cx="6284414" cy="1610114"/>
              </a:xfrm>
              <a:custGeom>
                <a:avLst/>
                <a:gdLst/>
                <a:ahLst/>
                <a:cxnLst/>
                <a:rect l="l" t="t" r="r" b="b"/>
                <a:pathLst>
                  <a:path w="6284414" h="1610114">
                    <a:moveTo>
                      <a:pt x="5345514" y="1598927"/>
                    </a:moveTo>
                    <a:cubicBezTo>
                      <a:pt x="5345514" y="1598927"/>
                      <a:pt x="4925761" y="1610114"/>
                      <a:pt x="4463177" y="1607493"/>
                    </a:cubicBezTo>
                    <a:cubicBezTo>
                      <a:pt x="2350089" y="1605330"/>
                      <a:pt x="1057073" y="1597506"/>
                      <a:pt x="1057073" y="1597506"/>
                    </a:cubicBezTo>
                    <a:cubicBezTo>
                      <a:pt x="812931" y="1588672"/>
                      <a:pt x="565145" y="1571691"/>
                      <a:pt x="398404" y="1513513"/>
                    </a:cubicBezTo>
                    <a:cubicBezTo>
                      <a:pt x="120505" y="1416551"/>
                      <a:pt x="0" y="1239023"/>
                      <a:pt x="0" y="709996"/>
                    </a:cubicBezTo>
                    <a:lnTo>
                      <a:pt x="0" y="709991"/>
                    </a:lnTo>
                    <a:cubicBezTo>
                      <a:pt x="8536" y="440430"/>
                      <a:pt x="34263" y="311302"/>
                      <a:pt x="140291" y="225758"/>
                    </a:cubicBezTo>
                    <a:cubicBezTo>
                      <a:pt x="342602" y="62530"/>
                      <a:pt x="736658" y="7673"/>
                      <a:pt x="1155311" y="7673"/>
                    </a:cubicBezTo>
                    <a:cubicBezTo>
                      <a:pt x="1155311" y="7673"/>
                      <a:pt x="1551711" y="15681"/>
                      <a:pt x="3801476" y="7673"/>
                    </a:cubicBezTo>
                    <a:cubicBezTo>
                      <a:pt x="4706835" y="0"/>
                      <a:pt x="5170762" y="7673"/>
                      <a:pt x="5170762" y="7673"/>
                    </a:cubicBezTo>
                    <a:cubicBezTo>
                      <a:pt x="5539070" y="15152"/>
                      <a:pt x="5902383" y="84484"/>
                      <a:pt x="6100123" y="207066"/>
                    </a:cubicBezTo>
                    <a:cubicBezTo>
                      <a:pt x="6251140" y="300683"/>
                      <a:pt x="6284414" y="425358"/>
                      <a:pt x="6275274" y="709996"/>
                    </a:cubicBezTo>
                    <a:lnTo>
                      <a:pt x="6275274" y="710001"/>
                    </a:lnTo>
                    <a:cubicBezTo>
                      <a:pt x="6275274" y="1356988"/>
                      <a:pt x="5992277" y="1571086"/>
                      <a:pt x="5345514" y="1598927"/>
                    </a:cubicBezTo>
                    <a:close/>
                  </a:path>
                </a:pathLst>
              </a:custGeom>
              <a:solidFill>
                <a:srgbClr val="98C8BB"/>
              </a:solidFill>
            </p:spPr>
          </p:sp>
        </p:grpSp>
        <p:sp>
          <p:nvSpPr>
            <p:cNvPr id="25" name="TextBox 30">
              <a:extLst>
                <a:ext uri="{FF2B5EF4-FFF2-40B4-BE49-F238E27FC236}">
                  <a16:creationId xmlns:a16="http://schemas.microsoft.com/office/drawing/2014/main" id="{67605260-D7A7-348B-BC3A-C3EA317548BF}"/>
                </a:ext>
              </a:extLst>
            </p:cNvPr>
            <p:cNvSpPr txBox="1"/>
            <p:nvPr/>
          </p:nvSpPr>
          <p:spPr>
            <a:xfrm rot="21319842">
              <a:off x="4554206" y="3005736"/>
              <a:ext cx="4700051" cy="83099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vi-VN" sz="2700" b="1" i="0" u="none" strike="noStrike" kern="1200" cap="none" spc="0" normalizeH="0" baseline="0" noProof="0">
                  <a:ln>
                    <a:noFill/>
                  </a:ln>
                  <a:solidFill>
                    <a:srgbClr val="FAFAF7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TRÒ CHƠI</a:t>
              </a:r>
              <a:endParaRPr kumimoji="0" lang="en-US" sz="2700" b="1" i="0" u="none" strike="noStrike" kern="1200" cap="none" spc="0" normalizeH="0" baseline="0" noProof="0">
                <a:ln>
                  <a:noFill/>
                </a:ln>
                <a:solidFill>
                  <a:srgbClr val="FAFAF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</p:grpSp>
      <p:pic>
        <p:nvPicPr>
          <p:cNvPr id="2" name="Picture 12">
            <a:extLst>
              <a:ext uri="{FF2B5EF4-FFF2-40B4-BE49-F238E27FC236}">
                <a16:creationId xmlns:a16="http://schemas.microsoft.com/office/drawing/2014/main" id="{416DCB7B-92DA-0232-28F7-69DE89F9E546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174516" y="688112"/>
            <a:ext cx="1136547" cy="1083981"/>
          </a:xfrm>
          <a:prstGeom prst="rect">
            <a:avLst/>
          </a:prstGeom>
        </p:spPr>
      </p:pic>
    </p:spTree>
  </p:cSld>
  <p:clrMapOvr>
    <a:masterClrMapping/>
  </p:clrMapOvr>
  <p:transition spd="med">
    <p:randomBar dir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" name="Google Shape;596;p41"/>
          <p:cNvSpPr/>
          <p:nvPr/>
        </p:nvSpPr>
        <p:spPr>
          <a:xfrm>
            <a:off x="-597925" y="-586750"/>
            <a:ext cx="4892612" cy="6835417"/>
          </a:xfrm>
          <a:custGeom>
            <a:avLst/>
            <a:gdLst/>
            <a:ahLst/>
            <a:cxnLst/>
            <a:rect l="l" t="t" r="r" b="b"/>
            <a:pathLst>
              <a:path w="149256" h="208524" extrusionOk="0">
                <a:moveTo>
                  <a:pt x="0" y="0"/>
                </a:moveTo>
                <a:lnTo>
                  <a:pt x="0" y="186163"/>
                </a:lnTo>
                <a:lnTo>
                  <a:pt x="121493" y="208524"/>
                </a:lnTo>
                <a:cubicBezTo>
                  <a:pt x="115578" y="203183"/>
                  <a:pt x="112289" y="194974"/>
                  <a:pt x="113194" y="187913"/>
                </a:cubicBezTo>
                <a:cubicBezTo>
                  <a:pt x="113979" y="181998"/>
                  <a:pt x="117419" y="177200"/>
                  <a:pt x="121493" y="173368"/>
                </a:cubicBezTo>
                <a:cubicBezTo>
                  <a:pt x="125567" y="169565"/>
                  <a:pt x="130305" y="166487"/>
                  <a:pt x="134379" y="162685"/>
                </a:cubicBezTo>
                <a:cubicBezTo>
                  <a:pt x="141863" y="155744"/>
                  <a:pt x="147113" y="146178"/>
                  <a:pt x="148200" y="135224"/>
                </a:cubicBezTo>
                <a:cubicBezTo>
                  <a:pt x="149256" y="124269"/>
                  <a:pt x="145876" y="111957"/>
                  <a:pt x="138241" y="102331"/>
                </a:cubicBezTo>
                <a:cubicBezTo>
                  <a:pt x="128645" y="90260"/>
                  <a:pt x="113919" y="83892"/>
                  <a:pt x="99916" y="79456"/>
                </a:cubicBezTo>
                <a:cubicBezTo>
                  <a:pt x="81237" y="73542"/>
                  <a:pt x="61622" y="65333"/>
                  <a:pt x="47951" y="48646"/>
                </a:cubicBezTo>
                <a:cubicBezTo>
                  <a:pt x="38144" y="36665"/>
                  <a:pt x="33074" y="20158"/>
                  <a:pt x="38234" y="7967"/>
                </a:cubicBezTo>
                <a:lnTo>
                  <a:pt x="0" y="0"/>
                </a:lnTo>
                <a:close/>
              </a:path>
            </a:pathLst>
          </a:custGeom>
          <a:solidFill>
            <a:srgbClr val="8DCED4">
              <a:alpha val="6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7" name="Google Shape;597;p41"/>
          <p:cNvSpPr txBox="1">
            <a:spLocks noGrp="1"/>
          </p:cNvSpPr>
          <p:nvPr>
            <p:ph type="title"/>
          </p:nvPr>
        </p:nvSpPr>
        <p:spPr>
          <a:xfrm>
            <a:off x="3318136" y="2032498"/>
            <a:ext cx="4947363" cy="1078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dirty="0">
                <a:latin typeface="+mj-lt"/>
              </a:rPr>
              <a:t>HẰNG ĐẲNG THỨC</a:t>
            </a:r>
            <a:endParaRPr sz="4000" dirty="0">
              <a:latin typeface="+mj-lt"/>
            </a:endParaRPr>
          </a:p>
        </p:txBody>
      </p:sp>
      <p:sp>
        <p:nvSpPr>
          <p:cNvPr id="598" name="Google Shape;598;p41"/>
          <p:cNvSpPr txBox="1">
            <a:spLocks noGrp="1"/>
          </p:cNvSpPr>
          <p:nvPr>
            <p:ph type="title" idx="2"/>
          </p:nvPr>
        </p:nvSpPr>
        <p:spPr>
          <a:xfrm>
            <a:off x="1395950" y="1802698"/>
            <a:ext cx="1541100" cy="1538100"/>
          </a:xfrm>
          <a:prstGeom prst="rect">
            <a:avLst/>
          </a:prstGeom>
        </p:spPr>
        <p:txBody>
          <a:bodyPr spcFirstLastPara="1" wrap="square" lIns="91425" tIns="228600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000" dirty="0">
                <a:latin typeface="+mj-lt"/>
              </a:rPr>
              <a:t>I.</a:t>
            </a:r>
            <a:endParaRPr sz="5000" dirty="0">
              <a:latin typeface="+mj-lt"/>
            </a:endParaRPr>
          </a:p>
        </p:txBody>
      </p:sp>
      <p:sp>
        <p:nvSpPr>
          <p:cNvPr id="600" name="Google Shape;600;p41"/>
          <p:cNvSpPr/>
          <p:nvPr/>
        </p:nvSpPr>
        <p:spPr>
          <a:xfrm>
            <a:off x="7111900" y="447438"/>
            <a:ext cx="1153600" cy="321450"/>
          </a:xfrm>
          <a:custGeom>
            <a:avLst/>
            <a:gdLst/>
            <a:ahLst/>
            <a:cxnLst/>
            <a:rect l="l" t="t" r="r" b="b"/>
            <a:pathLst>
              <a:path w="46144" h="12858" extrusionOk="0">
                <a:moveTo>
                  <a:pt x="43926" y="479"/>
                </a:moveTo>
                <a:cubicBezTo>
                  <a:pt x="44509" y="479"/>
                  <a:pt x="44950" y="712"/>
                  <a:pt x="44942" y="1436"/>
                </a:cubicBezTo>
                <a:cubicBezTo>
                  <a:pt x="44942" y="2618"/>
                  <a:pt x="42913" y="3150"/>
                  <a:pt x="42046" y="3525"/>
                </a:cubicBezTo>
                <a:lnTo>
                  <a:pt x="39484" y="4687"/>
                </a:lnTo>
                <a:cubicBezTo>
                  <a:pt x="37613" y="5534"/>
                  <a:pt x="35741" y="6382"/>
                  <a:pt x="33869" y="7209"/>
                </a:cubicBezTo>
                <a:cubicBezTo>
                  <a:pt x="32372" y="7899"/>
                  <a:pt x="30835" y="8490"/>
                  <a:pt x="29239" y="8943"/>
                </a:cubicBezTo>
                <a:cubicBezTo>
                  <a:pt x="28171" y="9235"/>
                  <a:pt x="27162" y="9366"/>
                  <a:pt x="26159" y="9366"/>
                </a:cubicBezTo>
                <a:cubicBezTo>
                  <a:pt x="24998" y="9366"/>
                  <a:pt x="23845" y="9190"/>
                  <a:pt x="22619" y="8884"/>
                </a:cubicBezTo>
                <a:cubicBezTo>
                  <a:pt x="22143" y="8763"/>
                  <a:pt x="21680" y="8709"/>
                  <a:pt x="21228" y="8709"/>
                </a:cubicBezTo>
                <a:cubicBezTo>
                  <a:pt x="18660" y="8709"/>
                  <a:pt x="16412" y="10424"/>
                  <a:pt x="13950" y="11228"/>
                </a:cubicBezTo>
                <a:cubicBezTo>
                  <a:pt x="12176" y="11819"/>
                  <a:pt x="10324" y="12174"/>
                  <a:pt x="8433" y="12273"/>
                </a:cubicBezTo>
                <a:lnTo>
                  <a:pt x="7743" y="12312"/>
                </a:lnTo>
                <a:cubicBezTo>
                  <a:pt x="6758" y="11701"/>
                  <a:pt x="6660" y="11130"/>
                  <a:pt x="7448" y="10578"/>
                </a:cubicBezTo>
                <a:cubicBezTo>
                  <a:pt x="7743" y="10401"/>
                  <a:pt x="8058" y="10263"/>
                  <a:pt x="8374" y="10184"/>
                </a:cubicBezTo>
                <a:cubicBezTo>
                  <a:pt x="8886" y="10027"/>
                  <a:pt x="9457" y="9908"/>
                  <a:pt x="9911" y="9593"/>
                </a:cubicBezTo>
                <a:cubicBezTo>
                  <a:pt x="10305" y="9317"/>
                  <a:pt x="11073" y="8509"/>
                  <a:pt x="10600" y="8037"/>
                </a:cubicBezTo>
                <a:cubicBezTo>
                  <a:pt x="10408" y="7854"/>
                  <a:pt x="9980" y="7794"/>
                  <a:pt x="9523" y="7794"/>
                </a:cubicBezTo>
                <a:cubicBezTo>
                  <a:pt x="8992" y="7794"/>
                  <a:pt x="8423" y="7875"/>
                  <a:pt x="8137" y="7938"/>
                </a:cubicBezTo>
                <a:cubicBezTo>
                  <a:pt x="7448" y="8076"/>
                  <a:pt x="6916" y="8450"/>
                  <a:pt x="6305" y="8805"/>
                </a:cubicBezTo>
                <a:cubicBezTo>
                  <a:pt x="5341" y="9339"/>
                  <a:pt x="4241" y="9737"/>
                  <a:pt x="3138" y="9737"/>
                </a:cubicBezTo>
                <a:cubicBezTo>
                  <a:pt x="2978" y="9737"/>
                  <a:pt x="2819" y="9729"/>
                  <a:pt x="2660" y="9711"/>
                </a:cubicBezTo>
                <a:cubicBezTo>
                  <a:pt x="1517" y="9593"/>
                  <a:pt x="630" y="8174"/>
                  <a:pt x="1754" y="7465"/>
                </a:cubicBezTo>
                <a:cubicBezTo>
                  <a:pt x="2207" y="7170"/>
                  <a:pt x="2758" y="6933"/>
                  <a:pt x="3251" y="6677"/>
                </a:cubicBezTo>
                <a:cubicBezTo>
                  <a:pt x="4256" y="6106"/>
                  <a:pt x="5320" y="5613"/>
                  <a:pt x="6403" y="5219"/>
                </a:cubicBezTo>
                <a:cubicBezTo>
                  <a:pt x="8177" y="4687"/>
                  <a:pt x="9970" y="4155"/>
                  <a:pt x="11743" y="3643"/>
                </a:cubicBezTo>
                <a:cubicBezTo>
                  <a:pt x="13634" y="3111"/>
                  <a:pt x="15565" y="2441"/>
                  <a:pt x="17476" y="2008"/>
                </a:cubicBezTo>
                <a:cubicBezTo>
                  <a:pt x="17663" y="1967"/>
                  <a:pt x="17854" y="1947"/>
                  <a:pt x="18045" y="1947"/>
                </a:cubicBezTo>
                <a:cubicBezTo>
                  <a:pt x="18599" y="1947"/>
                  <a:pt x="19155" y="2113"/>
                  <a:pt x="19624" y="2421"/>
                </a:cubicBezTo>
                <a:cubicBezTo>
                  <a:pt x="19900" y="2579"/>
                  <a:pt x="19860" y="2658"/>
                  <a:pt x="20195" y="2796"/>
                </a:cubicBezTo>
                <a:cubicBezTo>
                  <a:pt x="20485" y="2918"/>
                  <a:pt x="20799" y="2993"/>
                  <a:pt x="21118" y="2993"/>
                </a:cubicBezTo>
                <a:cubicBezTo>
                  <a:pt x="21211" y="2993"/>
                  <a:pt x="21304" y="2986"/>
                  <a:pt x="21397" y="2973"/>
                </a:cubicBezTo>
                <a:cubicBezTo>
                  <a:pt x="21969" y="2914"/>
                  <a:pt x="22520" y="2776"/>
                  <a:pt x="23052" y="2599"/>
                </a:cubicBezTo>
                <a:cubicBezTo>
                  <a:pt x="23960" y="2334"/>
                  <a:pt x="25250" y="1669"/>
                  <a:pt x="26224" y="1669"/>
                </a:cubicBezTo>
                <a:cubicBezTo>
                  <a:pt x="26264" y="1669"/>
                  <a:pt x="26304" y="1670"/>
                  <a:pt x="26343" y="1673"/>
                </a:cubicBezTo>
                <a:cubicBezTo>
                  <a:pt x="28096" y="1791"/>
                  <a:pt x="27643" y="2717"/>
                  <a:pt x="28293" y="3584"/>
                </a:cubicBezTo>
                <a:cubicBezTo>
                  <a:pt x="28608" y="3958"/>
                  <a:pt x="29003" y="4234"/>
                  <a:pt x="29456" y="4411"/>
                </a:cubicBezTo>
                <a:cubicBezTo>
                  <a:pt x="29840" y="4552"/>
                  <a:pt x="30230" y="4609"/>
                  <a:pt x="30621" y="4609"/>
                </a:cubicBezTo>
                <a:cubicBezTo>
                  <a:pt x="31654" y="4609"/>
                  <a:pt x="32695" y="4208"/>
                  <a:pt x="33652" y="3879"/>
                </a:cubicBezTo>
                <a:lnTo>
                  <a:pt x="38637" y="2145"/>
                </a:lnTo>
                <a:lnTo>
                  <a:pt x="41337" y="1200"/>
                </a:lnTo>
                <a:cubicBezTo>
                  <a:pt x="41768" y="1044"/>
                  <a:pt x="43018" y="479"/>
                  <a:pt x="43926" y="479"/>
                </a:cubicBezTo>
                <a:close/>
                <a:moveTo>
                  <a:pt x="43950" y="1"/>
                </a:moveTo>
                <a:cubicBezTo>
                  <a:pt x="43632" y="1"/>
                  <a:pt x="43311" y="49"/>
                  <a:pt x="43031" y="116"/>
                </a:cubicBezTo>
                <a:cubicBezTo>
                  <a:pt x="40844" y="609"/>
                  <a:pt x="38677" y="1594"/>
                  <a:pt x="36549" y="2323"/>
                </a:cubicBezTo>
                <a:lnTo>
                  <a:pt x="33377" y="3426"/>
                </a:lnTo>
                <a:cubicBezTo>
                  <a:pt x="32535" y="3720"/>
                  <a:pt x="31560" y="4120"/>
                  <a:pt x="30636" y="4120"/>
                </a:cubicBezTo>
                <a:cubicBezTo>
                  <a:pt x="30132" y="4120"/>
                  <a:pt x="29644" y="4002"/>
                  <a:pt x="29200" y="3682"/>
                </a:cubicBezTo>
                <a:cubicBezTo>
                  <a:pt x="28392" y="3111"/>
                  <a:pt x="28549" y="1948"/>
                  <a:pt x="27722" y="1416"/>
                </a:cubicBezTo>
                <a:cubicBezTo>
                  <a:pt x="27415" y="1230"/>
                  <a:pt x="27065" y="1166"/>
                  <a:pt x="26710" y="1166"/>
                </a:cubicBezTo>
                <a:cubicBezTo>
                  <a:pt x="26427" y="1166"/>
                  <a:pt x="26141" y="1206"/>
                  <a:pt x="25870" y="1259"/>
                </a:cubicBezTo>
                <a:cubicBezTo>
                  <a:pt x="24826" y="1456"/>
                  <a:pt x="23801" y="1850"/>
                  <a:pt x="22776" y="2145"/>
                </a:cubicBezTo>
                <a:cubicBezTo>
                  <a:pt x="22216" y="2304"/>
                  <a:pt x="21729" y="2463"/>
                  <a:pt x="21248" y="2463"/>
                </a:cubicBezTo>
                <a:cubicBezTo>
                  <a:pt x="20834" y="2463"/>
                  <a:pt x="20426" y="2345"/>
                  <a:pt x="19979" y="2008"/>
                </a:cubicBezTo>
                <a:cubicBezTo>
                  <a:pt x="19742" y="1791"/>
                  <a:pt x="19486" y="1594"/>
                  <a:pt x="19210" y="1416"/>
                </a:cubicBezTo>
                <a:cubicBezTo>
                  <a:pt x="18965" y="1314"/>
                  <a:pt x="18729" y="1273"/>
                  <a:pt x="18497" y="1273"/>
                </a:cubicBezTo>
                <a:cubicBezTo>
                  <a:pt x="18060" y="1273"/>
                  <a:pt x="17639" y="1419"/>
                  <a:pt x="17201" y="1574"/>
                </a:cubicBezTo>
                <a:cubicBezTo>
                  <a:pt x="16038" y="1968"/>
                  <a:pt x="14876" y="2264"/>
                  <a:pt x="13693" y="2579"/>
                </a:cubicBezTo>
                <a:cubicBezTo>
                  <a:pt x="11189" y="3239"/>
                  <a:pt x="8723" y="3995"/>
                  <a:pt x="6238" y="4752"/>
                </a:cubicBezTo>
                <a:lnTo>
                  <a:pt x="6238" y="4752"/>
                </a:lnTo>
                <a:cubicBezTo>
                  <a:pt x="6233" y="4752"/>
                  <a:pt x="6228" y="4751"/>
                  <a:pt x="6223" y="4751"/>
                </a:cubicBezTo>
                <a:cubicBezTo>
                  <a:pt x="6191" y="4751"/>
                  <a:pt x="6159" y="4756"/>
                  <a:pt x="6128" y="4766"/>
                </a:cubicBezTo>
                <a:cubicBezTo>
                  <a:pt x="5261" y="5061"/>
                  <a:pt x="4433" y="5436"/>
                  <a:pt x="3625" y="5869"/>
                </a:cubicBezTo>
                <a:cubicBezTo>
                  <a:pt x="2758" y="6303"/>
                  <a:pt x="1714" y="6677"/>
                  <a:pt x="985" y="7288"/>
                </a:cubicBezTo>
                <a:cubicBezTo>
                  <a:pt x="0" y="8115"/>
                  <a:pt x="414" y="9376"/>
                  <a:pt x="1458" y="9908"/>
                </a:cubicBezTo>
                <a:cubicBezTo>
                  <a:pt x="1935" y="10143"/>
                  <a:pt x="2478" y="10239"/>
                  <a:pt x="3038" y="10239"/>
                </a:cubicBezTo>
                <a:cubicBezTo>
                  <a:pt x="4029" y="10239"/>
                  <a:pt x="5073" y="9938"/>
                  <a:pt x="5891" y="9573"/>
                </a:cubicBezTo>
                <a:cubicBezTo>
                  <a:pt x="6837" y="9140"/>
                  <a:pt x="7645" y="8431"/>
                  <a:pt x="8728" y="8332"/>
                </a:cubicBezTo>
                <a:cubicBezTo>
                  <a:pt x="8821" y="8327"/>
                  <a:pt x="8953" y="8323"/>
                  <a:pt x="9098" y="8323"/>
                </a:cubicBezTo>
                <a:cubicBezTo>
                  <a:pt x="9508" y="8323"/>
                  <a:pt x="10024" y="8354"/>
                  <a:pt x="10068" y="8470"/>
                </a:cubicBezTo>
                <a:cubicBezTo>
                  <a:pt x="10364" y="9120"/>
                  <a:pt x="7034" y="10086"/>
                  <a:pt x="6640" y="10559"/>
                </a:cubicBezTo>
                <a:cubicBezTo>
                  <a:pt x="5931" y="11425"/>
                  <a:pt x="6226" y="12489"/>
                  <a:pt x="7329" y="12746"/>
                </a:cubicBezTo>
                <a:cubicBezTo>
                  <a:pt x="7674" y="12824"/>
                  <a:pt x="8046" y="12857"/>
                  <a:pt x="8433" y="12857"/>
                </a:cubicBezTo>
                <a:cubicBezTo>
                  <a:pt x="9797" y="12857"/>
                  <a:pt x="11349" y="12446"/>
                  <a:pt x="12531" y="12154"/>
                </a:cubicBezTo>
                <a:cubicBezTo>
                  <a:pt x="14698" y="11622"/>
                  <a:pt x="16590" y="10696"/>
                  <a:pt x="18599" y="9790"/>
                </a:cubicBezTo>
                <a:cubicBezTo>
                  <a:pt x="19454" y="9403"/>
                  <a:pt x="20273" y="9178"/>
                  <a:pt x="21135" y="9178"/>
                </a:cubicBezTo>
                <a:cubicBezTo>
                  <a:pt x="21545" y="9178"/>
                  <a:pt x="21964" y="9229"/>
                  <a:pt x="22402" y="9337"/>
                </a:cubicBezTo>
                <a:cubicBezTo>
                  <a:pt x="23368" y="9593"/>
                  <a:pt x="24274" y="9849"/>
                  <a:pt x="25259" y="9908"/>
                </a:cubicBezTo>
                <a:cubicBezTo>
                  <a:pt x="25470" y="9922"/>
                  <a:pt x="25681" y="9928"/>
                  <a:pt x="25891" y="9928"/>
                </a:cubicBezTo>
                <a:cubicBezTo>
                  <a:pt x="27567" y="9928"/>
                  <a:pt x="29220" y="9527"/>
                  <a:pt x="30796" y="9002"/>
                </a:cubicBezTo>
                <a:cubicBezTo>
                  <a:pt x="35110" y="7524"/>
                  <a:pt x="39268" y="5357"/>
                  <a:pt x="43425" y="3505"/>
                </a:cubicBezTo>
                <a:cubicBezTo>
                  <a:pt x="44410" y="3052"/>
                  <a:pt x="46144" y="2165"/>
                  <a:pt x="45474" y="786"/>
                </a:cubicBezTo>
                <a:cubicBezTo>
                  <a:pt x="45187" y="186"/>
                  <a:pt x="44573" y="1"/>
                  <a:pt x="4395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01" name="Google Shape;601;p41"/>
          <p:cNvGrpSpPr/>
          <p:nvPr/>
        </p:nvGrpSpPr>
        <p:grpSpPr>
          <a:xfrm>
            <a:off x="7531886" y="201361"/>
            <a:ext cx="1356047" cy="813604"/>
            <a:chOff x="6798725" y="2381225"/>
            <a:chExt cx="560350" cy="336200"/>
          </a:xfrm>
        </p:grpSpPr>
        <p:sp>
          <p:nvSpPr>
            <p:cNvPr id="602" name="Google Shape;602;p41"/>
            <p:cNvSpPr/>
            <p:nvPr/>
          </p:nvSpPr>
          <p:spPr>
            <a:xfrm>
              <a:off x="6900275" y="2381225"/>
              <a:ext cx="356900" cy="336200"/>
            </a:xfrm>
            <a:custGeom>
              <a:avLst/>
              <a:gdLst/>
              <a:ahLst/>
              <a:cxnLst/>
              <a:rect l="l" t="t" r="r" b="b"/>
              <a:pathLst>
                <a:path w="14276" h="13448" extrusionOk="0">
                  <a:moveTo>
                    <a:pt x="7153" y="1"/>
                  </a:moveTo>
                  <a:cubicBezTo>
                    <a:pt x="6861" y="1"/>
                    <a:pt x="6566" y="20"/>
                    <a:pt x="6269" y="59"/>
                  </a:cubicBezTo>
                  <a:cubicBezTo>
                    <a:pt x="2590" y="530"/>
                    <a:pt x="0" y="3900"/>
                    <a:pt x="471" y="7594"/>
                  </a:cubicBezTo>
                  <a:cubicBezTo>
                    <a:pt x="918" y="10982"/>
                    <a:pt x="3813" y="13447"/>
                    <a:pt x="7142" y="13447"/>
                  </a:cubicBezTo>
                  <a:cubicBezTo>
                    <a:pt x="7427" y="13447"/>
                    <a:pt x="7716" y="13429"/>
                    <a:pt x="8006" y="13392"/>
                  </a:cubicBezTo>
                  <a:cubicBezTo>
                    <a:pt x="11685" y="12906"/>
                    <a:pt x="14275" y="9536"/>
                    <a:pt x="13804" y="5857"/>
                  </a:cubicBezTo>
                  <a:cubicBezTo>
                    <a:pt x="13358" y="2475"/>
                    <a:pt x="10474" y="1"/>
                    <a:pt x="715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41"/>
            <p:cNvSpPr/>
            <p:nvPr/>
          </p:nvSpPr>
          <p:spPr>
            <a:xfrm>
              <a:off x="6798725" y="2421125"/>
              <a:ext cx="560350" cy="258375"/>
            </a:xfrm>
            <a:custGeom>
              <a:avLst/>
              <a:gdLst/>
              <a:ahLst/>
              <a:cxnLst/>
              <a:rect l="l" t="t" r="r" b="b"/>
              <a:pathLst>
                <a:path w="22414" h="10335" extrusionOk="0">
                  <a:moveTo>
                    <a:pt x="18578" y="0"/>
                  </a:moveTo>
                  <a:cubicBezTo>
                    <a:pt x="17765" y="0"/>
                    <a:pt x="16829" y="87"/>
                    <a:pt x="15806" y="258"/>
                  </a:cubicBezTo>
                  <a:cubicBezTo>
                    <a:pt x="15865" y="303"/>
                    <a:pt x="15909" y="361"/>
                    <a:pt x="15968" y="406"/>
                  </a:cubicBezTo>
                  <a:cubicBezTo>
                    <a:pt x="16298" y="377"/>
                    <a:pt x="16612" y="363"/>
                    <a:pt x="16906" y="363"/>
                  </a:cubicBezTo>
                  <a:cubicBezTo>
                    <a:pt x="18273" y="363"/>
                    <a:pt x="19211" y="673"/>
                    <a:pt x="19441" y="1303"/>
                  </a:cubicBezTo>
                  <a:cubicBezTo>
                    <a:pt x="20000" y="2760"/>
                    <a:pt x="16586" y="5380"/>
                    <a:pt x="11847" y="7175"/>
                  </a:cubicBezTo>
                  <a:cubicBezTo>
                    <a:pt x="9156" y="8186"/>
                    <a:pt x="6608" y="8713"/>
                    <a:pt x="4808" y="8713"/>
                  </a:cubicBezTo>
                  <a:cubicBezTo>
                    <a:pt x="3438" y="8713"/>
                    <a:pt x="2502" y="8408"/>
                    <a:pt x="2267" y="7778"/>
                  </a:cubicBezTo>
                  <a:cubicBezTo>
                    <a:pt x="1958" y="6984"/>
                    <a:pt x="2855" y="5821"/>
                    <a:pt x="4504" y="4644"/>
                  </a:cubicBezTo>
                  <a:cubicBezTo>
                    <a:pt x="4504" y="4585"/>
                    <a:pt x="4518" y="4511"/>
                    <a:pt x="4518" y="4453"/>
                  </a:cubicBezTo>
                  <a:lnTo>
                    <a:pt x="4518" y="4453"/>
                  </a:lnTo>
                  <a:cubicBezTo>
                    <a:pt x="1663" y="6174"/>
                    <a:pt x="0" y="7984"/>
                    <a:pt x="442" y="9177"/>
                  </a:cubicBezTo>
                  <a:cubicBezTo>
                    <a:pt x="742" y="9955"/>
                    <a:pt x="1909" y="10335"/>
                    <a:pt x="3614" y="10335"/>
                  </a:cubicBezTo>
                  <a:cubicBezTo>
                    <a:pt x="5844" y="10335"/>
                    <a:pt x="8991" y="9685"/>
                    <a:pt x="12318" y="8426"/>
                  </a:cubicBezTo>
                  <a:cubicBezTo>
                    <a:pt x="18205" y="6204"/>
                    <a:pt x="22414" y="2951"/>
                    <a:pt x="21737" y="1156"/>
                  </a:cubicBezTo>
                  <a:cubicBezTo>
                    <a:pt x="21438" y="379"/>
                    <a:pt x="20277" y="0"/>
                    <a:pt x="1857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04" name="Google Shape;604;p41"/>
          <p:cNvSpPr/>
          <p:nvPr/>
        </p:nvSpPr>
        <p:spPr>
          <a:xfrm>
            <a:off x="1855600" y="4124063"/>
            <a:ext cx="1153600" cy="321450"/>
          </a:xfrm>
          <a:custGeom>
            <a:avLst/>
            <a:gdLst/>
            <a:ahLst/>
            <a:cxnLst/>
            <a:rect l="l" t="t" r="r" b="b"/>
            <a:pathLst>
              <a:path w="46144" h="12858" extrusionOk="0">
                <a:moveTo>
                  <a:pt x="43926" y="479"/>
                </a:moveTo>
                <a:cubicBezTo>
                  <a:pt x="44509" y="479"/>
                  <a:pt x="44950" y="712"/>
                  <a:pt x="44942" y="1436"/>
                </a:cubicBezTo>
                <a:cubicBezTo>
                  <a:pt x="44942" y="2618"/>
                  <a:pt x="42913" y="3150"/>
                  <a:pt x="42046" y="3525"/>
                </a:cubicBezTo>
                <a:lnTo>
                  <a:pt x="39484" y="4687"/>
                </a:lnTo>
                <a:cubicBezTo>
                  <a:pt x="37613" y="5534"/>
                  <a:pt x="35741" y="6382"/>
                  <a:pt x="33869" y="7209"/>
                </a:cubicBezTo>
                <a:cubicBezTo>
                  <a:pt x="32372" y="7899"/>
                  <a:pt x="30835" y="8490"/>
                  <a:pt x="29239" y="8943"/>
                </a:cubicBezTo>
                <a:cubicBezTo>
                  <a:pt x="28171" y="9235"/>
                  <a:pt x="27162" y="9366"/>
                  <a:pt x="26159" y="9366"/>
                </a:cubicBezTo>
                <a:cubicBezTo>
                  <a:pt x="24998" y="9366"/>
                  <a:pt x="23845" y="9190"/>
                  <a:pt x="22619" y="8884"/>
                </a:cubicBezTo>
                <a:cubicBezTo>
                  <a:pt x="22143" y="8763"/>
                  <a:pt x="21680" y="8709"/>
                  <a:pt x="21228" y="8709"/>
                </a:cubicBezTo>
                <a:cubicBezTo>
                  <a:pt x="18660" y="8709"/>
                  <a:pt x="16412" y="10424"/>
                  <a:pt x="13950" y="11228"/>
                </a:cubicBezTo>
                <a:cubicBezTo>
                  <a:pt x="12176" y="11819"/>
                  <a:pt x="10324" y="12174"/>
                  <a:pt x="8433" y="12273"/>
                </a:cubicBezTo>
                <a:lnTo>
                  <a:pt x="7743" y="12312"/>
                </a:lnTo>
                <a:cubicBezTo>
                  <a:pt x="6758" y="11701"/>
                  <a:pt x="6660" y="11130"/>
                  <a:pt x="7448" y="10578"/>
                </a:cubicBezTo>
                <a:cubicBezTo>
                  <a:pt x="7743" y="10401"/>
                  <a:pt x="8058" y="10263"/>
                  <a:pt x="8374" y="10184"/>
                </a:cubicBezTo>
                <a:cubicBezTo>
                  <a:pt x="8886" y="10027"/>
                  <a:pt x="9457" y="9908"/>
                  <a:pt x="9911" y="9593"/>
                </a:cubicBezTo>
                <a:cubicBezTo>
                  <a:pt x="10305" y="9317"/>
                  <a:pt x="11073" y="8509"/>
                  <a:pt x="10600" y="8037"/>
                </a:cubicBezTo>
                <a:cubicBezTo>
                  <a:pt x="10408" y="7854"/>
                  <a:pt x="9980" y="7794"/>
                  <a:pt x="9523" y="7794"/>
                </a:cubicBezTo>
                <a:cubicBezTo>
                  <a:pt x="8992" y="7794"/>
                  <a:pt x="8423" y="7875"/>
                  <a:pt x="8137" y="7938"/>
                </a:cubicBezTo>
                <a:cubicBezTo>
                  <a:pt x="7448" y="8076"/>
                  <a:pt x="6916" y="8450"/>
                  <a:pt x="6305" y="8805"/>
                </a:cubicBezTo>
                <a:cubicBezTo>
                  <a:pt x="5341" y="9339"/>
                  <a:pt x="4241" y="9737"/>
                  <a:pt x="3138" y="9737"/>
                </a:cubicBezTo>
                <a:cubicBezTo>
                  <a:pt x="2978" y="9737"/>
                  <a:pt x="2819" y="9729"/>
                  <a:pt x="2660" y="9711"/>
                </a:cubicBezTo>
                <a:cubicBezTo>
                  <a:pt x="1517" y="9593"/>
                  <a:pt x="630" y="8174"/>
                  <a:pt x="1754" y="7465"/>
                </a:cubicBezTo>
                <a:cubicBezTo>
                  <a:pt x="2207" y="7170"/>
                  <a:pt x="2758" y="6933"/>
                  <a:pt x="3251" y="6677"/>
                </a:cubicBezTo>
                <a:cubicBezTo>
                  <a:pt x="4256" y="6106"/>
                  <a:pt x="5320" y="5613"/>
                  <a:pt x="6403" y="5219"/>
                </a:cubicBezTo>
                <a:cubicBezTo>
                  <a:pt x="8177" y="4687"/>
                  <a:pt x="9970" y="4155"/>
                  <a:pt x="11743" y="3643"/>
                </a:cubicBezTo>
                <a:cubicBezTo>
                  <a:pt x="13634" y="3111"/>
                  <a:pt x="15565" y="2441"/>
                  <a:pt x="17476" y="2008"/>
                </a:cubicBezTo>
                <a:cubicBezTo>
                  <a:pt x="17663" y="1967"/>
                  <a:pt x="17854" y="1947"/>
                  <a:pt x="18045" y="1947"/>
                </a:cubicBezTo>
                <a:cubicBezTo>
                  <a:pt x="18599" y="1947"/>
                  <a:pt x="19155" y="2113"/>
                  <a:pt x="19624" y="2421"/>
                </a:cubicBezTo>
                <a:cubicBezTo>
                  <a:pt x="19900" y="2579"/>
                  <a:pt x="19860" y="2658"/>
                  <a:pt x="20195" y="2796"/>
                </a:cubicBezTo>
                <a:cubicBezTo>
                  <a:pt x="20485" y="2918"/>
                  <a:pt x="20799" y="2993"/>
                  <a:pt x="21118" y="2993"/>
                </a:cubicBezTo>
                <a:cubicBezTo>
                  <a:pt x="21211" y="2993"/>
                  <a:pt x="21304" y="2986"/>
                  <a:pt x="21397" y="2973"/>
                </a:cubicBezTo>
                <a:cubicBezTo>
                  <a:pt x="21969" y="2914"/>
                  <a:pt x="22520" y="2776"/>
                  <a:pt x="23052" y="2599"/>
                </a:cubicBezTo>
                <a:cubicBezTo>
                  <a:pt x="23960" y="2334"/>
                  <a:pt x="25250" y="1669"/>
                  <a:pt x="26224" y="1669"/>
                </a:cubicBezTo>
                <a:cubicBezTo>
                  <a:pt x="26264" y="1669"/>
                  <a:pt x="26304" y="1670"/>
                  <a:pt x="26343" y="1673"/>
                </a:cubicBezTo>
                <a:cubicBezTo>
                  <a:pt x="28096" y="1791"/>
                  <a:pt x="27643" y="2717"/>
                  <a:pt x="28293" y="3584"/>
                </a:cubicBezTo>
                <a:cubicBezTo>
                  <a:pt x="28608" y="3958"/>
                  <a:pt x="29003" y="4234"/>
                  <a:pt x="29456" y="4411"/>
                </a:cubicBezTo>
                <a:cubicBezTo>
                  <a:pt x="29840" y="4552"/>
                  <a:pt x="30230" y="4609"/>
                  <a:pt x="30621" y="4609"/>
                </a:cubicBezTo>
                <a:cubicBezTo>
                  <a:pt x="31654" y="4609"/>
                  <a:pt x="32695" y="4208"/>
                  <a:pt x="33652" y="3879"/>
                </a:cubicBezTo>
                <a:lnTo>
                  <a:pt x="38637" y="2145"/>
                </a:lnTo>
                <a:lnTo>
                  <a:pt x="41337" y="1200"/>
                </a:lnTo>
                <a:cubicBezTo>
                  <a:pt x="41768" y="1044"/>
                  <a:pt x="43018" y="479"/>
                  <a:pt x="43926" y="479"/>
                </a:cubicBezTo>
                <a:close/>
                <a:moveTo>
                  <a:pt x="43950" y="1"/>
                </a:moveTo>
                <a:cubicBezTo>
                  <a:pt x="43632" y="1"/>
                  <a:pt x="43311" y="49"/>
                  <a:pt x="43031" y="116"/>
                </a:cubicBezTo>
                <a:cubicBezTo>
                  <a:pt x="40844" y="609"/>
                  <a:pt x="38677" y="1594"/>
                  <a:pt x="36549" y="2323"/>
                </a:cubicBezTo>
                <a:lnTo>
                  <a:pt x="33377" y="3426"/>
                </a:lnTo>
                <a:cubicBezTo>
                  <a:pt x="32535" y="3720"/>
                  <a:pt x="31560" y="4120"/>
                  <a:pt x="30636" y="4120"/>
                </a:cubicBezTo>
                <a:cubicBezTo>
                  <a:pt x="30132" y="4120"/>
                  <a:pt x="29644" y="4002"/>
                  <a:pt x="29200" y="3682"/>
                </a:cubicBezTo>
                <a:cubicBezTo>
                  <a:pt x="28392" y="3111"/>
                  <a:pt x="28549" y="1948"/>
                  <a:pt x="27722" y="1416"/>
                </a:cubicBezTo>
                <a:cubicBezTo>
                  <a:pt x="27415" y="1230"/>
                  <a:pt x="27065" y="1166"/>
                  <a:pt x="26710" y="1166"/>
                </a:cubicBezTo>
                <a:cubicBezTo>
                  <a:pt x="26427" y="1166"/>
                  <a:pt x="26141" y="1206"/>
                  <a:pt x="25870" y="1259"/>
                </a:cubicBezTo>
                <a:cubicBezTo>
                  <a:pt x="24826" y="1456"/>
                  <a:pt x="23801" y="1850"/>
                  <a:pt x="22776" y="2145"/>
                </a:cubicBezTo>
                <a:cubicBezTo>
                  <a:pt x="22216" y="2304"/>
                  <a:pt x="21729" y="2463"/>
                  <a:pt x="21248" y="2463"/>
                </a:cubicBezTo>
                <a:cubicBezTo>
                  <a:pt x="20834" y="2463"/>
                  <a:pt x="20426" y="2345"/>
                  <a:pt x="19979" y="2008"/>
                </a:cubicBezTo>
                <a:cubicBezTo>
                  <a:pt x="19742" y="1791"/>
                  <a:pt x="19486" y="1594"/>
                  <a:pt x="19210" y="1416"/>
                </a:cubicBezTo>
                <a:cubicBezTo>
                  <a:pt x="18965" y="1314"/>
                  <a:pt x="18729" y="1273"/>
                  <a:pt x="18497" y="1273"/>
                </a:cubicBezTo>
                <a:cubicBezTo>
                  <a:pt x="18060" y="1273"/>
                  <a:pt x="17639" y="1419"/>
                  <a:pt x="17201" y="1574"/>
                </a:cubicBezTo>
                <a:cubicBezTo>
                  <a:pt x="16038" y="1968"/>
                  <a:pt x="14876" y="2264"/>
                  <a:pt x="13693" y="2579"/>
                </a:cubicBezTo>
                <a:cubicBezTo>
                  <a:pt x="11189" y="3239"/>
                  <a:pt x="8723" y="3995"/>
                  <a:pt x="6238" y="4752"/>
                </a:cubicBezTo>
                <a:lnTo>
                  <a:pt x="6238" y="4752"/>
                </a:lnTo>
                <a:cubicBezTo>
                  <a:pt x="6233" y="4752"/>
                  <a:pt x="6228" y="4751"/>
                  <a:pt x="6223" y="4751"/>
                </a:cubicBezTo>
                <a:cubicBezTo>
                  <a:pt x="6191" y="4751"/>
                  <a:pt x="6159" y="4756"/>
                  <a:pt x="6128" y="4766"/>
                </a:cubicBezTo>
                <a:cubicBezTo>
                  <a:pt x="5261" y="5061"/>
                  <a:pt x="4433" y="5436"/>
                  <a:pt x="3625" y="5869"/>
                </a:cubicBezTo>
                <a:cubicBezTo>
                  <a:pt x="2758" y="6303"/>
                  <a:pt x="1714" y="6677"/>
                  <a:pt x="985" y="7288"/>
                </a:cubicBezTo>
                <a:cubicBezTo>
                  <a:pt x="0" y="8115"/>
                  <a:pt x="414" y="9376"/>
                  <a:pt x="1458" y="9908"/>
                </a:cubicBezTo>
                <a:cubicBezTo>
                  <a:pt x="1935" y="10143"/>
                  <a:pt x="2478" y="10239"/>
                  <a:pt x="3038" y="10239"/>
                </a:cubicBezTo>
                <a:cubicBezTo>
                  <a:pt x="4029" y="10239"/>
                  <a:pt x="5073" y="9938"/>
                  <a:pt x="5891" y="9573"/>
                </a:cubicBezTo>
                <a:cubicBezTo>
                  <a:pt x="6837" y="9140"/>
                  <a:pt x="7645" y="8431"/>
                  <a:pt x="8728" y="8332"/>
                </a:cubicBezTo>
                <a:cubicBezTo>
                  <a:pt x="8821" y="8327"/>
                  <a:pt x="8953" y="8323"/>
                  <a:pt x="9098" y="8323"/>
                </a:cubicBezTo>
                <a:cubicBezTo>
                  <a:pt x="9508" y="8323"/>
                  <a:pt x="10024" y="8354"/>
                  <a:pt x="10068" y="8470"/>
                </a:cubicBezTo>
                <a:cubicBezTo>
                  <a:pt x="10364" y="9120"/>
                  <a:pt x="7034" y="10086"/>
                  <a:pt x="6640" y="10559"/>
                </a:cubicBezTo>
                <a:cubicBezTo>
                  <a:pt x="5931" y="11425"/>
                  <a:pt x="6226" y="12489"/>
                  <a:pt x="7329" y="12746"/>
                </a:cubicBezTo>
                <a:cubicBezTo>
                  <a:pt x="7674" y="12824"/>
                  <a:pt x="8046" y="12857"/>
                  <a:pt x="8433" y="12857"/>
                </a:cubicBezTo>
                <a:cubicBezTo>
                  <a:pt x="9797" y="12857"/>
                  <a:pt x="11349" y="12446"/>
                  <a:pt x="12531" y="12154"/>
                </a:cubicBezTo>
                <a:cubicBezTo>
                  <a:pt x="14698" y="11622"/>
                  <a:pt x="16590" y="10696"/>
                  <a:pt x="18599" y="9790"/>
                </a:cubicBezTo>
                <a:cubicBezTo>
                  <a:pt x="19454" y="9403"/>
                  <a:pt x="20273" y="9178"/>
                  <a:pt x="21135" y="9178"/>
                </a:cubicBezTo>
                <a:cubicBezTo>
                  <a:pt x="21545" y="9178"/>
                  <a:pt x="21964" y="9229"/>
                  <a:pt x="22402" y="9337"/>
                </a:cubicBezTo>
                <a:cubicBezTo>
                  <a:pt x="23368" y="9593"/>
                  <a:pt x="24274" y="9849"/>
                  <a:pt x="25259" y="9908"/>
                </a:cubicBezTo>
                <a:cubicBezTo>
                  <a:pt x="25470" y="9922"/>
                  <a:pt x="25681" y="9928"/>
                  <a:pt x="25891" y="9928"/>
                </a:cubicBezTo>
                <a:cubicBezTo>
                  <a:pt x="27567" y="9928"/>
                  <a:pt x="29220" y="9527"/>
                  <a:pt x="30796" y="9002"/>
                </a:cubicBezTo>
                <a:cubicBezTo>
                  <a:pt x="35110" y="7524"/>
                  <a:pt x="39268" y="5357"/>
                  <a:pt x="43425" y="3505"/>
                </a:cubicBezTo>
                <a:cubicBezTo>
                  <a:pt x="44410" y="3052"/>
                  <a:pt x="46144" y="2165"/>
                  <a:pt x="45474" y="786"/>
                </a:cubicBezTo>
                <a:cubicBezTo>
                  <a:pt x="45187" y="186"/>
                  <a:pt x="44573" y="1"/>
                  <a:pt x="4395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05" name="Google Shape;605;p41"/>
          <p:cNvGrpSpPr/>
          <p:nvPr/>
        </p:nvGrpSpPr>
        <p:grpSpPr>
          <a:xfrm rot="-2700000" flipH="1">
            <a:off x="304285" y="404400"/>
            <a:ext cx="817896" cy="813580"/>
            <a:chOff x="10440625" y="1291025"/>
            <a:chExt cx="630000" cy="626675"/>
          </a:xfrm>
        </p:grpSpPr>
        <p:sp>
          <p:nvSpPr>
            <p:cNvPr id="606" name="Google Shape;606;p41"/>
            <p:cNvSpPr/>
            <p:nvPr/>
          </p:nvSpPr>
          <p:spPr>
            <a:xfrm>
              <a:off x="10465650" y="1310625"/>
              <a:ext cx="580450" cy="589725"/>
            </a:xfrm>
            <a:custGeom>
              <a:avLst/>
              <a:gdLst/>
              <a:ahLst/>
              <a:cxnLst/>
              <a:rect l="l" t="t" r="r" b="b"/>
              <a:pathLst>
                <a:path w="23218" h="23589" extrusionOk="0">
                  <a:moveTo>
                    <a:pt x="12610" y="0"/>
                  </a:moveTo>
                  <a:cubicBezTo>
                    <a:pt x="6906" y="4003"/>
                    <a:pt x="1" y="6138"/>
                    <a:pt x="1" y="6138"/>
                  </a:cubicBezTo>
                  <a:cubicBezTo>
                    <a:pt x="434" y="6772"/>
                    <a:pt x="768" y="7439"/>
                    <a:pt x="1135" y="8073"/>
                  </a:cubicBezTo>
                  <a:cubicBezTo>
                    <a:pt x="2803" y="11442"/>
                    <a:pt x="4003" y="15044"/>
                    <a:pt x="4671" y="18747"/>
                  </a:cubicBezTo>
                  <a:cubicBezTo>
                    <a:pt x="4671" y="18747"/>
                    <a:pt x="5171" y="21482"/>
                    <a:pt x="5505" y="23484"/>
                  </a:cubicBezTo>
                  <a:cubicBezTo>
                    <a:pt x="5841" y="23527"/>
                    <a:pt x="6482" y="23588"/>
                    <a:pt x="7358" y="23588"/>
                  </a:cubicBezTo>
                  <a:cubicBezTo>
                    <a:pt x="10563" y="23588"/>
                    <a:pt x="16913" y="22766"/>
                    <a:pt x="23017" y="17213"/>
                  </a:cubicBezTo>
                  <a:lnTo>
                    <a:pt x="23217" y="17012"/>
                  </a:lnTo>
                  <a:cubicBezTo>
                    <a:pt x="22817" y="14511"/>
                    <a:pt x="20348" y="7172"/>
                    <a:pt x="18280" y="2168"/>
                  </a:cubicBezTo>
                  <a:cubicBezTo>
                    <a:pt x="18113" y="1735"/>
                    <a:pt x="17913" y="1301"/>
                    <a:pt x="17713" y="868"/>
                  </a:cubicBezTo>
                  <a:lnTo>
                    <a:pt x="17680" y="734"/>
                  </a:lnTo>
                  <a:cubicBezTo>
                    <a:pt x="17546" y="501"/>
                    <a:pt x="17446" y="234"/>
                    <a:pt x="17313" y="0"/>
                  </a:cubicBezTo>
                  <a:close/>
                </a:path>
              </a:pathLst>
            </a:custGeom>
            <a:solidFill>
              <a:srgbClr val="302D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41"/>
            <p:cNvSpPr/>
            <p:nvPr/>
          </p:nvSpPr>
          <p:spPr>
            <a:xfrm>
              <a:off x="10440625" y="1291025"/>
              <a:ext cx="630000" cy="626675"/>
            </a:xfrm>
            <a:custGeom>
              <a:avLst/>
              <a:gdLst/>
              <a:ahLst/>
              <a:cxnLst/>
              <a:rect l="l" t="t" r="r" b="b"/>
              <a:pathLst>
                <a:path w="25200" h="25067" extrusionOk="0">
                  <a:moveTo>
                    <a:pt x="17914" y="1485"/>
                  </a:moveTo>
                  <a:cubicBezTo>
                    <a:pt x="20117" y="6418"/>
                    <a:pt x="22353" y="11902"/>
                    <a:pt x="23310" y="17266"/>
                  </a:cubicBezTo>
                  <a:lnTo>
                    <a:pt x="23310" y="17266"/>
                  </a:lnTo>
                  <a:cubicBezTo>
                    <a:pt x="19197" y="20977"/>
                    <a:pt x="13681" y="23649"/>
                    <a:pt x="8065" y="23649"/>
                  </a:cubicBezTo>
                  <a:cubicBezTo>
                    <a:pt x="7800" y="23649"/>
                    <a:pt x="7535" y="23643"/>
                    <a:pt x="7270" y="23631"/>
                  </a:cubicBezTo>
                  <a:lnTo>
                    <a:pt x="7270" y="23631"/>
                  </a:lnTo>
                  <a:cubicBezTo>
                    <a:pt x="7158" y="22363"/>
                    <a:pt x="7069" y="20721"/>
                    <a:pt x="6420" y="19697"/>
                  </a:cubicBezTo>
                  <a:lnTo>
                    <a:pt x="6420" y="19697"/>
                  </a:lnTo>
                  <a:lnTo>
                    <a:pt x="6539" y="19798"/>
                  </a:lnTo>
                  <a:cubicBezTo>
                    <a:pt x="5769" y="15469"/>
                    <a:pt x="4260" y="11294"/>
                    <a:pt x="2099" y="7451"/>
                  </a:cubicBezTo>
                  <a:lnTo>
                    <a:pt x="2099" y="7451"/>
                  </a:lnTo>
                  <a:cubicBezTo>
                    <a:pt x="6410" y="6064"/>
                    <a:pt x="10500" y="4055"/>
                    <a:pt x="14247" y="1485"/>
                  </a:cubicBezTo>
                  <a:close/>
                  <a:moveTo>
                    <a:pt x="13099" y="1"/>
                  </a:moveTo>
                  <a:cubicBezTo>
                    <a:pt x="12993" y="1"/>
                    <a:pt x="12894" y="26"/>
                    <a:pt x="12810" y="84"/>
                  </a:cubicBezTo>
                  <a:cubicBezTo>
                    <a:pt x="8941" y="2752"/>
                    <a:pt x="4704" y="4820"/>
                    <a:pt x="268" y="6221"/>
                  </a:cubicBezTo>
                  <a:cubicBezTo>
                    <a:pt x="1" y="6288"/>
                    <a:pt x="101" y="6622"/>
                    <a:pt x="201" y="6789"/>
                  </a:cubicBezTo>
                  <a:cubicBezTo>
                    <a:pt x="1902" y="9624"/>
                    <a:pt x="3170" y="12693"/>
                    <a:pt x="4004" y="15895"/>
                  </a:cubicBezTo>
                  <a:cubicBezTo>
                    <a:pt x="4287" y="16911"/>
                    <a:pt x="4286" y="18329"/>
                    <a:pt x="4831" y="19283"/>
                  </a:cubicBezTo>
                  <a:lnTo>
                    <a:pt x="4831" y="19283"/>
                  </a:lnTo>
                  <a:lnTo>
                    <a:pt x="4771" y="19231"/>
                  </a:lnTo>
                  <a:lnTo>
                    <a:pt x="4771" y="19231"/>
                  </a:lnTo>
                  <a:cubicBezTo>
                    <a:pt x="5071" y="20799"/>
                    <a:pt x="5338" y="22366"/>
                    <a:pt x="5605" y="23968"/>
                  </a:cubicBezTo>
                  <a:cubicBezTo>
                    <a:pt x="5672" y="24468"/>
                    <a:pt x="6439" y="24902"/>
                    <a:pt x="6906" y="24935"/>
                  </a:cubicBezTo>
                  <a:cubicBezTo>
                    <a:pt x="7646" y="25024"/>
                    <a:pt x="8385" y="25066"/>
                    <a:pt x="9121" y="25066"/>
                  </a:cubicBezTo>
                  <a:cubicBezTo>
                    <a:pt x="15027" y="25066"/>
                    <a:pt x="20755" y="22312"/>
                    <a:pt x="25085" y="18397"/>
                  </a:cubicBezTo>
                  <a:cubicBezTo>
                    <a:pt x="25200" y="18291"/>
                    <a:pt x="25188" y="18136"/>
                    <a:pt x="25097" y="17971"/>
                  </a:cubicBezTo>
                  <a:lnTo>
                    <a:pt x="25097" y="17971"/>
                  </a:lnTo>
                  <a:cubicBezTo>
                    <a:pt x="24116" y="12473"/>
                    <a:pt x="21799" y="6817"/>
                    <a:pt x="19548" y="1752"/>
                  </a:cubicBezTo>
                  <a:lnTo>
                    <a:pt x="19114" y="884"/>
                  </a:lnTo>
                  <a:cubicBezTo>
                    <a:pt x="18814" y="351"/>
                    <a:pt x="18281" y="50"/>
                    <a:pt x="17680" y="50"/>
                  </a:cubicBezTo>
                  <a:lnTo>
                    <a:pt x="13381" y="50"/>
                  </a:lnTo>
                  <a:cubicBezTo>
                    <a:pt x="13284" y="18"/>
                    <a:pt x="13189" y="1"/>
                    <a:pt x="13099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41"/>
            <p:cNvSpPr/>
            <p:nvPr/>
          </p:nvSpPr>
          <p:spPr>
            <a:xfrm>
              <a:off x="10465650" y="1310625"/>
              <a:ext cx="580450" cy="589725"/>
            </a:xfrm>
            <a:custGeom>
              <a:avLst/>
              <a:gdLst/>
              <a:ahLst/>
              <a:cxnLst/>
              <a:rect l="l" t="t" r="r" b="b"/>
              <a:pathLst>
                <a:path w="23218" h="23589" extrusionOk="0">
                  <a:moveTo>
                    <a:pt x="12576" y="0"/>
                  </a:moveTo>
                  <a:cubicBezTo>
                    <a:pt x="6906" y="4003"/>
                    <a:pt x="1" y="6138"/>
                    <a:pt x="1" y="6138"/>
                  </a:cubicBezTo>
                  <a:cubicBezTo>
                    <a:pt x="434" y="6772"/>
                    <a:pt x="768" y="7406"/>
                    <a:pt x="1135" y="8073"/>
                  </a:cubicBezTo>
                  <a:cubicBezTo>
                    <a:pt x="2803" y="11442"/>
                    <a:pt x="4003" y="15044"/>
                    <a:pt x="4637" y="18747"/>
                  </a:cubicBezTo>
                  <a:cubicBezTo>
                    <a:pt x="4637" y="18747"/>
                    <a:pt x="5171" y="21482"/>
                    <a:pt x="5471" y="23484"/>
                  </a:cubicBezTo>
                  <a:cubicBezTo>
                    <a:pt x="5815" y="23527"/>
                    <a:pt x="6460" y="23588"/>
                    <a:pt x="7338" y="23588"/>
                  </a:cubicBezTo>
                  <a:cubicBezTo>
                    <a:pt x="10550" y="23588"/>
                    <a:pt x="16880" y="22766"/>
                    <a:pt x="22984" y="17213"/>
                  </a:cubicBezTo>
                  <a:lnTo>
                    <a:pt x="23217" y="17046"/>
                  </a:lnTo>
                  <a:cubicBezTo>
                    <a:pt x="22817" y="14511"/>
                    <a:pt x="20348" y="7172"/>
                    <a:pt x="18280" y="2168"/>
                  </a:cubicBezTo>
                  <a:cubicBezTo>
                    <a:pt x="18013" y="1468"/>
                    <a:pt x="17646" y="701"/>
                    <a:pt x="1731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41"/>
            <p:cNvSpPr/>
            <p:nvPr/>
          </p:nvSpPr>
          <p:spPr>
            <a:xfrm>
              <a:off x="10780050" y="1309775"/>
              <a:ext cx="118425" cy="69250"/>
            </a:xfrm>
            <a:custGeom>
              <a:avLst/>
              <a:gdLst/>
              <a:ahLst/>
              <a:cxnLst/>
              <a:rect l="l" t="t" r="r" b="b"/>
              <a:pathLst>
                <a:path w="4737" h="2770" extrusionOk="0">
                  <a:moveTo>
                    <a:pt x="0" y="1"/>
                  </a:moveTo>
                  <a:cubicBezTo>
                    <a:pt x="1868" y="368"/>
                    <a:pt x="3569" y="2770"/>
                    <a:pt x="3569" y="2770"/>
                  </a:cubicBezTo>
                  <a:lnTo>
                    <a:pt x="473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41"/>
            <p:cNvSpPr/>
            <p:nvPr/>
          </p:nvSpPr>
          <p:spPr>
            <a:xfrm>
              <a:off x="10585125" y="1404925"/>
              <a:ext cx="291075" cy="135350"/>
            </a:xfrm>
            <a:custGeom>
              <a:avLst/>
              <a:gdLst/>
              <a:ahLst/>
              <a:cxnLst/>
              <a:rect l="l" t="t" r="r" b="b"/>
              <a:pathLst>
                <a:path w="11643" h="5414" extrusionOk="0">
                  <a:moveTo>
                    <a:pt x="10959" y="0"/>
                  </a:moveTo>
                  <a:cubicBezTo>
                    <a:pt x="10848" y="0"/>
                    <a:pt x="10733" y="48"/>
                    <a:pt x="10633" y="164"/>
                  </a:cubicBezTo>
                  <a:cubicBezTo>
                    <a:pt x="7831" y="2633"/>
                    <a:pt x="4328" y="4167"/>
                    <a:pt x="625" y="4534"/>
                  </a:cubicBezTo>
                  <a:cubicBezTo>
                    <a:pt x="0" y="4534"/>
                    <a:pt x="49" y="5414"/>
                    <a:pt x="607" y="5414"/>
                  </a:cubicBezTo>
                  <a:cubicBezTo>
                    <a:pt x="644" y="5414"/>
                    <a:pt x="684" y="5410"/>
                    <a:pt x="726" y="5401"/>
                  </a:cubicBezTo>
                  <a:lnTo>
                    <a:pt x="692" y="5401"/>
                  </a:lnTo>
                  <a:cubicBezTo>
                    <a:pt x="4595" y="5035"/>
                    <a:pt x="8298" y="3433"/>
                    <a:pt x="11233" y="832"/>
                  </a:cubicBezTo>
                  <a:cubicBezTo>
                    <a:pt x="11643" y="524"/>
                    <a:pt x="11325" y="0"/>
                    <a:pt x="109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41"/>
            <p:cNvSpPr/>
            <p:nvPr/>
          </p:nvSpPr>
          <p:spPr>
            <a:xfrm>
              <a:off x="10610050" y="1479250"/>
              <a:ext cx="291050" cy="136075"/>
            </a:xfrm>
            <a:custGeom>
              <a:avLst/>
              <a:gdLst/>
              <a:ahLst/>
              <a:cxnLst/>
              <a:rect l="l" t="t" r="r" b="b"/>
              <a:pathLst>
                <a:path w="11642" h="5443" extrusionOk="0">
                  <a:moveTo>
                    <a:pt x="10939" y="0"/>
                  </a:moveTo>
                  <a:cubicBezTo>
                    <a:pt x="10826" y="0"/>
                    <a:pt x="10709" y="47"/>
                    <a:pt x="10603" y="160"/>
                  </a:cubicBezTo>
                  <a:cubicBezTo>
                    <a:pt x="7834" y="2662"/>
                    <a:pt x="4332" y="4196"/>
                    <a:pt x="596" y="4530"/>
                  </a:cubicBezTo>
                  <a:cubicBezTo>
                    <a:pt x="0" y="4530"/>
                    <a:pt x="53" y="5443"/>
                    <a:pt x="587" y="5443"/>
                  </a:cubicBezTo>
                  <a:cubicBezTo>
                    <a:pt x="621" y="5443"/>
                    <a:pt x="657" y="5439"/>
                    <a:pt x="696" y="5431"/>
                  </a:cubicBezTo>
                  <a:cubicBezTo>
                    <a:pt x="4599" y="5064"/>
                    <a:pt x="8268" y="3429"/>
                    <a:pt x="11203" y="827"/>
                  </a:cubicBezTo>
                  <a:cubicBezTo>
                    <a:pt x="11642" y="544"/>
                    <a:pt x="11322" y="0"/>
                    <a:pt x="1093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41"/>
            <p:cNvSpPr/>
            <p:nvPr/>
          </p:nvSpPr>
          <p:spPr>
            <a:xfrm>
              <a:off x="10634075" y="1554200"/>
              <a:ext cx="291325" cy="136050"/>
            </a:xfrm>
            <a:custGeom>
              <a:avLst/>
              <a:gdLst/>
              <a:ahLst/>
              <a:cxnLst/>
              <a:rect l="l" t="t" r="r" b="b"/>
              <a:pathLst>
                <a:path w="11653" h="5442" extrusionOk="0">
                  <a:moveTo>
                    <a:pt x="10969" y="0"/>
                  </a:moveTo>
                  <a:cubicBezTo>
                    <a:pt x="10858" y="0"/>
                    <a:pt x="10743" y="48"/>
                    <a:pt x="10643" y="164"/>
                  </a:cubicBezTo>
                  <a:cubicBezTo>
                    <a:pt x="7841" y="2666"/>
                    <a:pt x="4338" y="4167"/>
                    <a:pt x="636" y="4534"/>
                  </a:cubicBezTo>
                  <a:cubicBezTo>
                    <a:pt x="0" y="4534"/>
                    <a:pt x="61" y="5442"/>
                    <a:pt x="644" y="5442"/>
                  </a:cubicBezTo>
                  <a:cubicBezTo>
                    <a:pt x="673" y="5442"/>
                    <a:pt x="704" y="5440"/>
                    <a:pt x="736" y="5435"/>
                  </a:cubicBezTo>
                  <a:lnTo>
                    <a:pt x="702" y="5401"/>
                  </a:lnTo>
                  <a:cubicBezTo>
                    <a:pt x="4605" y="5035"/>
                    <a:pt x="8308" y="3433"/>
                    <a:pt x="11243" y="832"/>
                  </a:cubicBezTo>
                  <a:cubicBezTo>
                    <a:pt x="11653" y="524"/>
                    <a:pt x="11335" y="0"/>
                    <a:pt x="109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41"/>
            <p:cNvSpPr/>
            <p:nvPr/>
          </p:nvSpPr>
          <p:spPr>
            <a:xfrm>
              <a:off x="10659325" y="1628900"/>
              <a:ext cx="291050" cy="135700"/>
            </a:xfrm>
            <a:custGeom>
              <a:avLst/>
              <a:gdLst/>
              <a:ahLst/>
              <a:cxnLst/>
              <a:rect l="l" t="t" r="r" b="b"/>
              <a:pathLst>
                <a:path w="11642" h="5428" extrusionOk="0">
                  <a:moveTo>
                    <a:pt x="10966" y="1"/>
                  </a:moveTo>
                  <a:cubicBezTo>
                    <a:pt x="10853" y="1"/>
                    <a:pt x="10736" y="52"/>
                    <a:pt x="10633" y="179"/>
                  </a:cubicBezTo>
                  <a:cubicBezTo>
                    <a:pt x="7831" y="2647"/>
                    <a:pt x="4329" y="4181"/>
                    <a:pt x="626" y="4548"/>
                  </a:cubicBezTo>
                  <a:cubicBezTo>
                    <a:pt x="1" y="4548"/>
                    <a:pt x="50" y="5428"/>
                    <a:pt x="608" y="5428"/>
                  </a:cubicBezTo>
                  <a:cubicBezTo>
                    <a:pt x="645" y="5428"/>
                    <a:pt x="685" y="5424"/>
                    <a:pt x="726" y="5416"/>
                  </a:cubicBezTo>
                  <a:lnTo>
                    <a:pt x="693" y="5416"/>
                  </a:lnTo>
                  <a:cubicBezTo>
                    <a:pt x="4596" y="5049"/>
                    <a:pt x="8298" y="3448"/>
                    <a:pt x="11234" y="846"/>
                  </a:cubicBezTo>
                  <a:cubicBezTo>
                    <a:pt x="11641" y="540"/>
                    <a:pt x="11329" y="1"/>
                    <a:pt x="1096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14" name="Google Shape;614;p41"/>
          <p:cNvSpPr/>
          <p:nvPr/>
        </p:nvSpPr>
        <p:spPr>
          <a:xfrm>
            <a:off x="1572125" y="856363"/>
            <a:ext cx="283484" cy="360463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15" name="Google Shape;615;p41"/>
          <p:cNvGrpSpPr/>
          <p:nvPr/>
        </p:nvGrpSpPr>
        <p:grpSpPr>
          <a:xfrm>
            <a:off x="433453" y="3961754"/>
            <a:ext cx="2147206" cy="868382"/>
            <a:chOff x="2174906" y="4114344"/>
            <a:chExt cx="2243450" cy="907400"/>
          </a:xfrm>
        </p:grpSpPr>
        <p:sp>
          <p:nvSpPr>
            <p:cNvPr id="616" name="Google Shape;616;p41"/>
            <p:cNvSpPr/>
            <p:nvPr/>
          </p:nvSpPr>
          <p:spPr>
            <a:xfrm>
              <a:off x="2174906" y="4114344"/>
              <a:ext cx="2243450" cy="907400"/>
            </a:xfrm>
            <a:custGeom>
              <a:avLst/>
              <a:gdLst/>
              <a:ahLst/>
              <a:cxnLst/>
              <a:rect l="l" t="t" r="r" b="b"/>
              <a:pathLst>
                <a:path w="89738" h="36296" extrusionOk="0">
                  <a:moveTo>
                    <a:pt x="6667" y="8978"/>
                  </a:moveTo>
                  <a:cubicBezTo>
                    <a:pt x="6672" y="8978"/>
                    <a:pt x="6650" y="9005"/>
                    <a:pt x="6605" y="9034"/>
                  </a:cubicBezTo>
                  <a:lnTo>
                    <a:pt x="6605" y="9034"/>
                  </a:lnTo>
                  <a:cubicBezTo>
                    <a:pt x="6643" y="8993"/>
                    <a:pt x="6662" y="8978"/>
                    <a:pt x="6667" y="8978"/>
                  </a:cubicBezTo>
                  <a:close/>
                  <a:moveTo>
                    <a:pt x="85135" y="30196"/>
                  </a:moveTo>
                  <a:lnTo>
                    <a:pt x="85135" y="30196"/>
                  </a:lnTo>
                  <a:cubicBezTo>
                    <a:pt x="85134" y="30198"/>
                    <a:pt x="85134" y="30199"/>
                    <a:pt x="85134" y="30201"/>
                  </a:cubicBezTo>
                  <a:lnTo>
                    <a:pt x="85134" y="30201"/>
                  </a:lnTo>
                  <a:cubicBezTo>
                    <a:pt x="85134" y="30199"/>
                    <a:pt x="85134" y="30198"/>
                    <a:pt x="85135" y="30196"/>
                  </a:cubicBezTo>
                  <a:close/>
                  <a:moveTo>
                    <a:pt x="32239" y="1416"/>
                  </a:moveTo>
                  <a:cubicBezTo>
                    <a:pt x="32392" y="2995"/>
                    <a:pt x="33352" y="4641"/>
                    <a:pt x="34135" y="5835"/>
                  </a:cubicBezTo>
                  <a:cubicBezTo>
                    <a:pt x="37432" y="10935"/>
                    <a:pt x="43718" y="13758"/>
                    <a:pt x="45094" y="19996"/>
                  </a:cubicBezTo>
                  <a:cubicBezTo>
                    <a:pt x="45159" y="20338"/>
                    <a:pt x="45548" y="20624"/>
                    <a:pt x="45916" y="20624"/>
                  </a:cubicBezTo>
                  <a:cubicBezTo>
                    <a:pt x="46085" y="20624"/>
                    <a:pt x="46248" y="20565"/>
                    <a:pt x="46375" y="20423"/>
                  </a:cubicBezTo>
                  <a:cubicBezTo>
                    <a:pt x="50692" y="15750"/>
                    <a:pt x="57381" y="16414"/>
                    <a:pt x="62813" y="13805"/>
                  </a:cubicBezTo>
                  <a:cubicBezTo>
                    <a:pt x="64126" y="13169"/>
                    <a:pt x="65940" y="12198"/>
                    <a:pt x="66910" y="10867"/>
                  </a:cubicBezTo>
                  <a:lnTo>
                    <a:pt x="66910" y="10867"/>
                  </a:lnTo>
                  <a:lnTo>
                    <a:pt x="80444" y="23671"/>
                  </a:lnTo>
                  <a:lnTo>
                    <a:pt x="80444" y="23671"/>
                  </a:lnTo>
                  <a:cubicBezTo>
                    <a:pt x="79384" y="23466"/>
                    <a:pt x="78317" y="23285"/>
                    <a:pt x="77259" y="23104"/>
                  </a:cubicBezTo>
                  <a:cubicBezTo>
                    <a:pt x="77220" y="23098"/>
                    <a:pt x="77181" y="23095"/>
                    <a:pt x="77142" y="23095"/>
                  </a:cubicBezTo>
                  <a:cubicBezTo>
                    <a:pt x="76567" y="23095"/>
                    <a:pt x="76043" y="23725"/>
                    <a:pt x="76643" y="24147"/>
                  </a:cubicBezTo>
                  <a:lnTo>
                    <a:pt x="84589" y="29959"/>
                  </a:lnTo>
                  <a:cubicBezTo>
                    <a:pt x="84735" y="30064"/>
                    <a:pt x="84937" y="30297"/>
                    <a:pt x="85113" y="30383"/>
                  </a:cubicBezTo>
                  <a:lnTo>
                    <a:pt x="85113" y="30383"/>
                  </a:lnTo>
                  <a:cubicBezTo>
                    <a:pt x="85082" y="31094"/>
                    <a:pt x="85550" y="32200"/>
                    <a:pt x="85680" y="32829"/>
                  </a:cubicBezTo>
                  <a:cubicBezTo>
                    <a:pt x="85838" y="33605"/>
                    <a:pt x="86362" y="34251"/>
                    <a:pt x="86940" y="34850"/>
                  </a:cubicBezTo>
                  <a:lnTo>
                    <a:pt x="86940" y="34850"/>
                  </a:lnTo>
                  <a:cubicBezTo>
                    <a:pt x="82820" y="34402"/>
                    <a:pt x="78699" y="34040"/>
                    <a:pt x="74579" y="33731"/>
                  </a:cubicBezTo>
                  <a:cubicBezTo>
                    <a:pt x="69719" y="33382"/>
                    <a:pt x="64763" y="32996"/>
                    <a:pt x="59833" y="32996"/>
                  </a:cubicBezTo>
                  <a:cubicBezTo>
                    <a:pt x="57039" y="32996"/>
                    <a:pt x="54253" y="33120"/>
                    <a:pt x="51499" y="33446"/>
                  </a:cubicBezTo>
                  <a:cubicBezTo>
                    <a:pt x="50170" y="33541"/>
                    <a:pt x="48818" y="33826"/>
                    <a:pt x="47537" y="34229"/>
                  </a:cubicBezTo>
                  <a:cubicBezTo>
                    <a:pt x="47424" y="34274"/>
                    <a:pt x="47028" y="34515"/>
                    <a:pt x="46869" y="34515"/>
                  </a:cubicBezTo>
                  <a:cubicBezTo>
                    <a:pt x="46862" y="34515"/>
                    <a:pt x="46855" y="34515"/>
                    <a:pt x="46849" y="34513"/>
                  </a:cubicBezTo>
                  <a:cubicBezTo>
                    <a:pt x="46446" y="34442"/>
                    <a:pt x="46256" y="33802"/>
                    <a:pt x="46019" y="33517"/>
                  </a:cubicBezTo>
                  <a:cubicBezTo>
                    <a:pt x="45213" y="32473"/>
                    <a:pt x="43979" y="31928"/>
                    <a:pt x="42769" y="31525"/>
                  </a:cubicBezTo>
                  <a:cubicBezTo>
                    <a:pt x="42119" y="31331"/>
                    <a:pt x="41452" y="31234"/>
                    <a:pt x="40784" y="31234"/>
                  </a:cubicBezTo>
                  <a:cubicBezTo>
                    <a:pt x="40306" y="31234"/>
                    <a:pt x="39828" y="31283"/>
                    <a:pt x="39353" y="31382"/>
                  </a:cubicBezTo>
                  <a:cubicBezTo>
                    <a:pt x="38950" y="31477"/>
                    <a:pt x="38476" y="31857"/>
                    <a:pt x="38073" y="31904"/>
                  </a:cubicBezTo>
                  <a:cubicBezTo>
                    <a:pt x="37911" y="31932"/>
                    <a:pt x="37801" y="31945"/>
                    <a:pt x="37721" y="31945"/>
                  </a:cubicBezTo>
                  <a:cubicBezTo>
                    <a:pt x="37462" y="31945"/>
                    <a:pt x="37533" y="31802"/>
                    <a:pt x="37242" y="31548"/>
                  </a:cubicBezTo>
                  <a:cubicBezTo>
                    <a:pt x="36388" y="30766"/>
                    <a:pt x="35653" y="29912"/>
                    <a:pt x="34752" y="29200"/>
                  </a:cubicBezTo>
                  <a:cubicBezTo>
                    <a:pt x="32071" y="27089"/>
                    <a:pt x="29106" y="25334"/>
                    <a:pt x="26141" y="23649"/>
                  </a:cubicBezTo>
                  <a:cubicBezTo>
                    <a:pt x="19594" y="19925"/>
                    <a:pt x="12810" y="16604"/>
                    <a:pt x="5978" y="13449"/>
                  </a:cubicBezTo>
                  <a:cubicBezTo>
                    <a:pt x="4898" y="12942"/>
                    <a:pt x="3806" y="12446"/>
                    <a:pt x="2711" y="11953"/>
                  </a:cubicBezTo>
                  <a:lnTo>
                    <a:pt x="2711" y="11953"/>
                  </a:lnTo>
                  <a:lnTo>
                    <a:pt x="4058" y="11539"/>
                  </a:lnTo>
                  <a:lnTo>
                    <a:pt x="4058" y="11539"/>
                  </a:lnTo>
                  <a:cubicBezTo>
                    <a:pt x="4079" y="11540"/>
                    <a:pt x="4100" y="11541"/>
                    <a:pt x="4121" y="11541"/>
                  </a:cubicBezTo>
                  <a:cubicBezTo>
                    <a:pt x="4289" y="11541"/>
                    <a:pt x="4453" y="11481"/>
                    <a:pt x="4579" y="11338"/>
                  </a:cubicBezTo>
                  <a:lnTo>
                    <a:pt x="5765" y="10010"/>
                  </a:lnTo>
                  <a:cubicBezTo>
                    <a:pt x="6002" y="9773"/>
                    <a:pt x="6239" y="9512"/>
                    <a:pt x="6453" y="9227"/>
                  </a:cubicBezTo>
                  <a:cubicBezTo>
                    <a:pt x="6481" y="9189"/>
                    <a:pt x="6506" y="9156"/>
                    <a:pt x="6528" y="9127"/>
                  </a:cubicBezTo>
                  <a:lnTo>
                    <a:pt x="6528" y="9127"/>
                  </a:lnTo>
                  <a:cubicBezTo>
                    <a:pt x="6618" y="9137"/>
                    <a:pt x="6712" y="9142"/>
                    <a:pt x="6810" y="9142"/>
                  </a:cubicBezTo>
                  <a:cubicBezTo>
                    <a:pt x="7625" y="9142"/>
                    <a:pt x="8673" y="8834"/>
                    <a:pt x="9347" y="8776"/>
                  </a:cubicBezTo>
                  <a:lnTo>
                    <a:pt x="16985" y="7994"/>
                  </a:lnTo>
                  <a:cubicBezTo>
                    <a:pt x="17625" y="7922"/>
                    <a:pt x="17981" y="7092"/>
                    <a:pt x="17246" y="6808"/>
                  </a:cubicBezTo>
                  <a:cubicBezTo>
                    <a:pt x="16188" y="6399"/>
                    <a:pt x="15131" y="6006"/>
                    <a:pt x="14063" y="5636"/>
                  </a:cubicBezTo>
                  <a:lnTo>
                    <a:pt x="14063" y="5636"/>
                  </a:lnTo>
                  <a:lnTo>
                    <a:pt x="32239" y="1416"/>
                  </a:lnTo>
                  <a:close/>
                  <a:moveTo>
                    <a:pt x="32925" y="0"/>
                  </a:moveTo>
                  <a:cubicBezTo>
                    <a:pt x="32861" y="0"/>
                    <a:pt x="32797" y="8"/>
                    <a:pt x="32735" y="23"/>
                  </a:cubicBezTo>
                  <a:lnTo>
                    <a:pt x="11482" y="4934"/>
                  </a:lnTo>
                  <a:cubicBezTo>
                    <a:pt x="10699" y="5100"/>
                    <a:pt x="11007" y="5954"/>
                    <a:pt x="11600" y="6143"/>
                  </a:cubicBezTo>
                  <a:cubicBezTo>
                    <a:pt x="12462" y="6410"/>
                    <a:pt x="13324" y="6702"/>
                    <a:pt x="14180" y="7010"/>
                  </a:cubicBezTo>
                  <a:lnTo>
                    <a:pt x="14180" y="7010"/>
                  </a:lnTo>
                  <a:lnTo>
                    <a:pt x="8706" y="7567"/>
                  </a:lnTo>
                  <a:cubicBezTo>
                    <a:pt x="7900" y="7638"/>
                    <a:pt x="6737" y="7543"/>
                    <a:pt x="5955" y="7851"/>
                  </a:cubicBezTo>
                  <a:cubicBezTo>
                    <a:pt x="5026" y="8214"/>
                    <a:pt x="4205" y="9550"/>
                    <a:pt x="3555" y="10330"/>
                  </a:cubicBezTo>
                  <a:lnTo>
                    <a:pt x="3555" y="10330"/>
                  </a:lnTo>
                  <a:lnTo>
                    <a:pt x="665" y="11220"/>
                  </a:lnTo>
                  <a:cubicBezTo>
                    <a:pt x="72" y="11338"/>
                    <a:pt x="1" y="12192"/>
                    <a:pt x="594" y="12382"/>
                  </a:cubicBezTo>
                  <a:cubicBezTo>
                    <a:pt x="4935" y="14280"/>
                    <a:pt x="9228" y="16320"/>
                    <a:pt x="13474" y="18407"/>
                  </a:cubicBezTo>
                  <a:cubicBezTo>
                    <a:pt x="20282" y="21775"/>
                    <a:pt x="27374" y="25167"/>
                    <a:pt x="33423" y="29793"/>
                  </a:cubicBezTo>
                  <a:cubicBezTo>
                    <a:pt x="34467" y="30576"/>
                    <a:pt x="35416" y="31477"/>
                    <a:pt x="36270" y="32473"/>
                  </a:cubicBezTo>
                  <a:cubicBezTo>
                    <a:pt x="36701" y="32970"/>
                    <a:pt x="37172" y="33388"/>
                    <a:pt x="37843" y="33388"/>
                  </a:cubicBezTo>
                  <a:cubicBezTo>
                    <a:pt x="37910" y="33388"/>
                    <a:pt x="37978" y="33383"/>
                    <a:pt x="38049" y="33375"/>
                  </a:cubicBezTo>
                  <a:cubicBezTo>
                    <a:pt x="38523" y="33327"/>
                    <a:pt x="38855" y="32995"/>
                    <a:pt x="39282" y="32806"/>
                  </a:cubicBezTo>
                  <a:cubicBezTo>
                    <a:pt x="39765" y="32587"/>
                    <a:pt x="40298" y="32497"/>
                    <a:pt x="40835" y="32497"/>
                  </a:cubicBezTo>
                  <a:cubicBezTo>
                    <a:pt x="41406" y="32497"/>
                    <a:pt x="41983" y="32599"/>
                    <a:pt x="42508" y="32758"/>
                  </a:cubicBezTo>
                  <a:cubicBezTo>
                    <a:pt x="43362" y="33019"/>
                    <a:pt x="44240" y="33446"/>
                    <a:pt x="44809" y="34158"/>
                  </a:cubicBezTo>
                  <a:cubicBezTo>
                    <a:pt x="45070" y="34466"/>
                    <a:pt x="45165" y="34846"/>
                    <a:pt x="45402" y="35154"/>
                  </a:cubicBezTo>
                  <a:cubicBezTo>
                    <a:pt x="45761" y="35584"/>
                    <a:pt x="46295" y="35824"/>
                    <a:pt x="46841" y="35824"/>
                  </a:cubicBezTo>
                  <a:cubicBezTo>
                    <a:pt x="47019" y="35824"/>
                    <a:pt x="47197" y="35799"/>
                    <a:pt x="47371" y="35747"/>
                  </a:cubicBezTo>
                  <a:cubicBezTo>
                    <a:pt x="48391" y="35439"/>
                    <a:pt x="49316" y="35083"/>
                    <a:pt x="50384" y="34893"/>
                  </a:cubicBezTo>
                  <a:cubicBezTo>
                    <a:pt x="53132" y="34442"/>
                    <a:pt x="55961" y="34364"/>
                    <a:pt x="58764" y="34364"/>
                  </a:cubicBezTo>
                  <a:cubicBezTo>
                    <a:pt x="59348" y="34364"/>
                    <a:pt x="59931" y="34367"/>
                    <a:pt x="60512" y="34371"/>
                  </a:cubicBezTo>
                  <a:cubicBezTo>
                    <a:pt x="68127" y="34442"/>
                    <a:pt x="75741" y="35012"/>
                    <a:pt x="83332" y="35747"/>
                  </a:cubicBezTo>
                  <a:cubicBezTo>
                    <a:pt x="85063" y="35913"/>
                    <a:pt x="86795" y="36079"/>
                    <a:pt x="88550" y="36293"/>
                  </a:cubicBezTo>
                  <a:cubicBezTo>
                    <a:pt x="88573" y="36295"/>
                    <a:pt x="88597" y="36296"/>
                    <a:pt x="88621" y="36296"/>
                  </a:cubicBezTo>
                  <a:cubicBezTo>
                    <a:pt x="89093" y="36296"/>
                    <a:pt x="89737" y="35864"/>
                    <a:pt x="89286" y="35367"/>
                  </a:cubicBezTo>
                  <a:lnTo>
                    <a:pt x="87649" y="33565"/>
                  </a:lnTo>
                  <a:cubicBezTo>
                    <a:pt x="87545" y="33461"/>
                    <a:pt x="87239" y="33053"/>
                    <a:pt x="87173" y="33053"/>
                  </a:cubicBezTo>
                  <a:cubicBezTo>
                    <a:pt x="87169" y="33053"/>
                    <a:pt x="87166" y="33055"/>
                    <a:pt x="87164" y="33058"/>
                  </a:cubicBezTo>
                  <a:lnTo>
                    <a:pt x="87164" y="33058"/>
                  </a:lnTo>
                  <a:cubicBezTo>
                    <a:pt x="87079" y="32745"/>
                    <a:pt x="87024" y="32431"/>
                    <a:pt x="86985" y="32118"/>
                  </a:cubicBezTo>
                  <a:cubicBezTo>
                    <a:pt x="86724" y="30766"/>
                    <a:pt x="86724" y="29959"/>
                    <a:pt x="85633" y="29153"/>
                  </a:cubicBezTo>
                  <a:lnTo>
                    <a:pt x="79686" y="24807"/>
                  </a:lnTo>
                  <a:lnTo>
                    <a:pt x="79686" y="24807"/>
                  </a:lnTo>
                  <a:cubicBezTo>
                    <a:pt x="80601" y="24978"/>
                    <a:pt x="81516" y="25164"/>
                    <a:pt x="82430" y="25381"/>
                  </a:cubicBezTo>
                  <a:cubicBezTo>
                    <a:pt x="82500" y="25398"/>
                    <a:pt x="82567" y="25406"/>
                    <a:pt x="82630" y="25406"/>
                  </a:cubicBezTo>
                  <a:cubicBezTo>
                    <a:pt x="83195" y="25406"/>
                    <a:pt x="83493" y="24785"/>
                    <a:pt x="83023" y="24337"/>
                  </a:cubicBezTo>
                  <a:lnTo>
                    <a:pt x="67178" y="9346"/>
                  </a:lnTo>
                  <a:cubicBezTo>
                    <a:pt x="67057" y="9225"/>
                    <a:pt x="66839" y="9155"/>
                    <a:pt x="66623" y="9155"/>
                  </a:cubicBezTo>
                  <a:cubicBezTo>
                    <a:pt x="66374" y="9155"/>
                    <a:pt x="66128" y="9248"/>
                    <a:pt x="66039" y="9464"/>
                  </a:cubicBezTo>
                  <a:cubicBezTo>
                    <a:pt x="65304" y="11291"/>
                    <a:pt x="62742" y="12429"/>
                    <a:pt x="61105" y="13141"/>
                  </a:cubicBezTo>
                  <a:cubicBezTo>
                    <a:pt x="58212" y="14374"/>
                    <a:pt x="55175" y="14707"/>
                    <a:pt x="52163" y="15489"/>
                  </a:cubicBezTo>
                  <a:cubicBezTo>
                    <a:pt x="49952" y="16047"/>
                    <a:pt x="47908" y="17140"/>
                    <a:pt x="46201" y="18655"/>
                  </a:cubicBezTo>
                  <a:lnTo>
                    <a:pt x="46201" y="18655"/>
                  </a:lnTo>
                  <a:cubicBezTo>
                    <a:pt x="45548" y="16625"/>
                    <a:pt x="44436" y="14767"/>
                    <a:pt x="42959" y="13212"/>
                  </a:cubicBezTo>
                  <a:cubicBezTo>
                    <a:pt x="40777" y="10935"/>
                    <a:pt x="38262" y="9132"/>
                    <a:pt x="36341" y="6618"/>
                  </a:cubicBezTo>
                  <a:cubicBezTo>
                    <a:pt x="35321" y="5313"/>
                    <a:pt x="34396" y="3842"/>
                    <a:pt x="33921" y="2253"/>
                  </a:cubicBezTo>
                  <a:cubicBezTo>
                    <a:pt x="33803" y="1779"/>
                    <a:pt x="33732" y="1281"/>
                    <a:pt x="33708" y="782"/>
                  </a:cubicBezTo>
                  <a:cubicBezTo>
                    <a:pt x="33790" y="329"/>
                    <a:pt x="33353" y="0"/>
                    <a:pt x="32925" y="0"/>
                  </a:cubicBezTo>
                  <a:close/>
                </a:path>
              </a:pathLst>
            </a:custGeom>
            <a:solidFill>
              <a:schemeClr val="lt2"/>
            </a:solidFill>
            <a:ln w="762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41"/>
            <p:cNvSpPr/>
            <p:nvPr/>
          </p:nvSpPr>
          <p:spPr>
            <a:xfrm>
              <a:off x="2174906" y="4114344"/>
              <a:ext cx="2243450" cy="907400"/>
            </a:xfrm>
            <a:custGeom>
              <a:avLst/>
              <a:gdLst/>
              <a:ahLst/>
              <a:cxnLst/>
              <a:rect l="l" t="t" r="r" b="b"/>
              <a:pathLst>
                <a:path w="89738" h="36296" extrusionOk="0">
                  <a:moveTo>
                    <a:pt x="6667" y="8978"/>
                  </a:moveTo>
                  <a:cubicBezTo>
                    <a:pt x="6672" y="8978"/>
                    <a:pt x="6650" y="9005"/>
                    <a:pt x="6605" y="9034"/>
                  </a:cubicBezTo>
                  <a:lnTo>
                    <a:pt x="6605" y="9034"/>
                  </a:lnTo>
                  <a:cubicBezTo>
                    <a:pt x="6643" y="8993"/>
                    <a:pt x="6662" y="8978"/>
                    <a:pt x="6667" y="8978"/>
                  </a:cubicBezTo>
                  <a:close/>
                  <a:moveTo>
                    <a:pt x="85135" y="30196"/>
                  </a:moveTo>
                  <a:lnTo>
                    <a:pt x="85135" y="30196"/>
                  </a:lnTo>
                  <a:cubicBezTo>
                    <a:pt x="85134" y="30198"/>
                    <a:pt x="85134" y="30199"/>
                    <a:pt x="85134" y="30201"/>
                  </a:cubicBezTo>
                  <a:lnTo>
                    <a:pt x="85134" y="30201"/>
                  </a:lnTo>
                  <a:cubicBezTo>
                    <a:pt x="85134" y="30199"/>
                    <a:pt x="85134" y="30198"/>
                    <a:pt x="85135" y="30196"/>
                  </a:cubicBezTo>
                  <a:close/>
                  <a:moveTo>
                    <a:pt x="32239" y="1416"/>
                  </a:moveTo>
                  <a:cubicBezTo>
                    <a:pt x="32392" y="2995"/>
                    <a:pt x="33352" y="4641"/>
                    <a:pt x="34135" y="5835"/>
                  </a:cubicBezTo>
                  <a:cubicBezTo>
                    <a:pt x="37432" y="10935"/>
                    <a:pt x="43718" y="13758"/>
                    <a:pt x="45094" y="19996"/>
                  </a:cubicBezTo>
                  <a:cubicBezTo>
                    <a:pt x="45159" y="20338"/>
                    <a:pt x="45548" y="20624"/>
                    <a:pt x="45916" y="20624"/>
                  </a:cubicBezTo>
                  <a:cubicBezTo>
                    <a:pt x="46085" y="20624"/>
                    <a:pt x="46248" y="20565"/>
                    <a:pt x="46375" y="20423"/>
                  </a:cubicBezTo>
                  <a:cubicBezTo>
                    <a:pt x="50692" y="15750"/>
                    <a:pt x="57381" y="16414"/>
                    <a:pt x="62813" y="13805"/>
                  </a:cubicBezTo>
                  <a:cubicBezTo>
                    <a:pt x="64126" y="13169"/>
                    <a:pt x="65940" y="12198"/>
                    <a:pt x="66910" y="10867"/>
                  </a:cubicBezTo>
                  <a:lnTo>
                    <a:pt x="66910" y="10867"/>
                  </a:lnTo>
                  <a:lnTo>
                    <a:pt x="80444" y="23671"/>
                  </a:lnTo>
                  <a:lnTo>
                    <a:pt x="80444" y="23671"/>
                  </a:lnTo>
                  <a:cubicBezTo>
                    <a:pt x="79384" y="23466"/>
                    <a:pt x="78317" y="23285"/>
                    <a:pt x="77259" y="23104"/>
                  </a:cubicBezTo>
                  <a:cubicBezTo>
                    <a:pt x="77220" y="23098"/>
                    <a:pt x="77181" y="23095"/>
                    <a:pt x="77142" y="23095"/>
                  </a:cubicBezTo>
                  <a:cubicBezTo>
                    <a:pt x="76567" y="23095"/>
                    <a:pt x="76043" y="23725"/>
                    <a:pt x="76643" y="24147"/>
                  </a:cubicBezTo>
                  <a:lnTo>
                    <a:pt x="84589" y="29959"/>
                  </a:lnTo>
                  <a:cubicBezTo>
                    <a:pt x="84735" y="30064"/>
                    <a:pt x="84937" y="30297"/>
                    <a:pt x="85113" y="30383"/>
                  </a:cubicBezTo>
                  <a:lnTo>
                    <a:pt x="85113" y="30383"/>
                  </a:lnTo>
                  <a:cubicBezTo>
                    <a:pt x="85082" y="31094"/>
                    <a:pt x="85550" y="32200"/>
                    <a:pt x="85680" y="32829"/>
                  </a:cubicBezTo>
                  <a:cubicBezTo>
                    <a:pt x="85838" y="33605"/>
                    <a:pt x="86362" y="34251"/>
                    <a:pt x="86940" y="34850"/>
                  </a:cubicBezTo>
                  <a:lnTo>
                    <a:pt x="86940" y="34850"/>
                  </a:lnTo>
                  <a:cubicBezTo>
                    <a:pt x="82820" y="34402"/>
                    <a:pt x="78699" y="34040"/>
                    <a:pt x="74579" y="33731"/>
                  </a:cubicBezTo>
                  <a:cubicBezTo>
                    <a:pt x="69719" y="33382"/>
                    <a:pt x="64763" y="32996"/>
                    <a:pt x="59833" y="32996"/>
                  </a:cubicBezTo>
                  <a:cubicBezTo>
                    <a:pt x="57039" y="32996"/>
                    <a:pt x="54253" y="33120"/>
                    <a:pt x="51499" y="33446"/>
                  </a:cubicBezTo>
                  <a:cubicBezTo>
                    <a:pt x="50170" y="33541"/>
                    <a:pt x="48818" y="33826"/>
                    <a:pt x="47537" y="34229"/>
                  </a:cubicBezTo>
                  <a:cubicBezTo>
                    <a:pt x="47424" y="34274"/>
                    <a:pt x="47028" y="34515"/>
                    <a:pt x="46869" y="34515"/>
                  </a:cubicBezTo>
                  <a:cubicBezTo>
                    <a:pt x="46862" y="34515"/>
                    <a:pt x="46855" y="34515"/>
                    <a:pt x="46849" y="34513"/>
                  </a:cubicBezTo>
                  <a:cubicBezTo>
                    <a:pt x="46446" y="34442"/>
                    <a:pt x="46256" y="33802"/>
                    <a:pt x="46019" y="33517"/>
                  </a:cubicBezTo>
                  <a:cubicBezTo>
                    <a:pt x="45213" y="32473"/>
                    <a:pt x="43979" y="31928"/>
                    <a:pt x="42769" y="31525"/>
                  </a:cubicBezTo>
                  <a:cubicBezTo>
                    <a:pt x="42119" y="31331"/>
                    <a:pt x="41452" y="31234"/>
                    <a:pt x="40784" y="31234"/>
                  </a:cubicBezTo>
                  <a:cubicBezTo>
                    <a:pt x="40306" y="31234"/>
                    <a:pt x="39828" y="31283"/>
                    <a:pt x="39353" y="31382"/>
                  </a:cubicBezTo>
                  <a:cubicBezTo>
                    <a:pt x="38950" y="31477"/>
                    <a:pt x="38476" y="31857"/>
                    <a:pt x="38073" y="31904"/>
                  </a:cubicBezTo>
                  <a:cubicBezTo>
                    <a:pt x="37911" y="31932"/>
                    <a:pt x="37801" y="31945"/>
                    <a:pt x="37721" y="31945"/>
                  </a:cubicBezTo>
                  <a:cubicBezTo>
                    <a:pt x="37462" y="31945"/>
                    <a:pt x="37533" y="31802"/>
                    <a:pt x="37242" y="31548"/>
                  </a:cubicBezTo>
                  <a:cubicBezTo>
                    <a:pt x="36388" y="30766"/>
                    <a:pt x="35653" y="29912"/>
                    <a:pt x="34752" y="29200"/>
                  </a:cubicBezTo>
                  <a:cubicBezTo>
                    <a:pt x="32071" y="27089"/>
                    <a:pt x="29106" y="25334"/>
                    <a:pt x="26141" y="23649"/>
                  </a:cubicBezTo>
                  <a:cubicBezTo>
                    <a:pt x="19594" y="19925"/>
                    <a:pt x="12810" y="16604"/>
                    <a:pt x="5978" y="13449"/>
                  </a:cubicBezTo>
                  <a:cubicBezTo>
                    <a:pt x="4898" y="12942"/>
                    <a:pt x="3806" y="12446"/>
                    <a:pt x="2711" y="11953"/>
                  </a:cubicBezTo>
                  <a:lnTo>
                    <a:pt x="2711" y="11953"/>
                  </a:lnTo>
                  <a:lnTo>
                    <a:pt x="4058" y="11539"/>
                  </a:lnTo>
                  <a:lnTo>
                    <a:pt x="4058" y="11539"/>
                  </a:lnTo>
                  <a:cubicBezTo>
                    <a:pt x="4079" y="11540"/>
                    <a:pt x="4100" y="11541"/>
                    <a:pt x="4121" y="11541"/>
                  </a:cubicBezTo>
                  <a:cubicBezTo>
                    <a:pt x="4289" y="11541"/>
                    <a:pt x="4453" y="11481"/>
                    <a:pt x="4579" y="11338"/>
                  </a:cubicBezTo>
                  <a:lnTo>
                    <a:pt x="5765" y="10010"/>
                  </a:lnTo>
                  <a:cubicBezTo>
                    <a:pt x="6002" y="9773"/>
                    <a:pt x="6239" y="9512"/>
                    <a:pt x="6453" y="9227"/>
                  </a:cubicBezTo>
                  <a:cubicBezTo>
                    <a:pt x="6481" y="9189"/>
                    <a:pt x="6506" y="9156"/>
                    <a:pt x="6528" y="9127"/>
                  </a:cubicBezTo>
                  <a:lnTo>
                    <a:pt x="6528" y="9127"/>
                  </a:lnTo>
                  <a:cubicBezTo>
                    <a:pt x="6618" y="9137"/>
                    <a:pt x="6712" y="9142"/>
                    <a:pt x="6810" y="9142"/>
                  </a:cubicBezTo>
                  <a:cubicBezTo>
                    <a:pt x="7625" y="9142"/>
                    <a:pt x="8673" y="8834"/>
                    <a:pt x="9347" y="8776"/>
                  </a:cubicBezTo>
                  <a:lnTo>
                    <a:pt x="16985" y="7994"/>
                  </a:lnTo>
                  <a:cubicBezTo>
                    <a:pt x="17625" y="7922"/>
                    <a:pt x="17981" y="7092"/>
                    <a:pt x="17246" y="6808"/>
                  </a:cubicBezTo>
                  <a:cubicBezTo>
                    <a:pt x="16188" y="6399"/>
                    <a:pt x="15131" y="6006"/>
                    <a:pt x="14063" y="5636"/>
                  </a:cubicBezTo>
                  <a:lnTo>
                    <a:pt x="14063" y="5636"/>
                  </a:lnTo>
                  <a:lnTo>
                    <a:pt x="32239" y="1416"/>
                  </a:lnTo>
                  <a:close/>
                  <a:moveTo>
                    <a:pt x="32925" y="0"/>
                  </a:moveTo>
                  <a:cubicBezTo>
                    <a:pt x="32861" y="0"/>
                    <a:pt x="32797" y="8"/>
                    <a:pt x="32735" y="23"/>
                  </a:cubicBezTo>
                  <a:lnTo>
                    <a:pt x="11482" y="4934"/>
                  </a:lnTo>
                  <a:cubicBezTo>
                    <a:pt x="10699" y="5100"/>
                    <a:pt x="11007" y="5954"/>
                    <a:pt x="11600" y="6143"/>
                  </a:cubicBezTo>
                  <a:cubicBezTo>
                    <a:pt x="12462" y="6410"/>
                    <a:pt x="13324" y="6702"/>
                    <a:pt x="14180" y="7010"/>
                  </a:cubicBezTo>
                  <a:lnTo>
                    <a:pt x="14180" y="7010"/>
                  </a:lnTo>
                  <a:lnTo>
                    <a:pt x="8706" y="7567"/>
                  </a:lnTo>
                  <a:cubicBezTo>
                    <a:pt x="7900" y="7638"/>
                    <a:pt x="6737" y="7543"/>
                    <a:pt x="5955" y="7851"/>
                  </a:cubicBezTo>
                  <a:cubicBezTo>
                    <a:pt x="5026" y="8214"/>
                    <a:pt x="4205" y="9550"/>
                    <a:pt x="3555" y="10330"/>
                  </a:cubicBezTo>
                  <a:lnTo>
                    <a:pt x="3555" y="10330"/>
                  </a:lnTo>
                  <a:lnTo>
                    <a:pt x="665" y="11220"/>
                  </a:lnTo>
                  <a:cubicBezTo>
                    <a:pt x="72" y="11338"/>
                    <a:pt x="1" y="12192"/>
                    <a:pt x="594" y="12382"/>
                  </a:cubicBezTo>
                  <a:cubicBezTo>
                    <a:pt x="4935" y="14280"/>
                    <a:pt x="9228" y="16320"/>
                    <a:pt x="13474" y="18407"/>
                  </a:cubicBezTo>
                  <a:cubicBezTo>
                    <a:pt x="20282" y="21775"/>
                    <a:pt x="27374" y="25167"/>
                    <a:pt x="33423" y="29793"/>
                  </a:cubicBezTo>
                  <a:cubicBezTo>
                    <a:pt x="34467" y="30576"/>
                    <a:pt x="35416" y="31477"/>
                    <a:pt x="36270" y="32473"/>
                  </a:cubicBezTo>
                  <a:cubicBezTo>
                    <a:pt x="36701" y="32970"/>
                    <a:pt x="37172" y="33388"/>
                    <a:pt x="37843" y="33388"/>
                  </a:cubicBezTo>
                  <a:cubicBezTo>
                    <a:pt x="37910" y="33388"/>
                    <a:pt x="37978" y="33383"/>
                    <a:pt x="38049" y="33375"/>
                  </a:cubicBezTo>
                  <a:cubicBezTo>
                    <a:pt x="38523" y="33327"/>
                    <a:pt x="38855" y="32995"/>
                    <a:pt x="39282" y="32806"/>
                  </a:cubicBezTo>
                  <a:cubicBezTo>
                    <a:pt x="39765" y="32587"/>
                    <a:pt x="40298" y="32497"/>
                    <a:pt x="40835" y="32497"/>
                  </a:cubicBezTo>
                  <a:cubicBezTo>
                    <a:pt x="41406" y="32497"/>
                    <a:pt x="41983" y="32599"/>
                    <a:pt x="42508" y="32758"/>
                  </a:cubicBezTo>
                  <a:cubicBezTo>
                    <a:pt x="43362" y="33019"/>
                    <a:pt x="44240" y="33446"/>
                    <a:pt x="44809" y="34158"/>
                  </a:cubicBezTo>
                  <a:cubicBezTo>
                    <a:pt x="45070" y="34466"/>
                    <a:pt x="45165" y="34846"/>
                    <a:pt x="45402" y="35154"/>
                  </a:cubicBezTo>
                  <a:cubicBezTo>
                    <a:pt x="45761" y="35584"/>
                    <a:pt x="46295" y="35824"/>
                    <a:pt x="46841" y="35824"/>
                  </a:cubicBezTo>
                  <a:cubicBezTo>
                    <a:pt x="47019" y="35824"/>
                    <a:pt x="47197" y="35799"/>
                    <a:pt x="47371" y="35747"/>
                  </a:cubicBezTo>
                  <a:cubicBezTo>
                    <a:pt x="48391" y="35439"/>
                    <a:pt x="49316" y="35083"/>
                    <a:pt x="50384" y="34893"/>
                  </a:cubicBezTo>
                  <a:cubicBezTo>
                    <a:pt x="53132" y="34442"/>
                    <a:pt x="55961" y="34364"/>
                    <a:pt x="58764" y="34364"/>
                  </a:cubicBezTo>
                  <a:cubicBezTo>
                    <a:pt x="59348" y="34364"/>
                    <a:pt x="59931" y="34367"/>
                    <a:pt x="60512" y="34371"/>
                  </a:cubicBezTo>
                  <a:cubicBezTo>
                    <a:pt x="68127" y="34442"/>
                    <a:pt x="75741" y="35012"/>
                    <a:pt x="83332" y="35747"/>
                  </a:cubicBezTo>
                  <a:cubicBezTo>
                    <a:pt x="85063" y="35913"/>
                    <a:pt x="86795" y="36079"/>
                    <a:pt x="88550" y="36293"/>
                  </a:cubicBezTo>
                  <a:cubicBezTo>
                    <a:pt x="88573" y="36295"/>
                    <a:pt x="88597" y="36296"/>
                    <a:pt x="88621" y="36296"/>
                  </a:cubicBezTo>
                  <a:cubicBezTo>
                    <a:pt x="89093" y="36296"/>
                    <a:pt x="89737" y="35864"/>
                    <a:pt x="89286" y="35367"/>
                  </a:cubicBezTo>
                  <a:lnTo>
                    <a:pt x="87649" y="33565"/>
                  </a:lnTo>
                  <a:cubicBezTo>
                    <a:pt x="87545" y="33461"/>
                    <a:pt x="87239" y="33053"/>
                    <a:pt x="87173" y="33053"/>
                  </a:cubicBezTo>
                  <a:cubicBezTo>
                    <a:pt x="87169" y="33053"/>
                    <a:pt x="87166" y="33055"/>
                    <a:pt x="87164" y="33058"/>
                  </a:cubicBezTo>
                  <a:lnTo>
                    <a:pt x="87164" y="33058"/>
                  </a:lnTo>
                  <a:cubicBezTo>
                    <a:pt x="87079" y="32745"/>
                    <a:pt x="87024" y="32431"/>
                    <a:pt x="86985" y="32118"/>
                  </a:cubicBezTo>
                  <a:cubicBezTo>
                    <a:pt x="86724" y="30766"/>
                    <a:pt x="86724" y="29959"/>
                    <a:pt x="85633" y="29153"/>
                  </a:cubicBezTo>
                  <a:lnTo>
                    <a:pt x="79686" y="24807"/>
                  </a:lnTo>
                  <a:lnTo>
                    <a:pt x="79686" y="24807"/>
                  </a:lnTo>
                  <a:cubicBezTo>
                    <a:pt x="80601" y="24978"/>
                    <a:pt x="81516" y="25164"/>
                    <a:pt x="82430" y="25381"/>
                  </a:cubicBezTo>
                  <a:cubicBezTo>
                    <a:pt x="82500" y="25398"/>
                    <a:pt x="82567" y="25406"/>
                    <a:pt x="82630" y="25406"/>
                  </a:cubicBezTo>
                  <a:cubicBezTo>
                    <a:pt x="83195" y="25406"/>
                    <a:pt x="83493" y="24785"/>
                    <a:pt x="83023" y="24337"/>
                  </a:cubicBezTo>
                  <a:lnTo>
                    <a:pt x="67178" y="9346"/>
                  </a:lnTo>
                  <a:cubicBezTo>
                    <a:pt x="67057" y="9225"/>
                    <a:pt x="66839" y="9155"/>
                    <a:pt x="66623" y="9155"/>
                  </a:cubicBezTo>
                  <a:cubicBezTo>
                    <a:pt x="66374" y="9155"/>
                    <a:pt x="66128" y="9248"/>
                    <a:pt x="66039" y="9464"/>
                  </a:cubicBezTo>
                  <a:cubicBezTo>
                    <a:pt x="65304" y="11291"/>
                    <a:pt x="62742" y="12429"/>
                    <a:pt x="61105" y="13141"/>
                  </a:cubicBezTo>
                  <a:cubicBezTo>
                    <a:pt x="58212" y="14374"/>
                    <a:pt x="55175" y="14707"/>
                    <a:pt x="52163" y="15489"/>
                  </a:cubicBezTo>
                  <a:cubicBezTo>
                    <a:pt x="49952" y="16047"/>
                    <a:pt x="47908" y="17140"/>
                    <a:pt x="46201" y="18655"/>
                  </a:cubicBezTo>
                  <a:lnTo>
                    <a:pt x="46201" y="18655"/>
                  </a:lnTo>
                  <a:cubicBezTo>
                    <a:pt x="45548" y="16625"/>
                    <a:pt x="44436" y="14767"/>
                    <a:pt x="42959" y="13212"/>
                  </a:cubicBezTo>
                  <a:cubicBezTo>
                    <a:pt x="40777" y="10935"/>
                    <a:pt x="38262" y="9132"/>
                    <a:pt x="36341" y="6618"/>
                  </a:cubicBezTo>
                  <a:cubicBezTo>
                    <a:pt x="35321" y="5313"/>
                    <a:pt x="34396" y="3842"/>
                    <a:pt x="33921" y="2253"/>
                  </a:cubicBezTo>
                  <a:cubicBezTo>
                    <a:pt x="33803" y="1779"/>
                    <a:pt x="33732" y="1281"/>
                    <a:pt x="33708" y="782"/>
                  </a:cubicBezTo>
                  <a:cubicBezTo>
                    <a:pt x="33790" y="329"/>
                    <a:pt x="33353" y="0"/>
                    <a:pt x="32925" y="0"/>
                  </a:cubicBezTo>
                  <a:close/>
                </a:path>
              </a:pathLst>
            </a:custGeom>
            <a:solidFill>
              <a:schemeClr val="lt2"/>
            </a:solidFill>
            <a:ln w="762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41"/>
            <p:cNvSpPr/>
            <p:nvPr/>
          </p:nvSpPr>
          <p:spPr>
            <a:xfrm>
              <a:off x="2198031" y="4129144"/>
              <a:ext cx="2193600" cy="876525"/>
            </a:xfrm>
            <a:custGeom>
              <a:avLst/>
              <a:gdLst/>
              <a:ahLst/>
              <a:cxnLst/>
              <a:rect l="l" t="t" r="r" b="b"/>
              <a:pathLst>
                <a:path w="87744" h="35061" extrusionOk="0">
                  <a:moveTo>
                    <a:pt x="32048" y="1"/>
                  </a:moveTo>
                  <a:lnTo>
                    <a:pt x="10794" y="4935"/>
                  </a:lnTo>
                  <a:cubicBezTo>
                    <a:pt x="10794" y="4935"/>
                    <a:pt x="12905" y="5575"/>
                    <a:pt x="15989" y="6761"/>
                  </a:cubicBezTo>
                  <a:lnTo>
                    <a:pt x="5267" y="7852"/>
                  </a:lnTo>
                  <a:lnTo>
                    <a:pt x="3061" y="10272"/>
                  </a:lnTo>
                  <a:lnTo>
                    <a:pt x="1" y="11244"/>
                  </a:lnTo>
                  <a:cubicBezTo>
                    <a:pt x="1" y="11244"/>
                    <a:pt x="30862" y="24836"/>
                    <a:pt x="35914" y="31502"/>
                  </a:cubicBezTo>
                  <a:cubicBezTo>
                    <a:pt x="35914" y="31502"/>
                    <a:pt x="36269" y="32173"/>
                    <a:pt x="36852" y="32173"/>
                  </a:cubicBezTo>
                  <a:cubicBezTo>
                    <a:pt x="37052" y="32173"/>
                    <a:pt x="37279" y="32094"/>
                    <a:pt x="37527" y="31881"/>
                  </a:cubicBezTo>
                  <a:lnTo>
                    <a:pt x="37622" y="31834"/>
                  </a:lnTo>
                  <a:cubicBezTo>
                    <a:pt x="38166" y="31467"/>
                    <a:pt x="38947" y="31263"/>
                    <a:pt x="39846" y="31263"/>
                  </a:cubicBezTo>
                  <a:cubicBezTo>
                    <a:pt x="40398" y="31263"/>
                    <a:pt x="40994" y="31340"/>
                    <a:pt x="41607" y="31502"/>
                  </a:cubicBezTo>
                  <a:lnTo>
                    <a:pt x="41726" y="31549"/>
                  </a:lnTo>
                  <a:cubicBezTo>
                    <a:pt x="43244" y="31976"/>
                    <a:pt x="44406" y="32854"/>
                    <a:pt x="44857" y="33779"/>
                  </a:cubicBezTo>
                  <a:lnTo>
                    <a:pt x="44928" y="33898"/>
                  </a:lnTo>
                  <a:cubicBezTo>
                    <a:pt x="45122" y="34437"/>
                    <a:pt x="45468" y="34584"/>
                    <a:pt x="45788" y="34584"/>
                  </a:cubicBezTo>
                  <a:cubicBezTo>
                    <a:pt x="46171" y="34584"/>
                    <a:pt x="46517" y="34372"/>
                    <a:pt x="46517" y="34372"/>
                  </a:cubicBezTo>
                  <a:cubicBezTo>
                    <a:pt x="48772" y="33438"/>
                    <a:pt x="53217" y="33108"/>
                    <a:pt x="58383" y="33108"/>
                  </a:cubicBezTo>
                  <a:cubicBezTo>
                    <a:pt x="70935" y="33108"/>
                    <a:pt x="87744" y="35060"/>
                    <a:pt x="87744" y="35060"/>
                  </a:cubicBezTo>
                  <a:lnTo>
                    <a:pt x="85585" y="32688"/>
                  </a:lnTo>
                  <a:lnTo>
                    <a:pt x="84921" y="29486"/>
                  </a:lnTo>
                  <a:lnTo>
                    <a:pt x="76192" y="23105"/>
                  </a:lnTo>
                  <a:lnTo>
                    <a:pt x="76192" y="23105"/>
                  </a:lnTo>
                  <a:cubicBezTo>
                    <a:pt x="79465" y="23650"/>
                    <a:pt x="81624" y="24172"/>
                    <a:pt x="81624" y="24172"/>
                  </a:cubicBezTo>
                  <a:lnTo>
                    <a:pt x="65755" y="9157"/>
                  </a:lnTo>
                  <a:cubicBezTo>
                    <a:pt x="65755" y="9157"/>
                    <a:pt x="64189" y="13261"/>
                    <a:pt x="52969" y="15158"/>
                  </a:cubicBezTo>
                  <a:cubicBezTo>
                    <a:pt x="49174" y="15799"/>
                    <a:pt x="46612" y="17483"/>
                    <a:pt x="44881" y="19404"/>
                  </a:cubicBezTo>
                  <a:cubicBezTo>
                    <a:pt x="44382" y="16866"/>
                    <a:pt x="43007" y="14138"/>
                    <a:pt x="40065" y="11671"/>
                  </a:cubicBezTo>
                  <a:cubicBezTo>
                    <a:pt x="31336" y="4342"/>
                    <a:pt x="32048" y="1"/>
                    <a:pt x="3204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41"/>
            <p:cNvSpPr/>
            <p:nvPr/>
          </p:nvSpPr>
          <p:spPr>
            <a:xfrm>
              <a:off x="2198031" y="4378819"/>
              <a:ext cx="1098900" cy="554650"/>
            </a:xfrm>
            <a:custGeom>
              <a:avLst/>
              <a:gdLst/>
              <a:ahLst/>
              <a:cxnLst/>
              <a:rect l="l" t="t" r="r" b="b"/>
              <a:pathLst>
                <a:path w="43956" h="22186" extrusionOk="0">
                  <a:moveTo>
                    <a:pt x="4010" y="0"/>
                  </a:moveTo>
                  <a:lnTo>
                    <a:pt x="1" y="1257"/>
                  </a:lnTo>
                  <a:cubicBezTo>
                    <a:pt x="1" y="1257"/>
                    <a:pt x="30862" y="14849"/>
                    <a:pt x="35914" y="21515"/>
                  </a:cubicBezTo>
                  <a:cubicBezTo>
                    <a:pt x="35914" y="21515"/>
                    <a:pt x="36269" y="22186"/>
                    <a:pt x="36862" y="22186"/>
                  </a:cubicBezTo>
                  <a:cubicBezTo>
                    <a:pt x="37065" y="22186"/>
                    <a:pt x="37296" y="22107"/>
                    <a:pt x="37551" y="21894"/>
                  </a:cubicBezTo>
                  <a:lnTo>
                    <a:pt x="37646" y="21847"/>
                  </a:lnTo>
                  <a:cubicBezTo>
                    <a:pt x="38175" y="21480"/>
                    <a:pt x="38959" y="21276"/>
                    <a:pt x="39858" y="21276"/>
                  </a:cubicBezTo>
                  <a:cubicBezTo>
                    <a:pt x="40409" y="21276"/>
                    <a:pt x="41003" y="21353"/>
                    <a:pt x="41607" y="21515"/>
                  </a:cubicBezTo>
                  <a:lnTo>
                    <a:pt x="41726" y="21562"/>
                  </a:lnTo>
                  <a:lnTo>
                    <a:pt x="43955" y="17055"/>
                  </a:lnTo>
                  <a:lnTo>
                    <a:pt x="401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41"/>
            <p:cNvSpPr/>
            <p:nvPr/>
          </p:nvSpPr>
          <p:spPr>
            <a:xfrm>
              <a:off x="3236406" y="4791544"/>
              <a:ext cx="1155825" cy="214125"/>
            </a:xfrm>
            <a:custGeom>
              <a:avLst/>
              <a:gdLst/>
              <a:ahLst/>
              <a:cxnLst/>
              <a:rect l="l" t="t" r="r" b="b"/>
              <a:pathLst>
                <a:path w="46233" h="8565" extrusionOk="0">
                  <a:moveTo>
                    <a:pt x="309" y="1"/>
                  </a:moveTo>
                  <a:lnTo>
                    <a:pt x="1" y="5006"/>
                  </a:lnTo>
                  <a:lnTo>
                    <a:pt x="72" y="5030"/>
                  </a:lnTo>
                  <a:cubicBezTo>
                    <a:pt x="1638" y="5457"/>
                    <a:pt x="2871" y="6358"/>
                    <a:pt x="3322" y="7307"/>
                  </a:cubicBezTo>
                  <a:lnTo>
                    <a:pt x="3393" y="7402"/>
                  </a:lnTo>
                  <a:cubicBezTo>
                    <a:pt x="3598" y="7941"/>
                    <a:pt x="3945" y="8088"/>
                    <a:pt x="4262" y="8088"/>
                  </a:cubicBezTo>
                  <a:cubicBezTo>
                    <a:pt x="4644" y="8088"/>
                    <a:pt x="4982" y="7876"/>
                    <a:pt x="4982" y="7876"/>
                  </a:cubicBezTo>
                  <a:cubicBezTo>
                    <a:pt x="7242" y="6950"/>
                    <a:pt x="11685" y="6622"/>
                    <a:pt x="16849" y="6622"/>
                  </a:cubicBezTo>
                  <a:cubicBezTo>
                    <a:pt x="29410" y="6622"/>
                    <a:pt x="46233" y="8564"/>
                    <a:pt x="46233" y="8564"/>
                  </a:cubicBezTo>
                  <a:lnTo>
                    <a:pt x="43386" y="5457"/>
                  </a:lnTo>
                  <a:lnTo>
                    <a:pt x="30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41"/>
            <p:cNvSpPr/>
            <p:nvPr/>
          </p:nvSpPr>
          <p:spPr>
            <a:xfrm>
              <a:off x="2253781" y="4404319"/>
              <a:ext cx="1042550" cy="482150"/>
            </a:xfrm>
            <a:custGeom>
              <a:avLst/>
              <a:gdLst/>
              <a:ahLst/>
              <a:cxnLst/>
              <a:rect l="l" t="t" r="r" b="b"/>
              <a:pathLst>
                <a:path w="41702" h="19286" extrusionOk="0">
                  <a:moveTo>
                    <a:pt x="1187" y="0"/>
                  </a:moveTo>
                  <a:lnTo>
                    <a:pt x="1" y="190"/>
                  </a:lnTo>
                  <a:cubicBezTo>
                    <a:pt x="1" y="190"/>
                    <a:pt x="27279" y="10746"/>
                    <a:pt x="34728" y="18977"/>
                  </a:cubicBezTo>
                  <a:lnTo>
                    <a:pt x="34775" y="18977"/>
                  </a:lnTo>
                  <a:cubicBezTo>
                    <a:pt x="35209" y="18845"/>
                    <a:pt x="35760" y="18776"/>
                    <a:pt x="36392" y="18776"/>
                  </a:cubicBezTo>
                  <a:cubicBezTo>
                    <a:pt x="37350" y="18776"/>
                    <a:pt x="38495" y="18933"/>
                    <a:pt x="39709" y="19261"/>
                  </a:cubicBezTo>
                  <a:lnTo>
                    <a:pt x="39804" y="19285"/>
                  </a:lnTo>
                  <a:lnTo>
                    <a:pt x="41702" y="16059"/>
                  </a:lnTo>
                  <a:lnTo>
                    <a:pt x="118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41"/>
            <p:cNvSpPr/>
            <p:nvPr/>
          </p:nvSpPr>
          <p:spPr>
            <a:xfrm>
              <a:off x="3244131" y="4791544"/>
              <a:ext cx="1099475" cy="185050"/>
            </a:xfrm>
            <a:custGeom>
              <a:avLst/>
              <a:gdLst/>
              <a:ahLst/>
              <a:cxnLst/>
              <a:rect l="l" t="t" r="r" b="b"/>
              <a:pathLst>
                <a:path w="43979" h="7402" extrusionOk="0">
                  <a:moveTo>
                    <a:pt x="0" y="1"/>
                  </a:moveTo>
                  <a:lnTo>
                    <a:pt x="0" y="3749"/>
                  </a:lnTo>
                  <a:lnTo>
                    <a:pt x="95" y="3772"/>
                  </a:lnTo>
                  <a:cubicBezTo>
                    <a:pt x="2064" y="4294"/>
                    <a:pt x="3677" y="5148"/>
                    <a:pt x="4436" y="5979"/>
                  </a:cubicBezTo>
                  <a:lnTo>
                    <a:pt x="4555" y="6050"/>
                  </a:lnTo>
                  <a:cubicBezTo>
                    <a:pt x="7337" y="5164"/>
                    <a:pt x="11382" y="4837"/>
                    <a:pt x="15833" y="4837"/>
                  </a:cubicBezTo>
                  <a:cubicBezTo>
                    <a:pt x="28310" y="4837"/>
                    <a:pt x="43979" y="7402"/>
                    <a:pt x="43979" y="7402"/>
                  </a:cubicBezTo>
                  <a:lnTo>
                    <a:pt x="43054" y="661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41"/>
            <p:cNvSpPr/>
            <p:nvPr/>
          </p:nvSpPr>
          <p:spPr>
            <a:xfrm>
              <a:off x="3234056" y="4826544"/>
              <a:ext cx="21350" cy="2400"/>
            </a:xfrm>
            <a:custGeom>
              <a:avLst/>
              <a:gdLst/>
              <a:ahLst/>
              <a:cxnLst/>
              <a:rect l="l" t="t" r="r" b="b"/>
              <a:pathLst>
                <a:path w="854" h="96" extrusionOk="0">
                  <a:moveTo>
                    <a:pt x="0" y="0"/>
                  </a:moveTo>
                  <a:lnTo>
                    <a:pt x="854" y="95"/>
                  </a:lnTo>
                  <a:cubicBezTo>
                    <a:pt x="593" y="48"/>
                    <a:pt x="308" y="0"/>
                    <a:pt x="24" y="0"/>
                  </a:cubicBezTo>
                  <a:close/>
                </a:path>
              </a:pathLst>
            </a:custGeom>
            <a:solidFill>
              <a:srgbClr val="F8E6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41"/>
            <p:cNvSpPr/>
            <p:nvPr/>
          </p:nvSpPr>
          <p:spPr>
            <a:xfrm>
              <a:off x="3296306" y="4637319"/>
              <a:ext cx="1024775" cy="274650"/>
            </a:xfrm>
            <a:custGeom>
              <a:avLst/>
              <a:gdLst/>
              <a:ahLst/>
              <a:cxnLst/>
              <a:rect l="l" t="t" r="r" b="b"/>
              <a:pathLst>
                <a:path w="40991" h="10986" extrusionOk="0">
                  <a:moveTo>
                    <a:pt x="23211" y="0"/>
                  </a:moveTo>
                  <a:cubicBezTo>
                    <a:pt x="14878" y="0"/>
                    <a:pt x="4261" y="1391"/>
                    <a:pt x="1" y="7830"/>
                  </a:cubicBezTo>
                  <a:lnTo>
                    <a:pt x="26900" y="10440"/>
                  </a:lnTo>
                  <a:lnTo>
                    <a:pt x="39970" y="10985"/>
                  </a:lnTo>
                  <a:lnTo>
                    <a:pt x="40990" y="9159"/>
                  </a:lnTo>
                  <a:lnTo>
                    <a:pt x="28727" y="192"/>
                  </a:lnTo>
                  <a:cubicBezTo>
                    <a:pt x="27102" y="81"/>
                    <a:pt x="25223" y="0"/>
                    <a:pt x="23211" y="0"/>
                  </a:cubicBezTo>
                  <a:close/>
                </a:path>
              </a:pathLst>
            </a:custGeom>
            <a:solidFill>
              <a:srgbClr val="FE8F86">
                <a:alpha val="8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625;p41"/>
            <p:cNvSpPr/>
            <p:nvPr/>
          </p:nvSpPr>
          <p:spPr>
            <a:xfrm>
              <a:off x="3241756" y="4700169"/>
              <a:ext cx="1101850" cy="276425"/>
            </a:xfrm>
            <a:custGeom>
              <a:avLst/>
              <a:gdLst/>
              <a:ahLst/>
              <a:cxnLst/>
              <a:rect l="l" t="t" r="r" b="b"/>
              <a:pathLst>
                <a:path w="44074" h="11057" extrusionOk="0">
                  <a:moveTo>
                    <a:pt x="0" y="5079"/>
                  </a:moveTo>
                  <a:lnTo>
                    <a:pt x="0" y="5079"/>
                  </a:lnTo>
                  <a:cubicBezTo>
                    <a:pt x="211" y="5096"/>
                    <a:pt x="412" y="5125"/>
                    <a:pt x="604" y="5164"/>
                  </a:cubicBezTo>
                  <a:lnTo>
                    <a:pt x="604" y="5164"/>
                  </a:lnTo>
                  <a:cubicBezTo>
                    <a:pt x="406" y="5122"/>
                    <a:pt x="204" y="5093"/>
                    <a:pt x="0" y="5079"/>
                  </a:cubicBezTo>
                  <a:close/>
                  <a:moveTo>
                    <a:pt x="604" y="5164"/>
                  </a:moveTo>
                  <a:cubicBezTo>
                    <a:pt x="1076" y="5265"/>
                    <a:pt x="1528" y="5445"/>
                    <a:pt x="1945" y="5696"/>
                  </a:cubicBezTo>
                  <a:cubicBezTo>
                    <a:pt x="1934" y="5689"/>
                    <a:pt x="1929" y="5677"/>
                    <a:pt x="1929" y="5661"/>
                  </a:cubicBezTo>
                  <a:lnTo>
                    <a:pt x="1929" y="5661"/>
                  </a:lnTo>
                  <a:cubicBezTo>
                    <a:pt x="1541" y="5440"/>
                    <a:pt x="1102" y="5267"/>
                    <a:pt x="604" y="5164"/>
                  </a:cubicBezTo>
                  <a:close/>
                  <a:moveTo>
                    <a:pt x="11811" y="1"/>
                  </a:moveTo>
                  <a:cubicBezTo>
                    <a:pt x="11748" y="1"/>
                    <a:pt x="11686" y="2"/>
                    <a:pt x="11624" y="3"/>
                  </a:cubicBezTo>
                  <a:cubicBezTo>
                    <a:pt x="9157" y="27"/>
                    <a:pt x="6761" y="881"/>
                    <a:pt x="4863" y="2470"/>
                  </a:cubicBezTo>
                  <a:cubicBezTo>
                    <a:pt x="4591" y="2674"/>
                    <a:pt x="1924" y="5294"/>
                    <a:pt x="1929" y="5661"/>
                  </a:cubicBezTo>
                  <a:lnTo>
                    <a:pt x="1929" y="5661"/>
                  </a:lnTo>
                  <a:cubicBezTo>
                    <a:pt x="4129" y="6916"/>
                    <a:pt x="4650" y="9705"/>
                    <a:pt x="4650" y="9705"/>
                  </a:cubicBezTo>
                  <a:cubicBezTo>
                    <a:pt x="6683" y="7792"/>
                    <a:pt x="9767" y="7121"/>
                    <a:pt x="13582" y="7121"/>
                  </a:cubicBezTo>
                  <a:cubicBezTo>
                    <a:pt x="17243" y="7121"/>
                    <a:pt x="21579" y="7739"/>
                    <a:pt x="26307" y="8471"/>
                  </a:cubicBezTo>
                  <a:cubicBezTo>
                    <a:pt x="33969" y="9657"/>
                    <a:pt x="44074" y="11057"/>
                    <a:pt x="44074" y="11057"/>
                  </a:cubicBezTo>
                  <a:lnTo>
                    <a:pt x="43172" y="6645"/>
                  </a:lnTo>
                  <a:cubicBezTo>
                    <a:pt x="41675" y="7114"/>
                    <a:pt x="40125" y="7307"/>
                    <a:pt x="38563" y="7307"/>
                  </a:cubicBezTo>
                  <a:cubicBezTo>
                    <a:pt x="35548" y="7307"/>
                    <a:pt x="32488" y="6587"/>
                    <a:pt x="29675" y="5743"/>
                  </a:cubicBezTo>
                  <a:cubicBezTo>
                    <a:pt x="25903" y="4628"/>
                    <a:pt x="22488" y="2731"/>
                    <a:pt x="18716" y="1521"/>
                  </a:cubicBezTo>
                  <a:cubicBezTo>
                    <a:pt x="16521" y="851"/>
                    <a:pt x="14147" y="1"/>
                    <a:pt x="118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41"/>
            <p:cNvSpPr/>
            <p:nvPr/>
          </p:nvSpPr>
          <p:spPr>
            <a:xfrm>
              <a:off x="3389756" y="4747569"/>
              <a:ext cx="469625" cy="98025"/>
            </a:xfrm>
            <a:custGeom>
              <a:avLst/>
              <a:gdLst/>
              <a:ahLst/>
              <a:cxnLst/>
              <a:rect l="l" t="t" r="r" b="b"/>
              <a:pathLst>
                <a:path w="18785" h="3921" extrusionOk="0">
                  <a:moveTo>
                    <a:pt x="5584" y="0"/>
                  </a:moveTo>
                  <a:cubicBezTo>
                    <a:pt x="3724" y="0"/>
                    <a:pt x="1892" y="440"/>
                    <a:pt x="129" y="1594"/>
                  </a:cubicBezTo>
                  <a:cubicBezTo>
                    <a:pt x="1" y="1674"/>
                    <a:pt x="101" y="1733"/>
                    <a:pt x="215" y="1733"/>
                  </a:cubicBezTo>
                  <a:cubicBezTo>
                    <a:pt x="270" y="1733"/>
                    <a:pt x="328" y="1719"/>
                    <a:pt x="366" y="1689"/>
                  </a:cubicBezTo>
                  <a:cubicBezTo>
                    <a:pt x="2022" y="605"/>
                    <a:pt x="3758" y="190"/>
                    <a:pt x="5528" y="190"/>
                  </a:cubicBezTo>
                  <a:cubicBezTo>
                    <a:pt x="9841" y="190"/>
                    <a:pt x="14350" y="2657"/>
                    <a:pt x="18370" y="3918"/>
                  </a:cubicBezTo>
                  <a:cubicBezTo>
                    <a:pt x="18378" y="3920"/>
                    <a:pt x="18387" y="3921"/>
                    <a:pt x="18396" y="3921"/>
                  </a:cubicBezTo>
                  <a:cubicBezTo>
                    <a:pt x="18528" y="3921"/>
                    <a:pt x="18785" y="3773"/>
                    <a:pt x="18608" y="3729"/>
                  </a:cubicBezTo>
                  <a:cubicBezTo>
                    <a:pt x="14481" y="2431"/>
                    <a:pt x="9956" y="0"/>
                    <a:pt x="55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41"/>
            <p:cNvSpPr/>
            <p:nvPr/>
          </p:nvSpPr>
          <p:spPr>
            <a:xfrm>
              <a:off x="3513731" y="4810819"/>
              <a:ext cx="534975" cy="91675"/>
            </a:xfrm>
            <a:custGeom>
              <a:avLst/>
              <a:gdLst/>
              <a:ahLst/>
              <a:cxnLst/>
              <a:rect l="l" t="t" r="r" b="b"/>
              <a:pathLst>
                <a:path w="21399" h="3667" extrusionOk="0">
                  <a:moveTo>
                    <a:pt x="2839" y="0"/>
                  </a:moveTo>
                  <a:cubicBezTo>
                    <a:pt x="1988" y="0"/>
                    <a:pt x="1121" y="63"/>
                    <a:pt x="223" y="202"/>
                  </a:cubicBezTo>
                  <a:cubicBezTo>
                    <a:pt x="0" y="225"/>
                    <a:pt x="49" y="539"/>
                    <a:pt x="251" y="539"/>
                  </a:cubicBezTo>
                  <a:cubicBezTo>
                    <a:pt x="265" y="539"/>
                    <a:pt x="279" y="537"/>
                    <a:pt x="294" y="534"/>
                  </a:cubicBezTo>
                  <a:lnTo>
                    <a:pt x="294" y="511"/>
                  </a:lnTo>
                  <a:cubicBezTo>
                    <a:pt x="1102" y="388"/>
                    <a:pt x="1885" y="333"/>
                    <a:pt x="2652" y="333"/>
                  </a:cubicBezTo>
                  <a:cubicBezTo>
                    <a:pt x="5573" y="333"/>
                    <a:pt x="8255" y="1126"/>
                    <a:pt x="11205" y="1934"/>
                  </a:cubicBezTo>
                  <a:cubicBezTo>
                    <a:pt x="14455" y="2835"/>
                    <a:pt x="17800" y="3428"/>
                    <a:pt x="21144" y="3666"/>
                  </a:cubicBezTo>
                  <a:cubicBezTo>
                    <a:pt x="21152" y="3666"/>
                    <a:pt x="21159" y="3667"/>
                    <a:pt x="21166" y="3667"/>
                  </a:cubicBezTo>
                  <a:cubicBezTo>
                    <a:pt x="21361" y="3667"/>
                    <a:pt x="21398" y="3356"/>
                    <a:pt x="21192" y="3334"/>
                  </a:cubicBezTo>
                  <a:cubicBezTo>
                    <a:pt x="17325" y="3025"/>
                    <a:pt x="13483" y="2314"/>
                    <a:pt x="9758" y="1175"/>
                  </a:cubicBezTo>
                  <a:cubicBezTo>
                    <a:pt x="7392" y="479"/>
                    <a:pt x="5179" y="0"/>
                    <a:pt x="283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41"/>
            <p:cNvSpPr/>
            <p:nvPr/>
          </p:nvSpPr>
          <p:spPr>
            <a:xfrm>
              <a:off x="3231681" y="4358044"/>
              <a:ext cx="1006975" cy="484525"/>
            </a:xfrm>
            <a:custGeom>
              <a:avLst/>
              <a:gdLst/>
              <a:ahLst/>
              <a:cxnLst/>
              <a:rect l="l" t="t" r="r" b="b"/>
              <a:pathLst>
                <a:path w="40279" h="19381" extrusionOk="0">
                  <a:moveTo>
                    <a:pt x="24409" y="1"/>
                  </a:moveTo>
                  <a:cubicBezTo>
                    <a:pt x="24409" y="1"/>
                    <a:pt x="22843" y="4105"/>
                    <a:pt x="11623" y="6002"/>
                  </a:cubicBezTo>
                  <a:cubicBezTo>
                    <a:pt x="380" y="7924"/>
                    <a:pt x="0" y="18740"/>
                    <a:pt x="0" y="18740"/>
                  </a:cubicBezTo>
                  <a:lnTo>
                    <a:pt x="119" y="18740"/>
                  </a:lnTo>
                  <a:cubicBezTo>
                    <a:pt x="902" y="18740"/>
                    <a:pt x="1684" y="18954"/>
                    <a:pt x="2348" y="19381"/>
                  </a:cubicBezTo>
                  <a:cubicBezTo>
                    <a:pt x="5506" y="14161"/>
                    <a:pt x="13327" y="12709"/>
                    <a:pt x="21052" y="12709"/>
                  </a:cubicBezTo>
                  <a:cubicBezTo>
                    <a:pt x="30741" y="12709"/>
                    <a:pt x="40278" y="14992"/>
                    <a:pt x="40278" y="14992"/>
                  </a:cubicBezTo>
                  <a:lnTo>
                    <a:pt x="2440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41"/>
            <p:cNvSpPr/>
            <p:nvPr/>
          </p:nvSpPr>
          <p:spPr>
            <a:xfrm>
              <a:off x="3408256" y="4847119"/>
              <a:ext cx="255525" cy="37750"/>
            </a:xfrm>
            <a:custGeom>
              <a:avLst/>
              <a:gdLst/>
              <a:ahLst/>
              <a:cxnLst/>
              <a:rect l="l" t="t" r="r" b="b"/>
              <a:pathLst>
                <a:path w="10221" h="1510" extrusionOk="0">
                  <a:moveTo>
                    <a:pt x="5950" y="0"/>
                  </a:moveTo>
                  <a:cubicBezTo>
                    <a:pt x="3963" y="0"/>
                    <a:pt x="1985" y="433"/>
                    <a:pt x="148" y="1289"/>
                  </a:cubicBezTo>
                  <a:cubicBezTo>
                    <a:pt x="0" y="1352"/>
                    <a:pt x="248" y="1510"/>
                    <a:pt x="387" y="1510"/>
                  </a:cubicBezTo>
                  <a:cubicBezTo>
                    <a:pt x="405" y="1510"/>
                    <a:pt x="420" y="1507"/>
                    <a:pt x="433" y="1502"/>
                  </a:cubicBezTo>
                  <a:cubicBezTo>
                    <a:pt x="2201" y="653"/>
                    <a:pt x="4130" y="226"/>
                    <a:pt x="6068" y="226"/>
                  </a:cubicBezTo>
                  <a:cubicBezTo>
                    <a:pt x="7380" y="226"/>
                    <a:pt x="8695" y="422"/>
                    <a:pt x="9969" y="814"/>
                  </a:cubicBezTo>
                  <a:cubicBezTo>
                    <a:pt x="10001" y="825"/>
                    <a:pt x="10031" y="830"/>
                    <a:pt x="10056" y="830"/>
                  </a:cubicBezTo>
                  <a:cubicBezTo>
                    <a:pt x="10197" y="830"/>
                    <a:pt x="10221" y="685"/>
                    <a:pt x="10040" y="624"/>
                  </a:cubicBezTo>
                  <a:cubicBezTo>
                    <a:pt x="8702" y="207"/>
                    <a:pt x="7324" y="0"/>
                    <a:pt x="5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41"/>
            <p:cNvSpPr/>
            <p:nvPr/>
          </p:nvSpPr>
          <p:spPr>
            <a:xfrm>
              <a:off x="3267256" y="4832469"/>
              <a:ext cx="20175" cy="8925"/>
            </a:xfrm>
            <a:custGeom>
              <a:avLst/>
              <a:gdLst/>
              <a:ahLst/>
              <a:cxnLst/>
              <a:rect l="l" t="t" r="r" b="b"/>
              <a:pathLst>
                <a:path w="807" h="357" extrusionOk="0">
                  <a:moveTo>
                    <a:pt x="0" y="1"/>
                  </a:moveTo>
                  <a:lnTo>
                    <a:pt x="807" y="356"/>
                  </a:lnTo>
                  <a:lnTo>
                    <a:pt x="807" y="356"/>
                  </a:lnTo>
                  <a:lnTo>
                    <a:pt x="783" y="333"/>
                  </a:lnTo>
                  <a:cubicBezTo>
                    <a:pt x="522" y="190"/>
                    <a:pt x="261" y="72"/>
                    <a:pt x="0" y="1"/>
                  </a:cubicBezTo>
                  <a:close/>
                </a:path>
              </a:pathLst>
            </a:custGeom>
            <a:solidFill>
              <a:srgbClr val="F8E6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41"/>
            <p:cNvSpPr/>
            <p:nvPr/>
          </p:nvSpPr>
          <p:spPr>
            <a:xfrm>
              <a:off x="2327906" y="4287494"/>
              <a:ext cx="902000" cy="527200"/>
            </a:xfrm>
            <a:custGeom>
              <a:avLst/>
              <a:gdLst/>
              <a:ahLst/>
              <a:cxnLst/>
              <a:rect l="l" t="t" r="r" b="b"/>
              <a:pathLst>
                <a:path w="36080" h="21088" extrusionOk="0">
                  <a:moveTo>
                    <a:pt x="15182" y="0"/>
                  </a:moveTo>
                  <a:lnTo>
                    <a:pt x="48" y="1518"/>
                  </a:lnTo>
                  <a:lnTo>
                    <a:pt x="1" y="3629"/>
                  </a:lnTo>
                  <a:lnTo>
                    <a:pt x="11576" y="9749"/>
                  </a:lnTo>
                  <a:lnTo>
                    <a:pt x="36080" y="21088"/>
                  </a:lnTo>
                  <a:cubicBezTo>
                    <a:pt x="35558" y="11528"/>
                    <a:pt x="22654" y="3724"/>
                    <a:pt x="15182" y="0"/>
                  </a:cubicBezTo>
                  <a:close/>
                </a:path>
              </a:pathLst>
            </a:custGeom>
            <a:solidFill>
              <a:srgbClr val="FE8F86">
                <a:alpha val="8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41"/>
            <p:cNvSpPr/>
            <p:nvPr/>
          </p:nvSpPr>
          <p:spPr>
            <a:xfrm>
              <a:off x="2254381" y="4325444"/>
              <a:ext cx="1026525" cy="553300"/>
            </a:xfrm>
            <a:custGeom>
              <a:avLst/>
              <a:gdLst/>
              <a:ahLst/>
              <a:cxnLst/>
              <a:rect l="l" t="t" r="r" b="b"/>
              <a:pathLst>
                <a:path w="41061" h="22132" extrusionOk="0">
                  <a:moveTo>
                    <a:pt x="39106" y="19998"/>
                  </a:moveTo>
                  <a:cubicBezTo>
                    <a:pt x="39098" y="20027"/>
                    <a:pt x="39086" y="20043"/>
                    <a:pt x="39068" y="20044"/>
                  </a:cubicBezTo>
                  <a:cubicBezTo>
                    <a:pt x="39118" y="20043"/>
                    <a:pt x="39167" y="20042"/>
                    <a:pt x="39215" y="20042"/>
                  </a:cubicBezTo>
                  <a:cubicBezTo>
                    <a:pt x="39814" y="20042"/>
                    <a:pt x="40394" y="20169"/>
                    <a:pt x="40955" y="20422"/>
                  </a:cubicBezTo>
                  <a:lnTo>
                    <a:pt x="40955" y="20422"/>
                  </a:lnTo>
                  <a:cubicBezTo>
                    <a:pt x="40311" y="20130"/>
                    <a:pt x="39690" y="20006"/>
                    <a:pt x="39106" y="19998"/>
                  </a:cubicBezTo>
                  <a:close/>
                  <a:moveTo>
                    <a:pt x="40955" y="20422"/>
                  </a:moveTo>
                  <a:cubicBezTo>
                    <a:pt x="40991" y="20438"/>
                    <a:pt x="41026" y="20454"/>
                    <a:pt x="41061" y="20471"/>
                  </a:cubicBezTo>
                  <a:cubicBezTo>
                    <a:pt x="41026" y="20454"/>
                    <a:pt x="40991" y="20438"/>
                    <a:pt x="40955" y="20422"/>
                  </a:cubicBezTo>
                  <a:close/>
                  <a:moveTo>
                    <a:pt x="3013" y="0"/>
                  </a:moveTo>
                  <a:lnTo>
                    <a:pt x="0" y="3345"/>
                  </a:lnTo>
                  <a:cubicBezTo>
                    <a:pt x="0" y="3345"/>
                    <a:pt x="9417" y="7259"/>
                    <a:pt x="16629" y="10105"/>
                  </a:cubicBezTo>
                  <a:cubicBezTo>
                    <a:pt x="25714" y="13711"/>
                    <a:pt x="33162" y="16866"/>
                    <a:pt x="34704" y="22132"/>
                  </a:cubicBezTo>
                  <a:cubicBezTo>
                    <a:pt x="34704" y="22132"/>
                    <a:pt x="36520" y="19997"/>
                    <a:pt x="39041" y="19997"/>
                  </a:cubicBezTo>
                  <a:cubicBezTo>
                    <a:pt x="39063" y="19997"/>
                    <a:pt x="39085" y="19997"/>
                    <a:pt x="39106" y="19998"/>
                  </a:cubicBezTo>
                  <a:lnTo>
                    <a:pt x="39106" y="19998"/>
                  </a:lnTo>
                  <a:cubicBezTo>
                    <a:pt x="39228" y="19554"/>
                    <a:pt x="38301" y="16086"/>
                    <a:pt x="38167" y="15775"/>
                  </a:cubicBezTo>
                  <a:cubicBezTo>
                    <a:pt x="37313" y="13450"/>
                    <a:pt x="35700" y="11481"/>
                    <a:pt x="33565" y="10224"/>
                  </a:cubicBezTo>
                  <a:cubicBezTo>
                    <a:pt x="31549" y="8967"/>
                    <a:pt x="28987" y="8492"/>
                    <a:pt x="26686" y="7970"/>
                  </a:cubicBezTo>
                  <a:cubicBezTo>
                    <a:pt x="22843" y="7069"/>
                    <a:pt x="18906" y="6998"/>
                    <a:pt x="15087" y="6049"/>
                  </a:cubicBezTo>
                  <a:cubicBezTo>
                    <a:pt x="10770" y="5005"/>
                    <a:pt x="6073" y="3392"/>
                    <a:pt x="3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41"/>
            <p:cNvSpPr/>
            <p:nvPr/>
          </p:nvSpPr>
          <p:spPr>
            <a:xfrm>
              <a:off x="2738581" y="4540044"/>
              <a:ext cx="433825" cy="188550"/>
            </a:xfrm>
            <a:custGeom>
              <a:avLst/>
              <a:gdLst/>
              <a:ahLst/>
              <a:cxnLst/>
              <a:rect l="l" t="t" r="r" b="b"/>
              <a:pathLst>
                <a:path w="17353" h="7542" extrusionOk="0">
                  <a:moveTo>
                    <a:pt x="390" y="1"/>
                  </a:moveTo>
                  <a:cubicBezTo>
                    <a:pt x="258" y="1"/>
                    <a:pt x="1" y="149"/>
                    <a:pt x="178" y="193"/>
                  </a:cubicBezTo>
                  <a:cubicBezTo>
                    <a:pt x="6037" y="1545"/>
                    <a:pt x="13913" y="1308"/>
                    <a:pt x="16949" y="7475"/>
                  </a:cubicBezTo>
                  <a:cubicBezTo>
                    <a:pt x="16973" y="7523"/>
                    <a:pt x="17028" y="7541"/>
                    <a:pt x="17088" y="7541"/>
                  </a:cubicBezTo>
                  <a:cubicBezTo>
                    <a:pt x="17210" y="7541"/>
                    <a:pt x="17352" y="7467"/>
                    <a:pt x="17305" y="7404"/>
                  </a:cubicBezTo>
                  <a:cubicBezTo>
                    <a:pt x="14221" y="1142"/>
                    <a:pt x="6346" y="1379"/>
                    <a:pt x="415" y="3"/>
                  </a:cubicBezTo>
                  <a:cubicBezTo>
                    <a:pt x="408" y="2"/>
                    <a:pt x="399" y="1"/>
                    <a:pt x="39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41"/>
            <p:cNvSpPr/>
            <p:nvPr/>
          </p:nvSpPr>
          <p:spPr>
            <a:xfrm>
              <a:off x="2547406" y="4489694"/>
              <a:ext cx="503000" cy="205125"/>
            </a:xfrm>
            <a:custGeom>
              <a:avLst/>
              <a:gdLst/>
              <a:ahLst/>
              <a:cxnLst/>
              <a:rect l="l" t="t" r="r" b="b"/>
              <a:pathLst>
                <a:path w="20120" h="8205" extrusionOk="0">
                  <a:moveTo>
                    <a:pt x="221" y="1"/>
                  </a:moveTo>
                  <a:cubicBezTo>
                    <a:pt x="100" y="1"/>
                    <a:pt x="0" y="272"/>
                    <a:pt x="163" y="333"/>
                  </a:cubicBezTo>
                  <a:cubicBezTo>
                    <a:pt x="3318" y="1875"/>
                    <a:pt x="6639" y="3108"/>
                    <a:pt x="10055" y="3986"/>
                  </a:cubicBezTo>
                  <a:cubicBezTo>
                    <a:pt x="13661" y="4911"/>
                    <a:pt x="16815" y="5765"/>
                    <a:pt x="19757" y="8161"/>
                  </a:cubicBezTo>
                  <a:cubicBezTo>
                    <a:pt x="19792" y="8191"/>
                    <a:pt x="19831" y="8205"/>
                    <a:pt x="19869" y="8205"/>
                  </a:cubicBezTo>
                  <a:cubicBezTo>
                    <a:pt x="20005" y="8205"/>
                    <a:pt x="20119" y="8030"/>
                    <a:pt x="19970" y="7900"/>
                  </a:cubicBezTo>
                  <a:lnTo>
                    <a:pt x="19970" y="7900"/>
                  </a:lnTo>
                  <a:lnTo>
                    <a:pt x="19970" y="7924"/>
                  </a:lnTo>
                  <a:cubicBezTo>
                    <a:pt x="17337" y="5765"/>
                    <a:pt x="14562" y="4769"/>
                    <a:pt x="11312" y="3962"/>
                  </a:cubicBezTo>
                  <a:cubicBezTo>
                    <a:pt x="7517" y="3061"/>
                    <a:pt x="3816" y="1733"/>
                    <a:pt x="282" y="25"/>
                  </a:cubicBezTo>
                  <a:cubicBezTo>
                    <a:pt x="262" y="8"/>
                    <a:pt x="241" y="1"/>
                    <a:pt x="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41"/>
            <p:cNvSpPr/>
            <p:nvPr/>
          </p:nvSpPr>
          <p:spPr>
            <a:xfrm>
              <a:off x="2467856" y="4129144"/>
              <a:ext cx="949450" cy="712850"/>
            </a:xfrm>
            <a:custGeom>
              <a:avLst/>
              <a:gdLst/>
              <a:ahLst/>
              <a:cxnLst/>
              <a:rect l="l" t="t" r="r" b="b"/>
              <a:pathLst>
                <a:path w="37978" h="28514" extrusionOk="0">
                  <a:moveTo>
                    <a:pt x="21255" y="1"/>
                  </a:moveTo>
                  <a:lnTo>
                    <a:pt x="1" y="4935"/>
                  </a:lnTo>
                  <a:cubicBezTo>
                    <a:pt x="1" y="4935"/>
                    <a:pt x="30316" y="14162"/>
                    <a:pt x="30506" y="27896"/>
                  </a:cubicBezTo>
                  <a:cubicBezTo>
                    <a:pt x="30545" y="27895"/>
                    <a:pt x="30584" y="27895"/>
                    <a:pt x="30624" y="27895"/>
                  </a:cubicBezTo>
                  <a:cubicBezTo>
                    <a:pt x="31367" y="27895"/>
                    <a:pt x="32105" y="28106"/>
                    <a:pt x="32735" y="28489"/>
                  </a:cubicBezTo>
                  <a:lnTo>
                    <a:pt x="32807" y="28513"/>
                  </a:lnTo>
                  <a:lnTo>
                    <a:pt x="32854" y="28513"/>
                  </a:lnTo>
                  <a:cubicBezTo>
                    <a:pt x="32854" y="28513"/>
                    <a:pt x="37978" y="19001"/>
                    <a:pt x="29272" y="11671"/>
                  </a:cubicBezTo>
                  <a:cubicBezTo>
                    <a:pt x="20543" y="4342"/>
                    <a:pt x="21255" y="1"/>
                    <a:pt x="2125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41"/>
            <p:cNvSpPr/>
            <p:nvPr/>
          </p:nvSpPr>
          <p:spPr>
            <a:xfrm>
              <a:off x="2895431" y="4656769"/>
              <a:ext cx="212875" cy="142600"/>
            </a:xfrm>
            <a:custGeom>
              <a:avLst/>
              <a:gdLst/>
              <a:ahLst/>
              <a:cxnLst/>
              <a:rect l="l" t="t" r="r" b="b"/>
              <a:pathLst>
                <a:path w="8515" h="5704" extrusionOk="0">
                  <a:moveTo>
                    <a:pt x="171" y="0"/>
                  </a:moveTo>
                  <a:cubicBezTo>
                    <a:pt x="1" y="0"/>
                    <a:pt x="112" y="178"/>
                    <a:pt x="261" y="221"/>
                  </a:cubicBezTo>
                  <a:cubicBezTo>
                    <a:pt x="3464" y="980"/>
                    <a:pt x="6263" y="2901"/>
                    <a:pt x="8113" y="5605"/>
                  </a:cubicBezTo>
                  <a:cubicBezTo>
                    <a:pt x="8150" y="5667"/>
                    <a:pt x="8272" y="5703"/>
                    <a:pt x="8365" y="5703"/>
                  </a:cubicBezTo>
                  <a:cubicBezTo>
                    <a:pt x="8451" y="5703"/>
                    <a:pt x="8514" y="5673"/>
                    <a:pt x="8469" y="5605"/>
                  </a:cubicBezTo>
                  <a:cubicBezTo>
                    <a:pt x="6500" y="2783"/>
                    <a:pt x="3582" y="790"/>
                    <a:pt x="238" y="7"/>
                  </a:cubicBezTo>
                  <a:cubicBezTo>
                    <a:pt x="212" y="3"/>
                    <a:pt x="190" y="0"/>
                    <a:pt x="1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37" name="Google Shape;637;p41"/>
          <p:cNvSpPr/>
          <p:nvPr/>
        </p:nvSpPr>
        <p:spPr>
          <a:xfrm>
            <a:off x="616825" y="3529221"/>
            <a:ext cx="192795" cy="245160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ransition spd="med">
    <p:wheel spokes="1"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3">
            <a:extLst>
              <a:ext uri="{FF2B5EF4-FFF2-40B4-BE49-F238E27FC236}">
                <a16:creationId xmlns:a16="http://schemas.microsoft.com/office/drawing/2014/main" id="{95445AB8-B654-715C-C389-6E1A764F71C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098" r="5935" b="68133"/>
          <a:stretch/>
        </p:blipFill>
        <p:spPr>
          <a:xfrm>
            <a:off x="1" y="3637327"/>
            <a:ext cx="9144000" cy="1506174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266112" y="4623256"/>
            <a:ext cx="1000711" cy="516618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EDB8ACD4-9895-9D1E-1913-68831693F578}"/>
              </a:ext>
            </a:extLst>
          </p:cNvPr>
          <p:cNvGrpSpPr/>
          <p:nvPr/>
        </p:nvGrpSpPr>
        <p:grpSpPr>
          <a:xfrm>
            <a:off x="-25386" y="4057969"/>
            <a:ext cx="1216478" cy="1085532"/>
            <a:chOff x="12922445" y="7368188"/>
            <a:chExt cx="2432955" cy="2171063"/>
          </a:xfrm>
        </p:grpSpPr>
        <p:pic>
          <p:nvPicPr>
            <p:cNvPr id="20" name="Picture 20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12922445" y="7368188"/>
              <a:ext cx="1432244" cy="1569959"/>
            </a:xfrm>
            <a:prstGeom prst="rect">
              <a:avLst/>
            </a:prstGeom>
          </p:spPr>
        </p:pic>
        <p:pic>
          <p:nvPicPr>
            <p:cNvPr id="21" name="Picture 21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13353978" y="8498764"/>
              <a:ext cx="2001422" cy="1033234"/>
            </a:xfrm>
            <a:prstGeom prst="rect">
              <a:avLst/>
            </a:prstGeom>
          </p:spPr>
        </p:pic>
        <p:pic>
          <p:nvPicPr>
            <p:cNvPr id="22" name="Picture 22"/>
            <p:cNvPicPr>
              <a:picLocks noChangeAspect="1"/>
            </p:cNvPicPr>
            <p:nvPr/>
          </p:nvPicPr>
          <p:blipFill>
            <a:blip r:embed="rId5"/>
            <a:srcRect l="219" r="219"/>
            <a:stretch>
              <a:fillRect/>
            </a:stretch>
          </p:blipFill>
          <p:spPr>
            <a:xfrm>
              <a:off x="14367560" y="8833553"/>
              <a:ext cx="987839" cy="705698"/>
            </a:xfrm>
            <a:prstGeom prst="rect">
              <a:avLst/>
            </a:prstGeom>
          </p:spPr>
        </p:pic>
      </p:grpSp>
      <p:pic>
        <p:nvPicPr>
          <p:cNvPr id="25" name="Picture 2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-1511033">
            <a:off x="85958" y="109596"/>
            <a:ext cx="665196" cy="671915"/>
          </a:xfrm>
          <a:prstGeom prst="rect">
            <a:avLst/>
          </a:prstGeom>
        </p:spPr>
      </p:pic>
      <p:pic>
        <p:nvPicPr>
          <p:cNvPr id="28" name="Picture 28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8208286" y="139627"/>
            <a:ext cx="768052" cy="603880"/>
          </a:xfrm>
          <a:prstGeom prst="rect">
            <a:avLst/>
          </a:prstGeom>
        </p:spPr>
      </p:pic>
      <p:pic>
        <p:nvPicPr>
          <p:cNvPr id="29" name="Picture 29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4669794" y="139627"/>
            <a:ext cx="522264" cy="374725"/>
          </a:xfrm>
          <a:prstGeom prst="rect">
            <a:avLst/>
          </a:prstGeom>
        </p:spPr>
      </p:pic>
      <p:pic>
        <p:nvPicPr>
          <p:cNvPr id="32" name="Picture 32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7681393" y="449395"/>
            <a:ext cx="305704" cy="232080"/>
          </a:xfrm>
          <a:prstGeom prst="rect">
            <a:avLst/>
          </a:prstGeom>
        </p:spPr>
      </p:pic>
      <p:pic>
        <p:nvPicPr>
          <p:cNvPr id="7" name="Picture 18">
            <a:hlinkClick r:id="rId10" action="ppaction://hlinksldjump"/>
            <a:extLst>
              <a:ext uri="{FF2B5EF4-FFF2-40B4-BE49-F238E27FC236}">
                <a16:creationId xmlns:a16="http://schemas.microsoft.com/office/drawing/2014/main" id="{CD956176-F069-3820-2EA6-5278EF926C7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8662308" y="4708773"/>
            <a:ext cx="481692" cy="434727"/>
          </a:xfrm>
          <a:prstGeom prst="rect">
            <a:avLst/>
          </a:prstGeom>
        </p:spPr>
      </p:pic>
      <p:pic>
        <p:nvPicPr>
          <p:cNvPr id="37" name="Picture 36">
            <a:hlinkClick r:id="rId13" action="ppaction://hlinksldjump"/>
            <a:extLst>
              <a:ext uri="{FF2B5EF4-FFF2-40B4-BE49-F238E27FC236}">
                <a16:creationId xmlns:a16="http://schemas.microsoft.com/office/drawing/2014/main" id="{ADE5B274-D0AD-F325-2AE6-0EB7A56B7A3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59986" y="1051173"/>
            <a:ext cx="1490601" cy="2098731"/>
          </a:xfrm>
          <a:prstGeom prst="rect">
            <a:avLst/>
          </a:prstGeom>
        </p:spPr>
      </p:pic>
      <p:pic>
        <p:nvPicPr>
          <p:cNvPr id="40" name="Picture 39">
            <a:hlinkClick r:id="rId15" action="ppaction://hlinksldjump"/>
            <a:extLst>
              <a:ext uri="{FF2B5EF4-FFF2-40B4-BE49-F238E27FC236}">
                <a16:creationId xmlns:a16="http://schemas.microsoft.com/office/drawing/2014/main" id="{402EBF2B-1863-B8DB-FFD5-68F01ECF8564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707560" y="1041368"/>
            <a:ext cx="1655208" cy="2176461"/>
          </a:xfrm>
          <a:prstGeom prst="rect">
            <a:avLst/>
          </a:prstGeom>
        </p:spPr>
      </p:pic>
      <p:pic>
        <p:nvPicPr>
          <p:cNvPr id="41" name="Picture 40">
            <a:hlinkClick r:id="rId17" action="ppaction://hlinksldjump"/>
            <a:extLst>
              <a:ext uri="{FF2B5EF4-FFF2-40B4-BE49-F238E27FC236}">
                <a16:creationId xmlns:a16="http://schemas.microsoft.com/office/drawing/2014/main" id="{D4EE69CE-D1CE-5686-8013-01ED01CD5C1D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260461" y="1163005"/>
            <a:ext cx="973921" cy="2400508"/>
          </a:xfrm>
          <a:prstGeom prst="rect">
            <a:avLst/>
          </a:prstGeom>
        </p:spPr>
      </p:pic>
      <p:pic>
        <p:nvPicPr>
          <p:cNvPr id="42" name="Picture 41">
            <a:hlinkClick r:id="rId19" action="ppaction://hlinksldjump"/>
            <a:extLst>
              <a:ext uri="{FF2B5EF4-FFF2-40B4-BE49-F238E27FC236}">
                <a16:creationId xmlns:a16="http://schemas.microsoft.com/office/drawing/2014/main" id="{8C1F1CA4-4257-DE23-FD53-3164005957AD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961832" y="2687209"/>
            <a:ext cx="1490601" cy="2144454"/>
          </a:xfrm>
          <a:prstGeom prst="rect">
            <a:avLst/>
          </a:prstGeom>
        </p:spPr>
      </p:pic>
      <p:pic>
        <p:nvPicPr>
          <p:cNvPr id="43" name="Picture 42">
            <a:hlinkClick r:id="rId21" action="ppaction://hlinksldjump"/>
            <a:extLst>
              <a:ext uri="{FF2B5EF4-FFF2-40B4-BE49-F238E27FC236}">
                <a16:creationId xmlns:a16="http://schemas.microsoft.com/office/drawing/2014/main" id="{0AC8F2A6-C9E0-FB9E-77DC-5C6D38349896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5617893" y="2668920"/>
            <a:ext cx="1490601" cy="2162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064186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">
            <a:extLst>
              <a:ext uri="{FF2B5EF4-FFF2-40B4-BE49-F238E27FC236}">
                <a16:creationId xmlns:a16="http://schemas.microsoft.com/office/drawing/2014/main" id="{A62340E1-24EC-977A-588D-B949A969A72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098" r="5935" b="68133"/>
          <a:stretch/>
        </p:blipFill>
        <p:spPr>
          <a:xfrm>
            <a:off x="1" y="3637327"/>
            <a:ext cx="9144000" cy="1506174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518067" y="544669"/>
            <a:ext cx="512802" cy="389302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8324072" y="857251"/>
            <a:ext cx="458758" cy="31310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Câu hỏi">
                <a:extLst>
                  <a:ext uri="{FF2B5EF4-FFF2-40B4-BE49-F238E27FC236}">
                    <a16:creationId xmlns:a16="http://schemas.microsoft.com/office/drawing/2014/main" id="{021C9379-6509-FDEA-EFE1-90C8E93CD50B}"/>
                  </a:ext>
                </a:extLst>
              </p:cNvPr>
              <p:cNvSpPr/>
              <p:nvPr/>
            </p:nvSpPr>
            <p:spPr>
              <a:xfrm>
                <a:off x="910936" y="171450"/>
                <a:ext cx="7322128" cy="1706759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r>
                  <a:rPr kumimoji="0" lang="vi-VN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  <a:sym typeface="Arial"/>
                  </a:rPr>
                  <a:t>Câu hỏi </a:t>
                </a:r>
                <a:r>
                  <a:rPr kumimoji="0" 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  <a:sym typeface="Arial"/>
                  </a:rPr>
                  <a:t>1: </a:t>
                </a:r>
              </a:p>
              <a:p>
                <a:pPr marL="0" marR="0" lvl="0" indent="0" algn="ctr" defTabSz="6858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r>
                  <a:rPr lang="fr-FR" sz="24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Khai</a:t>
                </a:r>
                <a:r>
                  <a:rPr lang="fr-FR" sz="24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24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triển</a:t>
                </a:r>
                <a:r>
                  <a:rPr lang="fr-FR" sz="24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 </a:t>
                </a:r>
                <a14:m>
                  <m:oMath xmlns:m="http://schemas.openxmlformats.org/officeDocument/2006/math">
                    <m:r>
                      <a:rPr lang="fr-FR" sz="24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(2</m:t>
                    </m:r>
                    <m:r>
                      <a:rPr lang="fr-FR" sz="24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fr-FR" sz="24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−3</m:t>
                    </m:r>
                    <m:r>
                      <a:rPr lang="fr-FR" sz="24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fr-FR" sz="24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)2 </m:t>
                    </m:r>
                  </m:oMath>
                </a14:m>
                <a:r>
                  <a:rPr lang="fr-FR" sz="24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ta </a:t>
                </a:r>
                <a:r>
                  <a:rPr lang="fr-FR" sz="24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fr-FR" sz="24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 </a:t>
                </a:r>
                <a:endParaRPr kumimoji="0" lang="vi-VN" sz="2400" b="0" i="0" u="none" strike="noStrike" kern="1200" cap="none" spc="0" normalizeH="0" baseline="0" noProof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2" name="Câu hỏi">
                <a:extLst>
                  <a:ext uri="{FF2B5EF4-FFF2-40B4-BE49-F238E27FC236}">
                    <a16:creationId xmlns:a16="http://schemas.microsoft.com/office/drawing/2014/main" id="{021C9379-6509-FDEA-EFE1-90C8E93CD50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6" y="171450"/>
                <a:ext cx="7322128" cy="1706759"/>
              </a:xfrm>
              <a:prstGeom prst="round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Đáp án đúng">
                <a:extLst>
                  <a:ext uri="{FF2B5EF4-FFF2-40B4-BE49-F238E27FC236}">
                    <a16:creationId xmlns:a16="http://schemas.microsoft.com/office/drawing/2014/main" id="{A772D10F-95E6-557C-6D4C-48D5EA254587}"/>
                  </a:ext>
                </a:extLst>
              </p:cNvPr>
              <p:cNvSpPr/>
              <p:nvPr/>
            </p:nvSpPr>
            <p:spPr>
              <a:xfrm>
                <a:off x="910936" y="2107624"/>
                <a:ext cx="3401292" cy="997527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>
                  <a:lnSpc>
                    <a:spcPct val="150000"/>
                  </a:lnSpc>
                  <a:spcAft>
                    <a:spcPts val="800"/>
                  </a:spcAft>
                </a:pPr>
                <a:r>
                  <a:rPr kumimoji="0" 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  <a:sym typeface="Arial"/>
                  </a:rPr>
                  <a:t>A. </a:t>
                </a:r>
                <a14:m>
                  <m:oMath xmlns:m="http://schemas.openxmlformats.org/officeDocument/2006/math">
                    <m:r>
                      <a:rPr lang="fr-FR" sz="24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4</m:t>
                    </m:r>
                    <m:r>
                      <a:rPr lang="fr-FR" sz="24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  <m:r>
                      <a:rPr lang="fr-FR" sz="2400" i="1" baseline="300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2</m:t>
                    </m:r>
                    <m:r>
                      <a:rPr lang="fr-FR" sz="24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−12</m:t>
                    </m:r>
                    <m:r>
                      <a:rPr lang="fr-FR" sz="24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𝑥𝑦</m:t>
                    </m:r>
                    <m:r>
                      <a:rPr lang="fr-FR" sz="24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+9</m:t>
                    </m:r>
                    <m:r>
                      <a:rPr lang="fr-FR" sz="24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𝑦</m:t>
                    </m:r>
                    <m:r>
                      <a:rPr lang="fr-FR" sz="2400" i="1" baseline="300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2</m:t>
                    </m:r>
                  </m:oMath>
                </a14:m>
                <a:endPara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  <a:sym typeface="Arial"/>
                </a:endParaRPr>
              </a:p>
            </p:txBody>
          </p:sp>
        </mc:Choice>
        <mc:Fallback xmlns="">
          <p:sp>
            <p:nvSpPr>
              <p:cNvPr id="3" name="Đáp án đúng">
                <a:extLst>
                  <a:ext uri="{FF2B5EF4-FFF2-40B4-BE49-F238E27FC236}">
                    <a16:creationId xmlns:a16="http://schemas.microsoft.com/office/drawing/2014/main" id="{A772D10F-95E6-557C-6D4C-48D5EA25458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6" y="2107624"/>
                <a:ext cx="3401292" cy="997527"/>
              </a:xfrm>
              <a:prstGeom prst="round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Đáp án sai 1">
                <a:extLst>
                  <a:ext uri="{FF2B5EF4-FFF2-40B4-BE49-F238E27FC236}">
                    <a16:creationId xmlns:a16="http://schemas.microsoft.com/office/drawing/2014/main" id="{AC39A785-BE48-4B01-4400-A32F1ABBDE6F}"/>
                  </a:ext>
                </a:extLst>
              </p:cNvPr>
              <p:cNvSpPr/>
              <p:nvPr/>
            </p:nvSpPr>
            <p:spPr>
              <a:xfrm>
                <a:off x="910936" y="3265291"/>
                <a:ext cx="3401292" cy="997527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 defTabSz="685800">
                  <a:buClrTx/>
                  <a:defRPr/>
                </a:pPr>
                <a:r>
                  <a:rPr kumimoji="0" 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  <a:sym typeface="Arial"/>
                  </a:rPr>
                  <a:t>B. </a:t>
                </a:r>
                <a14:m>
                  <m:oMath xmlns:m="http://schemas.openxmlformats.org/officeDocument/2006/math">
                    <m:r>
                      <a:rPr lang="fr-FR" sz="24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4</m:t>
                    </m:r>
                    <m:sSup>
                      <m:sSupPr>
                        <m:ctrlPr>
                          <a:rPr lang="en-US" sz="2400" b="0" i="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fr-FR" sz="2400" i="1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400" b="0" i="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2400" b="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−</m:t>
                    </m:r>
                    <m:r>
                      <a:rPr lang="fr-FR" sz="24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12</m:t>
                    </m:r>
                    <m:r>
                      <a:rPr lang="fr-FR" sz="24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𝑥𝑦</m:t>
                    </m:r>
                    <m:r>
                      <a:rPr lang="en-US" sz="2400" b="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−</m:t>
                    </m:r>
                    <m:r>
                      <a:rPr lang="fr-FR" sz="24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9</m:t>
                    </m:r>
                    <m:r>
                      <a:rPr lang="fr-FR" sz="24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𝑦</m:t>
                    </m:r>
                    <m:r>
                      <a:rPr lang="fr-FR" sz="2400" i="1" baseline="300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2</m:t>
                    </m:r>
                  </m:oMath>
                </a14:m>
                <a:endParaRPr kumimoji="0" lang="vi-VN" sz="2400" b="0" i="0" u="none" strike="noStrike" kern="1200" cap="none" spc="0" normalizeH="0" baseline="0" noProof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4" name="Đáp án sai 1">
                <a:extLst>
                  <a:ext uri="{FF2B5EF4-FFF2-40B4-BE49-F238E27FC236}">
                    <a16:creationId xmlns:a16="http://schemas.microsoft.com/office/drawing/2014/main" id="{AC39A785-BE48-4B01-4400-A32F1ABBDE6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6" y="3265291"/>
                <a:ext cx="3401292" cy="997527"/>
              </a:xfrm>
              <a:prstGeom prst="round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Đáp án sai 2">
                <a:extLst>
                  <a:ext uri="{FF2B5EF4-FFF2-40B4-BE49-F238E27FC236}">
                    <a16:creationId xmlns:a16="http://schemas.microsoft.com/office/drawing/2014/main" id="{4725B4C1-D2C4-B213-BF17-48BCA5820850}"/>
                  </a:ext>
                </a:extLst>
              </p:cNvPr>
              <p:cNvSpPr/>
              <p:nvPr/>
            </p:nvSpPr>
            <p:spPr>
              <a:xfrm>
                <a:off x="4831773" y="2107624"/>
                <a:ext cx="3401292" cy="997527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 defTabSz="685800">
                  <a:buClrTx/>
                  <a:defRPr/>
                </a:pPr>
                <a:r>
                  <a:rPr kumimoji="0" 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  <a:sym typeface="Arial"/>
                  </a:rPr>
                  <a:t>C. </a:t>
                </a:r>
                <a14:m>
                  <m:oMath xmlns:m="http://schemas.openxmlformats.org/officeDocument/2006/math">
                    <m:r>
                      <a:rPr lang="fr-FR" sz="24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4</m:t>
                    </m:r>
                    <m:r>
                      <a:rPr lang="fr-FR" sz="24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  <m:r>
                      <a:rPr lang="fr-FR" sz="2400" i="1" baseline="300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2</m:t>
                    </m:r>
                    <m:r>
                      <a:rPr lang="fr-FR" sz="24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−</m:t>
                    </m:r>
                    <m:r>
                      <a:rPr lang="en-US" sz="2400" b="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24</m:t>
                    </m:r>
                    <m:r>
                      <a:rPr lang="fr-FR" sz="24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𝑥𝑦</m:t>
                    </m:r>
                    <m:r>
                      <a:rPr lang="en-US" sz="2400" b="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−</m:t>
                    </m:r>
                    <m:r>
                      <a:rPr lang="fr-FR" sz="24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9</m:t>
                    </m:r>
                    <m:r>
                      <a:rPr lang="fr-FR" sz="24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𝑦</m:t>
                    </m:r>
                    <m:r>
                      <a:rPr lang="fr-FR" sz="2400" i="1" baseline="300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2</m:t>
                    </m:r>
                  </m:oMath>
                </a14:m>
                <a:endParaRPr kumimoji="0" lang="vi-VN" sz="2400" b="0" i="0" u="none" strike="noStrike" kern="1200" cap="none" spc="0" normalizeH="0" baseline="0" noProof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5" name="Đáp án sai 2">
                <a:extLst>
                  <a:ext uri="{FF2B5EF4-FFF2-40B4-BE49-F238E27FC236}">
                    <a16:creationId xmlns:a16="http://schemas.microsoft.com/office/drawing/2014/main" id="{4725B4C1-D2C4-B213-BF17-48BCA582085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1773" y="2107624"/>
                <a:ext cx="3401292" cy="997527"/>
              </a:xfrm>
              <a:prstGeom prst="round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Đáp án sai 3">
                <a:extLst>
                  <a:ext uri="{FF2B5EF4-FFF2-40B4-BE49-F238E27FC236}">
                    <a16:creationId xmlns:a16="http://schemas.microsoft.com/office/drawing/2014/main" id="{D2B54CA3-9A19-A4CF-35BE-3EF51C810C6E}"/>
                  </a:ext>
                </a:extLst>
              </p:cNvPr>
              <p:cNvSpPr/>
              <p:nvPr/>
            </p:nvSpPr>
            <p:spPr>
              <a:xfrm>
                <a:off x="4831772" y="3265291"/>
                <a:ext cx="3401292" cy="997527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 defTabSz="685800">
                  <a:buClrTx/>
                  <a:defRPr/>
                </a:pPr>
                <a:r>
                  <a:rPr kumimoji="0" 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  <a:sym typeface="Arial"/>
                  </a:rPr>
                  <a:t>D. </a:t>
                </a:r>
                <a14:m>
                  <m:oMath xmlns:m="http://schemas.openxmlformats.org/officeDocument/2006/math">
                    <m:r>
                      <a:rPr lang="fr-FR" sz="2400" i="1" noProof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9</m:t>
                    </m:r>
                    <m:r>
                      <a:rPr lang="fr-FR" sz="24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  <m:r>
                      <a:rPr lang="fr-FR" sz="2400" i="1" baseline="300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2</m:t>
                    </m:r>
                    <m:r>
                      <a:rPr lang="fr-FR" sz="24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−</m:t>
                    </m:r>
                    <m:r>
                      <a:rPr lang="en-US" sz="2400" b="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6</m:t>
                    </m:r>
                    <m:r>
                      <a:rPr lang="fr-FR" sz="24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𝑥𝑦</m:t>
                    </m:r>
                    <m:r>
                      <a:rPr lang="fr-FR" sz="24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+16</m:t>
                    </m:r>
                    <m:r>
                      <a:rPr lang="fr-FR" sz="24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𝑦</m:t>
                    </m:r>
                    <m:r>
                      <a:rPr lang="fr-FR" sz="2400" i="1" baseline="300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2</m:t>
                    </m:r>
                  </m:oMath>
                </a14:m>
                <a:endParaRPr kumimoji="0" lang="vi-VN" sz="2400" b="0" i="0" u="none" strike="noStrike" kern="1200" cap="none" spc="0" normalizeH="0" baseline="0" noProof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6" name="Đáp án sai 3">
                <a:extLst>
                  <a:ext uri="{FF2B5EF4-FFF2-40B4-BE49-F238E27FC236}">
                    <a16:creationId xmlns:a16="http://schemas.microsoft.com/office/drawing/2014/main" id="{D2B54CA3-9A19-A4CF-35BE-3EF51C810C6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1772" y="3265291"/>
                <a:ext cx="3401292" cy="997527"/>
              </a:xfrm>
              <a:prstGeom prst="round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Đáp án đúng">
                <a:extLst>
                  <a:ext uri="{FF2B5EF4-FFF2-40B4-BE49-F238E27FC236}">
                    <a16:creationId xmlns:a16="http://schemas.microsoft.com/office/drawing/2014/main" id="{2AC63E4E-13B8-B8D1-0F1C-276B168B4E25}"/>
                  </a:ext>
                </a:extLst>
              </p:cNvPr>
              <p:cNvSpPr/>
              <p:nvPr/>
            </p:nvSpPr>
            <p:spPr>
              <a:xfrm>
                <a:off x="910936" y="2107624"/>
                <a:ext cx="3401292" cy="1058141"/>
              </a:xfrm>
              <a:prstGeom prst="roundRect">
                <a:avLst/>
              </a:prstGeom>
              <a:solidFill>
                <a:srgbClr val="FFB39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 defTabSz="685800">
                  <a:buClrTx/>
                  <a:defRPr/>
                </a:pPr>
                <a:r>
                  <a:rPr kumimoji="0" 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  <a:sym typeface="Arial"/>
                  </a:rPr>
                  <a:t>A. </a:t>
                </a:r>
                <a14:m>
                  <m:oMath xmlns:m="http://schemas.openxmlformats.org/officeDocument/2006/math">
                    <m:r>
                      <a:rPr lang="fr-FR" sz="24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4</m:t>
                    </m:r>
                    <m:r>
                      <a:rPr lang="fr-FR" sz="24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  <m:r>
                      <a:rPr lang="fr-FR" sz="2400" i="1" baseline="300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2</m:t>
                    </m:r>
                    <m:r>
                      <a:rPr lang="fr-FR" sz="24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−12</m:t>
                    </m:r>
                    <m:r>
                      <a:rPr lang="fr-FR" sz="24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𝑥𝑦</m:t>
                    </m:r>
                    <m:r>
                      <a:rPr lang="fr-FR" sz="24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+9</m:t>
                    </m:r>
                    <m:r>
                      <a:rPr lang="fr-FR" sz="24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𝑦</m:t>
                    </m:r>
                    <m:r>
                      <a:rPr lang="fr-FR" sz="2400" i="1" baseline="300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2</m:t>
                    </m:r>
                  </m:oMath>
                </a14:m>
                <a:endParaRPr kumimoji="0" lang="vi-VN" sz="2400" b="0" i="0" u="none" strike="noStrike" kern="1200" cap="none" spc="0" normalizeH="0" baseline="0" noProof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7" name="Đáp án đúng">
                <a:extLst>
                  <a:ext uri="{FF2B5EF4-FFF2-40B4-BE49-F238E27FC236}">
                    <a16:creationId xmlns:a16="http://schemas.microsoft.com/office/drawing/2014/main" id="{2AC63E4E-13B8-B8D1-0F1C-276B168B4E2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6" y="2107624"/>
                <a:ext cx="3401292" cy="1058141"/>
              </a:xfrm>
              <a:prstGeom prst="roundRect">
                <a:avLst/>
              </a:prstGeom>
              <a:blipFill>
                <a:blip r:embed="rId11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>
            <a:hlinkClick r:id="rId12" action="ppaction://hlinksldjump"/>
            <a:extLst>
              <a:ext uri="{FF2B5EF4-FFF2-40B4-BE49-F238E27FC236}">
                <a16:creationId xmlns:a16="http://schemas.microsoft.com/office/drawing/2014/main" id="{22D42D93-0636-37D0-F99C-B9DA817FF3B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913509" y="4072380"/>
            <a:ext cx="1230492" cy="1119848"/>
          </a:xfrm>
          <a:prstGeom prst="rect">
            <a:avLst/>
          </a:prstGeom>
        </p:spPr>
      </p:pic>
      <p:pic>
        <p:nvPicPr>
          <p:cNvPr id="10" name="Picture 10">
            <a:extLst>
              <a:ext uri="{FF2B5EF4-FFF2-40B4-BE49-F238E27FC236}">
                <a16:creationId xmlns:a16="http://schemas.microsoft.com/office/drawing/2014/main" id="{BB615828-7AD9-94D4-BE95-B560EA08CCB9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-2" y="3536109"/>
            <a:ext cx="727345" cy="1607392"/>
          </a:xfrm>
          <a:prstGeom prst="rect">
            <a:avLst/>
          </a:prstGeom>
        </p:spPr>
      </p:pic>
      <p:pic>
        <p:nvPicPr>
          <p:cNvPr id="11" name="Picture 11">
            <a:extLst>
              <a:ext uri="{FF2B5EF4-FFF2-40B4-BE49-F238E27FC236}">
                <a16:creationId xmlns:a16="http://schemas.microsoft.com/office/drawing/2014/main" id="{E4ADC8B2-D802-B29D-99F8-2E76B604D5E0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-31824" y="4636361"/>
            <a:ext cx="700293" cy="498084"/>
          </a:xfrm>
          <a:prstGeom prst="rect">
            <a:avLst/>
          </a:prstGeom>
        </p:spPr>
      </p:pic>
    </p:spTree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">
            <a:extLst>
              <a:ext uri="{FF2B5EF4-FFF2-40B4-BE49-F238E27FC236}">
                <a16:creationId xmlns:a16="http://schemas.microsoft.com/office/drawing/2014/main" id="{A62340E1-24EC-977A-588D-B949A969A72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098" r="5935" b="68133"/>
          <a:stretch/>
        </p:blipFill>
        <p:spPr>
          <a:xfrm>
            <a:off x="1" y="3637327"/>
            <a:ext cx="9144000" cy="1506174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518067" y="544669"/>
            <a:ext cx="512802" cy="389302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8324072" y="857251"/>
            <a:ext cx="458758" cy="31310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Câu hỏi">
                <a:extLst>
                  <a:ext uri="{FF2B5EF4-FFF2-40B4-BE49-F238E27FC236}">
                    <a16:creationId xmlns:a16="http://schemas.microsoft.com/office/drawing/2014/main" id="{021C9379-6509-FDEA-EFE1-90C8E93CD50B}"/>
                  </a:ext>
                </a:extLst>
              </p:cNvPr>
              <p:cNvSpPr/>
              <p:nvPr/>
            </p:nvSpPr>
            <p:spPr>
              <a:xfrm>
                <a:off x="910936" y="314275"/>
                <a:ext cx="7322128" cy="1496291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r>
                  <a:rPr kumimoji="0" lang="vi-VN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  <a:sym typeface="Arial"/>
                  </a:rPr>
                  <a:t>Câu hỏi </a:t>
                </a:r>
                <a:r>
                  <a:rPr kumimoji="0" 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  <a:sym typeface="Arial"/>
                  </a:rPr>
                  <a:t>2: </a:t>
                </a:r>
              </a:p>
              <a:p>
                <a:pPr marL="0" marR="0" lvl="0" indent="0" algn="ctr" defTabSz="6858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Khai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triển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 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9</m:t>
                    </m:r>
                    <m:r>
                      <a:rPr lang="en-US" sz="24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2400" i="1" baseline="300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2</m:t>
                    </m:r>
                    <m:r>
                      <a:rPr lang="en-US" sz="24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−25</m:t>
                    </m:r>
                    <m:r>
                      <a:rPr lang="en-US" sz="24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en-US" sz="2400" i="1" baseline="300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2</m:t>
                    </m:r>
                    <m:r>
                      <a:rPr lang="en-US" sz="24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en-US" sz="24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ta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 </a:t>
                </a:r>
                <a:endParaRPr kumimoji="0" lang="vi-VN" sz="2400" b="0" i="0" u="none" strike="noStrike" kern="1200" cap="none" spc="0" normalizeH="0" baseline="0" noProof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2" name="Câu hỏi">
                <a:extLst>
                  <a:ext uri="{FF2B5EF4-FFF2-40B4-BE49-F238E27FC236}">
                    <a16:creationId xmlns:a16="http://schemas.microsoft.com/office/drawing/2014/main" id="{021C9379-6509-FDEA-EFE1-90C8E93CD50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6" y="314275"/>
                <a:ext cx="7322128" cy="1496291"/>
              </a:xfrm>
              <a:prstGeom prst="round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Đáp án đúng">
                <a:extLst>
                  <a:ext uri="{FF2B5EF4-FFF2-40B4-BE49-F238E27FC236}">
                    <a16:creationId xmlns:a16="http://schemas.microsoft.com/office/drawing/2014/main" id="{A772D10F-95E6-557C-6D4C-48D5EA254587}"/>
                  </a:ext>
                </a:extLst>
              </p:cNvPr>
              <p:cNvSpPr/>
              <p:nvPr/>
            </p:nvSpPr>
            <p:spPr>
              <a:xfrm>
                <a:off x="910936" y="2039166"/>
                <a:ext cx="3401292" cy="997527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 defTabSz="685800">
                  <a:buClrTx/>
                  <a:defRPr/>
                </a:pPr>
                <a:r>
                  <a:rPr kumimoji="0" lang="en-US" sz="2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A.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(</m:t>
                    </m:r>
                    <m:r>
                      <a:rPr lang="en-US" sz="2200" b="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9</m:t>
                    </m:r>
                    <m:r>
                      <a:rPr lang="en-US" sz="22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  <m:r>
                      <a:rPr lang="en-US" sz="2200" b="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−</m:t>
                    </m:r>
                    <m:r>
                      <a:rPr lang="en-US" sz="22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5</m:t>
                    </m:r>
                    <m:r>
                      <a:rPr lang="en-US" sz="22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𝑦</m:t>
                    </m:r>
                    <m:r>
                      <a:rPr lang="en-US" sz="22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)(9</m:t>
                    </m:r>
                    <m:r>
                      <a:rPr lang="en-US" sz="22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  <m:r>
                      <a:rPr lang="en-US" sz="2200" b="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+</m:t>
                    </m:r>
                    <m:r>
                      <a:rPr lang="en-US" sz="22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5</m:t>
                    </m:r>
                    <m:r>
                      <a:rPr lang="en-US" sz="22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𝑦</m:t>
                    </m:r>
                    <m:r>
                      <a:rPr lang="en-US" sz="22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)</m:t>
                    </m:r>
                  </m:oMath>
                </a14:m>
                <a:endParaRPr kumimoji="0" lang="vi-VN" sz="2200" b="0" i="0" u="none" strike="noStrike" kern="1200" cap="none" spc="0" normalizeH="0" baseline="0" noProof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3" name="Đáp án đúng">
                <a:extLst>
                  <a:ext uri="{FF2B5EF4-FFF2-40B4-BE49-F238E27FC236}">
                    <a16:creationId xmlns:a16="http://schemas.microsoft.com/office/drawing/2014/main" id="{A772D10F-95E6-557C-6D4C-48D5EA25458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6" y="2039166"/>
                <a:ext cx="3401292" cy="997527"/>
              </a:xfrm>
              <a:prstGeom prst="round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Đáp án sai 1">
                <a:extLst>
                  <a:ext uri="{FF2B5EF4-FFF2-40B4-BE49-F238E27FC236}">
                    <a16:creationId xmlns:a16="http://schemas.microsoft.com/office/drawing/2014/main" id="{AC39A785-BE48-4B01-4400-A32F1ABBDE6F}"/>
                  </a:ext>
                </a:extLst>
              </p:cNvPr>
              <p:cNvSpPr/>
              <p:nvPr/>
            </p:nvSpPr>
            <p:spPr>
              <a:xfrm>
                <a:off x="910936" y="3265291"/>
                <a:ext cx="3401292" cy="997527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 defTabSz="685800">
                  <a:buClrTx/>
                  <a:defRPr/>
                </a:pPr>
                <a:r>
                  <a:rPr kumimoji="0" lang="en-US" sz="2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B.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(3</m:t>
                    </m:r>
                    <m:r>
                      <a:rPr lang="en-US" sz="22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  <m:r>
                      <a:rPr lang="en-US" sz="22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−25</m:t>
                    </m:r>
                    <m:r>
                      <a:rPr lang="en-US" sz="22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𝑦</m:t>
                    </m:r>
                    <m:r>
                      <a:rPr lang="en-US" sz="22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)(3</m:t>
                    </m:r>
                    <m:r>
                      <a:rPr lang="en-US" sz="22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  <m:r>
                      <a:rPr lang="en-US" sz="22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+25</m:t>
                    </m:r>
                    <m:r>
                      <a:rPr lang="en-US" sz="22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𝑦</m:t>
                    </m:r>
                    <m:r>
                      <a:rPr lang="en-US" sz="22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)</m:t>
                    </m:r>
                  </m:oMath>
                </a14:m>
                <a:endParaRPr kumimoji="0" lang="vi-VN" sz="2200" b="0" i="0" u="none" strike="noStrike" kern="1200" cap="none" spc="0" normalizeH="0" baseline="0" noProof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4" name="Đáp án sai 1">
                <a:extLst>
                  <a:ext uri="{FF2B5EF4-FFF2-40B4-BE49-F238E27FC236}">
                    <a16:creationId xmlns:a16="http://schemas.microsoft.com/office/drawing/2014/main" id="{AC39A785-BE48-4B01-4400-A32F1ABBDE6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6" y="3265291"/>
                <a:ext cx="3401292" cy="997527"/>
              </a:xfrm>
              <a:prstGeom prst="round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Đáp án sai 2">
                <a:extLst>
                  <a:ext uri="{FF2B5EF4-FFF2-40B4-BE49-F238E27FC236}">
                    <a16:creationId xmlns:a16="http://schemas.microsoft.com/office/drawing/2014/main" id="{4725B4C1-D2C4-B213-BF17-48BCA5820850}"/>
                  </a:ext>
                </a:extLst>
              </p:cNvPr>
              <p:cNvSpPr/>
              <p:nvPr/>
            </p:nvSpPr>
            <p:spPr>
              <a:xfrm>
                <a:off x="4831773" y="2039166"/>
                <a:ext cx="3401292" cy="997527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 defTabSz="685800">
                  <a:buClrTx/>
                  <a:defRPr/>
                </a:pPr>
                <a:r>
                  <a:rPr kumimoji="0" lang="en-US" sz="2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C.</a:t>
                </a:r>
                <a:r>
                  <a:rPr kumimoji="0" lang="en-US" sz="2200" b="0" i="0" u="none" strike="noStrike" kern="1200" cap="none" spc="0" normalizeH="0" noProof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(3</m:t>
                    </m:r>
                    <m:r>
                      <a:rPr lang="en-US" sz="22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  <m:r>
                      <a:rPr lang="en-US" sz="22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−5</m:t>
                    </m:r>
                    <m:r>
                      <a:rPr lang="en-US" sz="22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𝑦</m:t>
                    </m:r>
                    <m:r>
                      <a:rPr lang="en-US" sz="22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)(3</m:t>
                    </m:r>
                    <m:r>
                      <a:rPr lang="en-US" sz="22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  <m:r>
                      <a:rPr lang="en-US" sz="22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+5</m:t>
                    </m:r>
                    <m:r>
                      <a:rPr lang="en-US" sz="22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𝑦</m:t>
                    </m:r>
                    <m:r>
                      <a:rPr lang="en-US" sz="22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)</m:t>
                    </m:r>
                  </m:oMath>
                </a14:m>
                <a:endParaRPr kumimoji="0" lang="vi-VN" sz="2200" b="0" i="0" u="none" strike="noStrike" kern="1200" cap="none" spc="0" normalizeH="0" baseline="0" noProof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5" name="Đáp án sai 2">
                <a:extLst>
                  <a:ext uri="{FF2B5EF4-FFF2-40B4-BE49-F238E27FC236}">
                    <a16:creationId xmlns:a16="http://schemas.microsoft.com/office/drawing/2014/main" id="{4725B4C1-D2C4-B213-BF17-48BCA582085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1773" y="2039166"/>
                <a:ext cx="3401292" cy="997527"/>
              </a:xfrm>
              <a:prstGeom prst="round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Đáp án sai 3">
                <a:extLst>
                  <a:ext uri="{FF2B5EF4-FFF2-40B4-BE49-F238E27FC236}">
                    <a16:creationId xmlns:a16="http://schemas.microsoft.com/office/drawing/2014/main" id="{D2B54CA3-9A19-A4CF-35BE-3EF51C810C6E}"/>
                  </a:ext>
                </a:extLst>
              </p:cNvPr>
              <p:cNvSpPr/>
              <p:nvPr/>
            </p:nvSpPr>
            <p:spPr>
              <a:xfrm>
                <a:off x="4831772" y="3265291"/>
                <a:ext cx="3401292" cy="997527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 defTabSz="685800">
                  <a:buClrTx/>
                  <a:defRPr/>
                </a:pPr>
                <a:r>
                  <a:rPr kumimoji="0" lang="en-US" sz="2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D.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(9</m:t>
                    </m:r>
                    <m:r>
                      <a:rPr lang="en-US" sz="22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  <m:r>
                      <a:rPr lang="en-US" sz="22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−5</m:t>
                    </m:r>
                    <m:r>
                      <a:rPr lang="en-US" sz="22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𝑦</m:t>
                    </m:r>
                    <m:r>
                      <a:rPr lang="en-US" sz="22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)2</m:t>
                    </m:r>
                  </m:oMath>
                </a14:m>
                <a:endParaRPr kumimoji="0" lang="vi-VN" sz="2200" b="0" i="0" u="none" strike="noStrike" kern="1200" cap="none" spc="0" normalizeH="0" baseline="0" noProof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6" name="Đáp án sai 3">
                <a:extLst>
                  <a:ext uri="{FF2B5EF4-FFF2-40B4-BE49-F238E27FC236}">
                    <a16:creationId xmlns:a16="http://schemas.microsoft.com/office/drawing/2014/main" id="{D2B54CA3-9A19-A4CF-35BE-3EF51C810C6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1772" y="3265291"/>
                <a:ext cx="3401292" cy="997527"/>
              </a:xfrm>
              <a:prstGeom prst="round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Đáp án đúng">
                <a:extLst>
                  <a:ext uri="{FF2B5EF4-FFF2-40B4-BE49-F238E27FC236}">
                    <a16:creationId xmlns:a16="http://schemas.microsoft.com/office/drawing/2014/main" id="{2AC63E4E-13B8-B8D1-0F1C-276B168B4E25}"/>
                  </a:ext>
                </a:extLst>
              </p:cNvPr>
              <p:cNvSpPr/>
              <p:nvPr/>
            </p:nvSpPr>
            <p:spPr>
              <a:xfrm>
                <a:off x="4831772" y="2039164"/>
                <a:ext cx="3401292" cy="997528"/>
              </a:xfrm>
              <a:prstGeom prst="roundRect">
                <a:avLst/>
              </a:prstGeom>
              <a:solidFill>
                <a:srgbClr val="FFB39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r>
                  <a:rPr lang="en-US" sz="22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r>
                      <a:rPr lang="en-US" sz="22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(3</m:t>
                    </m:r>
                    <m:r>
                      <a:rPr lang="en-US" sz="22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  <m:r>
                      <a:rPr lang="en-US" sz="22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−5</m:t>
                    </m:r>
                    <m:r>
                      <a:rPr lang="en-US" sz="22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𝑦</m:t>
                    </m:r>
                    <m:r>
                      <a:rPr lang="en-US" sz="22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)(3</m:t>
                    </m:r>
                    <m:r>
                      <a:rPr lang="en-US" sz="22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  <m:r>
                      <a:rPr lang="en-US" sz="22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+5</m:t>
                    </m:r>
                    <m:r>
                      <a:rPr lang="en-US" sz="22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𝑦</m:t>
                    </m:r>
                    <m:r>
                      <a:rPr lang="en-US" sz="22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)</m:t>
                    </m:r>
                  </m:oMath>
                </a14:m>
                <a:endParaRPr lang="vi-VN" sz="2200" kern="1200" noProof="1">
                  <a:solidFill>
                    <a:prstClr val="black"/>
                  </a:solidFill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7" name="Đáp án đúng">
                <a:extLst>
                  <a:ext uri="{FF2B5EF4-FFF2-40B4-BE49-F238E27FC236}">
                    <a16:creationId xmlns:a16="http://schemas.microsoft.com/office/drawing/2014/main" id="{2AC63E4E-13B8-B8D1-0F1C-276B168B4E2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1772" y="2039164"/>
                <a:ext cx="3401292" cy="997528"/>
              </a:xfrm>
              <a:prstGeom prst="roundRect">
                <a:avLst/>
              </a:prstGeom>
              <a:blipFill>
                <a:blip r:embed="rId11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>
            <a:hlinkClick r:id="rId12" action="ppaction://hlinksldjump"/>
            <a:extLst>
              <a:ext uri="{FF2B5EF4-FFF2-40B4-BE49-F238E27FC236}">
                <a16:creationId xmlns:a16="http://schemas.microsoft.com/office/drawing/2014/main" id="{22D42D93-0636-37D0-F99C-B9DA817FF3B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913509" y="4072380"/>
            <a:ext cx="1230492" cy="1119848"/>
          </a:xfrm>
          <a:prstGeom prst="rect">
            <a:avLst/>
          </a:prstGeom>
        </p:spPr>
      </p:pic>
      <p:pic>
        <p:nvPicPr>
          <p:cNvPr id="10" name="Picture 10">
            <a:extLst>
              <a:ext uri="{FF2B5EF4-FFF2-40B4-BE49-F238E27FC236}">
                <a16:creationId xmlns:a16="http://schemas.microsoft.com/office/drawing/2014/main" id="{BB615828-7AD9-94D4-BE95-B560EA08CCB9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-2" y="3536109"/>
            <a:ext cx="727345" cy="1607392"/>
          </a:xfrm>
          <a:prstGeom prst="rect">
            <a:avLst/>
          </a:prstGeom>
        </p:spPr>
      </p:pic>
      <p:pic>
        <p:nvPicPr>
          <p:cNvPr id="11" name="Picture 11">
            <a:extLst>
              <a:ext uri="{FF2B5EF4-FFF2-40B4-BE49-F238E27FC236}">
                <a16:creationId xmlns:a16="http://schemas.microsoft.com/office/drawing/2014/main" id="{E4ADC8B2-D802-B29D-99F8-2E76B604D5E0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-31824" y="4636361"/>
            <a:ext cx="700293" cy="498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728960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">
            <a:extLst>
              <a:ext uri="{FF2B5EF4-FFF2-40B4-BE49-F238E27FC236}">
                <a16:creationId xmlns:a16="http://schemas.microsoft.com/office/drawing/2014/main" id="{A62340E1-24EC-977A-588D-B949A969A72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098" r="5935" b="68133"/>
          <a:stretch/>
        </p:blipFill>
        <p:spPr>
          <a:xfrm>
            <a:off x="1" y="3637327"/>
            <a:ext cx="9144000" cy="1506174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18067" y="544669"/>
            <a:ext cx="512802" cy="389302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8324072" y="857251"/>
            <a:ext cx="458758" cy="31310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Câu hỏi">
                <a:extLst>
                  <a:ext uri="{FF2B5EF4-FFF2-40B4-BE49-F238E27FC236}">
                    <a16:creationId xmlns:a16="http://schemas.microsoft.com/office/drawing/2014/main" id="{021C9379-6509-FDEA-EFE1-90C8E93CD50B}"/>
                  </a:ext>
                </a:extLst>
              </p:cNvPr>
              <p:cNvSpPr/>
              <p:nvPr/>
            </p:nvSpPr>
            <p:spPr>
              <a:xfrm>
                <a:off x="910936" y="314275"/>
                <a:ext cx="7322128" cy="1496291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r>
                  <a:rPr kumimoji="0" lang="vi-VN" sz="2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Câu hỏi </a:t>
                </a:r>
                <a:r>
                  <a:rPr kumimoji="0" lang="en-US" sz="2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3: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Viết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biểu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thức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 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22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22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−3</m:t>
                    </m:r>
                    <m:r>
                      <a:rPr lang="en-US" sz="22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en-US" sz="22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)(</m:t>
                    </m:r>
                    <m:r>
                      <a:rPr lang="en-US" sz="22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2200" i="1" baseline="300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2</m:t>
                    </m:r>
                    <m:r>
                      <a:rPr lang="en-US" sz="22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+3</m:t>
                    </m:r>
                    <m:r>
                      <a:rPr lang="en-US" sz="22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𝑥𝑦</m:t>
                    </m:r>
                    <m:r>
                      <a:rPr lang="en-US" sz="22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+9</m:t>
                    </m:r>
                    <m:r>
                      <a:rPr lang="en-US" sz="22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en-US" sz="2200" i="1" baseline="300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2</m:t>
                    </m:r>
                    <m:r>
                      <a:rPr lang="en-US" sz="22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) </m:t>
                    </m:r>
                  </m:oMath>
                </a14:m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dưới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dạng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hiệu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lập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phương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 </a:t>
                </a:r>
                <a:endParaRPr kumimoji="0" lang="en-US" sz="2200" b="0" i="0" u="none" strike="noStrike" kern="1200" cap="none" spc="0" normalizeH="0" baseline="0" noProof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2" name="Câu hỏi">
                <a:extLst>
                  <a:ext uri="{FF2B5EF4-FFF2-40B4-BE49-F238E27FC236}">
                    <a16:creationId xmlns:a16="http://schemas.microsoft.com/office/drawing/2014/main" id="{021C9379-6509-FDEA-EFE1-90C8E93CD50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6" y="314275"/>
                <a:ext cx="7322128" cy="1496291"/>
              </a:xfrm>
              <a:prstGeom prst="round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Đáp án đúng">
                <a:extLst>
                  <a:ext uri="{FF2B5EF4-FFF2-40B4-BE49-F238E27FC236}">
                    <a16:creationId xmlns:a16="http://schemas.microsoft.com/office/drawing/2014/main" id="{A772D10F-95E6-557C-6D4C-48D5EA254587}"/>
                  </a:ext>
                </a:extLst>
              </p:cNvPr>
              <p:cNvSpPr/>
              <p:nvPr/>
            </p:nvSpPr>
            <p:spPr>
              <a:xfrm>
                <a:off x="910936" y="2039166"/>
                <a:ext cx="3401292" cy="997527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 defTabSz="685800">
                  <a:buClrTx/>
                  <a:defRPr/>
                </a:pPr>
                <a:r>
                  <a:rPr kumimoji="0" 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  <a:sym typeface="Arial"/>
                  </a:rPr>
                  <a:t>A.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𝑥</m:t>
                    </m:r>
                    <m:r>
                      <a:rPr lang="en-US" sz="2400" i="1" baseline="300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3</m:t>
                    </m:r>
                    <m:r>
                      <a:rPr lang="en-US" sz="24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+(3</m:t>
                    </m:r>
                    <m:r>
                      <a:rPr lang="en-US" sz="24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𝑦</m:t>
                    </m:r>
                    <m:r>
                      <a:rPr lang="en-US" sz="24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)3</m:t>
                    </m:r>
                  </m:oMath>
                </a14:m>
                <a:endParaRPr kumimoji="0" lang="vi-VN" sz="2400" b="0" i="0" u="none" strike="noStrike" kern="1200" cap="none" spc="0" normalizeH="0" baseline="0" noProof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3" name="Đáp án đúng">
                <a:extLst>
                  <a:ext uri="{FF2B5EF4-FFF2-40B4-BE49-F238E27FC236}">
                    <a16:creationId xmlns:a16="http://schemas.microsoft.com/office/drawing/2014/main" id="{A772D10F-95E6-557C-6D4C-48D5EA25458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6" y="2039166"/>
                <a:ext cx="3401292" cy="997527"/>
              </a:xfrm>
              <a:prstGeom prst="round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Đáp án sai 1">
                <a:extLst>
                  <a:ext uri="{FF2B5EF4-FFF2-40B4-BE49-F238E27FC236}">
                    <a16:creationId xmlns:a16="http://schemas.microsoft.com/office/drawing/2014/main" id="{AC39A785-BE48-4B01-4400-A32F1ABBDE6F}"/>
                  </a:ext>
                </a:extLst>
              </p:cNvPr>
              <p:cNvSpPr/>
              <p:nvPr/>
            </p:nvSpPr>
            <p:spPr>
              <a:xfrm>
                <a:off x="910936" y="3265291"/>
                <a:ext cx="3401292" cy="997527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 defTabSz="685800">
                  <a:buClrTx/>
                  <a:defRPr/>
                </a:pPr>
                <a:r>
                  <a:rPr kumimoji="0" 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  <a:sym typeface="Arial"/>
                  </a:rPr>
                  <a:t>B.</a:t>
                </a:r>
                <a14:m>
                  <m:oMath xmlns:m="http://schemas.openxmlformats.org/officeDocument/2006/math">
                    <m:r>
                      <a:rPr lang="en-US" sz="24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𝑥</m:t>
                    </m:r>
                    <m:r>
                      <a:rPr lang="en-US" sz="2400" i="1" baseline="300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3</m:t>
                    </m:r>
                    <m:r>
                      <a:rPr lang="en-US" sz="24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+</m:t>
                    </m:r>
                    <m:sSup>
                      <m:sSupPr>
                        <m:ctrlPr>
                          <a:rPr lang="en-US" sz="2400" b="0" i="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400" i="1" dirty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</m:ctrlPr>
                          </m:dPr>
                          <m:e>
                            <m:r>
                              <a:rPr lang="en-US" sz="2400" b="0" i="1" dirty="0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9</m:t>
                            </m:r>
                            <m:r>
                              <a:rPr lang="en-US" sz="2400" i="1" dirty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𝑦</m:t>
                            </m:r>
                          </m:e>
                        </m:d>
                      </m:e>
                      <m:sup>
                        <m:r>
                          <a:rPr lang="en-US" sz="2400" b="0" i="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3</m:t>
                        </m:r>
                      </m:sup>
                    </m:sSup>
                  </m:oMath>
                </a14:m>
                <a:endParaRPr kumimoji="0" lang="vi-VN" sz="2400" b="0" i="0" u="none" strike="noStrike" kern="1200" cap="none" spc="0" normalizeH="0" baseline="0" noProof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4" name="Đáp án sai 1">
                <a:extLst>
                  <a:ext uri="{FF2B5EF4-FFF2-40B4-BE49-F238E27FC236}">
                    <a16:creationId xmlns:a16="http://schemas.microsoft.com/office/drawing/2014/main" id="{AC39A785-BE48-4B01-4400-A32F1ABBDE6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6" y="3265291"/>
                <a:ext cx="3401292" cy="997527"/>
              </a:xfrm>
              <a:prstGeom prst="round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Đáp án sai 2">
                <a:extLst>
                  <a:ext uri="{FF2B5EF4-FFF2-40B4-BE49-F238E27FC236}">
                    <a16:creationId xmlns:a16="http://schemas.microsoft.com/office/drawing/2014/main" id="{4725B4C1-D2C4-B213-BF17-48BCA5820850}"/>
                  </a:ext>
                </a:extLst>
              </p:cNvPr>
              <p:cNvSpPr/>
              <p:nvPr/>
            </p:nvSpPr>
            <p:spPr>
              <a:xfrm>
                <a:off x="4831773" y="2039166"/>
                <a:ext cx="3401292" cy="997527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 defTabSz="685800">
                  <a:buClrTx/>
                  <a:defRPr/>
                </a:pPr>
                <a:r>
                  <a:rPr kumimoji="0" 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  <a:sym typeface="Arial"/>
                  </a:rPr>
                  <a:t>C. </a:t>
                </a:r>
                <a14:m>
                  <m:oMath xmlns:m="http://schemas.openxmlformats.org/officeDocument/2006/math">
                    <m:r>
                      <a:rPr lang="en-US" sz="24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𝑥</m:t>
                    </m:r>
                    <m:r>
                      <a:rPr lang="en-US" sz="2400" i="1" baseline="300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3</m:t>
                    </m:r>
                    <m:sSup>
                      <m:sSupPr>
                        <m:ctrlPr>
                          <a:rPr lang="en-US" sz="2400" b="0" i="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sSupPr>
                      <m:e>
                        <m:r>
                          <a:rPr lang="en-US" sz="2400" b="0" i="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− </m:t>
                        </m:r>
                        <m:d>
                          <m:dPr>
                            <m:ctrlPr>
                              <a:rPr lang="en-US" sz="2400" i="1" dirty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</m:ctrlPr>
                          </m:dPr>
                          <m:e>
                            <m:r>
                              <a:rPr lang="en-US" sz="2400" i="1" dirty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3</m:t>
                            </m:r>
                            <m:r>
                              <a:rPr lang="en-US" sz="2400" i="1" dirty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𝑦</m:t>
                            </m:r>
                          </m:e>
                        </m:d>
                      </m:e>
                      <m:sup>
                        <m:r>
                          <a:rPr lang="en-US" sz="2400" b="0" i="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3</m:t>
                        </m:r>
                      </m:sup>
                    </m:sSup>
                  </m:oMath>
                </a14:m>
                <a:endParaRPr kumimoji="0" lang="vi-VN" sz="2400" b="0" i="0" u="none" strike="noStrike" kern="1200" cap="none" spc="0" normalizeH="0" baseline="0" noProof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5" name="Đáp án sai 2">
                <a:extLst>
                  <a:ext uri="{FF2B5EF4-FFF2-40B4-BE49-F238E27FC236}">
                    <a16:creationId xmlns:a16="http://schemas.microsoft.com/office/drawing/2014/main" id="{4725B4C1-D2C4-B213-BF17-48BCA582085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1773" y="2039166"/>
                <a:ext cx="3401292" cy="997527"/>
              </a:xfrm>
              <a:prstGeom prst="round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Đáp án sai 3">
                <a:extLst>
                  <a:ext uri="{FF2B5EF4-FFF2-40B4-BE49-F238E27FC236}">
                    <a16:creationId xmlns:a16="http://schemas.microsoft.com/office/drawing/2014/main" id="{D2B54CA3-9A19-A4CF-35BE-3EF51C810C6E}"/>
                  </a:ext>
                </a:extLst>
              </p:cNvPr>
              <p:cNvSpPr/>
              <p:nvPr/>
            </p:nvSpPr>
            <p:spPr>
              <a:xfrm>
                <a:off x="4831772" y="3265291"/>
                <a:ext cx="3401292" cy="997527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 defTabSz="685800">
                  <a:buClrTx/>
                  <a:defRPr/>
                </a:pPr>
                <a:r>
                  <a:rPr kumimoji="0" 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  <a:sym typeface="Arial"/>
                  </a:rPr>
                  <a:t>D.</a:t>
                </a:r>
                <a14:m>
                  <m:oMath xmlns:m="http://schemas.openxmlformats.org/officeDocument/2006/math">
                    <m:r>
                      <a:rPr lang="en-US" sz="24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𝑥</m:t>
                    </m:r>
                    <m:r>
                      <a:rPr lang="en-US" sz="2400" i="1" baseline="300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3</m:t>
                    </m:r>
                    <m:sSup>
                      <m:sSupPr>
                        <m:ctrlPr>
                          <a:rPr lang="en-US" sz="2400" i="1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sSupPr>
                      <m:e>
                        <m:r>
                          <a:rPr lang="en-US" sz="2400" i="1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− </m:t>
                        </m:r>
                        <m:d>
                          <m:dPr>
                            <m:ctrlPr>
                              <a:rPr lang="en-US" sz="2400" i="1" dirty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</m:ctrlPr>
                          </m:dPr>
                          <m:e>
                            <m:r>
                              <a:rPr lang="en-US" sz="2400" b="0" i="1" dirty="0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9</m:t>
                            </m:r>
                            <m:r>
                              <a:rPr lang="en-US" sz="2400" i="1" dirty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𝑦</m:t>
                            </m:r>
                          </m:e>
                        </m:d>
                      </m:e>
                      <m:sup>
                        <m:r>
                          <a:rPr lang="en-US" sz="2400" i="1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3</m:t>
                        </m:r>
                      </m:sup>
                    </m:sSup>
                  </m:oMath>
                </a14:m>
                <a:endParaRPr kumimoji="0" lang="vi-VN" sz="2400" b="0" i="0" u="none" strike="noStrike" kern="1200" cap="none" spc="0" normalizeH="0" baseline="0" noProof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6" name="Đáp án sai 3">
                <a:extLst>
                  <a:ext uri="{FF2B5EF4-FFF2-40B4-BE49-F238E27FC236}">
                    <a16:creationId xmlns:a16="http://schemas.microsoft.com/office/drawing/2014/main" id="{D2B54CA3-9A19-A4CF-35BE-3EF51C810C6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1772" y="3265291"/>
                <a:ext cx="3401292" cy="997527"/>
              </a:xfrm>
              <a:prstGeom prst="round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Đáp án đúng">
                <a:extLst>
                  <a:ext uri="{FF2B5EF4-FFF2-40B4-BE49-F238E27FC236}">
                    <a16:creationId xmlns:a16="http://schemas.microsoft.com/office/drawing/2014/main" id="{2AC63E4E-13B8-B8D1-0F1C-276B168B4E25}"/>
                  </a:ext>
                </a:extLst>
              </p:cNvPr>
              <p:cNvSpPr/>
              <p:nvPr/>
            </p:nvSpPr>
            <p:spPr>
              <a:xfrm>
                <a:off x="4831772" y="2036553"/>
                <a:ext cx="3401292" cy="997527"/>
              </a:xfrm>
              <a:prstGeom prst="roundRect">
                <a:avLst/>
              </a:prstGeom>
              <a:solidFill>
                <a:srgbClr val="FFB39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 defTabSz="685800">
                  <a:buClrTx/>
                  <a:defRPr/>
                </a:pPr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r>
                      <a:rPr lang="en-US" sz="24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𝑥</m:t>
                    </m:r>
                    <m:r>
                      <a:rPr lang="en-US" sz="2400" i="1" baseline="300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3</m:t>
                    </m:r>
                    <m:sSup>
                      <m:sSupPr>
                        <m:ctrlPr>
                          <a:rPr lang="en-US" sz="2400" i="1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sSupPr>
                      <m:e>
                        <m:r>
                          <a:rPr lang="en-US" sz="2400" i="1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− </m:t>
                        </m:r>
                        <m:d>
                          <m:dPr>
                            <m:ctrlPr>
                              <a:rPr lang="en-US" sz="2400" i="1" dirty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</m:ctrlPr>
                          </m:dPr>
                          <m:e>
                            <m:r>
                              <a:rPr lang="en-US" sz="2400" i="1" dirty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3</m:t>
                            </m:r>
                            <m:r>
                              <a:rPr lang="en-US" sz="2400" i="1" dirty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𝑦</m:t>
                            </m:r>
                          </m:e>
                        </m:d>
                      </m:e>
                      <m:sup>
                        <m:r>
                          <a:rPr lang="en-US" sz="2400" i="1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3</m:t>
                        </m:r>
                      </m:sup>
                    </m:sSup>
                  </m:oMath>
                </a14:m>
                <a:endParaRPr lang="vi-VN" sz="2400" kern="1200" noProof="1">
                  <a:solidFill>
                    <a:prstClr val="black"/>
                  </a:solidFill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7" name="Đáp án đúng">
                <a:extLst>
                  <a:ext uri="{FF2B5EF4-FFF2-40B4-BE49-F238E27FC236}">
                    <a16:creationId xmlns:a16="http://schemas.microsoft.com/office/drawing/2014/main" id="{2AC63E4E-13B8-B8D1-0F1C-276B168B4E2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1772" y="2036553"/>
                <a:ext cx="3401292" cy="997527"/>
              </a:xfrm>
              <a:prstGeom prst="round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>
            <a:hlinkClick r:id="rId11" action="ppaction://hlinksldjump"/>
            <a:extLst>
              <a:ext uri="{FF2B5EF4-FFF2-40B4-BE49-F238E27FC236}">
                <a16:creationId xmlns:a16="http://schemas.microsoft.com/office/drawing/2014/main" id="{22D42D93-0636-37D0-F99C-B9DA817FF3B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913509" y="4072380"/>
            <a:ext cx="1230492" cy="1119848"/>
          </a:xfrm>
          <a:prstGeom prst="rect">
            <a:avLst/>
          </a:prstGeom>
        </p:spPr>
      </p:pic>
      <p:pic>
        <p:nvPicPr>
          <p:cNvPr id="10" name="Picture 10">
            <a:extLst>
              <a:ext uri="{FF2B5EF4-FFF2-40B4-BE49-F238E27FC236}">
                <a16:creationId xmlns:a16="http://schemas.microsoft.com/office/drawing/2014/main" id="{BB615828-7AD9-94D4-BE95-B560EA08CCB9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-2" y="3536109"/>
            <a:ext cx="727345" cy="1607392"/>
          </a:xfrm>
          <a:prstGeom prst="rect">
            <a:avLst/>
          </a:prstGeom>
        </p:spPr>
      </p:pic>
      <p:pic>
        <p:nvPicPr>
          <p:cNvPr id="11" name="Picture 11">
            <a:extLst>
              <a:ext uri="{FF2B5EF4-FFF2-40B4-BE49-F238E27FC236}">
                <a16:creationId xmlns:a16="http://schemas.microsoft.com/office/drawing/2014/main" id="{E4ADC8B2-D802-B29D-99F8-2E76B604D5E0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-31824" y="4636361"/>
            <a:ext cx="700293" cy="498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7743060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">
            <a:extLst>
              <a:ext uri="{FF2B5EF4-FFF2-40B4-BE49-F238E27FC236}">
                <a16:creationId xmlns:a16="http://schemas.microsoft.com/office/drawing/2014/main" id="{A62340E1-24EC-977A-588D-B949A969A72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098" r="5935" b="68133"/>
          <a:stretch/>
        </p:blipFill>
        <p:spPr>
          <a:xfrm>
            <a:off x="1" y="3637327"/>
            <a:ext cx="9144000" cy="1506174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18067" y="544669"/>
            <a:ext cx="512802" cy="389302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8324072" y="857251"/>
            <a:ext cx="458758" cy="31310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Câu hỏi">
                <a:extLst>
                  <a:ext uri="{FF2B5EF4-FFF2-40B4-BE49-F238E27FC236}">
                    <a16:creationId xmlns:a16="http://schemas.microsoft.com/office/drawing/2014/main" id="{021C9379-6509-FDEA-EFE1-90C8E93CD50B}"/>
                  </a:ext>
                </a:extLst>
              </p:cNvPr>
              <p:cNvSpPr/>
              <p:nvPr/>
            </p:nvSpPr>
            <p:spPr>
              <a:xfrm>
                <a:off x="910936" y="314275"/>
                <a:ext cx="7322128" cy="1496291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r>
                  <a:rPr kumimoji="0" lang="vi-VN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  <a:sym typeface="Arial"/>
                  </a:rPr>
                  <a:t>Câu hỏi </a:t>
                </a:r>
                <a:r>
                  <a:rPr kumimoji="0" 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  <a:sym typeface="Arial"/>
                  </a:rPr>
                  <a:t>4: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Giá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trị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biểu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thức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 </a:t>
                </a:r>
              </a:p>
              <a:p>
                <a:pPr marL="0" marR="0" lvl="0" indent="0" algn="ctr" defTabSz="6858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24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24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+1)(</m:t>
                    </m:r>
                    <m:r>
                      <a:rPr lang="en-US" sz="24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2400" i="1" baseline="300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2</m:t>
                    </m:r>
                    <m:r>
                      <a:rPr lang="en-US" sz="24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24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24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+1)−(</m:t>
                    </m:r>
                    <m:r>
                      <a:rPr lang="en-US" sz="24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24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−1)(</m:t>
                    </m:r>
                    <m:r>
                      <a:rPr lang="en-US" sz="24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2400" i="1" baseline="300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2</m:t>
                    </m:r>
                    <m:r>
                      <a:rPr lang="en-US" sz="24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</m:t>
                    </m:r>
                    <m:r>
                      <a:rPr lang="en-US" sz="24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24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+1) </m:t>
                    </m:r>
                  </m:oMath>
                </a14:m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 </a:t>
                </a:r>
                <a:endParaRPr kumimoji="0" lang="en-US" sz="2400" b="0" i="0" u="none" strike="noStrike" kern="1200" cap="none" spc="0" normalizeH="0" baseline="0" noProof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2" name="Câu hỏi">
                <a:extLst>
                  <a:ext uri="{FF2B5EF4-FFF2-40B4-BE49-F238E27FC236}">
                    <a16:creationId xmlns:a16="http://schemas.microsoft.com/office/drawing/2014/main" id="{021C9379-6509-FDEA-EFE1-90C8E93CD50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6" y="314275"/>
                <a:ext cx="7322128" cy="1496291"/>
              </a:xfrm>
              <a:prstGeom prst="round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Đáp án đúng">
                <a:extLst>
                  <a:ext uri="{FF2B5EF4-FFF2-40B4-BE49-F238E27FC236}">
                    <a16:creationId xmlns:a16="http://schemas.microsoft.com/office/drawing/2014/main" id="{A772D10F-95E6-557C-6D4C-48D5EA254587}"/>
                  </a:ext>
                </a:extLst>
              </p:cNvPr>
              <p:cNvSpPr/>
              <p:nvPr/>
            </p:nvSpPr>
            <p:spPr>
              <a:xfrm>
                <a:off x="910936" y="2039166"/>
                <a:ext cx="3401292" cy="997527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  <a:sym typeface="Arial"/>
                  </a:rPr>
                  <a:t>A. </a:t>
                </a:r>
                <a14:m>
                  <m:oMath xmlns:m="http://schemas.openxmlformats.org/officeDocument/2006/math">
                    <m:r>
                      <a:rPr kumimoji="0" lang="en-US" sz="24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  <a:sym typeface="Arial"/>
                      </a:rPr>
                      <m:t>2</m:t>
                    </m:r>
                  </m:oMath>
                </a14:m>
                <a:endParaRPr kumimoji="0" lang="vi-VN" sz="2400" b="0" i="0" u="none" strike="noStrike" kern="1200" cap="none" spc="0" normalizeH="0" baseline="0" noProof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3" name="Đáp án đúng">
                <a:extLst>
                  <a:ext uri="{FF2B5EF4-FFF2-40B4-BE49-F238E27FC236}">
                    <a16:creationId xmlns:a16="http://schemas.microsoft.com/office/drawing/2014/main" id="{A772D10F-95E6-557C-6D4C-48D5EA25458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6" y="2039166"/>
                <a:ext cx="3401292" cy="997527"/>
              </a:xfrm>
              <a:prstGeom prst="round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Đáp án sai 1">
                <a:extLst>
                  <a:ext uri="{FF2B5EF4-FFF2-40B4-BE49-F238E27FC236}">
                    <a16:creationId xmlns:a16="http://schemas.microsoft.com/office/drawing/2014/main" id="{AC39A785-BE48-4B01-4400-A32F1ABBDE6F}"/>
                  </a:ext>
                </a:extLst>
              </p:cNvPr>
              <p:cNvSpPr/>
              <p:nvPr/>
            </p:nvSpPr>
            <p:spPr>
              <a:xfrm>
                <a:off x="910936" y="3265291"/>
                <a:ext cx="3401292" cy="997527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  <a:sym typeface="Arial"/>
                  </a:rPr>
                  <a:t>B. </a:t>
                </a:r>
                <a14:m>
                  <m:oMath xmlns:m="http://schemas.openxmlformats.org/officeDocument/2006/math">
                    <m:r>
                      <a:rPr kumimoji="0" lang="en-US" sz="24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  <a:sym typeface="Arial"/>
                      </a:rPr>
                      <m:t>3</m:t>
                    </m:r>
                  </m:oMath>
                </a14:m>
                <a:endParaRPr kumimoji="0" lang="vi-VN" sz="2400" b="0" i="0" u="none" strike="noStrike" kern="1200" cap="none" spc="0" normalizeH="0" baseline="0" noProof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4" name="Đáp án sai 1">
                <a:extLst>
                  <a:ext uri="{FF2B5EF4-FFF2-40B4-BE49-F238E27FC236}">
                    <a16:creationId xmlns:a16="http://schemas.microsoft.com/office/drawing/2014/main" id="{AC39A785-BE48-4B01-4400-A32F1ABBDE6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6" y="3265291"/>
                <a:ext cx="3401292" cy="997527"/>
              </a:xfrm>
              <a:prstGeom prst="round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Đáp án sai 2">
                <a:extLst>
                  <a:ext uri="{FF2B5EF4-FFF2-40B4-BE49-F238E27FC236}">
                    <a16:creationId xmlns:a16="http://schemas.microsoft.com/office/drawing/2014/main" id="{4725B4C1-D2C4-B213-BF17-48BCA5820850}"/>
                  </a:ext>
                </a:extLst>
              </p:cNvPr>
              <p:cNvSpPr/>
              <p:nvPr/>
            </p:nvSpPr>
            <p:spPr>
              <a:xfrm>
                <a:off x="4831773" y="2039166"/>
                <a:ext cx="3401292" cy="997527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  <a:sym typeface="Arial"/>
                  </a:rPr>
                  <a:t>C. </a:t>
                </a:r>
                <a14:m>
                  <m:oMath xmlns:m="http://schemas.openxmlformats.org/officeDocument/2006/math">
                    <m:r>
                      <a:rPr kumimoji="0" lang="en-US" sz="24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  <a:sym typeface="Arial"/>
                      </a:rPr>
                      <m:t>1</m:t>
                    </m:r>
                  </m:oMath>
                </a14:m>
                <a:endParaRPr kumimoji="0" lang="vi-VN" sz="2400" b="0" i="0" u="none" strike="noStrike" kern="1200" cap="none" spc="0" normalizeH="0" baseline="0" noProof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5" name="Đáp án sai 2">
                <a:extLst>
                  <a:ext uri="{FF2B5EF4-FFF2-40B4-BE49-F238E27FC236}">
                    <a16:creationId xmlns:a16="http://schemas.microsoft.com/office/drawing/2014/main" id="{4725B4C1-D2C4-B213-BF17-48BCA582085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1773" y="2039166"/>
                <a:ext cx="3401292" cy="997527"/>
              </a:xfrm>
              <a:prstGeom prst="round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Đáp án sai 3">
                <a:extLst>
                  <a:ext uri="{FF2B5EF4-FFF2-40B4-BE49-F238E27FC236}">
                    <a16:creationId xmlns:a16="http://schemas.microsoft.com/office/drawing/2014/main" id="{D2B54CA3-9A19-A4CF-35BE-3EF51C810C6E}"/>
                  </a:ext>
                </a:extLst>
              </p:cNvPr>
              <p:cNvSpPr/>
              <p:nvPr/>
            </p:nvSpPr>
            <p:spPr>
              <a:xfrm>
                <a:off x="4831772" y="3265291"/>
                <a:ext cx="3401292" cy="997527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  <a:sym typeface="Arial"/>
                  </a:rPr>
                  <a:t>D. </a:t>
                </a:r>
                <a14:m>
                  <m:oMath xmlns:m="http://schemas.openxmlformats.org/officeDocument/2006/math">
                    <m:r>
                      <a:rPr kumimoji="0" lang="en-US" sz="2400" b="0" i="1" u="none" strike="noStrike" kern="1200" cap="none" spc="0" normalizeH="0" baseline="0" noProof="1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  <a:sym typeface="Arial"/>
                      </a:rPr>
                      <m:t>4</m:t>
                    </m:r>
                  </m:oMath>
                </a14:m>
                <a:endParaRPr kumimoji="0" lang="vi-VN" sz="2400" b="0" i="0" u="none" strike="noStrike" kern="1200" cap="none" spc="0" normalizeH="0" baseline="0" noProof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6" name="Đáp án sai 3">
                <a:extLst>
                  <a:ext uri="{FF2B5EF4-FFF2-40B4-BE49-F238E27FC236}">
                    <a16:creationId xmlns:a16="http://schemas.microsoft.com/office/drawing/2014/main" id="{D2B54CA3-9A19-A4CF-35BE-3EF51C810C6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1772" y="3265291"/>
                <a:ext cx="3401292" cy="997527"/>
              </a:xfrm>
              <a:prstGeom prst="round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Đáp án đúng">
                <a:extLst>
                  <a:ext uri="{FF2B5EF4-FFF2-40B4-BE49-F238E27FC236}">
                    <a16:creationId xmlns:a16="http://schemas.microsoft.com/office/drawing/2014/main" id="{2AC63E4E-13B8-B8D1-0F1C-276B168B4E25}"/>
                  </a:ext>
                </a:extLst>
              </p:cNvPr>
              <p:cNvSpPr/>
              <p:nvPr/>
            </p:nvSpPr>
            <p:spPr>
              <a:xfrm>
                <a:off x="910935" y="2039164"/>
                <a:ext cx="3401292" cy="997527"/>
              </a:xfrm>
              <a:prstGeom prst="roundRect">
                <a:avLst/>
              </a:prstGeom>
              <a:solidFill>
                <a:srgbClr val="FFB39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</a:t>
                </a:r>
                <a:r>
                  <a:rPr kumimoji="0" 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  <a:sym typeface="Arial"/>
                  </a:rPr>
                  <a:t>. </a:t>
                </a:r>
                <a14:m>
                  <m:oMath xmlns:m="http://schemas.openxmlformats.org/officeDocument/2006/math">
                    <m:r>
                      <a:rPr kumimoji="0" lang="en-US" sz="24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  <a:sym typeface="Arial"/>
                      </a:rPr>
                      <m:t>2</m:t>
                    </m:r>
                  </m:oMath>
                </a14:m>
                <a:endParaRPr kumimoji="0" lang="vi-VN" sz="2400" b="0" i="0" u="none" strike="noStrike" kern="1200" cap="none" spc="0" normalizeH="0" baseline="0" noProof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7" name="Đáp án đúng">
                <a:extLst>
                  <a:ext uri="{FF2B5EF4-FFF2-40B4-BE49-F238E27FC236}">
                    <a16:creationId xmlns:a16="http://schemas.microsoft.com/office/drawing/2014/main" id="{2AC63E4E-13B8-B8D1-0F1C-276B168B4E2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5" y="2039164"/>
                <a:ext cx="3401292" cy="997527"/>
              </a:xfrm>
              <a:prstGeom prst="round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>
            <a:hlinkClick r:id="rId11" action="ppaction://hlinksldjump"/>
            <a:extLst>
              <a:ext uri="{FF2B5EF4-FFF2-40B4-BE49-F238E27FC236}">
                <a16:creationId xmlns:a16="http://schemas.microsoft.com/office/drawing/2014/main" id="{22D42D93-0636-37D0-F99C-B9DA817FF3B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913509" y="4072380"/>
            <a:ext cx="1230492" cy="1119848"/>
          </a:xfrm>
          <a:prstGeom prst="rect">
            <a:avLst/>
          </a:prstGeom>
        </p:spPr>
      </p:pic>
      <p:pic>
        <p:nvPicPr>
          <p:cNvPr id="10" name="Picture 10">
            <a:extLst>
              <a:ext uri="{FF2B5EF4-FFF2-40B4-BE49-F238E27FC236}">
                <a16:creationId xmlns:a16="http://schemas.microsoft.com/office/drawing/2014/main" id="{BB615828-7AD9-94D4-BE95-B560EA08CCB9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-2" y="3536109"/>
            <a:ext cx="727345" cy="1607392"/>
          </a:xfrm>
          <a:prstGeom prst="rect">
            <a:avLst/>
          </a:prstGeom>
        </p:spPr>
      </p:pic>
      <p:pic>
        <p:nvPicPr>
          <p:cNvPr id="11" name="Picture 11">
            <a:extLst>
              <a:ext uri="{FF2B5EF4-FFF2-40B4-BE49-F238E27FC236}">
                <a16:creationId xmlns:a16="http://schemas.microsoft.com/office/drawing/2014/main" id="{E4ADC8B2-D802-B29D-99F8-2E76B604D5E0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-31824" y="4636361"/>
            <a:ext cx="700293" cy="498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716905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">
            <a:extLst>
              <a:ext uri="{FF2B5EF4-FFF2-40B4-BE49-F238E27FC236}">
                <a16:creationId xmlns:a16="http://schemas.microsoft.com/office/drawing/2014/main" id="{A62340E1-24EC-977A-588D-B949A969A72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098" r="5935" b="68133"/>
          <a:stretch/>
        </p:blipFill>
        <p:spPr>
          <a:xfrm>
            <a:off x="1" y="3637327"/>
            <a:ext cx="9144000" cy="1506174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18067" y="544669"/>
            <a:ext cx="512802" cy="389302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8324072" y="857251"/>
            <a:ext cx="458758" cy="31310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Câu hỏi">
                <a:extLst>
                  <a:ext uri="{FF2B5EF4-FFF2-40B4-BE49-F238E27FC236}">
                    <a16:creationId xmlns:a16="http://schemas.microsoft.com/office/drawing/2014/main" id="{021C9379-6509-FDEA-EFE1-90C8E93CD50B}"/>
                  </a:ext>
                </a:extLst>
              </p:cNvPr>
              <p:cNvSpPr/>
              <p:nvPr/>
            </p:nvSpPr>
            <p:spPr>
              <a:xfrm>
                <a:off x="361170" y="171450"/>
                <a:ext cx="8516130" cy="2001747"/>
              </a:xfrm>
              <a:prstGeom prst="roundRect">
                <a:avLst>
                  <a:gd name="adj" fmla="val 1597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r>
                  <a:rPr kumimoji="0" lang="vi-VN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  <a:sym typeface="Arial"/>
                  </a:rPr>
                  <a:t>Câu hỏi </a:t>
                </a:r>
                <a:r>
                  <a:rPr kumimoji="0" 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  <a:sym typeface="Arial"/>
                  </a:rPr>
                  <a:t>5: </a:t>
                </a:r>
              </a:p>
              <a:p>
                <a:pPr marL="0" marR="0" lvl="0" indent="0" algn="ctr" defTabSz="6858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Điền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vào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chỗ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trống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 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… = (2</m:t>
                    </m:r>
                    <m:r>
                      <a:rPr lang="en-US" sz="24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24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−1)(4</m:t>
                    </m:r>
                    <m:r>
                      <a:rPr lang="en-US" sz="24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2400" i="1" baseline="300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2</m:t>
                    </m:r>
                    <m:r>
                      <a:rPr lang="en-US" sz="24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+2</m:t>
                    </m:r>
                    <m:r>
                      <a:rPr lang="en-US" sz="24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24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+1)</m:t>
                    </m:r>
                  </m:oMath>
                </a14:m>
                <a:endParaRPr kumimoji="0" lang="en-US" sz="2400" b="0" i="0" u="none" strike="noStrike" kern="1200" cap="none" spc="0" normalizeH="0" baseline="0" noProof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2" name="Câu hỏi">
                <a:extLst>
                  <a:ext uri="{FF2B5EF4-FFF2-40B4-BE49-F238E27FC236}">
                    <a16:creationId xmlns:a16="http://schemas.microsoft.com/office/drawing/2014/main" id="{021C9379-6509-FDEA-EFE1-90C8E93CD50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1170" y="171450"/>
                <a:ext cx="8516130" cy="2001747"/>
              </a:xfrm>
              <a:prstGeom prst="roundRect">
                <a:avLst>
                  <a:gd name="adj" fmla="val 15975"/>
                </a:avLst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Đáp án đúng">
                <a:extLst>
                  <a:ext uri="{FF2B5EF4-FFF2-40B4-BE49-F238E27FC236}">
                    <a16:creationId xmlns:a16="http://schemas.microsoft.com/office/drawing/2014/main" id="{A772D10F-95E6-557C-6D4C-48D5EA254587}"/>
                  </a:ext>
                </a:extLst>
              </p:cNvPr>
              <p:cNvSpPr/>
              <p:nvPr/>
            </p:nvSpPr>
            <p:spPr>
              <a:xfrm>
                <a:off x="910936" y="2323788"/>
                <a:ext cx="3401292" cy="997527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  <a:sym typeface="Arial"/>
                  </a:rPr>
                  <a:t>A. </a:t>
                </a:r>
                <a14:m>
                  <m:oMath xmlns:m="http://schemas.openxmlformats.org/officeDocument/2006/math">
                    <m:r>
                      <a:rPr kumimoji="0" lang="en-US" sz="24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  <a:sym typeface="Arial"/>
                      </a:rPr>
                      <m:t>1−8</m:t>
                    </m:r>
                    <m:sSup>
                      <m:sSupPr>
                        <m:ctrlPr>
                          <a:rPr kumimoji="0" lang="en-US" sz="24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4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  <a:sym typeface="Arial"/>
                          </a:rPr>
                          <m:t>𝑥</m:t>
                        </m:r>
                      </m:e>
                      <m:sup>
                        <m:r>
                          <a:rPr kumimoji="0" lang="en-US" sz="24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  <a:sym typeface="Arial"/>
                          </a:rPr>
                          <m:t>3</m:t>
                        </m:r>
                      </m:sup>
                    </m:sSup>
                  </m:oMath>
                </a14:m>
                <a:endParaRPr kumimoji="0" lang="vi-VN" sz="2400" b="0" i="0" u="none" strike="noStrike" kern="1200" cap="none" spc="0" normalizeH="0" baseline="0" noProof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3" name="Đáp án đúng">
                <a:extLst>
                  <a:ext uri="{FF2B5EF4-FFF2-40B4-BE49-F238E27FC236}">
                    <a16:creationId xmlns:a16="http://schemas.microsoft.com/office/drawing/2014/main" id="{A772D10F-95E6-557C-6D4C-48D5EA25458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6" y="2323788"/>
                <a:ext cx="3401292" cy="997527"/>
              </a:xfrm>
              <a:prstGeom prst="round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Đáp án sai 1">
                <a:extLst>
                  <a:ext uri="{FF2B5EF4-FFF2-40B4-BE49-F238E27FC236}">
                    <a16:creationId xmlns:a16="http://schemas.microsoft.com/office/drawing/2014/main" id="{AC39A785-BE48-4B01-4400-A32F1ABBDE6F}"/>
                  </a:ext>
                </a:extLst>
              </p:cNvPr>
              <p:cNvSpPr/>
              <p:nvPr/>
            </p:nvSpPr>
            <p:spPr>
              <a:xfrm>
                <a:off x="910936" y="3593524"/>
                <a:ext cx="3401292" cy="997527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  <a:sym typeface="Arial"/>
                  </a:rPr>
                  <a:t>B. </a:t>
                </a:r>
                <a14:m>
                  <m:oMath xmlns:m="http://schemas.openxmlformats.org/officeDocument/2006/math">
                    <m:r>
                      <a:rPr kumimoji="0" lang="en-US" sz="24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  <a:sym typeface="Arial"/>
                      </a:rPr>
                      <m:t>1−4</m:t>
                    </m:r>
                    <m:sSup>
                      <m:sSupPr>
                        <m:ctrlPr>
                          <a:rPr kumimoji="0" lang="en-US" sz="24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4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  <a:sym typeface="Arial"/>
                          </a:rPr>
                          <m:t>𝑥</m:t>
                        </m:r>
                      </m:e>
                      <m:sup>
                        <m:r>
                          <a:rPr kumimoji="0" lang="en-US" sz="24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  <a:sym typeface="Arial"/>
                          </a:rPr>
                          <m:t>3</m:t>
                        </m:r>
                      </m:sup>
                    </m:sSup>
                  </m:oMath>
                </a14:m>
                <a:endParaRPr kumimoji="0" lang="vi-VN" sz="2400" b="0" i="0" u="none" strike="noStrike" kern="1200" cap="none" spc="0" normalizeH="0" baseline="0" noProof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4" name="Đáp án sai 1">
                <a:extLst>
                  <a:ext uri="{FF2B5EF4-FFF2-40B4-BE49-F238E27FC236}">
                    <a16:creationId xmlns:a16="http://schemas.microsoft.com/office/drawing/2014/main" id="{AC39A785-BE48-4B01-4400-A32F1ABBDE6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6" y="3593524"/>
                <a:ext cx="3401292" cy="997527"/>
              </a:xfrm>
              <a:prstGeom prst="round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Đáp án sai 2">
                <a:extLst>
                  <a:ext uri="{FF2B5EF4-FFF2-40B4-BE49-F238E27FC236}">
                    <a16:creationId xmlns:a16="http://schemas.microsoft.com/office/drawing/2014/main" id="{4725B4C1-D2C4-B213-BF17-48BCA5820850}"/>
                  </a:ext>
                </a:extLst>
              </p:cNvPr>
              <p:cNvSpPr/>
              <p:nvPr/>
            </p:nvSpPr>
            <p:spPr>
              <a:xfrm>
                <a:off x="4831773" y="2323788"/>
                <a:ext cx="3401292" cy="997527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  <a:sym typeface="Arial"/>
                  </a:rPr>
                  <a:t>C.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24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4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  <a:sym typeface="Arial"/>
                          </a:rPr>
                          <m:t>𝑥</m:t>
                        </m:r>
                      </m:e>
                      <m:sup>
                        <m:r>
                          <a:rPr kumimoji="0" lang="en-US" sz="24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  <a:sym typeface="Arial"/>
                          </a:rPr>
                          <m:t>3</m:t>
                        </m:r>
                      </m:sup>
                    </m:sSup>
                    <m:r>
                      <a:rPr kumimoji="0" lang="en-US" sz="24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  <a:sym typeface="Arial"/>
                      </a:rPr>
                      <m:t>−8</m:t>
                    </m:r>
                  </m:oMath>
                </a14:m>
                <a:endParaRPr kumimoji="0" lang="vi-VN" sz="2400" b="0" i="0" u="none" strike="noStrike" kern="1200" cap="none" spc="0" normalizeH="0" baseline="0" noProof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5" name="Đáp án sai 2">
                <a:extLst>
                  <a:ext uri="{FF2B5EF4-FFF2-40B4-BE49-F238E27FC236}">
                    <a16:creationId xmlns:a16="http://schemas.microsoft.com/office/drawing/2014/main" id="{4725B4C1-D2C4-B213-BF17-48BCA582085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1773" y="2323788"/>
                <a:ext cx="3401292" cy="997527"/>
              </a:xfrm>
              <a:prstGeom prst="round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Đáp án sai 3">
                <a:extLst>
                  <a:ext uri="{FF2B5EF4-FFF2-40B4-BE49-F238E27FC236}">
                    <a16:creationId xmlns:a16="http://schemas.microsoft.com/office/drawing/2014/main" id="{D2B54CA3-9A19-A4CF-35BE-3EF51C810C6E}"/>
                  </a:ext>
                </a:extLst>
              </p:cNvPr>
              <p:cNvSpPr/>
              <p:nvPr/>
            </p:nvSpPr>
            <p:spPr>
              <a:xfrm>
                <a:off x="4831772" y="3593524"/>
                <a:ext cx="3401292" cy="997527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  <a:sym typeface="Arial"/>
                  </a:rPr>
                  <a:t>D. </a:t>
                </a:r>
                <a14:m>
                  <m:oMath xmlns:m="http://schemas.openxmlformats.org/officeDocument/2006/math">
                    <m:r>
                      <a:rPr kumimoji="0" lang="en-US" sz="24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  <a:sym typeface="Arial"/>
                      </a:rPr>
                      <m:t>8</m:t>
                    </m:r>
                    <m:sSup>
                      <m:sSupPr>
                        <m:ctrlPr>
                          <a:rPr kumimoji="0" lang="en-US" sz="24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4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  <a:sym typeface="Arial"/>
                          </a:rPr>
                          <m:t>𝑥</m:t>
                        </m:r>
                      </m:e>
                      <m:sup>
                        <m:r>
                          <a:rPr kumimoji="0" lang="en-US" sz="24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  <a:sym typeface="Arial"/>
                          </a:rPr>
                          <m:t>3</m:t>
                        </m:r>
                      </m:sup>
                    </m:sSup>
                    <m:r>
                      <a:rPr kumimoji="0" lang="en-US" sz="24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  <a:sym typeface="Arial"/>
                      </a:rPr>
                      <m:t>−1</m:t>
                    </m:r>
                  </m:oMath>
                </a14:m>
                <a:endParaRPr kumimoji="0" lang="vi-VN" sz="2400" b="0" i="0" u="none" strike="noStrike" kern="1200" cap="none" spc="0" normalizeH="0" baseline="0" noProof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6" name="Đáp án sai 3">
                <a:extLst>
                  <a:ext uri="{FF2B5EF4-FFF2-40B4-BE49-F238E27FC236}">
                    <a16:creationId xmlns:a16="http://schemas.microsoft.com/office/drawing/2014/main" id="{D2B54CA3-9A19-A4CF-35BE-3EF51C810C6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1772" y="3593524"/>
                <a:ext cx="3401292" cy="997527"/>
              </a:xfrm>
              <a:prstGeom prst="round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Đáp án đúng">
                <a:extLst>
                  <a:ext uri="{FF2B5EF4-FFF2-40B4-BE49-F238E27FC236}">
                    <a16:creationId xmlns:a16="http://schemas.microsoft.com/office/drawing/2014/main" id="{2AC63E4E-13B8-B8D1-0F1C-276B168B4E25}"/>
                  </a:ext>
                </a:extLst>
              </p:cNvPr>
              <p:cNvSpPr/>
              <p:nvPr/>
            </p:nvSpPr>
            <p:spPr>
              <a:xfrm>
                <a:off x="4831772" y="3593524"/>
                <a:ext cx="3401292" cy="997527"/>
              </a:xfrm>
              <a:prstGeom prst="roundRect">
                <a:avLst/>
              </a:prstGeom>
              <a:solidFill>
                <a:srgbClr val="FFB39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 defTabSz="685800">
                  <a:buClrTx/>
                  <a:defRPr/>
                </a:pPr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D. 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8</m:t>
                    </m:r>
                    <m:sSup>
                      <m:sSupPr>
                        <m:ctrlP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r>
                      <a:rPr lang="en-US" sz="2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−1</m:t>
                    </m:r>
                  </m:oMath>
                </a14:m>
                <a:endParaRPr lang="vi-VN" sz="2400" kern="1200" noProof="1">
                  <a:solidFill>
                    <a:prstClr val="black"/>
                  </a:solidFill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7" name="Đáp án đúng">
                <a:extLst>
                  <a:ext uri="{FF2B5EF4-FFF2-40B4-BE49-F238E27FC236}">
                    <a16:creationId xmlns:a16="http://schemas.microsoft.com/office/drawing/2014/main" id="{2AC63E4E-13B8-B8D1-0F1C-276B168B4E2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1772" y="3593524"/>
                <a:ext cx="3401292" cy="997527"/>
              </a:xfrm>
              <a:prstGeom prst="round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>
            <a:hlinkClick r:id="rId11" action="ppaction://hlinksldjump"/>
            <a:extLst>
              <a:ext uri="{FF2B5EF4-FFF2-40B4-BE49-F238E27FC236}">
                <a16:creationId xmlns:a16="http://schemas.microsoft.com/office/drawing/2014/main" id="{22D42D93-0636-37D0-F99C-B9DA817FF3B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913509" y="4072380"/>
            <a:ext cx="1230492" cy="1119848"/>
          </a:xfrm>
          <a:prstGeom prst="rect">
            <a:avLst/>
          </a:prstGeom>
        </p:spPr>
      </p:pic>
      <p:pic>
        <p:nvPicPr>
          <p:cNvPr id="10" name="Picture 10">
            <a:extLst>
              <a:ext uri="{FF2B5EF4-FFF2-40B4-BE49-F238E27FC236}">
                <a16:creationId xmlns:a16="http://schemas.microsoft.com/office/drawing/2014/main" id="{BB615828-7AD9-94D4-BE95-B560EA08CCB9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-2" y="3536109"/>
            <a:ext cx="727345" cy="1607392"/>
          </a:xfrm>
          <a:prstGeom prst="rect">
            <a:avLst/>
          </a:prstGeom>
        </p:spPr>
      </p:pic>
      <p:pic>
        <p:nvPicPr>
          <p:cNvPr id="11" name="Picture 11">
            <a:extLst>
              <a:ext uri="{FF2B5EF4-FFF2-40B4-BE49-F238E27FC236}">
                <a16:creationId xmlns:a16="http://schemas.microsoft.com/office/drawing/2014/main" id="{E4ADC8B2-D802-B29D-99F8-2E76B604D5E0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-31824" y="4636361"/>
            <a:ext cx="700293" cy="498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145198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1BBF3B41-04E2-E16E-4C8D-5604DE08F304}"/>
              </a:ext>
            </a:extLst>
          </p:cNvPr>
          <p:cNvSpPr txBox="1"/>
          <p:nvPr/>
        </p:nvSpPr>
        <p:spPr>
          <a:xfrm>
            <a:off x="503855" y="169933"/>
            <a:ext cx="8246581" cy="13414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  <a:buClrTx/>
              <a:defRPr/>
            </a:pP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			   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Viết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mỗi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biểu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thức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sau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dưới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dạng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bình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phương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của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một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tổng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hoặc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en-US" sz="2200" kern="120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một</a:t>
            </a:r>
            <a:r>
              <a:rPr lang="en-US" sz="2200" kern="120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en-US" sz="2200" kern="1200" smtClean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hiệu</a:t>
            </a:r>
            <a:endParaRPr lang="en-US" sz="2200" kern="1200" dirty="0">
              <a:solidFill>
                <a:prstClr val="black"/>
              </a:solidFill>
              <a:latin typeface="+mj-lt"/>
              <a:ea typeface="+mn-ea"/>
              <a:cs typeface="Arial" panose="020B0604020202020204" pitchFamily="34" charset="0"/>
            </a:endParaRPr>
          </a:p>
        </p:txBody>
      </p:sp>
      <p:sp>
        <p:nvSpPr>
          <p:cNvPr id="1594" name="Google Shape;1594;p57"/>
          <p:cNvSpPr/>
          <p:nvPr/>
        </p:nvSpPr>
        <p:spPr>
          <a:xfrm rot="10800000">
            <a:off x="6078450" y="1583850"/>
            <a:ext cx="3065558" cy="3559652"/>
          </a:xfrm>
          <a:custGeom>
            <a:avLst/>
            <a:gdLst/>
            <a:ahLst/>
            <a:cxnLst/>
            <a:rect l="l" t="t" r="r" b="b"/>
            <a:pathLst>
              <a:path w="82413" h="95696" extrusionOk="0">
                <a:moveTo>
                  <a:pt x="0" y="0"/>
                </a:moveTo>
                <a:lnTo>
                  <a:pt x="0" y="70492"/>
                </a:lnTo>
                <a:cubicBezTo>
                  <a:pt x="10133" y="86005"/>
                  <a:pt x="25239" y="95695"/>
                  <a:pt x="40079" y="95695"/>
                </a:cubicBezTo>
                <a:cubicBezTo>
                  <a:pt x="43020" y="95695"/>
                  <a:pt x="45950" y="95315"/>
                  <a:pt x="48829" y="94524"/>
                </a:cubicBezTo>
                <a:cubicBezTo>
                  <a:pt x="71478" y="88299"/>
                  <a:pt x="82412" y="59013"/>
                  <a:pt x="73244" y="29109"/>
                </a:cubicBezTo>
                <a:cubicBezTo>
                  <a:pt x="69683" y="17513"/>
                  <a:pt x="63619" y="7520"/>
                  <a:pt x="56217" y="0"/>
                </a:cubicBezTo>
                <a:close/>
              </a:path>
            </a:pathLst>
          </a:custGeom>
          <a:solidFill>
            <a:srgbClr val="FE8F86">
              <a:alpha val="6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9" name="Google Shape;1599;p57"/>
          <p:cNvSpPr/>
          <p:nvPr/>
        </p:nvSpPr>
        <p:spPr>
          <a:xfrm rot="3313477" flipH="1">
            <a:off x="-911572" y="4174364"/>
            <a:ext cx="2312077" cy="1920959"/>
          </a:xfrm>
          <a:custGeom>
            <a:avLst/>
            <a:gdLst/>
            <a:ahLst/>
            <a:cxnLst/>
            <a:rect l="l" t="t" r="r" b="b"/>
            <a:pathLst>
              <a:path w="41120" h="34164" extrusionOk="0">
                <a:moveTo>
                  <a:pt x="14866" y="0"/>
                </a:moveTo>
                <a:cubicBezTo>
                  <a:pt x="13670" y="0"/>
                  <a:pt x="12502" y="620"/>
                  <a:pt x="11920" y="1757"/>
                </a:cubicBezTo>
                <a:cubicBezTo>
                  <a:pt x="11000" y="1086"/>
                  <a:pt x="9879" y="778"/>
                  <a:pt x="8738" y="778"/>
                </a:cubicBezTo>
                <a:cubicBezTo>
                  <a:pt x="7536" y="778"/>
                  <a:pt x="6312" y="1120"/>
                  <a:pt x="5280" y="1737"/>
                </a:cubicBezTo>
                <a:cubicBezTo>
                  <a:pt x="3271" y="2939"/>
                  <a:pt x="1911" y="5027"/>
                  <a:pt x="1123" y="7234"/>
                </a:cubicBezTo>
                <a:cubicBezTo>
                  <a:pt x="177" y="9835"/>
                  <a:pt x="0" y="12948"/>
                  <a:pt x="1675" y="15135"/>
                </a:cubicBezTo>
                <a:cubicBezTo>
                  <a:pt x="2761" y="16515"/>
                  <a:pt x="4407" y="17291"/>
                  <a:pt x="6135" y="17291"/>
                </a:cubicBezTo>
                <a:cubicBezTo>
                  <a:pt x="6381" y="17291"/>
                  <a:pt x="6628" y="17275"/>
                  <a:pt x="6876" y="17243"/>
                </a:cubicBezTo>
                <a:lnTo>
                  <a:pt x="6876" y="17243"/>
                </a:lnTo>
                <a:cubicBezTo>
                  <a:pt x="4827" y="18701"/>
                  <a:pt x="3763" y="21341"/>
                  <a:pt x="4000" y="23844"/>
                </a:cubicBezTo>
                <a:cubicBezTo>
                  <a:pt x="4157" y="25282"/>
                  <a:pt x="4709" y="26661"/>
                  <a:pt x="5576" y="27824"/>
                </a:cubicBezTo>
                <a:cubicBezTo>
                  <a:pt x="6226" y="28730"/>
                  <a:pt x="7054" y="29814"/>
                  <a:pt x="8118" y="30227"/>
                </a:cubicBezTo>
                <a:cubicBezTo>
                  <a:pt x="8981" y="30545"/>
                  <a:pt x="9881" y="30701"/>
                  <a:pt x="10776" y="30701"/>
                </a:cubicBezTo>
                <a:cubicBezTo>
                  <a:pt x="12432" y="30701"/>
                  <a:pt x="14071" y="30167"/>
                  <a:pt x="15427" y="29144"/>
                </a:cubicBezTo>
                <a:lnTo>
                  <a:pt x="15427" y="29144"/>
                </a:lnTo>
                <a:cubicBezTo>
                  <a:pt x="15309" y="30917"/>
                  <a:pt x="16412" y="32651"/>
                  <a:pt x="17989" y="33478"/>
                </a:cubicBezTo>
                <a:cubicBezTo>
                  <a:pt x="18895" y="33954"/>
                  <a:pt x="19844" y="34163"/>
                  <a:pt x="20801" y="34163"/>
                </a:cubicBezTo>
                <a:cubicBezTo>
                  <a:pt x="24757" y="34163"/>
                  <a:pt x="28861" y="30597"/>
                  <a:pt x="30717" y="27567"/>
                </a:cubicBezTo>
                <a:cubicBezTo>
                  <a:pt x="31584" y="28828"/>
                  <a:pt x="32923" y="29676"/>
                  <a:pt x="34441" y="29912"/>
                </a:cubicBezTo>
                <a:cubicBezTo>
                  <a:pt x="34667" y="29947"/>
                  <a:pt x="34894" y="29965"/>
                  <a:pt x="35120" y="29965"/>
                </a:cubicBezTo>
                <a:cubicBezTo>
                  <a:pt x="36405" y="29965"/>
                  <a:pt x="37647" y="29403"/>
                  <a:pt x="38519" y="28415"/>
                </a:cubicBezTo>
                <a:cubicBezTo>
                  <a:pt x="39012" y="27784"/>
                  <a:pt x="39366" y="27016"/>
                  <a:pt x="39544" y="26228"/>
                </a:cubicBezTo>
                <a:cubicBezTo>
                  <a:pt x="40135" y="23587"/>
                  <a:pt x="38874" y="20435"/>
                  <a:pt x="36312" y="19647"/>
                </a:cubicBezTo>
                <a:cubicBezTo>
                  <a:pt x="41120" y="17086"/>
                  <a:pt x="37199" y="10741"/>
                  <a:pt x="33790" y="8948"/>
                </a:cubicBezTo>
                <a:cubicBezTo>
                  <a:pt x="32750" y="8399"/>
                  <a:pt x="31464" y="8092"/>
                  <a:pt x="30181" y="8092"/>
                </a:cubicBezTo>
                <a:cubicBezTo>
                  <a:pt x="28378" y="8092"/>
                  <a:pt x="26581" y="8698"/>
                  <a:pt x="25476" y="10091"/>
                </a:cubicBezTo>
                <a:cubicBezTo>
                  <a:pt x="25890" y="8653"/>
                  <a:pt x="25752" y="7116"/>
                  <a:pt x="25062" y="5776"/>
                </a:cubicBezTo>
                <a:cubicBezTo>
                  <a:pt x="24392" y="4495"/>
                  <a:pt x="23368" y="3451"/>
                  <a:pt x="22087" y="2762"/>
                </a:cubicBezTo>
                <a:cubicBezTo>
                  <a:pt x="21456" y="2407"/>
                  <a:pt x="20767" y="2131"/>
                  <a:pt x="20057" y="1973"/>
                </a:cubicBezTo>
                <a:cubicBezTo>
                  <a:pt x="19703" y="1895"/>
                  <a:pt x="19348" y="1855"/>
                  <a:pt x="18994" y="1836"/>
                </a:cubicBezTo>
                <a:cubicBezTo>
                  <a:pt x="18974" y="1832"/>
                  <a:pt x="18920" y="1830"/>
                  <a:pt x="18847" y="1830"/>
                </a:cubicBezTo>
                <a:cubicBezTo>
                  <a:pt x="18555" y="1830"/>
                  <a:pt x="17949" y="1855"/>
                  <a:pt x="17949" y="1855"/>
                </a:cubicBezTo>
                <a:cubicBezTo>
                  <a:pt x="17595" y="1205"/>
                  <a:pt x="17043" y="673"/>
                  <a:pt x="16353" y="338"/>
                </a:cubicBezTo>
                <a:cubicBezTo>
                  <a:pt x="15880" y="110"/>
                  <a:pt x="15371" y="0"/>
                  <a:pt x="14866" y="0"/>
                </a:cubicBezTo>
                <a:close/>
              </a:path>
            </a:pathLst>
          </a:custGeom>
          <a:solidFill>
            <a:srgbClr val="8DCED4">
              <a:alpha val="6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1" name="Google Shape;1601;p57"/>
          <p:cNvSpPr/>
          <p:nvPr/>
        </p:nvSpPr>
        <p:spPr>
          <a:xfrm>
            <a:off x="6777741" y="4370004"/>
            <a:ext cx="1272350" cy="347275"/>
          </a:xfrm>
          <a:custGeom>
            <a:avLst/>
            <a:gdLst/>
            <a:ahLst/>
            <a:cxnLst/>
            <a:rect l="l" t="t" r="r" b="b"/>
            <a:pathLst>
              <a:path w="50894" h="13891" extrusionOk="0">
                <a:moveTo>
                  <a:pt x="47961" y="461"/>
                </a:moveTo>
                <a:cubicBezTo>
                  <a:pt x="48959" y="461"/>
                  <a:pt x="50307" y="1231"/>
                  <a:pt x="49593" y="2377"/>
                </a:cubicBezTo>
                <a:cubicBezTo>
                  <a:pt x="49317" y="2752"/>
                  <a:pt x="48923" y="3047"/>
                  <a:pt x="48490" y="3224"/>
                </a:cubicBezTo>
                <a:cubicBezTo>
                  <a:pt x="46756" y="4012"/>
                  <a:pt x="44588" y="4210"/>
                  <a:pt x="42756" y="4623"/>
                </a:cubicBezTo>
                <a:cubicBezTo>
                  <a:pt x="41416" y="4919"/>
                  <a:pt x="38599" y="4998"/>
                  <a:pt x="37909" y="6436"/>
                </a:cubicBezTo>
                <a:cubicBezTo>
                  <a:pt x="37732" y="6771"/>
                  <a:pt x="37712" y="7165"/>
                  <a:pt x="37850" y="7520"/>
                </a:cubicBezTo>
                <a:cubicBezTo>
                  <a:pt x="37909" y="7717"/>
                  <a:pt x="38027" y="7874"/>
                  <a:pt x="38185" y="8012"/>
                </a:cubicBezTo>
                <a:cubicBezTo>
                  <a:pt x="38658" y="8505"/>
                  <a:pt x="38855" y="8308"/>
                  <a:pt x="38894" y="9155"/>
                </a:cubicBezTo>
                <a:cubicBezTo>
                  <a:pt x="38934" y="9982"/>
                  <a:pt x="38658" y="10160"/>
                  <a:pt x="37830" y="10376"/>
                </a:cubicBezTo>
                <a:cubicBezTo>
                  <a:pt x="37377" y="10475"/>
                  <a:pt x="36904" y="10554"/>
                  <a:pt x="36451" y="10613"/>
                </a:cubicBezTo>
                <a:lnTo>
                  <a:pt x="33082" y="11125"/>
                </a:lnTo>
                <a:lnTo>
                  <a:pt x="25378" y="12307"/>
                </a:lnTo>
                <a:lnTo>
                  <a:pt x="21556" y="12898"/>
                </a:lnTo>
                <a:cubicBezTo>
                  <a:pt x="20949" y="12994"/>
                  <a:pt x="19423" y="13377"/>
                  <a:pt x="18141" y="13377"/>
                </a:cubicBezTo>
                <a:cubicBezTo>
                  <a:pt x="17050" y="13377"/>
                  <a:pt x="16136" y="13100"/>
                  <a:pt x="16118" y="12130"/>
                </a:cubicBezTo>
                <a:cubicBezTo>
                  <a:pt x="16118" y="12126"/>
                  <a:pt x="16118" y="12122"/>
                  <a:pt x="16117" y="12117"/>
                </a:cubicBezTo>
                <a:lnTo>
                  <a:pt x="16117" y="12117"/>
                </a:lnTo>
                <a:cubicBezTo>
                  <a:pt x="16433" y="11003"/>
                  <a:pt x="17377" y="11375"/>
                  <a:pt x="18226" y="11086"/>
                </a:cubicBezTo>
                <a:cubicBezTo>
                  <a:pt x="18699" y="10928"/>
                  <a:pt x="18679" y="10830"/>
                  <a:pt x="19014" y="10514"/>
                </a:cubicBezTo>
                <a:cubicBezTo>
                  <a:pt x="19290" y="10239"/>
                  <a:pt x="19625" y="10160"/>
                  <a:pt x="19940" y="9923"/>
                </a:cubicBezTo>
                <a:cubicBezTo>
                  <a:pt x="20689" y="9352"/>
                  <a:pt x="20374" y="8524"/>
                  <a:pt x="19566" y="8229"/>
                </a:cubicBezTo>
                <a:cubicBezTo>
                  <a:pt x="19386" y="8163"/>
                  <a:pt x="19196" y="8136"/>
                  <a:pt x="19001" y="8136"/>
                </a:cubicBezTo>
                <a:cubicBezTo>
                  <a:pt x="18322" y="8136"/>
                  <a:pt x="17582" y="8461"/>
                  <a:pt x="16985" y="8584"/>
                </a:cubicBezTo>
                <a:cubicBezTo>
                  <a:pt x="15822" y="8820"/>
                  <a:pt x="14660" y="9037"/>
                  <a:pt x="13478" y="9194"/>
                </a:cubicBezTo>
                <a:cubicBezTo>
                  <a:pt x="11188" y="9529"/>
                  <a:pt x="8882" y="9689"/>
                  <a:pt x="6574" y="9689"/>
                </a:cubicBezTo>
                <a:cubicBezTo>
                  <a:pt x="6439" y="9689"/>
                  <a:pt x="6303" y="9688"/>
                  <a:pt x="6168" y="9687"/>
                </a:cubicBezTo>
                <a:cubicBezTo>
                  <a:pt x="5776" y="9687"/>
                  <a:pt x="5354" y="9699"/>
                  <a:pt x="4926" y="9699"/>
                </a:cubicBezTo>
                <a:cubicBezTo>
                  <a:pt x="3997" y="9699"/>
                  <a:pt x="3035" y="9643"/>
                  <a:pt x="2267" y="9293"/>
                </a:cubicBezTo>
                <a:cubicBezTo>
                  <a:pt x="533" y="8505"/>
                  <a:pt x="40" y="6574"/>
                  <a:pt x="1656" y="5411"/>
                </a:cubicBezTo>
                <a:cubicBezTo>
                  <a:pt x="2621" y="4702"/>
                  <a:pt x="3882" y="4663"/>
                  <a:pt x="5025" y="4604"/>
                </a:cubicBezTo>
                <a:cubicBezTo>
                  <a:pt x="6286" y="4505"/>
                  <a:pt x="7547" y="4426"/>
                  <a:pt x="8828" y="4328"/>
                </a:cubicBezTo>
                <a:cubicBezTo>
                  <a:pt x="13359" y="3914"/>
                  <a:pt x="17871" y="3264"/>
                  <a:pt x="22324" y="2377"/>
                </a:cubicBezTo>
                <a:cubicBezTo>
                  <a:pt x="23566" y="2141"/>
                  <a:pt x="24807" y="1865"/>
                  <a:pt x="26048" y="1569"/>
                </a:cubicBezTo>
                <a:cubicBezTo>
                  <a:pt x="27113" y="1333"/>
                  <a:pt x="28467" y="835"/>
                  <a:pt x="29627" y="835"/>
                </a:cubicBezTo>
                <a:cubicBezTo>
                  <a:pt x="29819" y="835"/>
                  <a:pt x="30006" y="849"/>
                  <a:pt x="30186" y="880"/>
                </a:cubicBezTo>
                <a:cubicBezTo>
                  <a:pt x="30796" y="998"/>
                  <a:pt x="32274" y="683"/>
                  <a:pt x="31939" y="2062"/>
                </a:cubicBezTo>
                <a:cubicBezTo>
                  <a:pt x="31841" y="2456"/>
                  <a:pt x="31328" y="2811"/>
                  <a:pt x="30993" y="2949"/>
                </a:cubicBezTo>
                <a:cubicBezTo>
                  <a:pt x="30540" y="3086"/>
                  <a:pt x="30087" y="3185"/>
                  <a:pt x="29614" y="3264"/>
                </a:cubicBezTo>
                <a:cubicBezTo>
                  <a:pt x="28885" y="3441"/>
                  <a:pt x="28274" y="3756"/>
                  <a:pt x="27999" y="4485"/>
                </a:cubicBezTo>
                <a:cubicBezTo>
                  <a:pt x="27940" y="4604"/>
                  <a:pt x="28117" y="4761"/>
                  <a:pt x="28196" y="4820"/>
                </a:cubicBezTo>
                <a:cubicBezTo>
                  <a:pt x="28961" y="5354"/>
                  <a:pt x="29784" y="5564"/>
                  <a:pt x="30650" y="5564"/>
                </a:cubicBezTo>
                <a:cubicBezTo>
                  <a:pt x="31032" y="5564"/>
                  <a:pt x="31423" y="5523"/>
                  <a:pt x="31821" y="5451"/>
                </a:cubicBezTo>
                <a:cubicBezTo>
                  <a:pt x="33949" y="5057"/>
                  <a:pt x="36018" y="4170"/>
                  <a:pt x="38067" y="3500"/>
                </a:cubicBezTo>
                <a:lnTo>
                  <a:pt x="44608" y="1372"/>
                </a:lnTo>
                <a:cubicBezTo>
                  <a:pt x="45652" y="1037"/>
                  <a:pt x="46736" y="545"/>
                  <a:pt x="47820" y="466"/>
                </a:cubicBezTo>
                <a:cubicBezTo>
                  <a:pt x="47866" y="462"/>
                  <a:pt x="47913" y="461"/>
                  <a:pt x="47961" y="461"/>
                </a:cubicBezTo>
                <a:close/>
                <a:moveTo>
                  <a:pt x="47887" y="1"/>
                </a:moveTo>
                <a:cubicBezTo>
                  <a:pt x="47346" y="1"/>
                  <a:pt x="46785" y="115"/>
                  <a:pt x="46263" y="269"/>
                </a:cubicBezTo>
                <a:cubicBezTo>
                  <a:pt x="43308" y="1136"/>
                  <a:pt x="40392" y="2180"/>
                  <a:pt x="37456" y="3126"/>
                </a:cubicBezTo>
                <a:cubicBezTo>
                  <a:pt x="35939" y="3618"/>
                  <a:pt x="34422" y="4150"/>
                  <a:pt x="32905" y="4604"/>
                </a:cubicBezTo>
                <a:cubicBezTo>
                  <a:pt x="32057" y="4864"/>
                  <a:pt x="31161" y="5107"/>
                  <a:pt x="30294" y="5107"/>
                </a:cubicBezTo>
                <a:cubicBezTo>
                  <a:pt x="29690" y="5107"/>
                  <a:pt x="29099" y="4990"/>
                  <a:pt x="28548" y="4678"/>
                </a:cubicBezTo>
                <a:lnTo>
                  <a:pt x="28548" y="4678"/>
                </a:lnTo>
                <a:cubicBezTo>
                  <a:pt x="29329" y="3332"/>
                  <a:pt x="32773" y="3918"/>
                  <a:pt x="32412" y="1944"/>
                </a:cubicBezTo>
                <a:cubicBezTo>
                  <a:pt x="32213" y="702"/>
                  <a:pt x="30749" y="420"/>
                  <a:pt x="29620" y="420"/>
                </a:cubicBezTo>
                <a:cubicBezTo>
                  <a:pt x="29405" y="420"/>
                  <a:pt x="29203" y="431"/>
                  <a:pt x="29023" y="446"/>
                </a:cubicBezTo>
                <a:cubicBezTo>
                  <a:pt x="26501" y="663"/>
                  <a:pt x="23960" y="1530"/>
                  <a:pt x="21477" y="2023"/>
                </a:cubicBezTo>
                <a:cubicBezTo>
                  <a:pt x="18738" y="2554"/>
                  <a:pt x="16000" y="2988"/>
                  <a:pt x="13222" y="3343"/>
                </a:cubicBezTo>
                <a:cubicBezTo>
                  <a:pt x="10404" y="3697"/>
                  <a:pt x="7567" y="3953"/>
                  <a:pt x="4730" y="4131"/>
                </a:cubicBezTo>
                <a:cubicBezTo>
                  <a:pt x="2996" y="4229"/>
                  <a:pt x="277" y="4544"/>
                  <a:pt x="99" y="6791"/>
                </a:cubicBezTo>
                <a:cubicBezTo>
                  <a:pt x="1" y="8150"/>
                  <a:pt x="1163" y="9253"/>
                  <a:pt x="2346" y="9726"/>
                </a:cubicBezTo>
                <a:cubicBezTo>
                  <a:pt x="3420" y="10144"/>
                  <a:pt x="4676" y="10266"/>
                  <a:pt x="5943" y="10266"/>
                </a:cubicBezTo>
                <a:cubicBezTo>
                  <a:pt x="7184" y="10266"/>
                  <a:pt x="8435" y="10149"/>
                  <a:pt x="9537" y="10081"/>
                </a:cubicBezTo>
                <a:cubicBezTo>
                  <a:pt x="10897" y="10002"/>
                  <a:pt x="12256" y="9884"/>
                  <a:pt x="13616" y="9687"/>
                </a:cubicBezTo>
                <a:cubicBezTo>
                  <a:pt x="15172" y="9490"/>
                  <a:pt x="16748" y="8958"/>
                  <a:pt x="18285" y="8840"/>
                </a:cubicBezTo>
                <a:lnTo>
                  <a:pt x="18758" y="8721"/>
                </a:lnTo>
                <a:lnTo>
                  <a:pt x="19743" y="9293"/>
                </a:lnTo>
                <a:cubicBezTo>
                  <a:pt x="19763" y="9588"/>
                  <a:pt x="19073" y="9608"/>
                  <a:pt x="18896" y="9746"/>
                </a:cubicBezTo>
                <a:cubicBezTo>
                  <a:pt x="18187" y="10298"/>
                  <a:pt x="18108" y="10554"/>
                  <a:pt x="17142" y="10692"/>
                </a:cubicBezTo>
                <a:cubicBezTo>
                  <a:pt x="16354" y="10810"/>
                  <a:pt x="15822" y="11007"/>
                  <a:pt x="15606" y="11834"/>
                </a:cubicBezTo>
                <a:cubicBezTo>
                  <a:pt x="15599" y="11866"/>
                  <a:pt x="15608" y="11903"/>
                  <a:pt x="15627" y="11942"/>
                </a:cubicBezTo>
                <a:lnTo>
                  <a:pt x="15627" y="11942"/>
                </a:lnTo>
                <a:cubicBezTo>
                  <a:pt x="15687" y="13288"/>
                  <a:pt x="16980" y="13890"/>
                  <a:pt x="18200" y="13890"/>
                </a:cubicBezTo>
                <a:cubicBezTo>
                  <a:pt x="18275" y="13890"/>
                  <a:pt x="18349" y="13888"/>
                  <a:pt x="18423" y="13884"/>
                </a:cubicBezTo>
                <a:cubicBezTo>
                  <a:pt x="21103" y="13726"/>
                  <a:pt x="23841" y="13076"/>
                  <a:pt x="26501" y="12682"/>
                </a:cubicBezTo>
                <a:lnTo>
                  <a:pt x="34678" y="11421"/>
                </a:lnTo>
                <a:cubicBezTo>
                  <a:pt x="35880" y="11224"/>
                  <a:pt x="37200" y="11165"/>
                  <a:pt x="38362" y="10810"/>
                </a:cubicBezTo>
                <a:cubicBezTo>
                  <a:pt x="39032" y="10613"/>
                  <a:pt x="39702" y="10140"/>
                  <a:pt x="39682" y="9372"/>
                </a:cubicBezTo>
                <a:cubicBezTo>
                  <a:pt x="39682" y="8781"/>
                  <a:pt x="39269" y="8603"/>
                  <a:pt x="38934" y="8209"/>
                </a:cubicBezTo>
                <a:cubicBezTo>
                  <a:pt x="38382" y="7579"/>
                  <a:pt x="38047" y="7047"/>
                  <a:pt x="38737" y="6377"/>
                </a:cubicBezTo>
                <a:cubicBezTo>
                  <a:pt x="39269" y="5865"/>
                  <a:pt x="40175" y="5766"/>
                  <a:pt x="40845" y="5608"/>
                </a:cubicBezTo>
                <a:cubicBezTo>
                  <a:pt x="43308" y="5057"/>
                  <a:pt x="45889" y="4663"/>
                  <a:pt x="48293" y="3914"/>
                </a:cubicBezTo>
                <a:cubicBezTo>
                  <a:pt x="49494" y="3520"/>
                  <a:pt x="50893" y="2515"/>
                  <a:pt x="50046" y="1136"/>
                </a:cubicBezTo>
                <a:cubicBezTo>
                  <a:pt x="49529" y="282"/>
                  <a:pt x="48733" y="1"/>
                  <a:pt x="4788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13" name="Google Shape;1613;p57"/>
          <p:cNvSpPr/>
          <p:nvPr/>
        </p:nvSpPr>
        <p:spPr>
          <a:xfrm flipH="1">
            <a:off x="8430787" y="2810871"/>
            <a:ext cx="192795" cy="245160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14" name="Google Shape;1614;p57"/>
          <p:cNvGrpSpPr/>
          <p:nvPr/>
        </p:nvGrpSpPr>
        <p:grpSpPr>
          <a:xfrm>
            <a:off x="7945260" y="3852107"/>
            <a:ext cx="1074989" cy="1123918"/>
            <a:chOff x="9898625" y="1841950"/>
            <a:chExt cx="2427040" cy="3301545"/>
          </a:xfrm>
        </p:grpSpPr>
        <p:sp>
          <p:nvSpPr>
            <p:cNvPr id="1615" name="Google Shape;1615;p57"/>
            <p:cNvSpPr/>
            <p:nvPr/>
          </p:nvSpPr>
          <p:spPr>
            <a:xfrm>
              <a:off x="9926420" y="1865357"/>
              <a:ext cx="2368968" cy="3254668"/>
            </a:xfrm>
            <a:custGeom>
              <a:avLst/>
              <a:gdLst/>
              <a:ahLst/>
              <a:cxnLst/>
              <a:rect l="l" t="t" r="r" b="b"/>
              <a:pathLst>
                <a:path w="37245" h="51170" extrusionOk="0">
                  <a:moveTo>
                    <a:pt x="21505" y="1"/>
                  </a:moveTo>
                  <a:cubicBezTo>
                    <a:pt x="15199" y="2073"/>
                    <a:pt x="9035" y="4569"/>
                    <a:pt x="3064" y="7491"/>
                  </a:cubicBezTo>
                  <a:cubicBezTo>
                    <a:pt x="2240" y="8507"/>
                    <a:pt x="1931" y="9743"/>
                    <a:pt x="2214" y="10862"/>
                  </a:cubicBezTo>
                  <a:lnTo>
                    <a:pt x="2253" y="11030"/>
                  </a:lnTo>
                  <a:cubicBezTo>
                    <a:pt x="3038" y="12342"/>
                    <a:pt x="5058" y="14697"/>
                    <a:pt x="7401" y="17233"/>
                  </a:cubicBezTo>
                  <a:cubicBezTo>
                    <a:pt x="6912" y="17825"/>
                    <a:pt x="6423" y="18417"/>
                    <a:pt x="5921" y="19009"/>
                  </a:cubicBezTo>
                  <a:cubicBezTo>
                    <a:pt x="4930" y="19575"/>
                    <a:pt x="3926" y="20154"/>
                    <a:pt x="2935" y="20759"/>
                  </a:cubicBezTo>
                  <a:cubicBezTo>
                    <a:pt x="2510" y="21480"/>
                    <a:pt x="2330" y="22316"/>
                    <a:pt x="2433" y="23153"/>
                  </a:cubicBezTo>
                  <a:cubicBezTo>
                    <a:pt x="1609" y="24156"/>
                    <a:pt x="786" y="25134"/>
                    <a:pt x="1" y="26125"/>
                  </a:cubicBezTo>
                  <a:cubicBezTo>
                    <a:pt x="400" y="26190"/>
                    <a:pt x="799" y="26267"/>
                    <a:pt x="1198" y="26331"/>
                  </a:cubicBezTo>
                  <a:cubicBezTo>
                    <a:pt x="1558" y="27129"/>
                    <a:pt x="1751" y="27979"/>
                    <a:pt x="1777" y="28854"/>
                  </a:cubicBezTo>
                  <a:lnTo>
                    <a:pt x="400" y="30449"/>
                  </a:lnTo>
                  <a:cubicBezTo>
                    <a:pt x="400" y="30449"/>
                    <a:pt x="1017" y="30501"/>
                    <a:pt x="2291" y="30745"/>
                  </a:cubicBezTo>
                  <a:cubicBezTo>
                    <a:pt x="2291" y="31196"/>
                    <a:pt x="2356" y="31646"/>
                    <a:pt x="2485" y="32084"/>
                  </a:cubicBezTo>
                  <a:lnTo>
                    <a:pt x="2536" y="32264"/>
                  </a:lnTo>
                  <a:cubicBezTo>
                    <a:pt x="2626" y="32418"/>
                    <a:pt x="2729" y="32586"/>
                    <a:pt x="2858" y="32766"/>
                  </a:cubicBezTo>
                  <a:cubicBezTo>
                    <a:pt x="2613" y="33049"/>
                    <a:pt x="2382" y="33332"/>
                    <a:pt x="2137" y="33628"/>
                  </a:cubicBezTo>
                  <a:cubicBezTo>
                    <a:pt x="2497" y="33705"/>
                    <a:pt x="2871" y="33795"/>
                    <a:pt x="3244" y="33886"/>
                  </a:cubicBezTo>
                  <a:cubicBezTo>
                    <a:pt x="3488" y="34786"/>
                    <a:pt x="3566" y="35726"/>
                    <a:pt x="3463" y="36652"/>
                  </a:cubicBezTo>
                  <a:lnTo>
                    <a:pt x="1931" y="38377"/>
                  </a:lnTo>
                  <a:cubicBezTo>
                    <a:pt x="1931" y="38377"/>
                    <a:pt x="3089" y="38531"/>
                    <a:pt x="5483" y="39265"/>
                  </a:cubicBezTo>
                  <a:lnTo>
                    <a:pt x="5226" y="40784"/>
                  </a:lnTo>
                  <a:lnTo>
                    <a:pt x="5226" y="40784"/>
                  </a:lnTo>
                  <a:lnTo>
                    <a:pt x="6255" y="40320"/>
                  </a:lnTo>
                  <a:lnTo>
                    <a:pt x="7182" y="41581"/>
                  </a:lnTo>
                  <a:lnTo>
                    <a:pt x="7401" y="39908"/>
                  </a:lnTo>
                  <a:cubicBezTo>
                    <a:pt x="7967" y="40101"/>
                    <a:pt x="8572" y="40333"/>
                    <a:pt x="9228" y="40590"/>
                  </a:cubicBezTo>
                  <a:cubicBezTo>
                    <a:pt x="11828" y="43538"/>
                    <a:pt x="14607" y="46549"/>
                    <a:pt x="16512" y="48595"/>
                  </a:cubicBezTo>
                  <a:cubicBezTo>
                    <a:pt x="17992" y="50191"/>
                    <a:pt x="18931" y="51169"/>
                    <a:pt x="18931" y="51169"/>
                  </a:cubicBezTo>
                  <a:cubicBezTo>
                    <a:pt x="19807" y="50731"/>
                    <a:pt x="20643" y="50307"/>
                    <a:pt x="21441" y="49921"/>
                  </a:cubicBezTo>
                  <a:lnTo>
                    <a:pt x="21583" y="50474"/>
                  </a:lnTo>
                  <a:lnTo>
                    <a:pt x="23075" y="49612"/>
                  </a:lnTo>
                  <a:lnTo>
                    <a:pt x="22972" y="49187"/>
                  </a:lnTo>
                  <a:cubicBezTo>
                    <a:pt x="31981" y="44953"/>
                    <a:pt x="36228" y="44426"/>
                    <a:pt x="36228" y="44426"/>
                  </a:cubicBezTo>
                  <a:lnTo>
                    <a:pt x="34709" y="42701"/>
                  </a:lnTo>
                  <a:cubicBezTo>
                    <a:pt x="34606" y="41774"/>
                    <a:pt x="34684" y="40835"/>
                    <a:pt x="34915" y="39934"/>
                  </a:cubicBezTo>
                  <a:cubicBezTo>
                    <a:pt x="35288" y="39844"/>
                    <a:pt x="35662" y="39754"/>
                    <a:pt x="36035" y="39677"/>
                  </a:cubicBezTo>
                  <a:cubicBezTo>
                    <a:pt x="34593" y="37952"/>
                    <a:pt x="33101" y="36215"/>
                    <a:pt x="31582" y="34478"/>
                  </a:cubicBezTo>
                  <a:cubicBezTo>
                    <a:pt x="35378" y="32895"/>
                    <a:pt x="37244" y="32521"/>
                    <a:pt x="37244" y="32521"/>
                  </a:cubicBezTo>
                  <a:lnTo>
                    <a:pt x="35597" y="31093"/>
                  </a:lnTo>
                  <a:cubicBezTo>
                    <a:pt x="35430" y="30256"/>
                    <a:pt x="35430" y="29407"/>
                    <a:pt x="35610" y="28571"/>
                  </a:cubicBezTo>
                  <a:cubicBezTo>
                    <a:pt x="35970" y="28468"/>
                    <a:pt x="36331" y="28365"/>
                    <a:pt x="36704" y="28249"/>
                  </a:cubicBezTo>
                  <a:cubicBezTo>
                    <a:pt x="36202" y="27798"/>
                    <a:pt x="35700" y="27335"/>
                    <a:pt x="35185" y="26885"/>
                  </a:cubicBezTo>
                  <a:cubicBezTo>
                    <a:pt x="35353" y="26640"/>
                    <a:pt x="35507" y="26409"/>
                    <a:pt x="35623" y="26203"/>
                  </a:cubicBezTo>
                  <a:lnTo>
                    <a:pt x="35674" y="26022"/>
                  </a:lnTo>
                  <a:cubicBezTo>
                    <a:pt x="36061" y="24774"/>
                    <a:pt x="35880" y="23423"/>
                    <a:pt x="35185" y="22329"/>
                  </a:cubicBezTo>
                  <a:cubicBezTo>
                    <a:pt x="34799" y="22110"/>
                    <a:pt x="34413" y="21904"/>
                    <a:pt x="34040" y="21698"/>
                  </a:cubicBezTo>
                  <a:cubicBezTo>
                    <a:pt x="34761" y="21505"/>
                    <a:pt x="35507" y="21338"/>
                    <a:pt x="36254" y="21222"/>
                  </a:cubicBezTo>
                  <a:lnTo>
                    <a:pt x="34825" y="19678"/>
                  </a:lnTo>
                  <a:cubicBezTo>
                    <a:pt x="34799" y="18816"/>
                    <a:pt x="34954" y="17953"/>
                    <a:pt x="35288" y="17156"/>
                  </a:cubicBezTo>
                  <a:cubicBezTo>
                    <a:pt x="35674" y="17053"/>
                    <a:pt x="36073" y="16975"/>
                    <a:pt x="36472" y="16885"/>
                  </a:cubicBezTo>
                  <a:cubicBezTo>
                    <a:pt x="31569" y="11300"/>
                    <a:pt x="25958" y="5753"/>
                    <a:pt x="2150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6" name="Google Shape;1616;p57"/>
            <p:cNvSpPr/>
            <p:nvPr/>
          </p:nvSpPr>
          <p:spPr>
            <a:xfrm>
              <a:off x="9898625" y="1841950"/>
              <a:ext cx="2427040" cy="3301545"/>
            </a:xfrm>
            <a:custGeom>
              <a:avLst/>
              <a:gdLst/>
              <a:ahLst/>
              <a:cxnLst/>
              <a:rect l="l" t="t" r="r" b="b"/>
              <a:pathLst>
                <a:path w="38158" h="51907" extrusionOk="0">
                  <a:moveTo>
                    <a:pt x="21913" y="794"/>
                  </a:moveTo>
                  <a:cubicBezTo>
                    <a:pt x="26356" y="6491"/>
                    <a:pt x="31485" y="11582"/>
                    <a:pt x="36269" y="16976"/>
                  </a:cubicBezTo>
                  <a:lnTo>
                    <a:pt x="36269" y="16976"/>
                  </a:lnTo>
                  <a:cubicBezTo>
                    <a:pt x="35820" y="17048"/>
                    <a:pt x="35461" y="17137"/>
                    <a:pt x="35288" y="17626"/>
                  </a:cubicBezTo>
                  <a:cubicBezTo>
                    <a:pt x="35056" y="18296"/>
                    <a:pt x="34760" y="19338"/>
                    <a:pt x="34940" y="20007"/>
                  </a:cubicBezTo>
                  <a:cubicBezTo>
                    <a:pt x="35030" y="20329"/>
                    <a:pt x="35365" y="20586"/>
                    <a:pt x="35584" y="20831"/>
                  </a:cubicBezTo>
                  <a:lnTo>
                    <a:pt x="36036" y="21315"/>
                  </a:lnTo>
                  <a:lnTo>
                    <a:pt x="36036" y="21315"/>
                  </a:lnTo>
                  <a:cubicBezTo>
                    <a:pt x="35457" y="21422"/>
                    <a:pt x="34880" y="21556"/>
                    <a:pt x="34310" y="21706"/>
                  </a:cubicBezTo>
                  <a:cubicBezTo>
                    <a:pt x="33949" y="21796"/>
                    <a:pt x="34233" y="22311"/>
                    <a:pt x="34438" y="22427"/>
                  </a:cubicBezTo>
                  <a:cubicBezTo>
                    <a:pt x="34760" y="22594"/>
                    <a:pt x="35172" y="22748"/>
                    <a:pt x="35429" y="22993"/>
                  </a:cubicBezTo>
                  <a:cubicBezTo>
                    <a:pt x="35751" y="23315"/>
                    <a:pt x="35893" y="24010"/>
                    <a:pt x="35944" y="24434"/>
                  </a:cubicBezTo>
                  <a:cubicBezTo>
                    <a:pt x="36073" y="25322"/>
                    <a:pt x="35867" y="26223"/>
                    <a:pt x="35352" y="26957"/>
                  </a:cubicBezTo>
                  <a:cubicBezTo>
                    <a:pt x="35211" y="27163"/>
                    <a:pt x="35365" y="27420"/>
                    <a:pt x="35519" y="27549"/>
                  </a:cubicBezTo>
                  <a:cubicBezTo>
                    <a:pt x="35825" y="27823"/>
                    <a:pt x="36130" y="28102"/>
                    <a:pt x="36436" y="28382"/>
                  </a:cubicBezTo>
                  <a:lnTo>
                    <a:pt x="36436" y="28382"/>
                  </a:lnTo>
                  <a:cubicBezTo>
                    <a:pt x="36044" y="28472"/>
                    <a:pt x="35733" y="28590"/>
                    <a:pt x="35661" y="29067"/>
                  </a:cubicBezTo>
                  <a:cubicBezTo>
                    <a:pt x="35558" y="29736"/>
                    <a:pt x="35429" y="30856"/>
                    <a:pt x="35738" y="31500"/>
                  </a:cubicBezTo>
                  <a:cubicBezTo>
                    <a:pt x="35893" y="31834"/>
                    <a:pt x="36304" y="32092"/>
                    <a:pt x="36575" y="32323"/>
                  </a:cubicBezTo>
                  <a:lnTo>
                    <a:pt x="36954" y="32654"/>
                  </a:lnTo>
                  <a:lnTo>
                    <a:pt x="36954" y="32654"/>
                  </a:lnTo>
                  <a:cubicBezTo>
                    <a:pt x="35184" y="33075"/>
                    <a:pt x="33449" y="33813"/>
                    <a:pt x="31787" y="34498"/>
                  </a:cubicBezTo>
                  <a:cubicBezTo>
                    <a:pt x="31569" y="34588"/>
                    <a:pt x="31749" y="34961"/>
                    <a:pt x="31839" y="35064"/>
                  </a:cubicBezTo>
                  <a:cubicBezTo>
                    <a:pt x="33187" y="36622"/>
                    <a:pt x="34535" y="38179"/>
                    <a:pt x="35864" y="39755"/>
                  </a:cubicBezTo>
                  <a:lnTo>
                    <a:pt x="35864" y="39755"/>
                  </a:lnTo>
                  <a:cubicBezTo>
                    <a:pt x="35403" y="39832"/>
                    <a:pt x="35059" y="39912"/>
                    <a:pt x="34940" y="40444"/>
                  </a:cubicBezTo>
                  <a:cubicBezTo>
                    <a:pt x="34773" y="41293"/>
                    <a:pt x="34734" y="42155"/>
                    <a:pt x="34825" y="43018"/>
                  </a:cubicBezTo>
                  <a:cubicBezTo>
                    <a:pt x="34842" y="43145"/>
                    <a:pt x="34920" y="43257"/>
                    <a:pt x="35017" y="43331"/>
                  </a:cubicBezTo>
                  <a:lnTo>
                    <a:pt x="35017" y="43331"/>
                  </a:lnTo>
                  <a:lnTo>
                    <a:pt x="36034" y="44495"/>
                  </a:lnTo>
                  <a:lnTo>
                    <a:pt x="36034" y="44495"/>
                  </a:lnTo>
                  <a:cubicBezTo>
                    <a:pt x="35078" y="44663"/>
                    <a:pt x="34126" y="44958"/>
                    <a:pt x="33203" y="45244"/>
                  </a:cubicBezTo>
                  <a:cubicBezTo>
                    <a:pt x="29767" y="46286"/>
                    <a:pt x="26447" y="47689"/>
                    <a:pt x="23204" y="49208"/>
                  </a:cubicBezTo>
                  <a:cubicBezTo>
                    <a:pt x="23101" y="49259"/>
                    <a:pt x="23088" y="49414"/>
                    <a:pt x="23101" y="49504"/>
                  </a:cubicBezTo>
                  <a:lnTo>
                    <a:pt x="23159" y="49718"/>
                  </a:lnTo>
                  <a:lnTo>
                    <a:pt x="23159" y="49718"/>
                  </a:lnTo>
                  <a:lnTo>
                    <a:pt x="22171" y="50288"/>
                  </a:lnTo>
                  <a:lnTo>
                    <a:pt x="22171" y="50288"/>
                  </a:lnTo>
                  <a:cubicBezTo>
                    <a:pt x="22114" y="50120"/>
                    <a:pt x="21972" y="49912"/>
                    <a:pt x="21790" y="49912"/>
                  </a:cubicBezTo>
                  <a:cubicBezTo>
                    <a:pt x="21752" y="49912"/>
                    <a:pt x="21713" y="49921"/>
                    <a:pt x="21672" y="49941"/>
                  </a:cubicBezTo>
                  <a:cubicBezTo>
                    <a:pt x="20894" y="50324"/>
                    <a:pt x="20117" y="50707"/>
                    <a:pt x="19339" y="51110"/>
                  </a:cubicBezTo>
                  <a:lnTo>
                    <a:pt x="19339" y="51110"/>
                  </a:lnTo>
                  <a:cubicBezTo>
                    <a:pt x="17836" y="49518"/>
                    <a:pt x="16345" y="47915"/>
                    <a:pt x="14877" y="46299"/>
                  </a:cubicBezTo>
                  <a:cubicBezTo>
                    <a:pt x="13757" y="45090"/>
                    <a:pt x="12651" y="43880"/>
                    <a:pt x="11557" y="42657"/>
                  </a:cubicBezTo>
                  <a:cubicBezTo>
                    <a:pt x="11003" y="42040"/>
                    <a:pt x="10489" y="41229"/>
                    <a:pt x="9845" y="40727"/>
                  </a:cubicBezTo>
                  <a:cubicBezTo>
                    <a:pt x="9318" y="40315"/>
                    <a:pt x="8481" y="40148"/>
                    <a:pt x="7863" y="39929"/>
                  </a:cubicBezTo>
                  <a:cubicBezTo>
                    <a:pt x="7828" y="39911"/>
                    <a:pt x="7790" y="39903"/>
                    <a:pt x="7755" y="39903"/>
                  </a:cubicBezTo>
                  <a:cubicBezTo>
                    <a:pt x="7636" y="39903"/>
                    <a:pt x="7532" y="39993"/>
                    <a:pt x="7542" y="40122"/>
                  </a:cubicBezTo>
                  <a:lnTo>
                    <a:pt x="7395" y="41181"/>
                  </a:lnTo>
                  <a:lnTo>
                    <a:pt x="7395" y="41181"/>
                  </a:lnTo>
                  <a:lnTo>
                    <a:pt x="6924" y="40547"/>
                  </a:lnTo>
                  <a:cubicBezTo>
                    <a:pt x="6842" y="40434"/>
                    <a:pt x="6728" y="40314"/>
                    <a:pt x="6595" y="40314"/>
                  </a:cubicBezTo>
                  <a:cubicBezTo>
                    <a:pt x="6560" y="40314"/>
                    <a:pt x="6524" y="40322"/>
                    <a:pt x="6486" y="40341"/>
                  </a:cubicBezTo>
                  <a:lnTo>
                    <a:pt x="6105" y="40508"/>
                  </a:lnTo>
                  <a:lnTo>
                    <a:pt x="6105" y="40508"/>
                  </a:lnTo>
                  <a:lnTo>
                    <a:pt x="6216" y="39852"/>
                  </a:lnTo>
                  <a:cubicBezTo>
                    <a:pt x="6268" y="39594"/>
                    <a:pt x="6113" y="39337"/>
                    <a:pt x="5856" y="39260"/>
                  </a:cubicBezTo>
                  <a:cubicBezTo>
                    <a:pt x="4965" y="38992"/>
                    <a:pt x="4058" y="38702"/>
                    <a:pt x="3137" y="38512"/>
                  </a:cubicBezTo>
                  <a:lnTo>
                    <a:pt x="3137" y="38512"/>
                  </a:lnTo>
                  <a:cubicBezTo>
                    <a:pt x="3639" y="38024"/>
                    <a:pt x="4184" y="37473"/>
                    <a:pt x="4221" y="36853"/>
                  </a:cubicBezTo>
                  <a:cubicBezTo>
                    <a:pt x="4299" y="36042"/>
                    <a:pt x="4221" y="35219"/>
                    <a:pt x="4015" y="34434"/>
                  </a:cubicBezTo>
                  <a:cubicBezTo>
                    <a:pt x="3899" y="34006"/>
                    <a:pt x="3608" y="33851"/>
                    <a:pt x="3252" y="33761"/>
                  </a:cubicBezTo>
                  <a:lnTo>
                    <a:pt x="3252" y="33761"/>
                  </a:lnTo>
                  <a:lnTo>
                    <a:pt x="3539" y="33417"/>
                  </a:lnTo>
                  <a:cubicBezTo>
                    <a:pt x="3642" y="33301"/>
                    <a:pt x="3578" y="33095"/>
                    <a:pt x="3513" y="32980"/>
                  </a:cubicBezTo>
                  <a:cubicBezTo>
                    <a:pt x="3179" y="32465"/>
                    <a:pt x="3012" y="31860"/>
                    <a:pt x="3024" y="31255"/>
                  </a:cubicBezTo>
                  <a:cubicBezTo>
                    <a:pt x="3037" y="31011"/>
                    <a:pt x="2883" y="30805"/>
                    <a:pt x="2651" y="30740"/>
                  </a:cubicBezTo>
                  <a:cubicBezTo>
                    <a:pt x="2308" y="30676"/>
                    <a:pt x="1961" y="30608"/>
                    <a:pt x="1612" y="30549"/>
                  </a:cubicBezTo>
                  <a:lnTo>
                    <a:pt x="1612" y="30549"/>
                  </a:lnTo>
                  <a:cubicBezTo>
                    <a:pt x="2068" y="30084"/>
                    <a:pt x="2530" y="29563"/>
                    <a:pt x="2484" y="28977"/>
                  </a:cubicBezTo>
                  <a:cubicBezTo>
                    <a:pt x="2445" y="28218"/>
                    <a:pt x="2265" y="27484"/>
                    <a:pt x="1969" y="26789"/>
                  </a:cubicBezTo>
                  <a:cubicBezTo>
                    <a:pt x="1796" y="26420"/>
                    <a:pt x="1495" y="26294"/>
                    <a:pt x="1149" y="26232"/>
                  </a:cubicBezTo>
                  <a:lnTo>
                    <a:pt x="1149" y="26232"/>
                  </a:lnTo>
                  <a:cubicBezTo>
                    <a:pt x="1615" y="25658"/>
                    <a:pt x="2082" y="25085"/>
                    <a:pt x="2548" y="24512"/>
                  </a:cubicBezTo>
                  <a:cubicBezTo>
                    <a:pt x="2754" y="24254"/>
                    <a:pt x="3076" y="23997"/>
                    <a:pt x="3166" y="23675"/>
                  </a:cubicBezTo>
                  <a:cubicBezTo>
                    <a:pt x="3230" y="23456"/>
                    <a:pt x="3127" y="23096"/>
                    <a:pt x="3153" y="22864"/>
                  </a:cubicBezTo>
                  <a:cubicBezTo>
                    <a:pt x="3166" y="22568"/>
                    <a:pt x="3243" y="22272"/>
                    <a:pt x="3346" y="22002"/>
                  </a:cubicBezTo>
                  <a:cubicBezTo>
                    <a:pt x="3784" y="21024"/>
                    <a:pt x="5238" y="20483"/>
                    <a:pt x="6139" y="19969"/>
                  </a:cubicBezTo>
                  <a:cubicBezTo>
                    <a:pt x="6950" y="19505"/>
                    <a:pt x="7490" y="18630"/>
                    <a:pt x="8082" y="17910"/>
                  </a:cubicBezTo>
                  <a:cubicBezTo>
                    <a:pt x="8211" y="17768"/>
                    <a:pt x="8095" y="17511"/>
                    <a:pt x="7992" y="17395"/>
                  </a:cubicBezTo>
                  <a:cubicBezTo>
                    <a:pt x="6345" y="15606"/>
                    <a:pt x="4620" y="13804"/>
                    <a:pt x="3243" y="11797"/>
                  </a:cubicBezTo>
                  <a:cubicBezTo>
                    <a:pt x="2638" y="10896"/>
                    <a:pt x="2793" y="9776"/>
                    <a:pt x="3282" y="8837"/>
                  </a:cubicBezTo>
                  <a:cubicBezTo>
                    <a:pt x="3668" y="8129"/>
                    <a:pt x="4324" y="7884"/>
                    <a:pt x="5019" y="7563"/>
                  </a:cubicBezTo>
                  <a:cubicBezTo>
                    <a:pt x="5637" y="7267"/>
                    <a:pt x="6242" y="6984"/>
                    <a:pt x="6872" y="6700"/>
                  </a:cubicBezTo>
                  <a:cubicBezTo>
                    <a:pt x="11777" y="4459"/>
                    <a:pt x="16794" y="2494"/>
                    <a:pt x="21913" y="794"/>
                  </a:cubicBezTo>
                  <a:close/>
                  <a:moveTo>
                    <a:pt x="21850" y="0"/>
                  </a:moveTo>
                  <a:cubicBezTo>
                    <a:pt x="21833" y="0"/>
                    <a:pt x="21816" y="3"/>
                    <a:pt x="21801" y="8"/>
                  </a:cubicBezTo>
                  <a:cubicBezTo>
                    <a:pt x="16074" y="1900"/>
                    <a:pt x="10463" y="4127"/>
                    <a:pt x="5006" y="6688"/>
                  </a:cubicBezTo>
                  <a:cubicBezTo>
                    <a:pt x="4453" y="6945"/>
                    <a:pt x="3694" y="7164"/>
                    <a:pt x="3230" y="7563"/>
                  </a:cubicBezTo>
                  <a:cubicBezTo>
                    <a:pt x="2793" y="7923"/>
                    <a:pt x="2484" y="8747"/>
                    <a:pt x="2355" y="9274"/>
                  </a:cubicBezTo>
                  <a:cubicBezTo>
                    <a:pt x="2136" y="10149"/>
                    <a:pt x="2162" y="11115"/>
                    <a:pt x="2651" y="11861"/>
                  </a:cubicBezTo>
                  <a:cubicBezTo>
                    <a:pt x="3992" y="13921"/>
                    <a:pt x="5725" y="15738"/>
                    <a:pt x="7380" y="17542"/>
                  </a:cubicBezTo>
                  <a:lnTo>
                    <a:pt x="7380" y="17542"/>
                  </a:lnTo>
                  <a:lnTo>
                    <a:pt x="6551" y="18540"/>
                  </a:lnTo>
                  <a:cubicBezTo>
                    <a:pt x="6126" y="19042"/>
                    <a:pt x="5624" y="19351"/>
                    <a:pt x="5058" y="19673"/>
                  </a:cubicBezTo>
                  <a:cubicBezTo>
                    <a:pt x="4311" y="20097"/>
                    <a:pt x="3230" y="20471"/>
                    <a:pt x="2870" y="21294"/>
                  </a:cubicBezTo>
                  <a:cubicBezTo>
                    <a:pt x="2523" y="22079"/>
                    <a:pt x="2728" y="23019"/>
                    <a:pt x="2227" y="23688"/>
                  </a:cubicBezTo>
                  <a:cubicBezTo>
                    <a:pt x="1583" y="24550"/>
                    <a:pt x="850" y="25361"/>
                    <a:pt x="180" y="26197"/>
                  </a:cubicBezTo>
                  <a:cubicBezTo>
                    <a:pt x="0" y="26416"/>
                    <a:pt x="270" y="26828"/>
                    <a:pt x="502" y="26867"/>
                  </a:cubicBezTo>
                  <a:cubicBezTo>
                    <a:pt x="829" y="26919"/>
                    <a:pt x="1157" y="26972"/>
                    <a:pt x="1484" y="27032"/>
                  </a:cubicBezTo>
                  <a:lnTo>
                    <a:pt x="1484" y="27032"/>
                  </a:lnTo>
                  <a:cubicBezTo>
                    <a:pt x="1763" y="27661"/>
                    <a:pt x="2067" y="28595"/>
                    <a:pt x="1802" y="29093"/>
                  </a:cubicBezTo>
                  <a:cubicBezTo>
                    <a:pt x="1519" y="29608"/>
                    <a:pt x="965" y="30071"/>
                    <a:pt x="579" y="30521"/>
                  </a:cubicBezTo>
                  <a:cubicBezTo>
                    <a:pt x="399" y="30727"/>
                    <a:pt x="669" y="31165"/>
                    <a:pt x="901" y="31178"/>
                  </a:cubicBezTo>
                  <a:cubicBezTo>
                    <a:pt x="1417" y="31230"/>
                    <a:pt x="1932" y="31317"/>
                    <a:pt x="2441" y="31418"/>
                  </a:cubicBezTo>
                  <a:lnTo>
                    <a:pt x="2441" y="31418"/>
                  </a:lnTo>
                  <a:cubicBezTo>
                    <a:pt x="2489" y="31984"/>
                    <a:pt x="2621" y="32489"/>
                    <a:pt x="2898" y="32991"/>
                  </a:cubicBezTo>
                  <a:lnTo>
                    <a:pt x="2898" y="32991"/>
                  </a:lnTo>
                  <a:lnTo>
                    <a:pt x="2304" y="33713"/>
                  </a:lnTo>
                  <a:cubicBezTo>
                    <a:pt x="2111" y="33932"/>
                    <a:pt x="2394" y="34318"/>
                    <a:pt x="2626" y="34369"/>
                  </a:cubicBezTo>
                  <a:cubicBezTo>
                    <a:pt x="2911" y="34428"/>
                    <a:pt x="3188" y="34495"/>
                    <a:pt x="3470" y="34563"/>
                  </a:cubicBezTo>
                  <a:lnTo>
                    <a:pt x="3470" y="34563"/>
                  </a:lnTo>
                  <a:cubicBezTo>
                    <a:pt x="3664" y="35313"/>
                    <a:pt x="3825" y="36406"/>
                    <a:pt x="3423" y="36956"/>
                  </a:cubicBezTo>
                  <a:cubicBezTo>
                    <a:pt x="3024" y="37497"/>
                    <a:pt x="2535" y="37960"/>
                    <a:pt x="2098" y="38462"/>
                  </a:cubicBezTo>
                  <a:cubicBezTo>
                    <a:pt x="1918" y="38668"/>
                    <a:pt x="2188" y="39092"/>
                    <a:pt x="2420" y="39118"/>
                  </a:cubicBezTo>
                  <a:cubicBezTo>
                    <a:pt x="3477" y="39264"/>
                    <a:pt x="4515" y="39568"/>
                    <a:pt x="5533" y="39874"/>
                  </a:cubicBezTo>
                  <a:lnTo>
                    <a:pt x="5533" y="39874"/>
                  </a:lnTo>
                  <a:lnTo>
                    <a:pt x="5354" y="40933"/>
                  </a:lnTo>
                  <a:cubicBezTo>
                    <a:pt x="5309" y="41156"/>
                    <a:pt x="5478" y="41526"/>
                    <a:pt x="5734" y="41526"/>
                  </a:cubicBezTo>
                  <a:cubicBezTo>
                    <a:pt x="5773" y="41526"/>
                    <a:pt x="5814" y="41518"/>
                    <a:pt x="5856" y="41499"/>
                  </a:cubicBezTo>
                  <a:lnTo>
                    <a:pt x="6665" y="41135"/>
                  </a:lnTo>
                  <a:lnTo>
                    <a:pt x="6665" y="41135"/>
                  </a:lnTo>
                  <a:lnTo>
                    <a:pt x="7374" y="42091"/>
                  </a:lnTo>
                  <a:cubicBezTo>
                    <a:pt x="7455" y="42208"/>
                    <a:pt x="7602" y="42313"/>
                    <a:pt x="7723" y="42313"/>
                  </a:cubicBezTo>
                  <a:cubicBezTo>
                    <a:pt x="7815" y="42313"/>
                    <a:pt x="7893" y="42252"/>
                    <a:pt x="7915" y="42091"/>
                  </a:cubicBezTo>
                  <a:lnTo>
                    <a:pt x="8117" y="40710"/>
                  </a:lnTo>
                  <a:lnTo>
                    <a:pt x="8117" y="40710"/>
                  </a:lnTo>
                  <a:cubicBezTo>
                    <a:pt x="8768" y="40933"/>
                    <a:pt x="9439" y="41133"/>
                    <a:pt x="9922" y="41628"/>
                  </a:cubicBezTo>
                  <a:cubicBezTo>
                    <a:pt x="10514" y="42245"/>
                    <a:pt x="11068" y="42915"/>
                    <a:pt x="11634" y="43558"/>
                  </a:cubicBezTo>
                  <a:cubicBezTo>
                    <a:pt x="12689" y="44729"/>
                    <a:pt x="13745" y="45900"/>
                    <a:pt x="14813" y="47059"/>
                  </a:cubicBezTo>
                  <a:cubicBezTo>
                    <a:pt x="16254" y="48641"/>
                    <a:pt x="17721" y="50224"/>
                    <a:pt x="19214" y="51782"/>
                  </a:cubicBezTo>
                  <a:cubicBezTo>
                    <a:pt x="19269" y="51864"/>
                    <a:pt x="19362" y="51907"/>
                    <a:pt x="19462" y="51907"/>
                  </a:cubicBezTo>
                  <a:cubicBezTo>
                    <a:pt x="19504" y="51907"/>
                    <a:pt x="19546" y="51900"/>
                    <a:pt x="19587" y="51885"/>
                  </a:cubicBezTo>
                  <a:cubicBezTo>
                    <a:pt x="20291" y="51522"/>
                    <a:pt x="21005" y="51159"/>
                    <a:pt x="21727" y="50804"/>
                  </a:cubicBezTo>
                  <a:lnTo>
                    <a:pt x="21727" y="50804"/>
                  </a:lnTo>
                  <a:cubicBezTo>
                    <a:pt x="21775" y="50955"/>
                    <a:pt x="21930" y="51214"/>
                    <a:pt x="22117" y="51214"/>
                  </a:cubicBezTo>
                  <a:cubicBezTo>
                    <a:pt x="22156" y="51214"/>
                    <a:pt x="22197" y="51203"/>
                    <a:pt x="22238" y="51177"/>
                  </a:cubicBezTo>
                  <a:lnTo>
                    <a:pt x="23731" y="50327"/>
                  </a:lnTo>
                  <a:cubicBezTo>
                    <a:pt x="23821" y="50250"/>
                    <a:pt x="23860" y="50134"/>
                    <a:pt x="23821" y="50031"/>
                  </a:cubicBezTo>
                  <a:lnTo>
                    <a:pt x="23772" y="49830"/>
                  </a:lnTo>
                  <a:lnTo>
                    <a:pt x="23772" y="49830"/>
                  </a:lnTo>
                  <a:cubicBezTo>
                    <a:pt x="26978" y="48339"/>
                    <a:pt x="30247" y="46952"/>
                    <a:pt x="33628" y="45939"/>
                  </a:cubicBezTo>
                  <a:cubicBezTo>
                    <a:pt x="34657" y="45630"/>
                    <a:pt x="35738" y="45295"/>
                    <a:pt x="36806" y="45167"/>
                  </a:cubicBezTo>
                  <a:cubicBezTo>
                    <a:pt x="37102" y="45128"/>
                    <a:pt x="36948" y="44691"/>
                    <a:pt x="36832" y="44562"/>
                  </a:cubicBezTo>
                  <a:lnTo>
                    <a:pt x="35442" y="42983"/>
                  </a:lnTo>
                  <a:lnTo>
                    <a:pt x="35442" y="42983"/>
                  </a:lnTo>
                  <a:cubicBezTo>
                    <a:pt x="35383" y="42293"/>
                    <a:pt x="35425" y="41583"/>
                    <a:pt x="35558" y="40907"/>
                  </a:cubicBezTo>
                  <a:cubicBezTo>
                    <a:pt x="35571" y="40843"/>
                    <a:pt x="35597" y="40598"/>
                    <a:pt x="35648" y="40547"/>
                  </a:cubicBezTo>
                  <a:cubicBezTo>
                    <a:pt x="35706" y="40592"/>
                    <a:pt x="35777" y="40614"/>
                    <a:pt x="35849" y="40614"/>
                  </a:cubicBezTo>
                  <a:cubicBezTo>
                    <a:pt x="35922" y="40614"/>
                    <a:pt x="35996" y="40592"/>
                    <a:pt x="36060" y="40547"/>
                  </a:cubicBezTo>
                  <a:lnTo>
                    <a:pt x="36613" y="40418"/>
                  </a:lnTo>
                  <a:cubicBezTo>
                    <a:pt x="36909" y="40354"/>
                    <a:pt x="36768" y="39968"/>
                    <a:pt x="36639" y="39826"/>
                  </a:cubicBezTo>
                  <a:cubicBezTo>
                    <a:pt x="35293" y="38221"/>
                    <a:pt x="33926" y="36637"/>
                    <a:pt x="32557" y="35055"/>
                  </a:cubicBezTo>
                  <a:lnTo>
                    <a:pt x="32557" y="35055"/>
                  </a:lnTo>
                  <a:cubicBezTo>
                    <a:pt x="34257" y="34350"/>
                    <a:pt x="36023" y="33625"/>
                    <a:pt x="37823" y="33263"/>
                  </a:cubicBezTo>
                  <a:cubicBezTo>
                    <a:pt x="38158" y="33198"/>
                    <a:pt x="37926" y="32735"/>
                    <a:pt x="37772" y="32606"/>
                  </a:cubicBezTo>
                  <a:cubicBezTo>
                    <a:pt x="37295" y="32182"/>
                    <a:pt x="36626" y="31783"/>
                    <a:pt x="36253" y="31281"/>
                  </a:cubicBezTo>
                  <a:cubicBezTo>
                    <a:pt x="36214" y="31233"/>
                    <a:pt x="36192" y="31211"/>
                    <a:pt x="36181" y="31201"/>
                  </a:cubicBezTo>
                  <a:lnTo>
                    <a:pt x="36181" y="31201"/>
                  </a:lnTo>
                  <a:cubicBezTo>
                    <a:pt x="36185" y="31203"/>
                    <a:pt x="36190" y="31205"/>
                    <a:pt x="36196" y="31205"/>
                  </a:cubicBezTo>
                  <a:cubicBezTo>
                    <a:pt x="36218" y="31205"/>
                    <a:pt x="36250" y="31183"/>
                    <a:pt x="36266" y="31075"/>
                  </a:cubicBezTo>
                  <a:cubicBezTo>
                    <a:pt x="36330" y="30689"/>
                    <a:pt x="36214" y="30238"/>
                    <a:pt x="36240" y="29827"/>
                  </a:cubicBezTo>
                  <a:cubicBezTo>
                    <a:pt x="36253" y="29698"/>
                    <a:pt x="36240" y="29350"/>
                    <a:pt x="36317" y="29247"/>
                  </a:cubicBezTo>
                  <a:cubicBezTo>
                    <a:pt x="36407" y="29144"/>
                    <a:pt x="37102" y="29054"/>
                    <a:pt x="37283" y="29003"/>
                  </a:cubicBezTo>
                  <a:cubicBezTo>
                    <a:pt x="37604" y="28900"/>
                    <a:pt x="37386" y="28475"/>
                    <a:pt x="37231" y="28334"/>
                  </a:cubicBezTo>
                  <a:cubicBezTo>
                    <a:pt x="36843" y="27976"/>
                    <a:pt x="36456" y="27626"/>
                    <a:pt x="36068" y="27271"/>
                  </a:cubicBezTo>
                  <a:lnTo>
                    <a:pt x="36068" y="27271"/>
                  </a:lnTo>
                  <a:cubicBezTo>
                    <a:pt x="36589" y="26374"/>
                    <a:pt x="36757" y="25318"/>
                    <a:pt x="36536" y="24293"/>
                  </a:cubicBezTo>
                  <a:cubicBezTo>
                    <a:pt x="36433" y="23727"/>
                    <a:pt x="36227" y="23173"/>
                    <a:pt x="35918" y="22671"/>
                  </a:cubicBezTo>
                  <a:cubicBezTo>
                    <a:pt x="35801" y="22491"/>
                    <a:pt x="35638" y="22351"/>
                    <a:pt x="35454" y="22233"/>
                  </a:cubicBezTo>
                  <a:lnTo>
                    <a:pt x="35454" y="22233"/>
                  </a:lnTo>
                  <a:cubicBezTo>
                    <a:pt x="35912" y="22127"/>
                    <a:pt x="36374" y="22035"/>
                    <a:pt x="36845" y="21963"/>
                  </a:cubicBezTo>
                  <a:cubicBezTo>
                    <a:pt x="37128" y="21925"/>
                    <a:pt x="36987" y="21500"/>
                    <a:pt x="36871" y="21371"/>
                  </a:cubicBezTo>
                  <a:lnTo>
                    <a:pt x="36317" y="20767"/>
                  </a:lnTo>
                  <a:cubicBezTo>
                    <a:pt x="36099" y="20548"/>
                    <a:pt x="35622" y="20187"/>
                    <a:pt x="35494" y="19904"/>
                  </a:cubicBezTo>
                  <a:cubicBezTo>
                    <a:pt x="35479" y="19860"/>
                    <a:pt x="35477" y="19848"/>
                    <a:pt x="35481" y="19848"/>
                  </a:cubicBezTo>
                  <a:cubicBezTo>
                    <a:pt x="35486" y="19848"/>
                    <a:pt x="35499" y="19870"/>
                    <a:pt x="35505" y="19870"/>
                  </a:cubicBezTo>
                  <a:cubicBezTo>
                    <a:pt x="35506" y="19870"/>
                    <a:pt x="35507" y="19869"/>
                    <a:pt x="35507" y="19866"/>
                  </a:cubicBezTo>
                  <a:cubicBezTo>
                    <a:pt x="35508" y="19881"/>
                    <a:pt x="35511" y="19888"/>
                    <a:pt x="35514" y="19888"/>
                  </a:cubicBezTo>
                  <a:cubicBezTo>
                    <a:pt x="35537" y="19888"/>
                    <a:pt x="35597" y="19525"/>
                    <a:pt x="35597" y="19480"/>
                  </a:cubicBezTo>
                  <a:cubicBezTo>
                    <a:pt x="35635" y="19081"/>
                    <a:pt x="35712" y="18695"/>
                    <a:pt x="35828" y="18309"/>
                  </a:cubicBezTo>
                  <a:cubicBezTo>
                    <a:pt x="35867" y="18193"/>
                    <a:pt x="35906" y="17897"/>
                    <a:pt x="35996" y="17819"/>
                  </a:cubicBezTo>
                  <a:cubicBezTo>
                    <a:pt x="36073" y="17742"/>
                    <a:pt x="36845" y="17678"/>
                    <a:pt x="37051" y="17639"/>
                  </a:cubicBezTo>
                  <a:cubicBezTo>
                    <a:pt x="37334" y="17575"/>
                    <a:pt x="37205" y="17189"/>
                    <a:pt x="37077" y="17034"/>
                  </a:cubicBezTo>
                  <a:cubicBezTo>
                    <a:pt x="32109" y="11385"/>
                    <a:pt x="26717" y="6096"/>
                    <a:pt x="22110" y="150"/>
                  </a:cubicBezTo>
                  <a:cubicBezTo>
                    <a:pt x="22066" y="84"/>
                    <a:pt x="21948" y="0"/>
                    <a:pt x="21850" y="0"/>
                  </a:cubicBezTo>
                  <a:close/>
                </a:path>
              </a:pathLst>
            </a:custGeom>
            <a:solidFill>
              <a:schemeClr val="lt2"/>
            </a:solidFill>
            <a:ln w="762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7" name="Google Shape;1617;p57"/>
            <p:cNvSpPr/>
            <p:nvPr/>
          </p:nvSpPr>
          <p:spPr>
            <a:xfrm>
              <a:off x="10087658" y="3671092"/>
              <a:ext cx="2143870" cy="1450512"/>
            </a:xfrm>
            <a:custGeom>
              <a:avLst/>
              <a:gdLst/>
              <a:ahLst/>
              <a:cxnLst/>
              <a:rect l="l" t="t" r="r" b="b"/>
              <a:pathLst>
                <a:path w="33706" h="22805" extrusionOk="0">
                  <a:moveTo>
                    <a:pt x="439" y="0"/>
                  </a:moveTo>
                  <a:lnTo>
                    <a:pt x="1" y="3887"/>
                  </a:lnTo>
                  <a:cubicBezTo>
                    <a:pt x="5303" y="11158"/>
                    <a:pt x="16409" y="22805"/>
                    <a:pt x="16409" y="22805"/>
                  </a:cubicBezTo>
                  <a:cubicBezTo>
                    <a:pt x="28185" y="16743"/>
                    <a:pt x="33706" y="16048"/>
                    <a:pt x="33706" y="16048"/>
                  </a:cubicBezTo>
                  <a:lnTo>
                    <a:pt x="32136" y="14285"/>
                  </a:lnTo>
                  <a:lnTo>
                    <a:pt x="28404" y="12599"/>
                  </a:lnTo>
                  <a:lnTo>
                    <a:pt x="43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8" name="Google Shape;1618;p57"/>
            <p:cNvSpPr/>
            <p:nvPr/>
          </p:nvSpPr>
          <p:spPr>
            <a:xfrm>
              <a:off x="11073211" y="4405343"/>
              <a:ext cx="1074861" cy="690878"/>
            </a:xfrm>
            <a:custGeom>
              <a:avLst/>
              <a:gdLst/>
              <a:ahLst/>
              <a:cxnLst/>
              <a:rect l="l" t="t" r="r" b="b"/>
              <a:pathLst>
                <a:path w="16899" h="10862" extrusionOk="0">
                  <a:moveTo>
                    <a:pt x="16898" y="0"/>
                  </a:moveTo>
                  <a:cubicBezTo>
                    <a:pt x="7799" y="1673"/>
                    <a:pt x="1" y="7065"/>
                    <a:pt x="1" y="7065"/>
                  </a:cubicBezTo>
                  <a:lnTo>
                    <a:pt x="541" y="10862"/>
                  </a:lnTo>
                  <a:cubicBezTo>
                    <a:pt x="5457" y="7413"/>
                    <a:pt x="16834" y="3707"/>
                    <a:pt x="16834" y="3707"/>
                  </a:cubicBezTo>
                  <a:cubicBezTo>
                    <a:pt x="16551" y="2484"/>
                    <a:pt x="16563" y="1210"/>
                    <a:pt x="168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9" name="Google Shape;1619;p57"/>
            <p:cNvSpPr/>
            <p:nvPr/>
          </p:nvSpPr>
          <p:spPr>
            <a:xfrm>
              <a:off x="10115517" y="3180764"/>
              <a:ext cx="2102909" cy="1674020"/>
            </a:xfrm>
            <a:custGeom>
              <a:avLst/>
              <a:gdLst/>
              <a:ahLst/>
              <a:cxnLst/>
              <a:rect l="l" t="t" r="r" b="b"/>
              <a:pathLst>
                <a:path w="33062" h="26319" extrusionOk="0">
                  <a:moveTo>
                    <a:pt x="17091" y="1"/>
                  </a:moveTo>
                  <a:cubicBezTo>
                    <a:pt x="11197" y="2098"/>
                    <a:pt x="5483" y="4672"/>
                    <a:pt x="1" y="7697"/>
                  </a:cubicBezTo>
                  <a:cubicBezTo>
                    <a:pt x="5341" y="13861"/>
                    <a:pt x="10759" y="20167"/>
                    <a:pt x="16100" y="26318"/>
                  </a:cubicBezTo>
                  <a:cubicBezTo>
                    <a:pt x="20875" y="22960"/>
                    <a:pt x="26807" y="20347"/>
                    <a:pt x="33062" y="18996"/>
                  </a:cubicBezTo>
                  <a:cubicBezTo>
                    <a:pt x="27837" y="12716"/>
                    <a:pt x="21917" y="6461"/>
                    <a:pt x="170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0" name="Google Shape;1620;p57"/>
            <p:cNvSpPr/>
            <p:nvPr/>
          </p:nvSpPr>
          <p:spPr>
            <a:xfrm>
              <a:off x="10170026" y="3646795"/>
              <a:ext cx="743797" cy="833862"/>
            </a:xfrm>
            <a:custGeom>
              <a:avLst/>
              <a:gdLst/>
              <a:ahLst/>
              <a:cxnLst/>
              <a:rect l="l" t="t" r="r" b="b"/>
              <a:pathLst>
                <a:path w="11694" h="13110" extrusionOk="0">
                  <a:moveTo>
                    <a:pt x="106" y="0"/>
                  </a:moveTo>
                  <a:cubicBezTo>
                    <a:pt x="34" y="0"/>
                    <a:pt x="1" y="92"/>
                    <a:pt x="83" y="215"/>
                  </a:cubicBezTo>
                  <a:lnTo>
                    <a:pt x="96" y="215"/>
                  </a:lnTo>
                  <a:cubicBezTo>
                    <a:pt x="1679" y="2467"/>
                    <a:pt x="3635" y="4436"/>
                    <a:pt x="5488" y="6457"/>
                  </a:cubicBezTo>
                  <a:lnTo>
                    <a:pt x="11511" y="13033"/>
                  </a:lnTo>
                  <a:cubicBezTo>
                    <a:pt x="11559" y="13088"/>
                    <a:pt x="11596" y="13110"/>
                    <a:pt x="11622" y="13110"/>
                  </a:cubicBezTo>
                  <a:cubicBezTo>
                    <a:pt x="11694" y="13110"/>
                    <a:pt x="11683" y="12944"/>
                    <a:pt x="11588" y="12840"/>
                  </a:cubicBezTo>
                  <a:lnTo>
                    <a:pt x="5784" y="6495"/>
                  </a:lnTo>
                  <a:cubicBezTo>
                    <a:pt x="3892" y="4423"/>
                    <a:pt x="1872" y="2416"/>
                    <a:pt x="250" y="99"/>
                  </a:cubicBezTo>
                  <a:cubicBezTo>
                    <a:pt x="199" y="29"/>
                    <a:pt x="146" y="0"/>
                    <a:pt x="106" y="0"/>
                  </a:cubicBezTo>
                  <a:close/>
                </a:path>
              </a:pathLst>
            </a:custGeom>
            <a:solidFill>
              <a:srgbClr val="4DB3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1" name="Google Shape;1621;p57"/>
            <p:cNvSpPr/>
            <p:nvPr/>
          </p:nvSpPr>
          <p:spPr>
            <a:xfrm>
              <a:off x="10941804" y="4516015"/>
              <a:ext cx="254992" cy="285650"/>
            </a:xfrm>
            <a:custGeom>
              <a:avLst/>
              <a:gdLst/>
              <a:ahLst/>
              <a:cxnLst/>
              <a:rect l="l" t="t" r="r" b="b"/>
              <a:pathLst>
                <a:path w="4009" h="4491" extrusionOk="0">
                  <a:moveTo>
                    <a:pt x="92" y="1"/>
                  </a:moveTo>
                  <a:cubicBezTo>
                    <a:pt x="19" y="1"/>
                    <a:pt x="0" y="97"/>
                    <a:pt x="110" y="216"/>
                  </a:cubicBezTo>
                  <a:cubicBezTo>
                    <a:pt x="1372" y="1555"/>
                    <a:pt x="2569" y="2945"/>
                    <a:pt x="3714" y="4386"/>
                  </a:cubicBezTo>
                  <a:cubicBezTo>
                    <a:pt x="3769" y="4453"/>
                    <a:pt x="3855" y="4491"/>
                    <a:pt x="3913" y="4491"/>
                  </a:cubicBezTo>
                  <a:cubicBezTo>
                    <a:pt x="3978" y="4491"/>
                    <a:pt x="4008" y="4443"/>
                    <a:pt x="3920" y="4334"/>
                  </a:cubicBezTo>
                  <a:cubicBezTo>
                    <a:pt x="2749" y="2867"/>
                    <a:pt x="1526" y="1452"/>
                    <a:pt x="239" y="88"/>
                  </a:cubicBezTo>
                  <a:cubicBezTo>
                    <a:pt x="182" y="26"/>
                    <a:pt x="130" y="1"/>
                    <a:pt x="9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2" name="Google Shape;1622;p57"/>
            <p:cNvSpPr/>
            <p:nvPr/>
          </p:nvSpPr>
          <p:spPr>
            <a:xfrm>
              <a:off x="11384111" y="4580383"/>
              <a:ext cx="590064" cy="238264"/>
            </a:xfrm>
            <a:custGeom>
              <a:avLst/>
              <a:gdLst/>
              <a:ahLst/>
              <a:cxnLst/>
              <a:rect l="l" t="t" r="r" b="b"/>
              <a:pathLst>
                <a:path w="9277" h="3746" extrusionOk="0">
                  <a:moveTo>
                    <a:pt x="8962" y="1"/>
                  </a:moveTo>
                  <a:cubicBezTo>
                    <a:pt x="8957" y="1"/>
                    <a:pt x="8952" y="1"/>
                    <a:pt x="8947" y="2"/>
                  </a:cubicBezTo>
                  <a:cubicBezTo>
                    <a:pt x="5846" y="697"/>
                    <a:pt x="2860" y="1842"/>
                    <a:pt x="93" y="3413"/>
                  </a:cubicBezTo>
                  <a:cubicBezTo>
                    <a:pt x="1" y="3470"/>
                    <a:pt x="178" y="3746"/>
                    <a:pt x="308" y="3746"/>
                  </a:cubicBezTo>
                  <a:cubicBezTo>
                    <a:pt x="323" y="3746"/>
                    <a:pt x="337" y="3742"/>
                    <a:pt x="350" y="3734"/>
                  </a:cubicBezTo>
                  <a:cubicBezTo>
                    <a:pt x="3092" y="2164"/>
                    <a:pt x="6064" y="1019"/>
                    <a:pt x="9140" y="337"/>
                  </a:cubicBezTo>
                  <a:cubicBezTo>
                    <a:pt x="9276" y="312"/>
                    <a:pt x="9091" y="1"/>
                    <a:pt x="896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3" name="Google Shape;1623;p57"/>
            <p:cNvSpPr/>
            <p:nvPr/>
          </p:nvSpPr>
          <p:spPr>
            <a:xfrm>
              <a:off x="11579250" y="4521167"/>
              <a:ext cx="475575" cy="150998"/>
            </a:xfrm>
            <a:custGeom>
              <a:avLst/>
              <a:gdLst/>
              <a:ahLst/>
              <a:cxnLst/>
              <a:rect l="l" t="t" r="r" b="b"/>
              <a:pathLst>
                <a:path w="7477" h="2374" extrusionOk="0">
                  <a:moveTo>
                    <a:pt x="7313" y="0"/>
                  </a:moveTo>
                  <a:cubicBezTo>
                    <a:pt x="7297" y="0"/>
                    <a:pt x="7278" y="2"/>
                    <a:pt x="7256" y="7"/>
                  </a:cubicBezTo>
                  <a:cubicBezTo>
                    <a:pt x="4811" y="418"/>
                    <a:pt x="2443" y="1139"/>
                    <a:pt x="178" y="2156"/>
                  </a:cubicBezTo>
                  <a:cubicBezTo>
                    <a:pt x="1" y="2239"/>
                    <a:pt x="26" y="2373"/>
                    <a:pt x="159" y="2373"/>
                  </a:cubicBezTo>
                  <a:cubicBezTo>
                    <a:pt x="190" y="2373"/>
                    <a:pt x="227" y="2366"/>
                    <a:pt x="268" y="2349"/>
                  </a:cubicBezTo>
                  <a:lnTo>
                    <a:pt x="255" y="2349"/>
                  </a:lnTo>
                  <a:cubicBezTo>
                    <a:pt x="2456" y="1358"/>
                    <a:pt x="4772" y="650"/>
                    <a:pt x="7140" y="251"/>
                  </a:cubicBezTo>
                  <a:cubicBezTo>
                    <a:pt x="7281" y="228"/>
                    <a:pt x="7476" y="0"/>
                    <a:pt x="731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4" name="Google Shape;1624;p57"/>
            <p:cNvSpPr/>
            <p:nvPr/>
          </p:nvSpPr>
          <p:spPr>
            <a:xfrm>
              <a:off x="10059863" y="3670265"/>
              <a:ext cx="1079758" cy="1450512"/>
            </a:xfrm>
            <a:custGeom>
              <a:avLst/>
              <a:gdLst/>
              <a:ahLst/>
              <a:cxnLst/>
              <a:rect l="l" t="t" r="r" b="b"/>
              <a:pathLst>
                <a:path w="16976" h="22805" extrusionOk="0">
                  <a:moveTo>
                    <a:pt x="876" y="1"/>
                  </a:moveTo>
                  <a:cubicBezTo>
                    <a:pt x="181" y="1107"/>
                    <a:pt x="0" y="2459"/>
                    <a:pt x="374" y="3707"/>
                  </a:cubicBezTo>
                  <a:lnTo>
                    <a:pt x="438" y="3887"/>
                  </a:lnTo>
                  <a:cubicBezTo>
                    <a:pt x="3012" y="8224"/>
                    <a:pt x="16846" y="22805"/>
                    <a:pt x="16846" y="22805"/>
                  </a:cubicBezTo>
                  <a:cubicBezTo>
                    <a:pt x="16512" y="22097"/>
                    <a:pt x="16344" y="21325"/>
                    <a:pt x="16344" y="20540"/>
                  </a:cubicBezTo>
                  <a:cubicBezTo>
                    <a:pt x="16370" y="19858"/>
                    <a:pt x="16589" y="19189"/>
                    <a:pt x="16975" y="18622"/>
                  </a:cubicBezTo>
                  <a:lnTo>
                    <a:pt x="87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5" name="Google Shape;1625;p57"/>
            <p:cNvSpPr/>
            <p:nvPr/>
          </p:nvSpPr>
          <p:spPr>
            <a:xfrm>
              <a:off x="11245962" y="4812159"/>
              <a:ext cx="149027" cy="263643"/>
            </a:xfrm>
            <a:custGeom>
              <a:avLst/>
              <a:gdLst/>
              <a:ahLst/>
              <a:cxnLst/>
              <a:rect l="l" t="t" r="r" b="b"/>
              <a:pathLst>
                <a:path w="2343" h="4145" extrusionOk="0">
                  <a:moveTo>
                    <a:pt x="1493" y="0"/>
                  </a:moveTo>
                  <a:lnTo>
                    <a:pt x="0" y="850"/>
                  </a:lnTo>
                  <a:lnTo>
                    <a:pt x="849" y="4144"/>
                  </a:lnTo>
                  <a:lnTo>
                    <a:pt x="2342" y="3282"/>
                  </a:lnTo>
                  <a:lnTo>
                    <a:pt x="149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6" name="Google Shape;1626;p57"/>
            <p:cNvSpPr/>
            <p:nvPr/>
          </p:nvSpPr>
          <p:spPr>
            <a:xfrm>
              <a:off x="11698890" y="4329145"/>
              <a:ext cx="320506" cy="115697"/>
            </a:xfrm>
            <a:custGeom>
              <a:avLst/>
              <a:gdLst/>
              <a:ahLst/>
              <a:cxnLst/>
              <a:rect l="l" t="t" r="r" b="b"/>
              <a:pathLst>
                <a:path w="5039" h="1819" extrusionOk="0">
                  <a:moveTo>
                    <a:pt x="4906" y="1"/>
                  </a:moveTo>
                  <a:cubicBezTo>
                    <a:pt x="4903" y="1"/>
                    <a:pt x="4901" y="1"/>
                    <a:pt x="4899" y="1"/>
                  </a:cubicBezTo>
                  <a:cubicBezTo>
                    <a:pt x="3239" y="413"/>
                    <a:pt x="1630" y="966"/>
                    <a:pt x="60" y="1636"/>
                  </a:cubicBezTo>
                  <a:cubicBezTo>
                    <a:pt x="0" y="1660"/>
                    <a:pt x="75" y="1818"/>
                    <a:pt x="127" y="1818"/>
                  </a:cubicBezTo>
                  <a:cubicBezTo>
                    <a:pt x="130" y="1818"/>
                    <a:pt x="134" y="1818"/>
                    <a:pt x="137" y="1816"/>
                  </a:cubicBezTo>
                  <a:cubicBezTo>
                    <a:pt x="1707" y="1147"/>
                    <a:pt x="3329" y="593"/>
                    <a:pt x="4989" y="194"/>
                  </a:cubicBezTo>
                  <a:cubicBezTo>
                    <a:pt x="5039" y="169"/>
                    <a:pt x="4968" y="1"/>
                    <a:pt x="490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7" name="Google Shape;1627;p57"/>
            <p:cNvSpPr/>
            <p:nvPr/>
          </p:nvSpPr>
          <p:spPr>
            <a:xfrm>
              <a:off x="11923542" y="4235837"/>
              <a:ext cx="98270" cy="97316"/>
            </a:xfrm>
            <a:custGeom>
              <a:avLst/>
              <a:gdLst/>
              <a:ahLst/>
              <a:cxnLst/>
              <a:rect l="l" t="t" r="r" b="b"/>
              <a:pathLst>
                <a:path w="1545" h="1530" extrusionOk="0">
                  <a:moveTo>
                    <a:pt x="105" y="0"/>
                  </a:moveTo>
                  <a:cubicBezTo>
                    <a:pt x="47" y="0"/>
                    <a:pt x="1" y="29"/>
                    <a:pt x="67" y="78"/>
                  </a:cubicBezTo>
                  <a:cubicBezTo>
                    <a:pt x="569" y="477"/>
                    <a:pt x="994" y="954"/>
                    <a:pt x="1341" y="1481"/>
                  </a:cubicBezTo>
                  <a:cubicBezTo>
                    <a:pt x="1362" y="1509"/>
                    <a:pt x="1430" y="1530"/>
                    <a:pt x="1478" y="1530"/>
                  </a:cubicBezTo>
                  <a:cubicBezTo>
                    <a:pt x="1518" y="1530"/>
                    <a:pt x="1545" y="1516"/>
                    <a:pt x="1521" y="1481"/>
                  </a:cubicBezTo>
                  <a:lnTo>
                    <a:pt x="1521" y="1468"/>
                  </a:lnTo>
                  <a:cubicBezTo>
                    <a:pt x="1161" y="928"/>
                    <a:pt x="711" y="439"/>
                    <a:pt x="196" y="27"/>
                  </a:cubicBezTo>
                  <a:cubicBezTo>
                    <a:pt x="173" y="9"/>
                    <a:pt x="137" y="0"/>
                    <a:pt x="10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8" name="Google Shape;1628;p57"/>
            <p:cNvSpPr/>
            <p:nvPr/>
          </p:nvSpPr>
          <p:spPr>
            <a:xfrm>
              <a:off x="11624409" y="4231576"/>
              <a:ext cx="317453" cy="117924"/>
            </a:xfrm>
            <a:custGeom>
              <a:avLst/>
              <a:gdLst/>
              <a:ahLst/>
              <a:cxnLst/>
              <a:rect l="l" t="t" r="r" b="b"/>
              <a:pathLst>
                <a:path w="4991" h="1854" extrusionOk="0">
                  <a:moveTo>
                    <a:pt x="4795" y="0"/>
                  </a:moveTo>
                  <a:cubicBezTo>
                    <a:pt x="4786" y="0"/>
                    <a:pt x="4778" y="1"/>
                    <a:pt x="4770" y="4"/>
                  </a:cubicBezTo>
                  <a:cubicBezTo>
                    <a:pt x="3136" y="377"/>
                    <a:pt x="1566" y="969"/>
                    <a:pt x="86" y="1741"/>
                  </a:cubicBezTo>
                  <a:cubicBezTo>
                    <a:pt x="0" y="1784"/>
                    <a:pt x="110" y="1854"/>
                    <a:pt x="187" y="1854"/>
                  </a:cubicBezTo>
                  <a:cubicBezTo>
                    <a:pt x="202" y="1854"/>
                    <a:pt x="216" y="1851"/>
                    <a:pt x="227" y="1844"/>
                  </a:cubicBezTo>
                  <a:cubicBezTo>
                    <a:pt x="1707" y="1085"/>
                    <a:pt x="3264" y="506"/>
                    <a:pt x="4886" y="120"/>
                  </a:cubicBezTo>
                  <a:cubicBezTo>
                    <a:pt x="4990" y="96"/>
                    <a:pt x="4875" y="0"/>
                    <a:pt x="479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9" name="Google Shape;1629;p57"/>
            <p:cNvSpPr/>
            <p:nvPr/>
          </p:nvSpPr>
          <p:spPr>
            <a:xfrm>
              <a:off x="11617095" y="4344156"/>
              <a:ext cx="94835" cy="99987"/>
            </a:xfrm>
            <a:custGeom>
              <a:avLst/>
              <a:gdLst/>
              <a:ahLst/>
              <a:cxnLst/>
              <a:rect l="l" t="t" r="r" b="b"/>
              <a:pathLst>
                <a:path w="1491" h="1572" extrusionOk="0">
                  <a:moveTo>
                    <a:pt x="86" y="0"/>
                  </a:moveTo>
                  <a:cubicBezTo>
                    <a:pt x="27" y="0"/>
                    <a:pt x="0" y="103"/>
                    <a:pt x="72" y="164"/>
                  </a:cubicBezTo>
                  <a:cubicBezTo>
                    <a:pt x="535" y="563"/>
                    <a:pt x="960" y="1026"/>
                    <a:pt x="1333" y="1528"/>
                  </a:cubicBezTo>
                  <a:cubicBezTo>
                    <a:pt x="1352" y="1559"/>
                    <a:pt x="1376" y="1571"/>
                    <a:pt x="1398" y="1571"/>
                  </a:cubicBezTo>
                  <a:cubicBezTo>
                    <a:pt x="1449" y="1571"/>
                    <a:pt x="1491" y="1502"/>
                    <a:pt x="1436" y="1438"/>
                  </a:cubicBezTo>
                  <a:lnTo>
                    <a:pt x="1449" y="1438"/>
                  </a:lnTo>
                  <a:cubicBezTo>
                    <a:pt x="1063" y="911"/>
                    <a:pt x="625" y="447"/>
                    <a:pt x="136" y="23"/>
                  </a:cubicBezTo>
                  <a:cubicBezTo>
                    <a:pt x="118" y="7"/>
                    <a:pt x="101" y="0"/>
                    <a:pt x="8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0" name="Google Shape;1630;p57"/>
            <p:cNvSpPr/>
            <p:nvPr/>
          </p:nvSpPr>
          <p:spPr>
            <a:xfrm>
              <a:off x="10049241" y="3286347"/>
              <a:ext cx="2143807" cy="1450576"/>
            </a:xfrm>
            <a:custGeom>
              <a:avLst/>
              <a:gdLst/>
              <a:ahLst/>
              <a:cxnLst/>
              <a:rect l="l" t="t" r="r" b="b"/>
              <a:pathLst>
                <a:path w="33705" h="22806" extrusionOk="0">
                  <a:moveTo>
                    <a:pt x="33254" y="1"/>
                  </a:moveTo>
                  <a:lnTo>
                    <a:pt x="5289" y="12574"/>
                  </a:lnTo>
                  <a:lnTo>
                    <a:pt x="1557" y="14273"/>
                  </a:lnTo>
                  <a:lnTo>
                    <a:pt x="0" y="16049"/>
                  </a:lnTo>
                  <a:cubicBezTo>
                    <a:pt x="0" y="16049"/>
                    <a:pt x="5508" y="16731"/>
                    <a:pt x="17296" y="22805"/>
                  </a:cubicBezTo>
                  <a:cubicBezTo>
                    <a:pt x="17296" y="22805"/>
                    <a:pt x="28390" y="11146"/>
                    <a:pt x="33705" y="3887"/>
                  </a:cubicBezTo>
                  <a:lnTo>
                    <a:pt x="3325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1" name="Google Shape;1631;p57"/>
            <p:cNvSpPr/>
            <p:nvPr/>
          </p:nvSpPr>
          <p:spPr>
            <a:xfrm>
              <a:off x="10132690" y="4020599"/>
              <a:ext cx="1074034" cy="690941"/>
            </a:xfrm>
            <a:custGeom>
              <a:avLst/>
              <a:gdLst/>
              <a:ahLst/>
              <a:cxnLst/>
              <a:rect l="l" t="t" r="r" b="b"/>
              <a:pathLst>
                <a:path w="16886" h="10863" extrusionOk="0">
                  <a:moveTo>
                    <a:pt x="1" y="1"/>
                  </a:moveTo>
                  <a:lnTo>
                    <a:pt x="1" y="1"/>
                  </a:lnTo>
                  <a:cubicBezTo>
                    <a:pt x="323" y="1210"/>
                    <a:pt x="335" y="2471"/>
                    <a:pt x="52" y="3694"/>
                  </a:cubicBezTo>
                  <a:cubicBezTo>
                    <a:pt x="52" y="3694"/>
                    <a:pt x="11429" y="7413"/>
                    <a:pt x="16345" y="10862"/>
                  </a:cubicBezTo>
                  <a:lnTo>
                    <a:pt x="16885" y="7066"/>
                  </a:lnTo>
                  <a:cubicBezTo>
                    <a:pt x="16885" y="7066"/>
                    <a:pt x="9099" y="1661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2" name="Google Shape;1632;p57"/>
            <p:cNvSpPr/>
            <p:nvPr/>
          </p:nvSpPr>
          <p:spPr>
            <a:xfrm>
              <a:off x="10061516" y="2795256"/>
              <a:ext cx="2102909" cy="1674783"/>
            </a:xfrm>
            <a:custGeom>
              <a:avLst/>
              <a:gdLst/>
              <a:ahLst/>
              <a:cxnLst/>
              <a:rect l="l" t="t" r="r" b="b"/>
              <a:pathLst>
                <a:path w="33062" h="26331" extrusionOk="0">
                  <a:moveTo>
                    <a:pt x="15971" y="0"/>
                  </a:moveTo>
                  <a:cubicBezTo>
                    <a:pt x="11145" y="6474"/>
                    <a:pt x="5225" y="12728"/>
                    <a:pt x="0" y="19008"/>
                  </a:cubicBezTo>
                  <a:cubicBezTo>
                    <a:pt x="6268" y="20359"/>
                    <a:pt x="12200" y="22959"/>
                    <a:pt x="16962" y="26331"/>
                  </a:cubicBezTo>
                  <a:cubicBezTo>
                    <a:pt x="22303" y="20166"/>
                    <a:pt x="27721" y="13860"/>
                    <a:pt x="33061" y="7709"/>
                  </a:cubicBezTo>
                  <a:cubicBezTo>
                    <a:pt x="27579" y="4685"/>
                    <a:pt x="21865" y="2111"/>
                    <a:pt x="159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3" name="Google Shape;1633;p57"/>
            <p:cNvSpPr/>
            <p:nvPr/>
          </p:nvSpPr>
          <p:spPr>
            <a:xfrm>
              <a:off x="10300606" y="4199710"/>
              <a:ext cx="599986" cy="229550"/>
            </a:xfrm>
            <a:custGeom>
              <a:avLst/>
              <a:gdLst/>
              <a:ahLst/>
              <a:cxnLst/>
              <a:rect l="l" t="t" r="r" b="b"/>
              <a:pathLst>
                <a:path w="9433" h="3609" extrusionOk="0">
                  <a:moveTo>
                    <a:pt x="411" y="0"/>
                  </a:moveTo>
                  <a:cubicBezTo>
                    <a:pt x="279" y="0"/>
                    <a:pt x="1" y="161"/>
                    <a:pt x="205" y="209"/>
                  </a:cubicBezTo>
                  <a:cubicBezTo>
                    <a:pt x="3281" y="891"/>
                    <a:pt x="6241" y="2036"/>
                    <a:pt x="8982" y="3593"/>
                  </a:cubicBezTo>
                  <a:cubicBezTo>
                    <a:pt x="9001" y="3604"/>
                    <a:pt x="9027" y="3609"/>
                    <a:pt x="9055" y="3609"/>
                  </a:cubicBezTo>
                  <a:cubicBezTo>
                    <a:pt x="9202" y="3609"/>
                    <a:pt x="9433" y="3489"/>
                    <a:pt x="9304" y="3413"/>
                  </a:cubicBezTo>
                  <a:lnTo>
                    <a:pt x="9291" y="3413"/>
                  </a:lnTo>
                  <a:cubicBezTo>
                    <a:pt x="6524" y="1843"/>
                    <a:pt x="3551" y="698"/>
                    <a:pt x="437" y="3"/>
                  </a:cubicBezTo>
                  <a:cubicBezTo>
                    <a:pt x="429" y="1"/>
                    <a:pt x="420" y="0"/>
                    <a:pt x="4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4" name="Google Shape;1634;p57"/>
            <p:cNvSpPr/>
            <p:nvPr/>
          </p:nvSpPr>
          <p:spPr>
            <a:xfrm>
              <a:off x="10229115" y="4135151"/>
              <a:ext cx="470613" cy="153161"/>
            </a:xfrm>
            <a:custGeom>
              <a:avLst/>
              <a:gdLst/>
              <a:ahLst/>
              <a:cxnLst/>
              <a:rect l="l" t="t" r="r" b="b"/>
              <a:pathLst>
                <a:path w="7399" h="2408" extrusionOk="0">
                  <a:moveTo>
                    <a:pt x="99" y="1"/>
                  </a:moveTo>
                  <a:cubicBezTo>
                    <a:pt x="1" y="1"/>
                    <a:pt x="224" y="272"/>
                    <a:pt x="325" y="284"/>
                  </a:cubicBezTo>
                  <a:cubicBezTo>
                    <a:pt x="2719" y="683"/>
                    <a:pt x="5061" y="1404"/>
                    <a:pt x="7275" y="2395"/>
                  </a:cubicBezTo>
                  <a:cubicBezTo>
                    <a:pt x="7295" y="2404"/>
                    <a:pt x="7310" y="2408"/>
                    <a:pt x="7320" y="2408"/>
                  </a:cubicBezTo>
                  <a:cubicBezTo>
                    <a:pt x="7398" y="2408"/>
                    <a:pt x="7188" y="2172"/>
                    <a:pt x="7120" y="2138"/>
                  </a:cubicBezTo>
                  <a:cubicBezTo>
                    <a:pt x="4881" y="1134"/>
                    <a:pt x="2526" y="413"/>
                    <a:pt x="106" y="1"/>
                  </a:cubicBezTo>
                  <a:cubicBezTo>
                    <a:pt x="104" y="1"/>
                    <a:pt x="101" y="1"/>
                    <a:pt x="9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5" name="Google Shape;1635;p57"/>
            <p:cNvSpPr/>
            <p:nvPr/>
          </p:nvSpPr>
          <p:spPr>
            <a:xfrm>
              <a:off x="11140314" y="3285520"/>
              <a:ext cx="1079758" cy="1450576"/>
            </a:xfrm>
            <a:custGeom>
              <a:avLst/>
              <a:gdLst/>
              <a:ahLst/>
              <a:cxnLst/>
              <a:rect l="l" t="t" r="r" b="b"/>
              <a:pathLst>
                <a:path w="16976" h="22806" extrusionOk="0">
                  <a:moveTo>
                    <a:pt x="16100" y="1"/>
                  </a:moveTo>
                  <a:lnTo>
                    <a:pt x="1" y="18623"/>
                  </a:lnTo>
                  <a:cubicBezTo>
                    <a:pt x="387" y="19189"/>
                    <a:pt x="606" y="19845"/>
                    <a:pt x="632" y="20540"/>
                  </a:cubicBezTo>
                  <a:cubicBezTo>
                    <a:pt x="632" y="21313"/>
                    <a:pt x="464" y="22085"/>
                    <a:pt x="142" y="22805"/>
                  </a:cubicBezTo>
                  <a:cubicBezTo>
                    <a:pt x="142" y="22805"/>
                    <a:pt x="13977" y="8212"/>
                    <a:pt x="16551" y="3887"/>
                  </a:cubicBezTo>
                  <a:lnTo>
                    <a:pt x="16602" y="3694"/>
                  </a:lnTo>
                  <a:cubicBezTo>
                    <a:pt x="16976" y="2446"/>
                    <a:pt x="16795" y="1108"/>
                    <a:pt x="161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6" name="Google Shape;1636;p57"/>
            <p:cNvSpPr/>
            <p:nvPr/>
          </p:nvSpPr>
          <p:spPr>
            <a:xfrm>
              <a:off x="10258754" y="4134388"/>
              <a:ext cx="170334" cy="375778"/>
            </a:xfrm>
            <a:custGeom>
              <a:avLst/>
              <a:gdLst/>
              <a:ahLst/>
              <a:cxnLst/>
              <a:rect l="l" t="t" r="r" b="b"/>
              <a:pathLst>
                <a:path w="2678" h="5908" extrusionOk="0">
                  <a:moveTo>
                    <a:pt x="876" y="0"/>
                  </a:moveTo>
                  <a:lnTo>
                    <a:pt x="1" y="5110"/>
                  </a:lnTo>
                  <a:lnTo>
                    <a:pt x="1" y="5110"/>
                  </a:lnTo>
                  <a:lnTo>
                    <a:pt x="1030" y="4646"/>
                  </a:lnTo>
                  <a:lnTo>
                    <a:pt x="1957" y="5907"/>
                  </a:lnTo>
                  <a:lnTo>
                    <a:pt x="2677" y="644"/>
                  </a:lnTo>
                  <a:lnTo>
                    <a:pt x="87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7" name="Google Shape;1637;p57"/>
            <p:cNvSpPr/>
            <p:nvPr/>
          </p:nvSpPr>
          <p:spPr>
            <a:xfrm>
              <a:off x="11213396" y="4396248"/>
              <a:ext cx="186935" cy="198257"/>
            </a:xfrm>
            <a:custGeom>
              <a:avLst/>
              <a:gdLst/>
              <a:ahLst/>
              <a:cxnLst/>
              <a:rect l="l" t="t" r="r" b="b"/>
              <a:pathLst>
                <a:path w="2939" h="3117" extrusionOk="0">
                  <a:moveTo>
                    <a:pt x="2643" y="1"/>
                  </a:moveTo>
                  <a:cubicBezTo>
                    <a:pt x="2621" y="1"/>
                    <a:pt x="2600" y="9"/>
                    <a:pt x="2584" y="27"/>
                  </a:cubicBezTo>
                  <a:cubicBezTo>
                    <a:pt x="1735" y="928"/>
                    <a:pt x="898" y="1842"/>
                    <a:pt x="87" y="2781"/>
                  </a:cubicBezTo>
                  <a:cubicBezTo>
                    <a:pt x="1" y="2890"/>
                    <a:pt x="178" y="3117"/>
                    <a:pt x="291" y="3117"/>
                  </a:cubicBezTo>
                  <a:cubicBezTo>
                    <a:pt x="312" y="3117"/>
                    <a:pt x="330" y="3109"/>
                    <a:pt x="345" y="3090"/>
                  </a:cubicBezTo>
                  <a:cubicBezTo>
                    <a:pt x="1156" y="2151"/>
                    <a:pt x="1992" y="1237"/>
                    <a:pt x="2841" y="323"/>
                  </a:cubicBezTo>
                  <a:cubicBezTo>
                    <a:pt x="2939" y="226"/>
                    <a:pt x="2763" y="1"/>
                    <a:pt x="26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8" name="Google Shape;1638;p57"/>
            <p:cNvSpPr/>
            <p:nvPr/>
          </p:nvSpPr>
          <p:spPr>
            <a:xfrm>
              <a:off x="11478118" y="3509536"/>
              <a:ext cx="681846" cy="793981"/>
            </a:xfrm>
            <a:custGeom>
              <a:avLst/>
              <a:gdLst/>
              <a:ahLst/>
              <a:cxnLst/>
              <a:rect l="l" t="t" r="r" b="b"/>
              <a:pathLst>
                <a:path w="10720" h="12483" extrusionOk="0">
                  <a:moveTo>
                    <a:pt x="10701" y="1"/>
                  </a:moveTo>
                  <a:cubicBezTo>
                    <a:pt x="10643" y="1"/>
                    <a:pt x="10432" y="97"/>
                    <a:pt x="10390" y="160"/>
                  </a:cubicBezTo>
                  <a:cubicBezTo>
                    <a:pt x="7315" y="4587"/>
                    <a:pt x="3505" y="8409"/>
                    <a:pt x="5" y="12475"/>
                  </a:cubicBezTo>
                  <a:cubicBezTo>
                    <a:pt x="0" y="12480"/>
                    <a:pt x="1" y="12483"/>
                    <a:pt x="5" y="12483"/>
                  </a:cubicBezTo>
                  <a:cubicBezTo>
                    <a:pt x="37" y="12483"/>
                    <a:pt x="270" y="12377"/>
                    <a:pt x="327" y="12321"/>
                  </a:cubicBezTo>
                  <a:cubicBezTo>
                    <a:pt x="3840" y="8254"/>
                    <a:pt x="7636" y="4445"/>
                    <a:pt x="10712" y="18"/>
                  </a:cubicBezTo>
                  <a:cubicBezTo>
                    <a:pt x="10720" y="6"/>
                    <a:pt x="10714" y="1"/>
                    <a:pt x="10701" y="1"/>
                  </a:cubicBezTo>
                  <a:close/>
                </a:path>
              </a:pathLst>
            </a:custGeom>
            <a:solidFill>
              <a:srgbClr val="FE59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9" name="Google Shape;1639;p57"/>
            <p:cNvSpPr/>
            <p:nvPr/>
          </p:nvSpPr>
          <p:spPr>
            <a:xfrm>
              <a:off x="10102414" y="3186488"/>
              <a:ext cx="2192973" cy="1223824"/>
            </a:xfrm>
            <a:custGeom>
              <a:avLst/>
              <a:gdLst/>
              <a:ahLst/>
              <a:cxnLst/>
              <a:rect l="l" t="t" r="r" b="b"/>
              <a:pathLst>
                <a:path w="34478" h="19241" extrusionOk="0">
                  <a:moveTo>
                    <a:pt x="155" y="1"/>
                  </a:moveTo>
                  <a:lnTo>
                    <a:pt x="1" y="3540"/>
                  </a:lnTo>
                  <a:cubicBezTo>
                    <a:pt x="5818" y="9653"/>
                    <a:pt x="17735" y="19240"/>
                    <a:pt x="17735" y="19240"/>
                  </a:cubicBezTo>
                  <a:cubicBezTo>
                    <a:pt x="29034" y="12819"/>
                    <a:pt x="34477" y="11750"/>
                    <a:pt x="34477" y="11750"/>
                  </a:cubicBezTo>
                  <a:lnTo>
                    <a:pt x="32792" y="10296"/>
                  </a:lnTo>
                  <a:lnTo>
                    <a:pt x="28957" y="9061"/>
                  </a:lnTo>
                  <a:lnTo>
                    <a:pt x="15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0" name="Google Shape;1640;p57"/>
            <p:cNvSpPr/>
            <p:nvPr/>
          </p:nvSpPr>
          <p:spPr>
            <a:xfrm>
              <a:off x="11152590" y="3683367"/>
              <a:ext cx="1052726" cy="706461"/>
            </a:xfrm>
            <a:custGeom>
              <a:avLst/>
              <a:gdLst/>
              <a:ahLst/>
              <a:cxnLst/>
              <a:rect l="l" t="t" r="r" b="b"/>
              <a:pathLst>
                <a:path w="16551" h="11107" extrusionOk="0">
                  <a:moveTo>
                    <a:pt x="16332" y="0"/>
                  </a:moveTo>
                  <a:lnTo>
                    <a:pt x="16332" y="0"/>
                  </a:lnTo>
                  <a:cubicBezTo>
                    <a:pt x="7388" y="2240"/>
                    <a:pt x="1" y="7735"/>
                    <a:pt x="1" y="7735"/>
                  </a:cubicBezTo>
                  <a:lnTo>
                    <a:pt x="837" y="11107"/>
                  </a:lnTo>
                  <a:cubicBezTo>
                    <a:pt x="5483" y="7606"/>
                    <a:pt x="16551" y="3334"/>
                    <a:pt x="16551" y="3334"/>
                  </a:cubicBezTo>
                  <a:cubicBezTo>
                    <a:pt x="16165" y="2265"/>
                    <a:pt x="16100" y="1107"/>
                    <a:pt x="1633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1" name="Google Shape;1641;p57"/>
            <p:cNvSpPr/>
            <p:nvPr/>
          </p:nvSpPr>
          <p:spPr>
            <a:xfrm>
              <a:off x="10112273" y="2656916"/>
              <a:ext cx="2148704" cy="1513545"/>
            </a:xfrm>
            <a:custGeom>
              <a:avLst/>
              <a:gdLst/>
              <a:ahLst/>
              <a:cxnLst/>
              <a:rect l="l" t="t" r="r" b="b"/>
              <a:pathLst>
                <a:path w="33782" h="23796" extrusionOk="0">
                  <a:moveTo>
                    <a:pt x="16460" y="0"/>
                  </a:moveTo>
                  <a:cubicBezTo>
                    <a:pt x="10772" y="2355"/>
                    <a:pt x="5264" y="5135"/>
                    <a:pt x="0" y="8327"/>
                  </a:cubicBezTo>
                  <a:cubicBezTo>
                    <a:pt x="5766" y="13436"/>
                    <a:pt x="11634" y="18687"/>
                    <a:pt x="17412" y="23796"/>
                  </a:cubicBezTo>
                  <a:cubicBezTo>
                    <a:pt x="21916" y="20372"/>
                    <a:pt x="27630" y="17541"/>
                    <a:pt x="33782" y="15817"/>
                  </a:cubicBezTo>
                  <a:cubicBezTo>
                    <a:pt x="28107" y="10592"/>
                    <a:pt x="21749" y="5431"/>
                    <a:pt x="1646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2" name="Google Shape;1642;p57"/>
            <p:cNvSpPr/>
            <p:nvPr/>
          </p:nvSpPr>
          <p:spPr>
            <a:xfrm>
              <a:off x="11454776" y="3857262"/>
              <a:ext cx="582813" cy="258554"/>
            </a:xfrm>
            <a:custGeom>
              <a:avLst/>
              <a:gdLst/>
              <a:ahLst/>
              <a:cxnLst/>
              <a:rect l="l" t="t" r="r" b="b"/>
              <a:pathLst>
                <a:path w="9163" h="4065" extrusionOk="0">
                  <a:moveTo>
                    <a:pt x="8805" y="0"/>
                  </a:moveTo>
                  <a:cubicBezTo>
                    <a:pt x="8786" y="0"/>
                    <a:pt x="8768" y="3"/>
                    <a:pt x="8750" y="8"/>
                  </a:cubicBezTo>
                  <a:cubicBezTo>
                    <a:pt x="5726" y="870"/>
                    <a:pt x="2843" y="2157"/>
                    <a:pt x="166" y="3817"/>
                  </a:cubicBezTo>
                  <a:cubicBezTo>
                    <a:pt x="1" y="3920"/>
                    <a:pt x="175" y="4065"/>
                    <a:pt x="330" y="4065"/>
                  </a:cubicBezTo>
                  <a:cubicBezTo>
                    <a:pt x="369" y="4065"/>
                    <a:pt x="406" y="4056"/>
                    <a:pt x="436" y="4036"/>
                  </a:cubicBezTo>
                  <a:cubicBezTo>
                    <a:pt x="3074" y="2388"/>
                    <a:pt x="5944" y="1127"/>
                    <a:pt x="8930" y="265"/>
                  </a:cubicBezTo>
                  <a:cubicBezTo>
                    <a:pt x="9162" y="195"/>
                    <a:pt x="8976" y="0"/>
                    <a:pt x="88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3" name="Google Shape;1643;p57"/>
            <p:cNvSpPr/>
            <p:nvPr/>
          </p:nvSpPr>
          <p:spPr>
            <a:xfrm>
              <a:off x="11645717" y="3793785"/>
              <a:ext cx="457066" cy="178094"/>
            </a:xfrm>
            <a:custGeom>
              <a:avLst/>
              <a:gdLst/>
              <a:ahLst/>
              <a:cxnLst/>
              <a:rect l="l" t="t" r="r" b="b"/>
              <a:pathLst>
                <a:path w="7186" h="2800" extrusionOk="0">
                  <a:moveTo>
                    <a:pt x="6893" y="0"/>
                  </a:moveTo>
                  <a:cubicBezTo>
                    <a:pt x="6888" y="0"/>
                    <a:pt x="6884" y="1"/>
                    <a:pt x="6880" y="2"/>
                  </a:cubicBezTo>
                  <a:cubicBezTo>
                    <a:pt x="4512" y="555"/>
                    <a:pt x="2222" y="1392"/>
                    <a:pt x="60" y="2486"/>
                  </a:cubicBezTo>
                  <a:cubicBezTo>
                    <a:pt x="0" y="2521"/>
                    <a:pt x="183" y="2800"/>
                    <a:pt x="292" y="2800"/>
                  </a:cubicBezTo>
                  <a:cubicBezTo>
                    <a:pt x="301" y="2800"/>
                    <a:pt x="309" y="2798"/>
                    <a:pt x="317" y="2794"/>
                  </a:cubicBezTo>
                  <a:lnTo>
                    <a:pt x="304" y="2794"/>
                  </a:lnTo>
                  <a:cubicBezTo>
                    <a:pt x="2466" y="1701"/>
                    <a:pt x="4744" y="877"/>
                    <a:pt x="7099" y="324"/>
                  </a:cubicBezTo>
                  <a:cubicBezTo>
                    <a:pt x="7186" y="299"/>
                    <a:pt x="6999" y="0"/>
                    <a:pt x="68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4" name="Google Shape;1644;p57"/>
            <p:cNvSpPr/>
            <p:nvPr/>
          </p:nvSpPr>
          <p:spPr>
            <a:xfrm>
              <a:off x="10068068" y="3186488"/>
              <a:ext cx="1162381" cy="1222997"/>
            </a:xfrm>
            <a:custGeom>
              <a:avLst/>
              <a:gdLst/>
              <a:ahLst/>
              <a:cxnLst/>
              <a:rect l="l" t="t" r="r" b="b"/>
              <a:pathLst>
                <a:path w="18275" h="19228" extrusionOk="0">
                  <a:moveTo>
                    <a:pt x="695" y="1"/>
                  </a:moveTo>
                  <a:cubicBezTo>
                    <a:pt x="77" y="1017"/>
                    <a:pt x="0" y="2279"/>
                    <a:pt x="463" y="3373"/>
                  </a:cubicBezTo>
                  <a:lnTo>
                    <a:pt x="541" y="3540"/>
                  </a:lnTo>
                  <a:cubicBezTo>
                    <a:pt x="3423" y="7233"/>
                    <a:pt x="18275" y="19227"/>
                    <a:pt x="18275" y="19227"/>
                  </a:cubicBezTo>
                  <a:cubicBezTo>
                    <a:pt x="17901" y="18623"/>
                    <a:pt x="17683" y="17941"/>
                    <a:pt x="17618" y="17233"/>
                  </a:cubicBezTo>
                  <a:cubicBezTo>
                    <a:pt x="17605" y="16602"/>
                    <a:pt x="17773" y="15984"/>
                    <a:pt x="18107" y="15470"/>
                  </a:cubicBezTo>
                  <a:lnTo>
                    <a:pt x="69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5" name="Google Shape;1645;p57"/>
            <p:cNvSpPr/>
            <p:nvPr/>
          </p:nvSpPr>
          <p:spPr>
            <a:xfrm>
              <a:off x="11342513" y="3114424"/>
              <a:ext cx="463362" cy="458592"/>
            </a:xfrm>
            <a:custGeom>
              <a:avLst/>
              <a:gdLst/>
              <a:ahLst/>
              <a:cxnLst/>
              <a:rect l="l" t="t" r="r" b="b"/>
              <a:pathLst>
                <a:path w="7285" h="7210" extrusionOk="0">
                  <a:moveTo>
                    <a:pt x="165" y="0"/>
                  </a:moveTo>
                  <a:cubicBezTo>
                    <a:pt x="139" y="0"/>
                    <a:pt x="1" y="104"/>
                    <a:pt x="1" y="104"/>
                  </a:cubicBezTo>
                  <a:lnTo>
                    <a:pt x="7104" y="7208"/>
                  </a:lnTo>
                  <a:cubicBezTo>
                    <a:pt x="7106" y="7209"/>
                    <a:pt x="7108" y="7209"/>
                    <a:pt x="7110" y="7209"/>
                  </a:cubicBezTo>
                  <a:cubicBezTo>
                    <a:pt x="7146" y="7209"/>
                    <a:pt x="7285" y="7105"/>
                    <a:pt x="7285" y="7105"/>
                  </a:cubicBezTo>
                  <a:lnTo>
                    <a:pt x="168" y="1"/>
                  </a:lnTo>
                  <a:cubicBezTo>
                    <a:pt x="167" y="1"/>
                    <a:pt x="166" y="0"/>
                    <a:pt x="1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6" name="Google Shape;1646;p57"/>
            <p:cNvSpPr/>
            <p:nvPr/>
          </p:nvSpPr>
          <p:spPr>
            <a:xfrm>
              <a:off x="11060109" y="3250920"/>
              <a:ext cx="463362" cy="457956"/>
            </a:xfrm>
            <a:custGeom>
              <a:avLst/>
              <a:gdLst/>
              <a:ahLst/>
              <a:cxnLst/>
              <a:rect l="l" t="t" r="r" b="b"/>
              <a:pathLst>
                <a:path w="7285" h="7200" extrusionOk="0">
                  <a:moveTo>
                    <a:pt x="160" y="1"/>
                  </a:moveTo>
                  <a:cubicBezTo>
                    <a:pt x="126" y="1"/>
                    <a:pt x="1" y="95"/>
                    <a:pt x="1" y="95"/>
                  </a:cubicBezTo>
                  <a:lnTo>
                    <a:pt x="7117" y="7198"/>
                  </a:lnTo>
                  <a:cubicBezTo>
                    <a:pt x="7118" y="7199"/>
                    <a:pt x="7119" y="7199"/>
                    <a:pt x="7121" y="7199"/>
                  </a:cubicBezTo>
                  <a:cubicBezTo>
                    <a:pt x="7146" y="7199"/>
                    <a:pt x="7285" y="7095"/>
                    <a:pt x="7285" y="7095"/>
                  </a:cubicBezTo>
                  <a:lnTo>
                    <a:pt x="168" y="4"/>
                  </a:lnTo>
                  <a:cubicBezTo>
                    <a:pt x="167" y="2"/>
                    <a:pt x="164" y="1"/>
                    <a:pt x="160" y="1"/>
                  </a:cubicBezTo>
                  <a:close/>
                </a:path>
              </a:pathLst>
            </a:custGeom>
            <a:solidFill>
              <a:srgbClr val="34A3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7" name="Google Shape;1647;p57"/>
            <p:cNvSpPr/>
            <p:nvPr/>
          </p:nvSpPr>
          <p:spPr>
            <a:xfrm>
              <a:off x="11514755" y="3561183"/>
              <a:ext cx="292329" cy="148263"/>
            </a:xfrm>
            <a:custGeom>
              <a:avLst/>
              <a:gdLst/>
              <a:ahLst/>
              <a:cxnLst/>
              <a:rect l="l" t="t" r="r" b="b"/>
              <a:pathLst>
                <a:path w="4596" h="2331" extrusionOk="0">
                  <a:moveTo>
                    <a:pt x="4492" y="1"/>
                  </a:moveTo>
                  <a:cubicBezTo>
                    <a:pt x="4483" y="1"/>
                    <a:pt x="4473" y="2"/>
                    <a:pt x="4461" y="4"/>
                  </a:cubicBezTo>
                  <a:lnTo>
                    <a:pt x="4474" y="4"/>
                  </a:lnTo>
                  <a:cubicBezTo>
                    <a:pt x="2826" y="351"/>
                    <a:pt x="1321" y="1124"/>
                    <a:pt x="72" y="2230"/>
                  </a:cubicBezTo>
                  <a:cubicBezTo>
                    <a:pt x="1" y="2293"/>
                    <a:pt x="60" y="2331"/>
                    <a:pt x="124" y="2331"/>
                  </a:cubicBezTo>
                  <a:cubicBezTo>
                    <a:pt x="152" y="2331"/>
                    <a:pt x="181" y="2323"/>
                    <a:pt x="201" y="2308"/>
                  </a:cubicBezTo>
                  <a:cubicBezTo>
                    <a:pt x="1411" y="1226"/>
                    <a:pt x="2878" y="480"/>
                    <a:pt x="4461" y="145"/>
                  </a:cubicBezTo>
                  <a:cubicBezTo>
                    <a:pt x="4555" y="122"/>
                    <a:pt x="4596" y="1"/>
                    <a:pt x="449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8" name="Google Shape;1648;p57"/>
            <p:cNvSpPr/>
            <p:nvPr/>
          </p:nvSpPr>
          <p:spPr>
            <a:xfrm>
              <a:off x="11058264" y="3107746"/>
              <a:ext cx="292901" cy="156405"/>
            </a:xfrm>
            <a:custGeom>
              <a:avLst/>
              <a:gdLst/>
              <a:ahLst/>
              <a:cxnLst/>
              <a:rect l="l" t="t" r="r" b="b"/>
              <a:pathLst>
                <a:path w="4605" h="2459" extrusionOk="0">
                  <a:moveTo>
                    <a:pt x="4424" y="0"/>
                  </a:moveTo>
                  <a:cubicBezTo>
                    <a:pt x="4417" y="0"/>
                    <a:pt x="4411" y="1"/>
                    <a:pt x="4405" y="3"/>
                  </a:cubicBezTo>
                  <a:cubicBezTo>
                    <a:pt x="2874" y="595"/>
                    <a:pt x="1407" y="1367"/>
                    <a:pt x="55" y="2307"/>
                  </a:cubicBezTo>
                  <a:cubicBezTo>
                    <a:pt x="0" y="2340"/>
                    <a:pt x="87" y="2459"/>
                    <a:pt x="162" y="2459"/>
                  </a:cubicBezTo>
                  <a:cubicBezTo>
                    <a:pt x="174" y="2459"/>
                    <a:pt x="186" y="2456"/>
                    <a:pt x="197" y="2448"/>
                  </a:cubicBezTo>
                  <a:cubicBezTo>
                    <a:pt x="1535" y="1522"/>
                    <a:pt x="2990" y="750"/>
                    <a:pt x="4521" y="171"/>
                  </a:cubicBezTo>
                  <a:cubicBezTo>
                    <a:pt x="4604" y="135"/>
                    <a:pt x="4501" y="0"/>
                    <a:pt x="4424" y="0"/>
                  </a:cubicBezTo>
                  <a:close/>
                </a:path>
              </a:pathLst>
            </a:custGeom>
            <a:solidFill>
              <a:srgbClr val="34A3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9" name="Google Shape;1649;p57"/>
            <p:cNvSpPr/>
            <p:nvPr/>
          </p:nvSpPr>
          <p:spPr>
            <a:xfrm>
              <a:off x="10927302" y="2966798"/>
              <a:ext cx="292011" cy="155832"/>
            </a:xfrm>
            <a:custGeom>
              <a:avLst/>
              <a:gdLst/>
              <a:ahLst/>
              <a:cxnLst/>
              <a:rect l="l" t="t" r="r" b="b"/>
              <a:pathLst>
                <a:path w="4591" h="2450" extrusionOk="0">
                  <a:moveTo>
                    <a:pt x="4430" y="0"/>
                  </a:moveTo>
                  <a:cubicBezTo>
                    <a:pt x="4421" y="0"/>
                    <a:pt x="4413" y="2"/>
                    <a:pt x="4405" y="6"/>
                  </a:cubicBezTo>
                  <a:cubicBezTo>
                    <a:pt x="2861" y="598"/>
                    <a:pt x="1407" y="1370"/>
                    <a:pt x="55" y="2297"/>
                  </a:cubicBezTo>
                  <a:cubicBezTo>
                    <a:pt x="1" y="2340"/>
                    <a:pt x="85" y="2449"/>
                    <a:pt x="160" y="2449"/>
                  </a:cubicBezTo>
                  <a:cubicBezTo>
                    <a:pt x="173" y="2449"/>
                    <a:pt x="185" y="2446"/>
                    <a:pt x="197" y="2438"/>
                  </a:cubicBezTo>
                  <a:cubicBezTo>
                    <a:pt x="1535" y="1512"/>
                    <a:pt x="2990" y="752"/>
                    <a:pt x="4521" y="160"/>
                  </a:cubicBezTo>
                  <a:cubicBezTo>
                    <a:pt x="4590" y="137"/>
                    <a:pt x="4504" y="0"/>
                    <a:pt x="4430" y="0"/>
                  </a:cubicBezTo>
                  <a:close/>
                </a:path>
              </a:pathLst>
            </a:custGeom>
            <a:solidFill>
              <a:srgbClr val="34A3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0" name="Google Shape;1650;p57"/>
            <p:cNvSpPr/>
            <p:nvPr/>
          </p:nvSpPr>
          <p:spPr>
            <a:xfrm>
              <a:off x="10836475" y="2868529"/>
              <a:ext cx="292710" cy="155832"/>
            </a:xfrm>
            <a:custGeom>
              <a:avLst/>
              <a:gdLst/>
              <a:ahLst/>
              <a:cxnLst/>
              <a:rect l="l" t="t" r="r" b="b"/>
              <a:pathLst>
                <a:path w="4602" h="2450" extrusionOk="0">
                  <a:moveTo>
                    <a:pt x="4439" y="1"/>
                  </a:moveTo>
                  <a:cubicBezTo>
                    <a:pt x="4431" y="1"/>
                    <a:pt x="4424" y="3"/>
                    <a:pt x="4418" y="6"/>
                  </a:cubicBezTo>
                  <a:lnTo>
                    <a:pt x="4405" y="6"/>
                  </a:lnTo>
                  <a:cubicBezTo>
                    <a:pt x="2873" y="598"/>
                    <a:pt x="1406" y="1371"/>
                    <a:pt x="55" y="2297"/>
                  </a:cubicBezTo>
                  <a:cubicBezTo>
                    <a:pt x="0" y="2341"/>
                    <a:pt x="94" y="2450"/>
                    <a:pt x="163" y="2450"/>
                  </a:cubicBezTo>
                  <a:cubicBezTo>
                    <a:pt x="175" y="2450"/>
                    <a:pt x="187" y="2446"/>
                    <a:pt x="196" y="2439"/>
                  </a:cubicBezTo>
                  <a:cubicBezTo>
                    <a:pt x="1548" y="1512"/>
                    <a:pt x="3002" y="753"/>
                    <a:pt x="4521" y="161"/>
                  </a:cubicBezTo>
                  <a:cubicBezTo>
                    <a:pt x="4601" y="138"/>
                    <a:pt x="4506" y="1"/>
                    <a:pt x="4439" y="1"/>
                  </a:cubicBezTo>
                  <a:close/>
                </a:path>
              </a:pathLst>
            </a:custGeom>
            <a:solidFill>
              <a:srgbClr val="34A3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1" name="Google Shape;1651;p57"/>
            <p:cNvSpPr/>
            <p:nvPr/>
          </p:nvSpPr>
          <p:spPr>
            <a:xfrm>
              <a:off x="9951798" y="2832910"/>
              <a:ext cx="2131594" cy="1335896"/>
            </a:xfrm>
            <a:custGeom>
              <a:avLst/>
              <a:gdLst/>
              <a:ahLst/>
              <a:cxnLst/>
              <a:rect l="l" t="t" r="r" b="b"/>
              <a:pathLst>
                <a:path w="33513" h="21003" extrusionOk="0">
                  <a:moveTo>
                    <a:pt x="32547" y="0"/>
                  </a:moveTo>
                  <a:lnTo>
                    <a:pt x="5071" y="11982"/>
                  </a:lnTo>
                  <a:lnTo>
                    <a:pt x="1403" y="13603"/>
                  </a:lnTo>
                  <a:lnTo>
                    <a:pt x="1" y="15237"/>
                  </a:lnTo>
                  <a:cubicBezTo>
                    <a:pt x="1" y="15237"/>
                    <a:pt x="5830" y="15752"/>
                    <a:pt x="18867" y="21003"/>
                  </a:cubicBezTo>
                  <a:cubicBezTo>
                    <a:pt x="18867" y="21003"/>
                    <a:pt x="28931" y="10218"/>
                    <a:pt x="33512" y="3514"/>
                  </a:cubicBezTo>
                  <a:lnTo>
                    <a:pt x="3254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2" name="Google Shape;1652;p57"/>
            <p:cNvSpPr/>
            <p:nvPr/>
          </p:nvSpPr>
          <p:spPr>
            <a:xfrm>
              <a:off x="10002555" y="3540957"/>
              <a:ext cx="1176311" cy="605774"/>
            </a:xfrm>
            <a:custGeom>
              <a:avLst/>
              <a:gdLst/>
              <a:ahLst/>
              <a:cxnLst/>
              <a:rect l="l" t="t" r="r" b="b"/>
              <a:pathLst>
                <a:path w="18494" h="9524" extrusionOk="0">
                  <a:moveTo>
                    <a:pt x="1" y="0"/>
                  </a:moveTo>
                  <a:lnTo>
                    <a:pt x="1" y="0"/>
                  </a:lnTo>
                  <a:cubicBezTo>
                    <a:pt x="477" y="1043"/>
                    <a:pt x="657" y="2201"/>
                    <a:pt x="528" y="3346"/>
                  </a:cubicBezTo>
                  <a:cubicBezTo>
                    <a:pt x="528" y="3346"/>
                    <a:pt x="12844" y="6486"/>
                    <a:pt x="18404" y="9523"/>
                  </a:cubicBezTo>
                  <a:lnTo>
                    <a:pt x="18494" y="6062"/>
                  </a:lnTo>
                  <a:cubicBezTo>
                    <a:pt x="18494" y="6062"/>
                    <a:pt x="9678" y="1326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3" name="Google Shape;1653;p57"/>
            <p:cNvSpPr/>
            <p:nvPr/>
          </p:nvSpPr>
          <p:spPr>
            <a:xfrm>
              <a:off x="9926420" y="2410512"/>
              <a:ext cx="2096421" cy="1516852"/>
            </a:xfrm>
            <a:custGeom>
              <a:avLst/>
              <a:gdLst/>
              <a:ahLst/>
              <a:cxnLst/>
              <a:rect l="l" t="t" r="r" b="b"/>
              <a:pathLst>
                <a:path w="32960" h="23848" extrusionOk="0">
                  <a:moveTo>
                    <a:pt x="14183" y="1"/>
                  </a:moveTo>
                  <a:cubicBezTo>
                    <a:pt x="10000" y="5959"/>
                    <a:pt x="4634" y="11763"/>
                    <a:pt x="1" y="17554"/>
                  </a:cubicBezTo>
                  <a:cubicBezTo>
                    <a:pt x="6693" y="18661"/>
                    <a:pt x="13192" y="20913"/>
                    <a:pt x="18597" y="23847"/>
                  </a:cubicBezTo>
                  <a:cubicBezTo>
                    <a:pt x="23359" y="18159"/>
                    <a:pt x="28197" y="12329"/>
                    <a:pt x="32959" y="6641"/>
                  </a:cubicBezTo>
                  <a:cubicBezTo>
                    <a:pt x="26859" y="4003"/>
                    <a:pt x="20592" y="1777"/>
                    <a:pt x="141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4" name="Google Shape;1654;p57"/>
            <p:cNvSpPr/>
            <p:nvPr/>
          </p:nvSpPr>
          <p:spPr>
            <a:xfrm>
              <a:off x="10207616" y="3696343"/>
              <a:ext cx="639739" cy="203727"/>
            </a:xfrm>
            <a:custGeom>
              <a:avLst/>
              <a:gdLst/>
              <a:ahLst/>
              <a:cxnLst/>
              <a:rect l="l" t="t" r="r" b="b"/>
              <a:pathLst>
                <a:path w="10058" h="3203" extrusionOk="0">
                  <a:moveTo>
                    <a:pt x="107" y="1"/>
                  </a:moveTo>
                  <a:cubicBezTo>
                    <a:pt x="0" y="1"/>
                    <a:pt x="218" y="273"/>
                    <a:pt x="329" y="285"/>
                  </a:cubicBezTo>
                  <a:cubicBezTo>
                    <a:pt x="3623" y="852"/>
                    <a:pt x="6828" y="1817"/>
                    <a:pt x="9865" y="3181"/>
                  </a:cubicBezTo>
                  <a:cubicBezTo>
                    <a:pt x="9900" y="3196"/>
                    <a:pt x="9927" y="3203"/>
                    <a:pt x="9946" y="3203"/>
                  </a:cubicBezTo>
                  <a:cubicBezTo>
                    <a:pt x="10058" y="3203"/>
                    <a:pt x="9912" y="2980"/>
                    <a:pt x="9813" y="2937"/>
                  </a:cubicBezTo>
                  <a:cubicBezTo>
                    <a:pt x="6725" y="1547"/>
                    <a:pt x="3469" y="569"/>
                    <a:pt x="123" y="2"/>
                  </a:cubicBezTo>
                  <a:cubicBezTo>
                    <a:pt x="117" y="1"/>
                    <a:pt x="111" y="1"/>
                    <a:pt x="10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5" name="Google Shape;1655;p57"/>
            <p:cNvSpPr/>
            <p:nvPr/>
          </p:nvSpPr>
          <p:spPr>
            <a:xfrm>
              <a:off x="10118633" y="3647113"/>
              <a:ext cx="511321" cy="120913"/>
            </a:xfrm>
            <a:custGeom>
              <a:avLst/>
              <a:gdLst/>
              <a:ahLst/>
              <a:cxnLst/>
              <a:rect l="l" t="t" r="r" b="b"/>
              <a:pathLst>
                <a:path w="8039" h="1901" extrusionOk="0">
                  <a:moveTo>
                    <a:pt x="166" y="0"/>
                  </a:moveTo>
                  <a:cubicBezTo>
                    <a:pt x="1" y="0"/>
                    <a:pt x="4" y="86"/>
                    <a:pt x="222" y="120"/>
                  </a:cubicBezTo>
                  <a:cubicBezTo>
                    <a:pt x="2757" y="429"/>
                    <a:pt x="5254" y="1034"/>
                    <a:pt x="7660" y="1883"/>
                  </a:cubicBezTo>
                  <a:cubicBezTo>
                    <a:pt x="7692" y="1895"/>
                    <a:pt x="7747" y="1901"/>
                    <a:pt x="7802" y="1901"/>
                  </a:cubicBezTo>
                  <a:cubicBezTo>
                    <a:pt x="7923" y="1901"/>
                    <a:pt x="8039" y="1872"/>
                    <a:pt x="7879" y="1819"/>
                  </a:cubicBezTo>
                  <a:lnTo>
                    <a:pt x="7879" y="1806"/>
                  </a:lnTo>
                  <a:cubicBezTo>
                    <a:pt x="5408" y="931"/>
                    <a:pt x="2834" y="326"/>
                    <a:pt x="235" y="4"/>
                  </a:cubicBezTo>
                  <a:cubicBezTo>
                    <a:pt x="209" y="1"/>
                    <a:pt x="187" y="0"/>
                    <a:pt x="16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6" name="Google Shape;1656;p57"/>
            <p:cNvSpPr/>
            <p:nvPr/>
          </p:nvSpPr>
          <p:spPr>
            <a:xfrm>
              <a:off x="11109212" y="2832910"/>
              <a:ext cx="991348" cy="1335896"/>
            </a:xfrm>
            <a:custGeom>
              <a:avLst/>
              <a:gdLst/>
              <a:ahLst/>
              <a:cxnLst/>
              <a:rect l="l" t="t" r="r" b="b"/>
              <a:pathLst>
                <a:path w="15586" h="21003" extrusionOk="0">
                  <a:moveTo>
                    <a:pt x="14350" y="0"/>
                  </a:moveTo>
                  <a:cubicBezTo>
                    <a:pt x="14352" y="3"/>
                    <a:pt x="14355" y="5"/>
                    <a:pt x="14357" y="8"/>
                  </a:cubicBezTo>
                  <a:lnTo>
                    <a:pt x="14357" y="8"/>
                  </a:lnTo>
                  <a:lnTo>
                    <a:pt x="14363" y="0"/>
                  </a:lnTo>
                  <a:close/>
                  <a:moveTo>
                    <a:pt x="14357" y="8"/>
                  </a:moveTo>
                  <a:lnTo>
                    <a:pt x="1" y="17219"/>
                  </a:lnTo>
                  <a:cubicBezTo>
                    <a:pt x="1" y="17219"/>
                    <a:pt x="747" y="17966"/>
                    <a:pt x="889" y="18944"/>
                  </a:cubicBezTo>
                  <a:cubicBezTo>
                    <a:pt x="1005" y="19639"/>
                    <a:pt x="927" y="20347"/>
                    <a:pt x="670" y="21003"/>
                  </a:cubicBezTo>
                  <a:cubicBezTo>
                    <a:pt x="670" y="21003"/>
                    <a:pt x="13192" y="7490"/>
                    <a:pt x="15315" y="3514"/>
                  </a:cubicBezTo>
                  <a:lnTo>
                    <a:pt x="15354" y="3346"/>
                  </a:lnTo>
                  <a:cubicBezTo>
                    <a:pt x="15585" y="2204"/>
                    <a:pt x="15227" y="997"/>
                    <a:pt x="14357" y="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7" name="Google Shape;1657;p57"/>
            <p:cNvSpPr/>
            <p:nvPr/>
          </p:nvSpPr>
          <p:spPr>
            <a:xfrm>
              <a:off x="10853839" y="3876535"/>
              <a:ext cx="162956" cy="276745"/>
            </a:xfrm>
            <a:custGeom>
              <a:avLst/>
              <a:gdLst/>
              <a:ahLst/>
              <a:cxnLst/>
              <a:rect l="l" t="t" r="r" b="b"/>
              <a:pathLst>
                <a:path w="2562" h="4351" extrusionOk="0">
                  <a:moveTo>
                    <a:pt x="1043" y="1"/>
                  </a:moveTo>
                  <a:lnTo>
                    <a:pt x="1" y="3643"/>
                  </a:lnTo>
                  <a:lnTo>
                    <a:pt x="1558" y="4350"/>
                  </a:lnTo>
                  <a:lnTo>
                    <a:pt x="2562" y="631"/>
                  </a:lnTo>
                  <a:lnTo>
                    <a:pt x="104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8" name="Google Shape;1658;p57"/>
            <p:cNvSpPr/>
            <p:nvPr/>
          </p:nvSpPr>
          <p:spPr>
            <a:xfrm>
              <a:off x="11996751" y="2926154"/>
              <a:ext cx="59598" cy="134270"/>
            </a:xfrm>
            <a:custGeom>
              <a:avLst/>
              <a:gdLst/>
              <a:ahLst/>
              <a:cxnLst/>
              <a:rect l="l" t="t" r="r" b="b"/>
              <a:pathLst>
                <a:path w="937" h="2111" extrusionOk="0">
                  <a:moveTo>
                    <a:pt x="16" y="1"/>
                  </a:moveTo>
                  <a:cubicBezTo>
                    <a:pt x="4" y="1"/>
                    <a:pt x="0" y="5"/>
                    <a:pt x="10" y="14"/>
                  </a:cubicBezTo>
                  <a:cubicBezTo>
                    <a:pt x="499" y="580"/>
                    <a:pt x="756" y="1275"/>
                    <a:pt x="589" y="2022"/>
                  </a:cubicBezTo>
                  <a:cubicBezTo>
                    <a:pt x="579" y="2062"/>
                    <a:pt x="696" y="2111"/>
                    <a:pt x="753" y="2111"/>
                  </a:cubicBezTo>
                  <a:cubicBezTo>
                    <a:pt x="769" y="2111"/>
                    <a:pt x="779" y="2107"/>
                    <a:pt x="782" y="2099"/>
                  </a:cubicBezTo>
                  <a:cubicBezTo>
                    <a:pt x="937" y="1353"/>
                    <a:pt x="679" y="632"/>
                    <a:pt x="177" y="66"/>
                  </a:cubicBezTo>
                  <a:cubicBezTo>
                    <a:pt x="158" y="37"/>
                    <a:pt x="52" y="1"/>
                    <a:pt x="16" y="1"/>
                  </a:cubicBezTo>
                  <a:close/>
                </a:path>
              </a:pathLst>
            </a:custGeom>
            <a:solidFill>
              <a:srgbClr val="FD8F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9" name="Google Shape;1659;p57"/>
            <p:cNvSpPr/>
            <p:nvPr/>
          </p:nvSpPr>
          <p:spPr>
            <a:xfrm>
              <a:off x="11962340" y="2976911"/>
              <a:ext cx="59661" cy="134270"/>
            </a:xfrm>
            <a:custGeom>
              <a:avLst/>
              <a:gdLst/>
              <a:ahLst/>
              <a:cxnLst/>
              <a:rect l="l" t="t" r="r" b="b"/>
              <a:pathLst>
                <a:path w="938" h="2111" extrusionOk="0">
                  <a:moveTo>
                    <a:pt x="16" y="0"/>
                  </a:moveTo>
                  <a:cubicBezTo>
                    <a:pt x="4" y="0"/>
                    <a:pt x="1" y="4"/>
                    <a:pt x="11" y="14"/>
                  </a:cubicBezTo>
                  <a:cubicBezTo>
                    <a:pt x="500" y="567"/>
                    <a:pt x="757" y="1275"/>
                    <a:pt x="590" y="2022"/>
                  </a:cubicBezTo>
                  <a:cubicBezTo>
                    <a:pt x="580" y="2062"/>
                    <a:pt x="697" y="2111"/>
                    <a:pt x="747" y="2111"/>
                  </a:cubicBezTo>
                  <a:cubicBezTo>
                    <a:pt x="761" y="2111"/>
                    <a:pt x="770" y="2107"/>
                    <a:pt x="770" y="2099"/>
                  </a:cubicBezTo>
                  <a:cubicBezTo>
                    <a:pt x="937" y="1353"/>
                    <a:pt x="680" y="619"/>
                    <a:pt x="178" y="53"/>
                  </a:cubicBezTo>
                  <a:cubicBezTo>
                    <a:pt x="149" y="34"/>
                    <a:pt x="49" y="0"/>
                    <a:pt x="16" y="0"/>
                  </a:cubicBezTo>
                  <a:close/>
                </a:path>
              </a:pathLst>
            </a:custGeom>
            <a:solidFill>
              <a:srgbClr val="FD8F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0" name="Google Shape;1660;p57"/>
            <p:cNvSpPr/>
            <p:nvPr/>
          </p:nvSpPr>
          <p:spPr>
            <a:xfrm>
              <a:off x="11206209" y="3868266"/>
              <a:ext cx="59407" cy="134334"/>
            </a:xfrm>
            <a:custGeom>
              <a:avLst/>
              <a:gdLst/>
              <a:ahLst/>
              <a:cxnLst/>
              <a:rect l="l" t="t" r="r" b="b"/>
              <a:pathLst>
                <a:path w="934" h="2112" extrusionOk="0">
                  <a:moveTo>
                    <a:pt x="20" y="1"/>
                  </a:moveTo>
                  <a:cubicBezTo>
                    <a:pt x="7" y="1"/>
                    <a:pt x="1" y="5"/>
                    <a:pt x="7" y="15"/>
                  </a:cubicBezTo>
                  <a:cubicBezTo>
                    <a:pt x="509" y="568"/>
                    <a:pt x="754" y="1276"/>
                    <a:pt x="599" y="2022"/>
                  </a:cubicBezTo>
                  <a:cubicBezTo>
                    <a:pt x="589" y="2063"/>
                    <a:pt x="707" y="2111"/>
                    <a:pt x="757" y="2111"/>
                  </a:cubicBezTo>
                  <a:cubicBezTo>
                    <a:pt x="771" y="2111"/>
                    <a:pt x="779" y="2108"/>
                    <a:pt x="779" y="2100"/>
                  </a:cubicBezTo>
                  <a:cubicBezTo>
                    <a:pt x="934" y="1353"/>
                    <a:pt x="689" y="620"/>
                    <a:pt x="175" y="53"/>
                  </a:cubicBezTo>
                  <a:cubicBezTo>
                    <a:pt x="155" y="34"/>
                    <a:pt x="58" y="1"/>
                    <a:pt x="2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1" name="Google Shape;1661;p57"/>
            <p:cNvSpPr/>
            <p:nvPr/>
          </p:nvSpPr>
          <p:spPr>
            <a:xfrm>
              <a:off x="11171544" y="3918895"/>
              <a:ext cx="59725" cy="134079"/>
            </a:xfrm>
            <a:custGeom>
              <a:avLst/>
              <a:gdLst/>
              <a:ahLst/>
              <a:cxnLst/>
              <a:rect l="l" t="t" r="r" b="b"/>
              <a:pathLst>
                <a:path w="939" h="2108" extrusionOk="0">
                  <a:moveTo>
                    <a:pt x="25" y="1"/>
                  </a:moveTo>
                  <a:cubicBezTo>
                    <a:pt x="8" y="1"/>
                    <a:pt x="1" y="5"/>
                    <a:pt x="12" y="17"/>
                  </a:cubicBezTo>
                  <a:cubicBezTo>
                    <a:pt x="501" y="570"/>
                    <a:pt x="758" y="1278"/>
                    <a:pt x="591" y="2024"/>
                  </a:cubicBezTo>
                  <a:cubicBezTo>
                    <a:pt x="580" y="2057"/>
                    <a:pt x="715" y="2107"/>
                    <a:pt x="766" y="2107"/>
                  </a:cubicBezTo>
                  <a:cubicBezTo>
                    <a:pt x="775" y="2107"/>
                    <a:pt x="782" y="2106"/>
                    <a:pt x="784" y="2101"/>
                  </a:cubicBezTo>
                  <a:cubicBezTo>
                    <a:pt x="938" y="1342"/>
                    <a:pt x="681" y="622"/>
                    <a:pt x="179" y="55"/>
                  </a:cubicBezTo>
                  <a:cubicBezTo>
                    <a:pt x="161" y="28"/>
                    <a:pt x="65" y="1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2" name="Google Shape;1662;p57"/>
            <p:cNvSpPr/>
            <p:nvPr/>
          </p:nvSpPr>
          <p:spPr>
            <a:xfrm>
              <a:off x="10346338" y="3255753"/>
              <a:ext cx="741698" cy="385446"/>
            </a:xfrm>
            <a:custGeom>
              <a:avLst/>
              <a:gdLst/>
              <a:ahLst/>
              <a:cxnLst/>
              <a:rect l="l" t="t" r="r" b="b"/>
              <a:pathLst>
                <a:path w="11661" h="6060" extrusionOk="0">
                  <a:moveTo>
                    <a:pt x="1942" y="116"/>
                  </a:moveTo>
                  <a:cubicBezTo>
                    <a:pt x="2139" y="116"/>
                    <a:pt x="2805" y="407"/>
                    <a:pt x="2961" y="443"/>
                  </a:cubicBezTo>
                  <a:cubicBezTo>
                    <a:pt x="5889" y="1296"/>
                    <a:pt x="8717" y="2427"/>
                    <a:pt x="11432" y="3822"/>
                  </a:cubicBezTo>
                  <a:lnTo>
                    <a:pt x="11432" y="3822"/>
                  </a:lnTo>
                  <a:lnTo>
                    <a:pt x="10425" y="5115"/>
                  </a:lnTo>
                  <a:cubicBezTo>
                    <a:pt x="10283" y="5295"/>
                    <a:pt x="10039" y="5758"/>
                    <a:pt x="9833" y="5861"/>
                  </a:cubicBezTo>
                  <a:cubicBezTo>
                    <a:pt x="9823" y="5866"/>
                    <a:pt x="9809" y="5869"/>
                    <a:pt x="9793" y="5869"/>
                  </a:cubicBezTo>
                  <a:cubicBezTo>
                    <a:pt x="9569" y="5869"/>
                    <a:pt x="8812" y="5389"/>
                    <a:pt x="8572" y="5256"/>
                  </a:cubicBezTo>
                  <a:cubicBezTo>
                    <a:pt x="7298" y="4651"/>
                    <a:pt x="6011" y="4111"/>
                    <a:pt x="4698" y="3609"/>
                  </a:cubicBezTo>
                  <a:cubicBezTo>
                    <a:pt x="3398" y="3133"/>
                    <a:pt x="1957" y="2489"/>
                    <a:pt x="580" y="2284"/>
                  </a:cubicBezTo>
                  <a:cubicBezTo>
                    <a:pt x="547" y="2279"/>
                    <a:pt x="516" y="2278"/>
                    <a:pt x="488" y="2278"/>
                  </a:cubicBezTo>
                  <a:cubicBezTo>
                    <a:pt x="439" y="2278"/>
                    <a:pt x="397" y="2282"/>
                    <a:pt x="364" y="2282"/>
                  </a:cubicBezTo>
                  <a:cubicBezTo>
                    <a:pt x="306" y="2282"/>
                    <a:pt x="277" y="2269"/>
                    <a:pt x="284" y="2193"/>
                  </a:cubicBezTo>
                  <a:cubicBezTo>
                    <a:pt x="284" y="2129"/>
                    <a:pt x="477" y="1949"/>
                    <a:pt x="515" y="1897"/>
                  </a:cubicBezTo>
                  <a:lnTo>
                    <a:pt x="1159" y="1074"/>
                  </a:lnTo>
                  <a:cubicBezTo>
                    <a:pt x="1326" y="855"/>
                    <a:pt x="1571" y="392"/>
                    <a:pt x="1802" y="250"/>
                  </a:cubicBezTo>
                  <a:cubicBezTo>
                    <a:pt x="1841" y="224"/>
                    <a:pt x="1867" y="134"/>
                    <a:pt x="1905" y="121"/>
                  </a:cubicBezTo>
                  <a:cubicBezTo>
                    <a:pt x="1914" y="118"/>
                    <a:pt x="1927" y="116"/>
                    <a:pt x="1942" y="116"/>
                  </a:cubicBezTo>
                  <a:close/>
                  <a:moveTo>
                    <a:pt x="1810" y="1"/>
                  </a:moveTo>
                  <a:cubicBezTo>
                    <a:pt x="1783" y="1"/>
                    <a:pt x="1757" y="13"/>
                    <a:pt x="1738" y="31"/>
                  </a:cubicBezTo>
                  <a:lnTo>
                    <a:pt x="39" y="2193"/>
                  </a:lnTo>
                  <a:cubicBezTo>
                    <a:pt x="1" y="2245"/>
                    <a:pt x="65" y="2296"/>
                    <a:pt x="117" y="2296"/>
                  </a:cubicBezTo>
                  <a:cubicBezTo>
                    <a:pt x="3475" y="3197"/>
                    <a:pt x="6731" y="4446"/>
                    <a:pt x="9820" y="6041"/>
                  </a:cubicBezTo>
                  <a:cubicBezTo>
                    <a:pt x="9837" y="6053"/>
                    <a:pt x="9857" y="6059"/>
                    <a:pt x="9877" y="6059"/>
                  </a:cubicBezTo>
                  <a:cubicBezTo>
                    <a:pt x="9902" y="6059"/>
                    <a:pt x="9927" y="6050"/>
                    <a:pt x="9949" y="6028"/>
                  </a:cubicBezTo>
                  <a:lnTo>
                    <a:pt x="11647" y="3866"/>
                  </a:lnTo>
                  <a:cubicBezTo>
                    <a:pt x="11661" y="3846"/>
                    <a:pt x="11659" y="3825"/>
                    <a:pt x="11647" y="3807"/>
                  </a:cubicBezTo>
                  <a:lnTo>
                    <a:pt x="11647" y="3807"/>
                  </a:lnTo>
                  <a:cubicBezTo>
                    <a:pt x="11639" y="3792"/>
                    <a:pt x="11623" y="3777"/>
                    <a:pt x="11596" y="3763"/>
                  </a:cubicBezTo>
                  <a:cubicBezTo>
                    <a:pt x="8494" y="2168"/>
                    <a:pt x="5226" y="907"/>
                    <a:pt x="1841" y="6"/>
                  </a:cubicBezTo>
                  <a:cubicBezTo>
                    <a:pt x="1831" y="2"/>
                    <a:pt x="1820" y="1"/>
                    <a:pt x="18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3" name="Google Shape;1663;p57"/>
            <p:cNvSpPr/>
            <p:nvPr/>
          </p:nvSpPr>
          <p:spPr>
            <a:xfrm>
              <a:off x="10069658" y="2341755"/>
              <a:ext cx="2163524" cy="1294998"/>
            </a:xfrm>
            <a:custGeom>
              <a:avLst/>
              <a:gdLst/>
              <a:ahLst/>
              <a:cxnLst/>
              <a:rect l="l" t="t" r="r" b="b"/>
              <a:pathLst>
                <a:path w="34015" h="20360" extrusionOk="0">
                  <a:moveTo>
                    <a:pt x="799" y="1"/>
                  </a:moveTo>
                  <a:lnTo>
                    <a:pt x="1" y="3553"/>
                  </a:lnTo>
                  <a:cubicBezTo>
                    <a:pt x="4891" y="10039"/>
                    <a:pt x="15418" y="20360"/>
                    <a:pt x="15418" y="20360"/>
                  </a:cubicBezTo>
                  <a:cubicBezTo>
                    <a:pt x="28223" y="14517"/>
                    <a:pt x="34014" y="13732"/>
                    <a:pt x="34014" y="13732"/>
                  </a:cubicBezTo>
                  <a:lnTo>
                    <a:pt x="32534" y="12162"/>
                  </a:lnTo>
                  <a:lnTo>
                    <a:pt x="28802" y="10734"/>
                  </a:lnTo>
                  <a:lnTo>
                    <a:pt x="79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4" name="Google Shape;1664;p57"/>
            <p:cNvSpPr/>
            <p:nvPr/>
          </p:nvSpPr>
          <p:spPr>
            <a:xfrm>
              <a:off x="11013487" y="2956494"/>
              <a:ext cx="1157484" cy="658185"/>
            </a:xfrm>
            <a:custGeom>
              <a:avLst/>
              <a:gdLst/>
              <a:ahLst/>
              <a:cxnLst/>
              <a:rect l="l" t="t" r="r" b="b"/>
              <a:pathLst>
                <a:path w="18198" h="10348" extrusionOk="0">
                  <a:moveTo>
                    <a:pt x="18197" y="1"/>
                  </a:moveTo>
                  <a:lnTo>
                    <a:pt x="18197" y="1"/>
                  </a:lnTo>
                  <a:cubicBezTo>
                    <a:pt x="8584" y="1776"/>
                    <a:pt x="0" y="6911"/>
                    <a:pt x="0" y="6911"/>
                  </a:cubicBezTo>
                  <a:lnTo>
                    <a:pt x="245" y="10347"/>
                  </a:lnTo>
                  <a:cubicBezTo>
                    <a:pt x="5663" y="7079"/>
                    <a:pt x="17824" y="3372"/>
                    <a:pt x="17824" y="3372"/>
                  </a:cubicBezTo>
                  <a:cubicBezTo>
                    <a:pt x="17631" y="2240"/>
                    <a:pt x="17760" y="1069"/>
                    <a:pt x="1819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5" name="Google Shape;1665;p57"/>
            <p:cNvSpPr/>
            <p:nvPr/>
          </p:nvSpPr>
          <p:spPr>
            <a:xfrm>
              <a:off x="10121241" y="1865357"/>
              <a:ext cx="2125043" cy="1528301"/>
            </a:xfrm>
            <a:custGeom>
              <a:avLst/>
              <a:gdLst/>
              <a:ahLst/>
              <a:cxnLst/>
              <a:rect l="l" t="t" r="r" b="b"/>
              <a:pathLst>
                <a:path w="33410" h="24028" extrusionOk="0">
                  <a:moveTo>
                    <a:pt x="18442" y="1"/>
                  </a:moveTo>
                  <a:cubicBezTo>
                    <a:pt x="12124" y="2073"/>
                    <a:pt x="5959" y="4569"/>
                    <a:pt x="1" y="7491"/>
                  </a:cubicBezTo>
                  <a:cubicBezTo>
                    <a:pt x="5020" y="12960"/>
                    <a:pt x="10103" y="18558"/>
                    <a:pt x="15122" y="24028"/>
                  </a:cubicBezTo>
                  <a:cubicBezTo>
                    <a:pt x="20386" y="20836"/>
                    <a:pt x="26782" y="18301"/>
                    <a:pt x="33409" y="16898"/>
                  </a:cubicBezTo>
                  <a:cubicBezTo>
                    <a:pt x="28506" y="11313"/>
                    <a:pt x="22895" y="5766"/>
                    <a:pt x="1844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6" name="Google Shape;1666;p57"/>
            <p:cNvSpPr/>
            <p:nvPr/>
          </p:nvSpPr>
          <p:spPr>
            <a:xfrm>
              <a:off x="11337552" y="3120784"/>
              <a:ext cx="640948" cy="233621"/>
            </a:xfrm>
            <a:custGeom>
              <a:avLst/>
              <a:gdLst/>
              <a:ahLst/>
              <a:cxnLst/>
              <a:rect l="l" t="t" r="r" b="b"/>
              <a:pathLst>
                <a:path w="10077" h="3673" extrusionOk="0">
                  <a:moveTo>
                    <a:pt x="9713" y="1"/>
                  </a:moveTo>
                  <a:cubicBezTo>
                    <a:pt x="9702" y="1"/>
                    <a:pt x="9690" y="2"/>
                    <a:pt x="9679" y="4"/>
                  </a:cubicBezTo>
                  <a:cubicBezTo>
                    <a:pt x="6385" y="725"/>
                    <a:pt x="3193" y="1845"/>
                    <a:pt x="182" y="3363"/>
                  </a:cubicBezTo>
                  <a:cubicBezTo>
                    <a:pt x="1" y="3453"/>
                    <a:pt x="187" y="3673"/>
                    <a:pt x="348" y="3673"/>
                  </a:cubicBezTo>
                  <a:cubicBezTo>
                    <a:pt x="371" y="3673"/>
                    <a:pt x="393" y="3669"/>
                    <a:pt x="413" y="3659"/>
                  </a:cubicBezTo>
                  <a:cubicBezTo>
                    <a:pt x="3399" y="2153"/>
                    <a:pt x="6578" y="1034"/>
                    <a:pt x="9846" y="326"/>
                  </a:cubicBezTo>
                  <a:cubicBezTo>
                    <a:pt x="10077" y="278"/>
                    <a:pt x="9896" y="1"/>
                    <a:pt x="971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7" name="Google Shape;1667;p57"/>
            <p:cNvSpPr/>
            <p:nvPr/>
          </p:nvSpPr>
          <p:spPr>
            <a:xfrm>
              <a:off x="11551327" y="3066021"/>
              <a:ext cx="514628" cy="148963"/>
            </a:xfrm>
            <a:custGeom>
              <a:avLst/>
              <a:gdLst/>
              <a:ahLst/>
              <a:cxnLst/>
              <a:rect l="l" t="t" r="r" b="b"/>
              <a:pathLst>
                <a:path w="8091" h="2342" extrusionOk="0">
                  <a:moveTo>
                    <a:pt x="7712" y="1"/>
                  </a:moveTo>
                  <a:cubicBezTo>
                    <a:pt x="7702" y="1"/>
                    <a:pt x="7692" y="1"/>
                    <a:pt x="7682" y="3"/>
                  </a:cubicBezTo>
                  <a:cubicBezTo>
                    <a:pt x="5108" y="441"/>
                    <a:pt x="2599" y="1148"/>
                    <a:pt x="179" y="2139"/>
                  </a:cubicBezTo>
                  <a:cubicBezTo>
                    <a:pt x="0" y="2207"/>
                    <a:pt x="231" y="2342"/>
                    <a:pt x="378" y="2342"/>
                  </a:cubicBezTo>
                  <a:cubicBezTo>
                    <a:pt x="400" y="2342"/>
                    <a:pt x="420" y="2339"/>
                    <a:pt x="437" y="2332"/>
                  </a:cubicBezTo>
                  <a:cubicBezTo>
                    <a:pt x="2831" y="1354"/>
                    <a:pt x="5314" y="646"/>
                    <a:pt x="7850" y="209"/>
                  </a:cubicBezTo>
                  <a:cubicBezTo>
                    <a:pt x="8091" y="173"/>
                    <a:pt x="7868" y="1"/>
                    <a:pt x="771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8" name="Google Shape;1668;p57"/>
            <p:cNvSpPr/>
            <p:nvPr/>
          </p:nvSpPr>
          <p:spPr>
            <a:xfrm>
              <a:off x="10049241" y="2341755"/>
              <a:ext cx="1033899" cy="1294998"/>
            </a:xfrm>
            <a:custGeom>
              <a:avLst/>
              <a:gdLst/>
              <a:ahLst/>
              <a:cxnLst/>
              <a:rect l="l" t="t" r="r" b="b"/>
              <a:pathLst>
                <a:path w="16255" h="20360" extrusionOk="0">
                  <a:moveTo>
                    <a:pt x="1133" y="1"/>
                  </a:moveTo>
                  <a:lnTo>
                    <a:pt x="1120" y="14"/>
                  </a:lnTo>
                  <a:cubicBezTo>
                    <a:pt x="309" y="1030"/>
                    <a:pt x="0" y="2266"/>
                    <a:pt x="283" y="3385"/>
                  </a:cubicBezTo>
                  <a:lnTo>
                    <a:pt x="322" y="3553"/>
                  </a:lnTo>
                  <a:cubicBezTo>
                    <a:pt x="2625" y="7426"/>
                    <a:pt x="15752" y="20360"/>
                    <a:pt x="15752" y="20360"/>
                  </a:cubicBezTo>
                  <a:cubicBezTo>
                    <a:pt x="15469" y="19716"/>
                    <a:pt x="15353" y="19009"/>
                    <a:pt x="15430" y="18314"/>
                  </a:cubicBezTo>
                  <a:cubicBezTo>
                    <a:pt x="15533" y="17323"/>
                    <a:pt x="16254" y="16538"/>
                    <a:pt x="16254" y="16538"/>
                  </a:cubicBezTo>
                  <a:lnTo>
                    <a:pt x="113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9" name="Google Shape;1669;p57"/>
            <p:cNvSpPr/>
            <p:nvPr/>
          </p:nvSpPr>
          <p:spPr>
            <a:xfrm>
              <a:off x="11161622" y="3333860"/>
              <a:ext cx="144956" cy="150680"/>
            </a:xfrm>
            <a:custGeom>
              <a:avLst/>
              <a:gdLst/>
              <a:ahLst/>
              <a:cxnLst/>
              <a:rect l="l" t="t" r="r" b="b"/>
              <a:pathLst>
                <a:path w="2279" h="2369" extrusionOk="0">
                  <a:moveTo>
                    <a:pt x="1699" y="0"/>
                  </a:moveTo>
                  <a:lnTo>
                    <a:pt x="1" y="914"/>
                  </a:lnTo>
                  <a:lnTo>
                    <a:pt x="387" y="2368"/>
                  </a:lnTo>
                  <a:lnTo>
                    <a:pt x="2278" y="1454"/>
                  </a:lnTo>
                  <a:lnTo>
                    <a:pt x="169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0" name="Google Shape;1670;p57"/>
            <p:cNvSpPr/>
            <p:nvPr/>
          </p:nvSpPr>
          <p:spPr>
            <a:xfrm>
              <a:off x="10094209" y="2432901"/>
              <a:ext cx="57245" cy="136178"/>
            </a:xfrm>
            <a:custGeom>
              <a:avLst/>
              <a:gdLst/>
              <a:ahLst/>
              <a:cxnLst/>
              <a:rect l="l" t="t" r="r" b="b"/>
              <a:pathLst>
                <a:path w="900" h="2141" extrusionOk="0">
                  <a:moveTo>
                    <a:pt x="722" y="0"/>
                  </a:moveTo>
                  <a:cubicBezTo>
                    <a:pt x="711" y="0"/>
                    <a:pt x="702" y="3"/>
                    <a:pt x="696" y="9"/>
                  </a:cubicBezTo>
                  <a:cubicBezTo>
                    <a:pt x="220" y="601"/>
                    <a:pt x="1" y="1322"/>
                    <a:pt x="207" y="2068"/>
                  </a:cubicBezTo>
                  <a:cubicBezTo>
                    <a:pt x="217" y="2108"/>
                    <a:pt x="329" y="2141"/>
                    <a:pt x="371" y="2141"/>
                  </a:cubicBezTo>
                  <a:cubicBezTo>
                    <a:pt x="383" y="2141"/>
                    <a:pt x="390" y="2138"/>
                    <a:pt x="387" y="2132"/>
                  </a:cubicBezTo>
                  <a:cubicBezTo>
                    <a:pt x="181" y="1399"/>
                    <a:pt x="413" y="665"/>
                    <a:pt x="889" y="86"/>
                  </a:cubicBezTo>
                  <a:cubicBezTo>
                    <a:pt x="900" y="75"/>
                    <a:pt x="782" y="0"/>
                    <a:pt x="72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1" name="Google Shape;1671;p57"/>
            <p:cNvSpPr/>
            <p:nvPr/>
          </p:nvSpPr>
          <p:spPr>
            <a:xfrm>
              <a:off x="10131100" y="2481940"/>
              <a:ext cx="57181" cy="136242"/>
            </a:xfrm>
            <a:custGeom>
              <a:avLst/>
              <a:gdLst/>
              <a:ahLst/>
              <a:cxnLst/>
              <a:rect l="l" t="t" r="r" b="b"/>
              <a:pathLst>
                <a:path w="899" h="2142" extrusionOk="0">
                  <a:moveTo>
                    <a:pt x="725" y="1"/>
                  </a:moveTo>
                  <a:cubicBezTo>
                    <a:pt x="712" y="1"/>
                    <a:pt x="702" y="4"/>
                    <a:pt x="695" y="10"/>
                  </a:cubicBezTo>
                  <a:cubicBezTo>
                    <a:pt x="219" y="589"/>
                    <a:pt x="0" y="1323"/>
                    <a:pt x="206" y="2069"/>
                  </a:cubicBezTo>
                  <a:cubicBezTo>
                    <a:pt x="216" y="2109"/>
                    <a:pt x="328" y="2142"/>
                    <a:pt x="371" y="2142"/>
                  </a:cubicBezTo>
                  <a:cubicBezTo>
                    <a:pt x="383" y="2142"/>
                    <a:pt x="389" y="2139"/>
                    <a:pt x="386" y="2134"/>
                  </a:cubicBezTo>
                  <a:cubicBezTo>
                    <a:pt x="180" y="1387"/>
                    <a:pt x="412" y="667"/>
                    <a:pt x="888" y="87"/>
                  </a:cubicBezTo>
                  <a:cubicBezTo>
                    <a:pt x="899" y="66"/>
                    <a:pt x="786" y="1"/>
                    <a:pt x="7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2" name="Google Shape;1672;p57"/>
            <p:cNvSpPr/>
            <p:nvPr/>
          </p:nvSpPr>
          <p:spPr>
            <a:xfrm>
              <a:off x="10926730" y="3338185"/>
              <a:ext cx="57181" cy="136242"/>
            </a:xfrm>
            <a:custGeom>
              <a:avLst/>
              <a:gdLst/>
              <a:ahLst/>
              <a:cxnLst/>
              <a:rect l="l" t="t" r="r" b="b"/>
              <a:pathLst>
                <a:path w="899" h="2142" extrusionOk="0">
                  <a:moveTo>
                    <a:pt x="721" y="1"/>
                  </a:moveTo>
                  <a:cubicBezTo>
                    <a:pt x="710" y="1"/>
                    <a:pt x="701" y="3"/>
                    <a:pt x="695" y="9"/>
                  </a:cubicBezTo>
                  <a:cubicBezTo>
                    <a:pt x="219" y="601"/>
                    <a:pt x="0" y="1322"/>
                    <a:pt x="193" y="2069"/>
                  </a:cubicBezTo>
                  <a:cubicBezTo>
                    <a:pt x="203" y="2109"/>
                    <a:pt x="315" y="2141"/>
                    <a:pt x="364" y="2141"/>
                  </a:cubicBezTo>
                  <a:cubicBezTo>
                    <a:pt x="377" y="2141"/>
                    <a:pt x="386" y="2139"/>
                    <a:pt x="386" y="2133"/>
                  </a:cubicBezTo>
                  <a:cubicBezTo>
                    <a:pt x="180" y="1386"/>
                    <a:pt x="412" y="666"/>
                    <a:pt x="888" y="87"/>
                  </a:cubicBezTo>
                  <a:cubicBezTo>
                    <a:pt x="899" y="76"/>
                    <a:pt x="781" y="1"/>
                    <a:pt x="72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3" name="Google Shape;1673;p57"/>
            <p:cNvSpPr/>
            <p:nvPr/>
          </p:nvSpPr>
          <p:spPr>
            <a:xfrm>
              <a:off x="10963557" y="3387288"/>
              <a:ext cx="57181" cy="135733"/>
            </a:xfrm>
            <a:custGeom>
              <a:avLst/>
              <a:gdLst/>
              <a:ahLst/>
              <a:cxnLst/>
              <a:rect l="l" t="t" r="r" b="b"/>
              <a:pathLst>
                <a:path w="899" h="2134" extrusionOk="0">
                  <a:moveTo>
                    <a:pt x="725" y="0"/>
                  </a:moveTo>
                  <a:cubicBezTo>
                    <a:pt x="712" y="0"/>
                    <a:pt x="702" y="3"/>
                    <a:pt x="695" y="10"/>
                  </a:cubicBezTo>
                  <a:cubicBezTo>
                    <a:pt x="219" y="589"/>
                    <a:pt x="0" y="1322"/>
                    <a:pt x="206" y="2069"/>
                  </a:cubicBezTo>
                  <a:cubicBezTo>
                    <a:pt x="216" y="2098"/>
                    <a:pt x="319" y="2134"/>
                    <a:pt x="365" y="2134"/>
                  </a:cubicBezTo>
                  <a:cubicBezTo>
                    <a:pt x="381" y="2134"/>
                    <a:pt x="389" y="2130"/>
                    <a:pt x="386" y="2120"/>
                  </a:cubicBezTo>
                  <a:cubicBezTo>
                    <a:pt x="180" y="1387"/>
                    <a:pt x="412" y="666"/>
                    <a:pt x="888" y="87"/>
                  </a:cubicBezTo>
                  <a:cubicBezTo>
                    <a:pt x="899" y="66"/>
                    <a:pt x="786" y="0"/>
                    <a:pt x="72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4" name="Google Shape;1674;p57"/>
            <p:cNvSpPr/>
            <p:nvPr/>
          </p:nvSpPr>
          <p:spPr>
            <a:xfrm>
              <a:off x="10429914" y="2059796"/>
              <a:ext cx="847155" cy="359877"/>
            </a:xfrm>
            <a:custGeom>
              <a:avLst/>
              <a:gdLst/>
              <a:ahLst/>
              <a:cxnLst/>
              <a:rect l="l" t="t" r="r" b="b"/>
              <a:pathLst>
                <a:path w="13319" h="5658" extrusionOk="0">
                  <a:moveTo>
                    <a:pt x="12689" y="0"/>
                  </a:moveTo>
                  <a:cubicBezTo>
                    <a:pt x="12675" y="0"/>
                    <a:pt x="12662" y="2"/>
                    <a:pt x="12650" y="7"/>
                  </a:cubicBezTo>
                  <a:cubicBezTo>
                    <a:pt x="8364" y="1358"/>
                    <a:pt x="4195" y="3044"/>
                    <a:pt x="154" y="5026"/>
                  </a:cubicBezTo>
                  <a:cubicBezTo>
                    <a:pt x="0" y="5108"/>
                    <a:pt x="367" y="5657"/>
                    <a:pt x="617" y="5657"/>
                  </a:cubicBezTo>
                  <a:cubicBezTo>
                    <a:pt x="640" y="5657"/>
                    <a:pt x="661" y="5653"/>
                    <a:pt x="681" y="5643"/>
                  </a:cubicBezTo>
                  <a:cubicBezTo>
                    <a:pt x="4684" y="3674"/>
                    <a:pt x="8828" y="2001"/>
                    <a:pt x="13087" y="650"/>
                  </a:cubicBezTo>
                  <a:cubicBezTo>
                    <a:pt x="13318" y="577"/>
                    <a:pt x="12919" y="0"/>
                    <a:pt x="126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5" name="Google Shape;1675;p57"/>
            <p:cNvSpPr/>
            <p:nvPr/>
          </p:nvSpPr>
          <p:spPr>
            <a:xfrm>
              <a:off x="10594205" y="2291062"/>
              <a:ext cx="815162" cy="342195"/>
            </a:xfrm>
            <a:custGeom>
              <a:avLst/>
              <a:gdLst/>
              <a:ahLst/>
              <a:cxnLst/>
              <a:rect l="l" t="t" r="r" b="b"/>
              <a:pathLst>
                <a:path w="12816" h="5380" extrusionOk="0">
                  <a:moveTo>
                    <a:pt x="12022" y="1"/>
                  </a:moveTo>
                  <a:cubicBezTo>
                    <a:pt x="11989" y="1"/>
                    <a:pt x="11959" y="5"/>
                    <a:pt x="11933" y="13"/>
                  </a:cubicBezTo>
                  <a:cubicBezTo>
                    <a:pt x="7905" y="1312"/>
                    <a:pt x="3993" y="2985"/>
                    <a:pt x="260" y="5006"/>
                  </a:cubicBezTo>
                  <a:cubicBezTo>
                    <a:pt x="0" y="5147"/>
                    <a:pt x="472" y="5380"/>
                    <a:pt x="757" y="5380"/>
                  </a:cubicBezTo>
                  <a:cubicBezTo>
                    <a:pt x="810" y="5380"/>
                    <a:pt x="857" y="5372"/>
                    <a:pt x="891" y="5353"/>
                  </a:cubicBezTo>
                  <a:cubicBezTo>
                    <a:pt x="4585" y="3346"/>
                    <a:pt x="8445" y="1699"/>
                    <a:pt x="12435" y="399"/>
                  </a:cubicBezTo>
                  <a:cubicBezTo>
                    <a:pt x="12815" y="272"/>
                    <a:pt x="12308" y="1"/>
                    <a:pt x="1202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9B804122-74B4-D918-F80A-20F14769F5EE}"/>
              </a:ext>
            </a:extLst>
          </p:cNvPr>
          <p:cNvSpPr txBox="1"/>
          <p:nvPr/>
        </p:nvSpPr>
        <p:spPr>
          <a:xfrm>
            <a:off x="503855" y="346343"/>
            <a:ext cx="2960250" cy="57221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rtlCol="0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1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Bài</a:t>
            </a:r>
            <a:r>
              <a:rPr kumimoji="0" lang="nl-NL" sz="21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kumimoji="0" lang="nl-NL" sz="21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tập</a:t>
            </a:r>
            <a:r>
              <a:rPr kumimoji="0" lang="nl-NL" sz="21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1: SGK – tr.</a:t>
            </a:r>
            <a:r>
              <a:rPr lang="nl-NL" sz="2100" b="1" kern="1200" noProof="0" dirty="0">
                <a:latin typeface="+mj-lt"/>
                <a:ea typeface="+mn-ea"/>
                <a:cs typeface="Arial" panose="020B0604020202020204" pitchFamily="34" charset="0"/>
              </a:rPr>
              <a:t>23</a:t>
            </a:r>
            <a:endParaRPr kumimoji="0" lang="en-US" sz="21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n-ea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E1F5E0F8-950E-BB4E-F95E-B6F590C37834}"/>
                  </a:ext>
                </a:extLst>
              </p:cNvPr>
              <p:cNvSpPr txBox="1"/>
              <p:nvPr/>
            </p:nvSpPr>
            <p:spPr>
              <a:xfrm>
                <a:off x="1541786" y="1685002"/>
                <a:ext cx="6068012" cy="53726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buClrTx/>
                  <a:defRPr/>
                </a:pP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4</m:t>
                    </m:r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+28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+49</m:t>
                    </m:r>
                  </m:oMath>
                </a14:m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;		b) </a:t>
                </a:r>
                <a14:m>
                  <m:oMath xmlns:m="http://schemas.openxmlformats.org/officeDocument/2006/math"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16</m:t>
                    </m:r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𝑦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−8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𝑦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+1</m:t>
                    </m:r>
                  </m:oMath>
                </a14:m>
                <a:endParaRPr lang="en-US" sz="2200" kern="1200" dirty="0">
                  <a:solidFill>
                    <a:prstClr val="black"/>
                  </a:solidFill>
                  <a:latin typeface="+mj-lt"/>
                  <a:ea typeface="+mn-ea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E1F5E0F8-950E-BB4E-F95E-B6F590C378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41786" y="1685002"/>
                <a:ext cx="6068012" cy="537263"/>
              </a:xfrm>
              <a:prstGeom prst="rect">
                <a:avLst/>
              </a:prstGeom>
              <a:blipFill>
                <a:blip r:embed="rId3"/>
                <a:stretch>
                  <a:fillRect l="-1307" b="-224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Oval Callout 29">
            <a:extLst>
              <a:ext uri="{FF2B5EF4-FFF2-40B4-BE49-F238E27FC236}">
                <a16:creationId xmlns:a16="http://schemas.microsoft.com/office/drawing/2014/main" id="{A11D0C82-1B6C-A918-E670-A0612C1DC42E}"/>
              </a:ext>
            </a:extLst>
          </p:cNvPr>
          <p:cNvSpPr/>
          <p:nvPr/>
        </p:nvSpPr>
        <p:spPr>
          <a:xfrm>
            <a:off x="4085624" y="2555956"/>
            <a:ext cx="972752" cy="364371"/>
          </a:xfrm>
          <a:prstGeom prst="wedgeEllipseCallout">
            <a:avLst>
              <a:gd name="adj1" fmla="val 24988"/>
              <a:gd name="adj2" fmla="val 72622"/>
            </a:avLst>
          </a:prstGeom>
          <a:solidFill>
            <a:srgbClr val="F79646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303F71D4-C017-8ED3-97DC-6A9EC2D1D934}"/>
                  </a:ext>
                </a:extLst>
              </p:cNvPr>
              <p:cNvSpPr txBox="1"/>
              <p:nvPr/>
            </p:nvSpPr>
            <p:spPr>
              <a:xfrm>
                <a:off x="637108" y="3186221"/>
                <a:ext cx="7704305" cy="114781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2200" kern="100" dirty="0" smtClean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r>
                      <a:rPr lang="en-US" sz="2200" i="1" kern="100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4</m:t>
                    </m:r>
                    <m:r>
                      <a:rPr lang="en-US" sz="2200" i="1" kern="100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200" i="1" kern="100" baseline="30000" dirty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200" i="1" kern="100" dirty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+ 28</m:t>
                    </m:r>
                    <m:r>
                      <a:rPr lang="en-US" sz="2200" i="1" kern="100" dirty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200" i="1" kern="100" dirty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+ 49 = </m:t>
                    </m:r>
                    <m:sSup>
                      <m:sSupPr>
                        <m:ctrlPr>
                          <a:rPr lang="en-US" sz="2200" i="1" kern="100" dirty="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200" i="1" kern="100" dirty="0" smtClean="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2200" b="0" i="1" kern="100" dirty="0" smtClean="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  <m:r>
                              <a:rPr lang="en-US" sz="2200" b="0" i="1" kern="100" dirty="0" smtClean="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</m:d>
                      </m:e>
                      <m:sup>
                        <m:r>
                          <a:rPr lang="en-US" sz="2200" b="0" i="1" kern="100" dirty="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2200" i="1" kern="100" dirty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+ 2 . 2</m:t>
                    </m:r>
                    <m:r>
                      <a:rPr lang="en-US" sz="2200" i="1" kern="100" dirty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200" i="1" kern="100" dirty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. 7 +</m:t>
                    </m:r>
                    <m:sSup>
                      <m:sSupPr>
                        <m:ctrlPr>
                          <a:rPr lang="en-US" sz="22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e>
                      <m:sup>
                        <m:r>
                          <a:rPr lang="en-US" sz="22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2200" i="1" kern="100" dirty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2200" i="1" kern="100" dirty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200" i="1" kern="100" dirty="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2200" i="1" kern="100" dirty="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  <m:r>
                              <a:rPr lang="en-US" sz="2200" i="1" kern="100" dirty="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  <m:r>
                              <a:rPr lang="en-US" sz="2200" b="0" i="1" kern="100" dirty="0" smtClean="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+7</m:t>
                            </m:r>
                          </m:e>
                        </m:d>
                      </m:e>
                      <m:sup>
                        <m:r>
                          <a:rPr lang="en-US" sz="2200" i="1" kern="100" dirty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2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;</a:t>
                </a: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22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b) </a:t>
                </a:r>
                <a14:m>
                  <m:oMath xmlns:m="http://schemas.openxmlformats.org/officeDocument/2006/math">
                    <m:r>
                      <a:rPr lang="en-US" sz="220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16</m:t>
                    </m:r>
                    <m:r>
                      <a:rPr lang="en-US" sz="220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200" i="1" kern="100" baseline="300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2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– 8</m:t>
                    </m:r>
                    <m:r>
                      <a:rPr lang="en-US" sz="22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2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+ 1 =</m:t>
                    </m:r>
                    <m:sSup>
                      <m:sSupPr>
                        <m:ctrlPr>
                          <a:rPr lang="en-US" sz="2200" i="1" kern="100" dirty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200" i="1" kern="100" dirty="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2200" b="0" i="1" kern="100" dirty="0" smtClean="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4</m:t>
                            </m:r>
                            <m:r>
                              <a:rPr lang="en-US" sz="2200" b="0" i="1" kern="100" dirty="0" smtClean="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𝑦</m:t>
                            </m:r>
                          </m:e>
                        </m:d>
                      </m:e>
                      <m:sup>
                        <m:r>
                          <a:rPr lang="en-US" sz="2200" i="1" kern="100" dirty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22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– 2 . 4</m:t>
                    </m:r>
                    <m:r>
                      <a:rPr lang="en-US" sz="22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2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. 1 +</m:t>
                    </m:r>
                    <m:sSup>
                      <m:sSupPr>
                        <m:ctrlPr>
                          <a:rPr lang="en-US" sz="22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e>
                      <m:sup>
                        <m:r>
                          <a:rPr lang="en-US" sz="22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22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2200" i="1" kern="100" dirty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200" i="1" kern="100" dirty="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2200" i="1" kern="100" dirty="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4</m:t>
                            </m:r>
                            <m:r>
                              <a:rPr lang="en-US" sz="2200" i="1" kern="100" dirty="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𝑦</m:t>
                            </m:r>
                            <m:r>
                              <a:rPr lang="en-US" sz="2200" b="0" i="1" kern="100" dirty="0" smtClean="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−1</m:t>
                            </m:r>
                          </m:e>
                        </m:d>
                      </m:e>
                      <m:sup>
                        <m:r>
                          <a:rPr lang="en-US" sz="2200" i="1" kern="100" dirty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2200" kern="1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303F71D4-C017-8ED3-97DC-6A9EC2D1D9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7108" y="3186221"/>
                <a:ext cx="7704305" cy="1147815"/>
              </a:xfrm>
              <a:prstGeom prst="rect">
                <a:avLst/>
              </a:prstGeom>
              <a:blipFill>
                <a:blip r:embed="rId4"/>
                <a:stretch>
                  <a:fillRect l="-1029" b="-101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6" grpId="0" animBg="1"/>
      <p:bldP spid="8" grpId="0"/>
      <p:bldP spid="9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7AF572E-B0DC-53E4-0707-4E920B96523B}"/>
              </a:ext>
            </a:extLst>
          </p:cNvPr>
          <p:cNvSpPr txBox="1"/>
          <p:nvPr/>
        </p:nvSpPr>
        <p:spPr>
          <a:xfrm>
            <a:off x="503855" y="169933"/>
            <a:ext cx="8246581" cy="13414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  <a:buClrTx/>
              <a:defRPr/>
            </a:pP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			   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Viết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mỗi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biểu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thức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sau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dưới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dạng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bình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phương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của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một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tổng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hoặc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một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hiệu</a:t>
            </a:r>
            <a:endParaRPr lang="en-US" sz="2200" kern="1200" dirty="0">
              <a:solidFill>
                <a:prstClr val="black"/>
              </a:solidFill>
              <a:latin typeface="+mj-lt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ADAFCE8-0D9E-8854-D60B-1DC6C22E7203}"/>
              </a:ext>
            </a:extLst>
          </p:cNvPr>
          <p:cNvSpPr txBox="1"/>
          <p:nvPr/>
        </p:nvSpPr>
        <p:spPr>
          <a:xfrm>
            <a:off x="503855" y="346343"/>
            <a:ext cx="2960250" cy="57221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rtlCol="0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1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Bài</a:t>
            </a:r>
            <a:r>
              <a:rPr kumimoji="0" lang="nl-NL" sz="21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kumimoji="0" lang="nl-NL" sz="21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tập</a:t>
            </a:r>
            <a:r>
              <a:rPr kumimoji="0" lang="nl-NL" sz="21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2: SGK – tr.</a:t>
            </a:r>
            <a:r>
              <a:rPr lang="nl-NL" sz="2100" b="1" kern="1200" noProof="0" dirty="0">
                <a:latin typeface="+mj-lt"/>
                <a:ea typeface="+mn-ea"/>
                <a:cs typeface="Arial" panose="020B0604020202020204" pitchFamily="34" charset="0"/>
              </a:rPr>
              <a:t>23</a:t>
            </a:r>
            <a:endParaRPr kumimoji="0" lang="en-US" sz="21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n-ea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70A5F871-9BC4-AC79-3FF5-7E5773117FFB}"/>
                  </a:ext>
                </a:extLst>
              </p:cNvPr>
              <p:cNvSpPr txBox="1"/>
              <p:nvPr/>
            </p:nvSpPr>
            <p:spPr>
              <a:xfrm>
                <a:off x="503855" y="1865967"/>
                <a:ext cx="8246581" cy="53726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buClrTx/>
                  <a:defRPr/>
                </a:pP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𝑎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3</m:t>
                        </m:r>
                      </m:sup>
                    </m:sSup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+12</m:t>
                    </m:r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𝑎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+48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𝑎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+64</m:t>
                    </m:r>
                  </m:oMath>
                </a14:m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;		c) </a:t>
                </a:r>
                <a14:m>
                  <m:oMath xmlns:m="http://schemas.openxmlformats.org/officeDocument/2006/math"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8</m:t>
                    </m:r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𝑎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3</m:t>
                        </m:r>
                      </m:sup>
                    </m:sSup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−12</m:t>
                    </m:r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𝑎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𝑏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+6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𝑎</m:t>
                    </m:r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𝑏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−</m:t>
                    </m:r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𝑏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3</m:t>
                        </m:r>
                      </m:sup>
                    </m:sSup>
                  </m:oMath>
                </a14:m>
                <a:endParaRPr lang="en-US" sz="2200" kern="1200" dirty="0">
                  <a:solidFill>
                    <a:prstClr val="black"/>
                  </a:solidFill>
                  <a:latin typeface="+mj-lt"/>
                  <a:ea typeface="+mn-ea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70A5F871-9BC4-AC79-3FF5-7E5773117F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3855" y="1865967"/>
                <a:ext cx="8246581" cy="537263"/>
              </a:xfrm>
              <a:prstGeom prst="rect">
                <a:avLst/>
              </a:prstGeom>
              <a:blipFill>
                <a:blip r:embed="rId3"/>
                <a:stretch>
                  <a:fillRect l="-962" b="-238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Oval Callout 29">
            <a:extLst>
              <a:ext uri="{FF2B5EF4-FFF2-40B4-BE49-F238E27FC236}">
                <a16:creationId xmlns:a16="http://schemas.microsoft.com/office/drawing/2014/main" id="{22820BC1-7F27-D925-8B70-70F1EF48BB5A}"/>
              </a:ext>
            </a:extLst>
          </p:cNvPr>
          <p:cNvSpPr/>
          <p:nvPr/>
        </p:nvSpPr>
        <p:spPr>
          <a:xfrm>
            <a:off x="4085624" y="2730453"/>
            <a:ext cx="972752" cy="364371"/>
          </a:xfrm>
          <a:prstGeom prst="wedgeEllipseCallout">
            <a:avLst>
              <a:gd name="adj1" fmla="val 24988"/>
              <a:gd name="adj2" fmla="val 72622"/>
            </a:avLst>
          </a:prstGeom>
          <a:solidFill>
            <a:srgbClr val="F79646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F455C24-9595-DA8C-3A98-9926288374DC}"/>
                  </a:ext>
                </a:extLst>
              </p:cNvPr>
              <p:cNvSpPr txBox="1"/>
              <p:nvPr/>
            </p:nvSpPr>
            <p:spPr>
              <a:xfrm>
                <a:off x="733801" y="3449401"/>
                <a:ext cx="7786688" cy="121058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2200" kern="100" dirty="0" smtClean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r>
                      <a:rPr lang="en-US" sz="220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en-US" sz="2200" i="1" kern="100" baseline="300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3</m:t>
                    </m:r>
                    <m:r>
                      <a:rPr lang="en-US" sz="22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+12</m:t>
                    </m:r>
                    <m:r>
                      <a:rPr lang="en-US" sz="22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en-US" sz="2200" i="1" kern="100" baseline="300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2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+ 48</m:t>
                    </m:r>
                    <m:r>
                      <a:rPr lang="en-US" sz="22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en-US" sz="22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+ 64 = </m:t>
                    </m:r>
                    <m:r>
                      <a:rPr lang="en-US" sz="22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en-US" sz="2200" i="1" kern="100" baseline="300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3</m:t>
                    </m:r>
                    <m:r>
                      <a:rPr lang="en-US" sz="22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+ 3 . </m:t>
                    </m:r>
                    <m:r>
                      <a:rPr lang="en-US" sz="22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en-US" sz="2200" i="1" kern="100" baseline="300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2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. 4 + 3 . </m:t>
                    </m:r>
                    <m:r>
                      <a:rPr lang="en-US" sz="22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en-US" sz="22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.42+43</m:t>
                    </m:r>
                  </m:oMath>
                </a14:m>
                <a:endParaRPr lang="en-US" sz="2200" i="1" kern="100" dirty="0">
                  <a:solidFill>
                    <a:srgbClr val="000000"/>
                  </a:solidFill>
                  <a:effectLst/>
                  <a:latin typeface="Cambria Math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2200" kern="1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			        </a:t>
                </a:r>
                <a14:m>
                  <m:oMath xmlns:m="http://schemas.openxmlformats.org/officeDocument/2006/math">
                    <m:r>
                      <a:rPr lang="en-US" sz="22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2200" i="1" kern="100" dirty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2200" i="1" kern="100" dirty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en-US" sz="2200" i="1" kern="100" dirty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+ 4)3</m:t>
                    </m:r>
                  </m:oMath>
                </a14:m>
                <a:endParaRPr lang="en-US" sz="2200" kern="1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F455C24-9595-DA8C-3A98-9926288374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3801" y="3449401"/>
                <a:ext cx="7786688" cy="1210588"/>
              </a:xfrm>
              <a:prstGeom prst="rect">
                <a:avLst/>
              </a:prstGeom>
              <a:blipFill>
                <a:blip r:embed="rId4"/>
                <a:stretch>
                  <a:fillRect l="-1017" b="-10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/>
      <p:bldP spid="7" grpId="0" animBg="1"/>
      <p:bldP spid="10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7AF572E-B0DC-53E4-0707-4E920B96523B}"/>
              </a:ext>
            </a:extLst>
          </p:cNvPr>
          <p:cNvSpPr txBox="1"/>
          <p:nvPr/>
        </p:nvSpPr>
        <p:spPr>
          <a:xfrm>
            <a:off x="503855" y="169933"/>
            <a:ext cx="8246581" cy="13414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  <a:buClrTx/>
              <a:defRPr/>
            </a:pP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			   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Viết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mỗi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biểu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thức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sau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dưới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dạng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bình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phương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của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một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tổng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hoặc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một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hiệu</a:t>
            </a:r>
            <a:endParaRPr lang="en-US" sz="2200" kern="1200" dirty="0">
              <a:solidFill>
                <a:prstClr val="black"/>
              </a:solidFill>
              <a:latin typeface="+mj-lt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ADAFCE8-0D9E-8854-D60B-1DC6C22E7203}"/>
              </a:ext>
            </a:extLst>
          </p:cNvPr>
          <p:cNvSpPr txBox="1"/>
          <p:nvPr/>
        </p:nvSpPr>
        <p:spPr>
          <a:xfrm>
            <a:off x="503855" y="346343"/>
            <a:ext cx="2960250" cy="57221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rtlCol="0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1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Bài</a:t>
            </a:r>
            <a:r>
              <a:rPr kumimoji="0" lang="nl-NL" sz="21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kumimoji="0" lang="nl-NL" sz="21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tập</a:t>
            </a:r>
            <a:r>
              <a:rPr kumimoji="0" lang="nl-NL" sz="21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2: SGK – tr.</a:t>
            </a:r>
            <a:r>
              <a:rPr lang="nl-NL" sz="2100" b="1" kern="1200" noProof="0" dirty="0">
                <a:latin typeface="+mj-lt"/>
                <a:ea typeface="+mn-ea"/>
                <a:cs typeface="Arial" panose="020B0604020202020204" pitchFamily="34" charset="0"/>
              </a:rPr>
              <a:t>23</a:t>
            </a:r>
            <a:endParaRPr kumimoji="0" lang="en-US" sz="21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n-ea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70A5F871-9BC4-AC79-3FF5-7E5773117FFB}"/>
                  </a:ext>
                </a:extLst>
              </p:cNvPr>
              <p:cNvSpPr txBox="1"/>
              <p:nvPr/>
            </p:nvSpPr>
            <p:spPr>
              <a:xfrm>
                <a:off x="503855" y="1865967"/>
                <a:ext cx="8246581" cy="6001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buClrTx/>
                  <a:defRPr/>
                </a:pP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𝑎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3</m:t>
                        </m:r>
                      </m:sup>
                    </m:sSup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+12</m:t>
                    </m:r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𝑎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+48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𝑎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+64</m:t>
                    </m:r>
                  </m:oMath>
                </a14:m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;		</a:t>
                </a:r>
                <a:r>
                  <a:rPr lang="en-US" sz="2200">
                    <a:ea typeface="Calibri" panose="020F0502020204030204" pitchFamily="34" charset="0"/>
                  </a:rPr>
                  <a:t> b) </a:t>
                </a:r>
                <a14:m>
                  <m:oMath xmlns:m="http://schemas.openxmlformats.org/officeDocument/2006/math">
                    <m:r>
                      <a:rPr lang="en-US" sz="2200" i="1" dirty="0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𝑥</m:t>
                    </m:r>
                    <m:r>
                      <a:rPr lang="en-US" sz="2200" i="1" baseline="30000" dirty="0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3</m:t>
                    </m:r>
                    <m:r>
                      <a:rPr lang="en-US" sz="2200" i="1" dirty="0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 – 9</m:t>
                    </m:r>
                    <m:r>
                      <a:rPr lang="en-US" sz="2200" i="1" dirty="0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𝑥</m:t>
                    </m:r>
                    <m:r>
                      <a:rPr lang="en-US" sz="2200" i="1" baseline="30000" dirty="0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2</m:t>
                    </m:r>
                    <m:r>
                      <a:rPr lang="en-US" sz="2200" i="1" dirty="0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 + 27</m:t>
                    </m:r>
                    <m:r>
                      <a:rPr lang="en-US" sz="2200" i="1" dirty="0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𝑥</m:t>
                    </m:r>
                    <m:r>
                      <a:rPr lang="en-US" sz="2200" i="1" dirty="0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 – 27 </m:t>
                    </m:r>
                  </m:oMath>
                </a14:m>
                <a:endParaRPr lang="en-US" sz="2200" kern="1200" dirty="0">
                  <a:solidFill>
                    <a:prstClr val="black"/>
                  </a:solidFill>
                  <a:latin typeface="+mj-lt"/>
                  <a:ea typeface="+mn-ea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70A5F871-9BC4-AC79-3FF5-7E5773117F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3855" y="1865967"/>
                <a:ext cx="8246581" cy="600164"/>
              </a:xfrm>
              <a:prstGeom prst="rect">
                <a:avLst/>
              </a:prstGeom>
              <a:blipFill>
                <a:blip r:embed="rId3"/>
                <a:stretch>
                  <a:fillRect l="-962" b="-1010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Oval Callout 29">
            <a:extLst>
              <a:ext uri="{FF2B5EF4-FFF2-40B4-BE49-F238E27FC236}">
                <a16:creationId xmlns:a16="http://schemas.microsoft.com/office/drawing/2014/main" id="{22820BC1-7F27-D925-8B70-70F1EF48BB5A}"/>
              </a:ext>
            </a:extLst>
          </p:cNvPr>
          <p:cNvSpPr/>
          <p:nvPr/>
        </p:nvSpPr>
        <p:spPr>
          <a:xfrm>
            <a:off x="4085624" y="2730453"/>
            <a:ext cx="972752" cy="364371"/>
          </a:xfrm>
          <a:prstGeom prst="wedgeEllipseCallout">
            <a:avLst>
              <a:gd name="adj1" fmla="val 24988"/>
              <a:gd name="adj2" fmla="val 72622"/>
            </a:avLst>
          </a:prstGeom>
          <a:solidFill>
            <a:srgbClr val="F79646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4884A024-077A-0353-878A-75EA19BC0917}"/>
                  </a:ext>
                </a:extLst>
              </p:cNvPr>
              <p:cNvSpPr txBox="1"/>
              <p:nvPr/>
            </p:nvSpPr>
            <p:spPr>
              <a:xfrm>
                <a:off x="1088708" y="3541849"/>
                <a:ext cx="8055292" cy="11476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2200" smtClean="0">
                    <a:latin typeface="+mj-lt"/>
                    <a:ea typeface="Calibri" panose="020F0502020204030204" pitchFamily="34" charset="0"/>
                  </a:rPr>
                  <a:t>b</a:t>
                </a:r>
                <a:r>
                  <a:rPr lang="en-US" sz="2200" smtClean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</a:rPr>
                  <a:t>)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𝑥</m:t>
                    </m:r>
                    <m:r>
                      <a:rPr lang="en-US" sz="2200" i="1" baseline="300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3</m:t>
                    </m:r>
                    <m:r>
                      <a:rPr lang="en-US" sz="22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 – 9</m:t>
                    </m:r>
                    <m:r>
                      <a:rPr lang="en-US" sz="22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𝑥</m:t>
                    </m:r>
                    <m:r>
                      <a:rPr lang="en-US" sz="2200" i="1" baseline="300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2</m:t>
                    </m:r>
                    <m:r>
                      <a:rPr lang="en-US" sz="22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 + 27</m:t>
                    </m:r>
                    <m:r>
                      <a:rPr lang="en-US" sz="22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𝑥</m:t>
                    </m:r>
                    <m:r>
                      <a:rPr lang="en-US" sz="22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 – 27 = </m:t>
                    </m:r>
                    <m:r>
                      <a:rPr lang="en-US" sz="22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𝑥</m:t>
                    </m:r>
                    <m:r>
                      <a:rPr lang="en-US" sz="2200" i="1" baseline="300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3</m:t>
                    </m:r>
                    <m:r>
                      <a:rPr lang="en-US" sz="22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 – 3 .</m:t>
                    </m:r>
                    <m:r>
                      <a:rPr lang="en-US" sz="2200" b="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 </m:t>
                    </m:r>
                    <m:r>
                      <a:rPr lang="en-US" sz="22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 </m:t>
                    </m:r>
                    <m:r>
                      <a:rPr lang="en-US" sz="22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𝑥</m:t>
                    </m:r>
                    <m:r>
                      <a:rPr lang="en-US" sz="2200" i="1" baseline="300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2</m:t>
                    </m:r>
                    <m:r>
                      <a:rPr lang="en-US" sz="22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 . </m:t>
                    </m:r>
                    <m:r>
                      <a:rPr lang="en-US" sz="2200" b="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 </m:t>
                    </m:r>
                    <m:r>
                      <a:rPr lang="en-US" sz="22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3 + 3 . </m:t>
                    </m:r>
                    <m:r>
                      <a:rPr lang="en-US" sz="2200" b="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 </m:t>
                    </m:r>
                    <m:r>
                      <a:rPr lang="en-US" sz="22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𝑥</m:t>
                    </m:r>
                    <m:r>
                      <a:rPr lang="en-US" sz="22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 .  32−3</m:t>
                    </m:r>
                    <m:r>
                      <a:rPr lang="en-US" sz="2200" i="1" kern="100" baseline="30000" dirty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3</m:t>
                    </m:r>
                  </m:oMath>
                </a14:m>
                <a:endParaRPr lang="en-US" sz="2200" i="1" dirty="0">
                  <a:solidFill>
                    <a:srgbClr val="000000"/>
                  </a:solidFill>
                  <a:effectLst/>
                  <a:latin typeface="Cambria Math" panose="02040503050406030204" pitchFamily="18" charset="0"/>
                  <a:ea typeface="Calibri" panose="020F0502020204030204" pitchFamily="34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2200" dirty="0" smtClean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			   </a:t>
                </a:r>
                <a14:m>
                  <m:oMath xmlns:m="http://schemas.openxmlformats.org/officeDocument/2006/math">
                    <m:r>
                      <a:rPr lang="en-US" sz="22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= </m:t>
                    </m:r>
                    <m:sSup>
                      <m:sSupPr>
                        <m:ctrlPr>
                          <a:rPr lang="en-US" sz="2200" i="1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sSupPr>
                      <m:e>
                        <m:r>
                          <a:rPr lang="en-US" sz="2200" i="1" dirty="0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(</m:t>
                        </m:r>
                        <m:r>
                          <a:rPr lang="en-US" sz="2200" i="1" dirty="0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𝑥</m:t>
                        </m:r>
                        <m:r>
                          <a:rPr lang="en-US" sz="2200" i="1" dirty="0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 – 3)</m:t>
                        </m:r>
                      </m:e>
                      <m:sup>
                        <m:r>
                          <a:rPr lang="en-US" sz="2200" b="0" i="1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US" sz="2200" dirty="0">
                    <a:latin typeface="+mj-lt"/>
                  </a:rPr>
                  <a:t> </a:t>
                </a:r>
              </a:p>
            </p:txBody>
          </p:sp>
        </mc:Choice>
        <mc:Fallback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4884A024-077A-0353-878A-75EA19BC09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8708" y="3541849"/>
                <a:ext cx="8055292" cy="1147686"/>
              </a:xfrm>
              <a:prstGeom prst="rect">
                <a:avLst/>
              </a:prstGeom>
              <a:blipFill>
                <a:blip r:embed="rId4"/>
                <a:stretch>
                  <a:fillRect l="-984" b="-63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4606148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318CA3C-589D-7F6D-ADC7-89F878D27F22}"/>
              </a:ext>
            </a:extLst>
          </p:cNvPr>
          <p:cNvSpPr txBox="1"/>
          <p:nvPr/>
        </p:nvSpPr>
        <p:spPr>
          <a:xfrm>
            <a:off x="3566975" y="195112"/>
            <a:ext cx="5286331" cy="6643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200000"/>
              </a:lnSpc>
              <a:buClrTx/>
              <a:defRPr/>
            </a:pP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Viết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mỗi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biểu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thức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sau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dưới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dạng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tích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CD7DC32-7483-0E37-BC6D-B15090D55034}"/>
              </a:ext>
            </a:extLst>
          </p:cNvPr>
          <p:cNvSpPr txBox="1"/>
          <p:nvPr/>
        </p:nvSpPr>
        <p:spPr>
          <a:xfrm>
            <a:off x="503855" y="346343"/>
            <a:ext cx="2960250" cy="57221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rtlCol="0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1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Bài</a:t>
            </a:r>
            <a:r>
              <a:rPr kumimoji="0" lang="nl-NL" sz="21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kumimoji="0" lang="nl-NL" sz="21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tập</a:t>
            </a:r>
            <a:r>
              <a:rPr kumimoji="0" lang="nl-NL" sz="21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3: SGK – tr.</a:t>
            </a:r>
            <a:r>
              <a:rPr lang="nl-NL" sz="2100" b="1" kern="1200" noProof="0" dirty="0">
                <a:latin typeface="+mj-lt"/>
                <a:ea typeface="+mn-ea"/>
                <a:cs typeface="Arial" panose="020B0604020202020204" pitchFamily="34" charset="0"/>
              </a:rPr>
              <a:t>23</a:t>
            </a:r>
            <a:endParaRPr kumimoji="0" lang="en-US" sz="21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n-ea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909477D-0092-6C4E-CE28-C3D8864C100D}"/>
                  </a:ext>
                </a:extLst>
              </p:cNvPr>
              <p:cNvSpPr txBox="1"/>
              <p:nvPr/>
            </p:nvSpPr>
            <p:spPr>
              <a:xfrm>
                <a:off x="787424" y="918556"/>
                <a:ext cx="2393111" cy="404976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200000"/>
                  </a:lnSpc>
                  <a:buClrTx/>
                  <a:defRPr/>
                </a:pP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25</m:t>
                    </m:r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−16</m:t>
                    </m:r>
                  </m:oMath>
                </a14:m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;	</a:t>
                </a:r>
              </a:p>
              <a:p>
                <a:pPr>
                  <a:lnSpc>
                    <a:spcPct val="200000"/>
                  </a:lnSpc>
                  <a:buClrTx/>
                  <a:defRPr/>
                </a:pP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b) </a:t>
                </a:r>
                <a14:m>
                  <m:oMath xmlns:m="http://schemas.openxmlformats.org/officeDocument/2006/math"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8</m:t>
                    </m:r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3</m:t>
                        </m:r>
                      </m:sup>
                    </m:sSup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+1</m:t>
                    </m:r>
                  </m:oMath>
                </a14:m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;	</a:t>
                </a:r>
              </a:p>
              <a:p>
                <a:pPr>
                  <a:lnSpc>
                    <a:spcPct val="200000"/>
                  </a:lnSpc>
                  <a:buClrTx/>
                  <a:defRPr/>
                </a:pP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c) </a:t>
                </a:r>
                <a14:m>
                  <m:oMath xmlns:m="http://schemas.openxmlformats.org/officeDocument/2006/math"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8</m:t>
                    </m:r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3</m:t>
                        </m:r>
                      </m:sup>
                    </m:sSup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−125</m:t>
                    </m:r>
                  </m:oMath>
                </a14:m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;</a:t>
                </a:r>
              </a:p>
              <a:p>
                <a:pPr>
                  <a:lnSpc>
                    <a:spcPct val="200000"/>
                  </a:lnSpc>
                  <a:buClrTx/>
                  <a:defRPr/>
                </a:pP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d) </a:t>
                </a:r>
                <a14:m>
                  <m:oMath xmlns:m="http://schemas.openxmlformats.org/officeDocument/2006/math"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27</m:t>
                    </m:r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3</m:t>
                        </m:r>
                      </m:sup>
                    </m:sSup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−</m:t>
                    </m:r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𝑦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;	</a:t>
                </a:r>
              </a:p>
              <a:p>
                <a:pPr>
                  <a:lnSpc>
                    <a:spcPct val="200000"/>
                  </a:lnSpc>
                  <a:buClrTx/>
                  <a:defRPr/>
                </a:pP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e) </a:t>
                </a:r>
                <a14:m>
                  <m:oMath xmlns:m="http://schemas.openxmlformats.org/officeDocument/2006/math"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16</m:t>
                    </m:r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𝑎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−9</m:t>
                    </m:r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𝑏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;	</a:t>
                </a:r>
              </a:p>
              <a:p>
                <a:pPr>
                  <a:lnSpc>
                    <a:spcPct val="200000"/>
                  </a:lnSpc>
                  <a:buClrTx/>
                  <a:defRPr/>
                </a:pP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f) </a:t>
                </a:r>
                <a14:m>
                  <m:oMath xmlns:m="http://schemas.openxmlformats.org/officeDocument/2006/math"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125</m:t>
                    </m:r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3</m:t>
                        </m:r>
                      </m:sup>
                    </m:sSup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+27</m:t>
                    </m:r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𝑦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3</m:t>
                        </m:r>
                      </m:sup>
                    </m:sSup>
                  </m:oMath>
                </a14:m>
                <a:endParaRPr lang="en-US" sz="2200" kern="1200" dirty="0">
                  <a:solidFill>
                    <a:prstClr val="black"/>
                  </a:solidFill>
                  <a:latin typeface="+mj-lt"/>
                  <a:ea typeface="+mn-ea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909477D-0092-6C4E-CE28-C3D8864C10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7424" y="918556"/>
                <a:ext cx="2393111" cy="4049763"/>
              </a:xfrm>
              <a:prstGeom prst="rect">
                <a:avLst/>
              </a:prstGeom>
              <a:blipFill>
                <a:blip r:embed="rId3"/>
                <a:stretch>
                  <a:fillRect l="-3308" b="-22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Oval Callout 29">
            <a:extLst>
              <a:ext uri="{FF2B5EF4-FFF2-40B4-BE49-F238E27FC236}">
                <a16:creationId xmlns:a16="http://schemas.microsoft.com/office/drawing/2014/main" id="{53A44472-B7E4-6D55-3B08-884AD82FB210}"/>
              </a:ext>
            </a:extLst>
          </p:cNvPr>
          <p:cNvSpPr/>
          <p:nvPr/>
        </p:nvSpPr>
        <p:spPr>
          <a:xfrm>
            <a:off x="5410635" y="1110943"/>
            <a:ext cx="972752" cy="364371"/>
          </a:xfrm>
          <a:prstGeom prst="wedgeEllipseCallout">
            <a:avLst>
              <a:gd name="adj1" fmla="val 7363"/>
              <a:gd name="adj2" fmla="val 69485"/>
            </a:avLst>
          </a:prstGeom>
          <a:solidFill>
            <a:srgbClr val="F79646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179FB86-26F5-AF72-8F30-EA08CB3E56E7}"/>
                  </a:ext>
                </a:extLst>
              </p:cNvPr>
              <p:cNvSpPr txBox="1"/>
              <p:nvPr/>
            </p:nvSpPr>
            <p:spPr>
              <a:xfrm>
                <a:off x="3622848" y="1966808"/>
                <a:ext cx="4548326" cy="114781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2200" kern="100" dirty="0" smtClean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r>
                      <a:rPr lang="en-US" sz="2200" i="1" kern="100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25</m:t>
                    </m:r>
                    <m:r>
                      <a:rPr lang="en-US" sz="2200" i="1" kern="100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200" i="1" kern="100" baseline="30000" dirty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200" i="1" kern="100" dirty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– 16 </m:t>
                    </m:r>
                    <m:r>
                      <a:rPr lang="en-US" sz="2200" i="1" kern="100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 </m:t>
                    </m:r>
                    <m:d>
                      <m:dPr>
                        <m:ctrlPr>
                          <a:rPr lang="en-US" sz="2200" i="1" kern="100" dirty="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200" i="1" kern="100" dirty="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5</m:t>
                        </m:r>
                        <m:r>
                          <a:rPr lang="en-US" sz="2200" i="1" kern="100" dirty="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</m:d>
                    <m:r>
                      <a:rPr lang="en-US" sz="2200" i="1" kern="100" baseline="30000" dirty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200" b="0" i="1" kern="100" baseline="30000" dirty="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 </m:t>
                    </m:r>
                    <m:r>
                      <a:rPr lang="en-US" sz="2200" i="1" kern="100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– 4</m:t>
                    </m:r>
                    <m:r>
                      <a:rPr lang="en-US" sz="2200" i="1" kern="100" baseline="30000" dirty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</m:oMath>
                </a14:m>
                <a:endParaRPr lang="en-US" sz="2200" kern="1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2200" kern="1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	          </a:t>
                </a:r>
                <a14:m>
                  <m:oMath xmlns:m="http://schemas.openxmlformats.org/officeDocument/2006/math">
                    <m:r>
                      <a:rPr lang="en-US" sz="2200" i="1" kern="100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 (5</m:t>
                    </m:r>
                    <m:r>
                      <a:rPr lang="en-US" sz="2200" i="1" kern="100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200" i="1" kern="100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+ 4)(5</m:t>
                    </m:r>
                    <m:r>
                      <a:rPr lang="en-US" sz="2200" i="1" kern="100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200" i="1" kern="100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– 4)</m:t>
                    </m:r>
                  </m:oMath>
                </a14:m>
                <a:r>
                  <a:rPr lang="en-US" sz="22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179FB86-26F5-AF72-8F30-EA08CB3E56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22848" y="1966808"/>
                <a:ext cx="4548326" cy="1147815"/>
              </a:xfrm>
              <a:prstGeom prst="rect">
                <a:avLst/>
              </a:prstGeom>
              <a:blipFill>
                <a:blip r:embed="rId4"/>
                <a:stretch>
                  <a:fillRect l="-1743" b="-63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Picture 14">
            <a:extLst>
              <a:ext uri="{FF2B5EF4-FFF2-40B4-BE49-F238E27FC236}">
                <a16:creationId xmlns:a16="http://schemas.microsoft.com/office/drawing/2014/main" id="{88157EB1-05BC-DD8D-1563-A8E60EA8CC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73894" y="1223847"/>
            <a:ext cx="2194560" cy="123444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453A4E8E-C0E5-3088-DA6A-52FAFFA2BE22}"/>
                  </a:ext>
                </a:extLst>
              </p:cNvPr>
              <p:cNvSpPr txBox="1"/>
              <p:nvPr/>
            </p:nvSpPr>
            <p:spPr>
              <a:xfrm>
                <a:off x="3622848" y="3359428"/>
                <a:ext cx="4953938" cy="15530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200" kern="100" smtClean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b) </a:t>
                </a:r>
                <a14:m>
                  <m:oMath xmlns:m="http://schemas.openxmlformats.org/officeDocument/2006/math">
                    <m:r>
                      <a:rPr lang="en-US" sz="2200" i="1" kern="100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8</m:t>
                    </m:r>
                    <m:r>
                      <a:rPr lang="en-US" sz="2200" i="1" kern="100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200" i="1" kern="100" baseline="30000" dirty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3</m:t>
                    </m:r>
                    <m:r>
                      <a:rPr lang="en-US" sz="2200" i="1" kern="100" dirty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+ 1 </m:t>
                    </m:r>
                    <m:r>
                      <a:rPr lang="en-US" sz="2200" i="1" kern="100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d>
                      <m:dPr>
                        <m:ctrlPr>
                          <a:rPr lang="en-US" sz="2200" i="1" kern="100" dirty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200" b="0" i="1" kern="100" dirty="0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en-US" sz="2200" i="1" kern="100" dirty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</m:d>
                    <m:r>
                      <a:rPr lang="en-US" sz="2200" b="0" i="1" kern="100" baseline="30000" dirty="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3</m:t>
                    </m:r>
                    <m:r>
                      <a:rPr lang="en-US" sz="2200" i="1" kern="100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+ 1 </m:t>
                    </m:r>
                  </m:oMath>
                </a14:m>
                <a:r>
                  <a:rPr lang="en-US" sz="22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</a:p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sz="2200" i="1" kern="100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 (2</m:t>
                    </m:r>
                    <m:r>
                      <a:rPr lang="en-US" sz="2200" i="1" kern="100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200" i="1" kern="100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+ 1)[</m:t>
                    </m:r>
                    <m:d>
                      <m:dPr>
                        <m:ctrlPr>
                          <a:rPr lang="en-US" sz="2200" i="1" kern="100" dirty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200" i="1" kern="100" dirty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en-US" sz="2200" i="1" kern="100" dirty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</m:d>
                    <m:r>
                      <a:rPr lang="en-US" sz="2200" b="0" i="1" kern="100" baseline="30000" dirty="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2 </m:t>
                    </m:r>
                    <m:r>
                      <a:rPr lang="en-US" sz="2200" i="1" kern="100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– 2</m:t>
                    </m:r>
                    <m:r>
                      <a:rPr lang="en-US" sz="2200" i="1" kern="100" dirty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200" i="1" kern="100" dirty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. 1 +12] </m:t>
                    </m:r>
                  </m:oMath>
                </a14:m>
                <a:r>
                  <a:rPr lang="en-US" sz="22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</a:p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sz="2200" i="1" kern="100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 (2</m:t>
                    </m:r>
                    <m:r>
                      <a:rPr lang="en-US" sz="2200" i="1" kern="100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200" i="1" kern="100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+ 1)(4</m:t>
                    </m:r>
                    <m:r>
                      <a:rPr lang="en-US" sz="2200" i="1" kern="100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200" i="1" kern="100" baseline="30000" dirty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200" i="1" kern="100" dirty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– 2</m:t>
                    </m:r>
                    <m:r>
                      <a:rPr lang="en-US" sz="2200" i="1" kern="100" dirty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200" i="1" kern="100" dirty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+ 1)</m:t>
                    </m:r>
                  </m:oMath>
                </a14:m>
                <a:r>
                  <a:rPr lang="en-US" sz="22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453A4E8E-C0E5-3088-DA6A-52FAFFA2BE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22848" y="3359428"/>
                <a:ext cx="4953938" cy="1553054"/>
              </a:xfrm>
              <a:prstGeom prst="rect">
                <a:avLst/>
              </a:prstGeom>
              <a:blipFill>
                <a:blip r:embed="rId6"/>
                <a:stretch>
                  <a:fillRect l="-1599" b="-43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/>
      <p:bldP spid="7" grpId="0" animBg="1"/>
      <p:bldP spid="9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7128AB90-554C-2059-7162-BBD86A020B2F}"/>
                  </a:ext>
                </a:extLst>
              </p:cNvPr>
              <p:cNvSpPr/>
              <p:nvPr/>
            </p:nvSpPr>
            <p:spPr>
              <a:xfrm>
                <a:off x="627614" y="1967537"/>
                <a:ext cx="7897963" cy="206088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0480" marR="30480" algn="just">
                  <a:lnSpc>
                    <a:spcPct val="150000"/>
                  </a:lnSpc>
                  <a:buClrTx/>
                  <a:defRPr/>
                </a:pP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Tìm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giá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trị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của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mỗi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biểu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thức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𝑃</m:t>
                    </m:r>
                  </m:oMath>
                </a14:m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và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𝑄</m:t>
                    </m:r>
                  </m:oMath>
                </a14:m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rồi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so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sánh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hai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giá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trị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đó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trong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mỗi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trường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hợp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sau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:</a:t>
                </a:r>
              </a:p>
              <a:p>
                <a:pPr marL="30480" marR="30480" algn="just">
                  <a:lnSpc>
                    <a:spcPct val="150000"/>
                  </a:lnSpc>
                  <a:buClrTx/>
                  <a:defRPr/>
                </a:pP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a)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Tại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𝑥</m:t>
                    </m:r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=1;</m:t>
                    </m:r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𝑦</m:t>
                    </m:r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=−1</m:t>
                    </m:r>
                  </m:oMath>
                </a14:m>
                <a:endParaRPr lang="en-US" sz="2200" kern="1200" dirty="0">
                  <a:latin typeface="+mj-lt"/>
                  <a:ea typeface="Times New Roman" panose="02020603050405020304" pitchFamily="18" charset="0"/>
                  <a:cs typeface="+mn-cs"/>
                </a:endParaRPr>
              </a:p>
              <a:p>
                <a:pPr marL="30480" marR="30480" algn="just">
                  <a:lnSpc>
                    <a:spcPct val="150000"/>
                  </a:lnSpc>
                  <a:buClrTx/>
                  <a:defRPr/>
                </a:pP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b)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Tại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𝑥</m:t>
                    </m:r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=2</m:t>
                    </m:r>
                  </m:oMath>
                </a14:m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; </a:t>
                </a:r>
                <a14:m>
                  <m:oMath xmlns:m="http://schemas.openxmlformats.org/officeDocument/2006/math"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𝑦</m:t>
                    </m:r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=−3</m:t>
                    </m:r>
                  </m:oMath>
                </a14:m>
                <a:endParaRPr lang="en-US" sz="2200" kern="1200" dirty="0">
                  <a:latin typeface="+mj-lt"/>
                  <a:ea typeface="Times New Roman" panose="020206030504050203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7128AB90-554C-2059-7162-BBD86A020B2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7614" y="1967537"/>
                <a:ext cx="7897963" cy="2060885"/>
              </a:xfrm>
              <a:prstGeom prst="rect">
                <a:avLst/>
              </a:prstGeom>
              <a:blipFill>
                <a:blip r:embed="rId3"/>
                <a:stretch>
                  <a:fillRect l="-617" r="-540" b="-50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45" name="Google Shape;645;p42"/>
          <p:cNvGrpSpPr/>
          <p:nvPr/>
        </p:nvGrpSpPr>
        <p:grpSpPr>
          <a:xfrm>
            <a:off x="494597" y="4296004"/>
            <a:ext cx="660186" cy="713364"/>
            <a:chOff x="-3072100" y="1722825"/>
            <a:chExt cx="1906325" cy="2061650"/>
          </a:xfrm>
        </p:grpSpPr>
        <p:sp>
          <p:nvSpPr>
            <p:cNvPr id="646" name="Google Shape;646;p42"/>
            <p:cNvSpPr/>
            <p:nvPr/>
          </p:nvSpPr>
          <p:spPr>
            <a:xfrm>
              <a:off x="-3039400" y="1730325"/>
              <a:ext cx="1848275" cy="2046925"/>
            </a:xfrm>
            <a:custGeom>
              <a:avLst/>
              <a:gdLst/>
              <a:ahLst/>
              <a:cxnLst/>
              <a:rect l="l" t="t" r="r" b="b"/>
              <a:pathLst>
                <a:path w="73931" h="81877" extrusionOk="0">
                  <a:moveTo>
                    <a:pt x="46203" y="0"/>
                  </a:moveTo>
                  <a:cubicBezTo>
                    <a:pt x="31292" y="5755"/>
                    <a:pt x="16807" y="12687"/>
                    <a:pt x="2943" y="20698"/>
                  </a:cubicBezTo>
                  <a:lnTo>
                    <a:pt x="0" y="31096"/>
                  </a:lnTo>
                  <a:cubicBezTo>
                    <a:pt x="2845" y="39696"/>
                    <a:pt x="17101" y="63173"/>
                    <a:pt x="24393" y="74977"/>
                  </a:cubicBezTo>
                  <a:cubicBezTo>
                    <a:pt x="27042" y="79228"/>
                    <a:pt x="28742" y="81876"/>
                    <a:pt x="28742" y="81876"/>
                  </a:cubicBezTo>
                  <a:cubicBezTo>
                    <a:pt x="58955" y="65625"/>
                    <a:pt x="72067" y="63762"/>
                    <a:pt x="72067" y="63762"/>
                  </a:cubicBezTo>
                  <a:lnTo>
                    <a:pt x="69386" y="59119"/>
                  </a:lnTo>
                  <a:cubicBezTo>
                    <a:pt x="69615" y="56568"/>
                    <a:pt x="70236" y="54050"/>
                    <a:pt x="71217" y="51696"/>
                  </a:cubicBezTo>
                  <a:cubicBezTo>
                    <a:pt x="72100" y="51467"/>
                    <a:pt x="73015" y="51238"/>
                    <a:pt x="73931" y="51009"/>
                  </a:cubicBezTo>
                  <a:cubicBezTo>
                    <a:pt x="64873" y="34170"/>
                    <a:pt x="54214" y="17363"/>
                    <a:pt x="46203" y="0"/>
                  </a:cubicBezTo>
                  <a:close/>
                </a:path>
              </a:pathLst>
            </a:custGeom>
            <a:solidFill>
              <a:srgbClr val="EF43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647;p42"/>
            <p:cNvSpPr/>
            <p:nvPr/>
          </p:nvSpPr>
          <p:spPr>
            <a:xfrm>
              <a:off x="-3072100" y="1722825"/>
              <a:ext cx="1906325" cy="2061650"/>
            </a:xfrm>
            <a:custGeom>
              <a:avLst/>
              <a:gdLst/>
              <a:ahLst/>
              <a:cxnLst/>
              <a:rect l="l" t="t" r="r" b="b"/>
              <a:pathLst>
                <a:path w="76253" h="82466" extrusionOk="0">
                  <a:moveTo>
                    <a:pt x="46841" y="1038"/>
                  </a:moveTo>
                  <a:cubicBezTo>
                    <a:pt x="53215" y="14661"/>
                    <a:pt x="60887" y="27545"/>
                    <a:pt x="68274" y="40617"/>
                  </a:cubicBezTo>
                  <a:cubicBezTo>
                    <a:pt x="69157" y="42187"/>
                    <a:pt x="70040" y="43756"/>
                    <a:pt x="70923" y="45326"/>
                  </a:cubicBezTo>
                  <a:cubicBezTo>
                    <a:pt x="71413" y="46208"/>
                    <a:pt x="71904" y="47124"/>
                    <a:pt x="72394" y="48007"/>
                  </a:cubicBezTo>
                  <a:cubicBezTo>
                    <a:pt x="72656" y="48530"/>
                    <a:pt x="73931" y="50165"/>
                    <a:pt x="73866" y="50721"/>
                  </a:cubicBezTo>
                  <a:cubicBezTo>
                    <a:pt x="73702" y="51963"/>
                    <a:pt x="72198" y="51211"/>
                    <a:pt x="71479" y="51996"/>
                  </a:cubicBezTo>
                  <a:cubicBezTo>
                    <a:pt x="71086" y="52421"/>
                    <a:pt x="70923" y="53402"/>
                    <a:pt x="70759" y="53925"/>
                  </a:cubicBezTo>
                  <a:cubicBezTo>
                    <a:pt x="70171" y="55789"/>
                    <a:pt x="69059" y="58470"/>
                    <a:pt x="70105" y="60236"/>
                  </a:cubicBezTo>
                  <a:lnTo>
                    <a:pt x="72227" y="63926"/>
                  </a:lnTo>
                  <a:lnTo>
                    <a:pt x="72227" y="63926"/>
                  </a:lnTo>
                  <a:cubicBezTo>
                    <a:pt x="68861" y="64497"/>
                    <a:pt x="65503" y="65698"/>
                    <a:pt x="62290" y="66841"/>
                  </a:cubicBezTo>
                  <a:cubicBezTo>
                    <a:pt x="51330" y="70724"/>
                    <a:pt x="40790" y="75866"/>
                    <a:pt x="30526" y="81321"/>
                  </a:cubicBezTo>
                  <a:lnTo>
                    <a:pt x="30526" y="81321"/>
                  </a:lnTo>
                  <a:cubicBezTo>
                    <a:pt x="22660" y="68986"/>
                    <a:pt x="15024" y="56430"/>
                    <a:pt x="8109" y="43593"/>
                  </a:cubicBezTo>
                  <a:cubicBezTo>
                    <a:pt x="6474" y="40552"/>
                    <a:pt x="4872" y="37511"/>
                    <a:pt x="3499" y="34372"/>
                  </a:cubicBezTo>
                  <a:cubicBezTo>
                    <a:pt x="3139" y="33522"/>
                    <a:pt x="2387" y="32312"/>
                    <a:pt x="2322" y="31396"/>
                  </a:cubicBezTo>
                  <a:cubicBezTo>
                    <a:pt x="2322" y="30775"/>
                    <a:pt x="2747" y="29892"/>
                    <a:pt x="2910" y="29304"/>
                  </a:cubicBezTo>
                  <a:lnTo>
                    <a:pt x="5036" y="21816"/>
                  </a:lnTo>
                  <a:cubicBezTo>
                    <a:pt x="5428" y="20344"/>
                    <a:pt x="7096" y="19985"/>
                    <a:pt x="8404" y="19232"/>
                  </a:cubicBezTo>
                  <a:cubicBezTo>
                    <a:pt x="10791" y="17925"/>
                    <a:pt x="13178" y="16617"/>
                    <a:pt x="15597" y="15341"/>
                  </a:cubicBezTo>
                  <a:cubicBezTo>
                    <a:pt x="25733" y="10008"/>
                    <a:pt x="36167" y="5241"/>
                    <a:pt x="46841" y="1038"/>
                  </a:cubicBezTo>
                  <a:close/>
                  <a:moveTo>
                    <a:pt x="47745" y="0"/>
                  </a:moveTo>
                  <a:cubicBezTo>
                    <a:pt x="47314" y="0"/>
                    <a:pt x="46839" y="99"/>
                    <a:pt x="46628" y="169"/>
                  </a:cubicBezTo>
                  <a:cubicBezTo>
                    <a:pt x="36328" y="4159"/>
                    <a:pt x="26257" y="8704"/>
                    <a:pt x="16447" y="13739"/>
                  </a:cubicBezTo>
                  <a:cubicBezTo>
                    <a:pt x="14257" y="14851"/>
                    <a:pt x="12099" y="16028"/>
                    <a:pt x="9908" y="17205"/>
                  </a:cubicBezTo>
                  <a:cubicBezTo>
                    <a:pt x="8600" y="17925"/>
                    <a:pt x="7292" y="18644"/>
                    <a:pt x="5984" y="19363"/>
                  </a:cubicBezTo>
                  <a:cubicBezTo>
                    <a:pt x="5232" y="19788"/>
                    <a:pt x="3695" y="20344"/>
                    <a:pt x="3205" y="20998"/>
                  </a:cubicBezTo>
                  <a:cubicBezTo>
                    <a:pt x="2878" y="21456"/>
                    <a:pt x="2812" y="22404"/>
                    <a:pt x="2681" y="22927"/>
                  </a:cubicBezTo>
                  <a:lnTo>
                    <a:pt x="1537" y="26982"/>
                  </a:lnTo>
                  <a:cubicBezTo>
                    <a:pt x="1047" y="28780"/>
                    <a:pt x="0" y="30710"/>
                    <a:pt x="687" y="32508"/>
                  </a:cubicBezTo>
                  <a:cubicBezTo>
                    <a:pt x="1766" y="35222"/>
                    <a:pt x="2976" y="37838"/>
                    <a:pt x="4349" y="40421"/>
                  </a:cubicBezTo>
                  <a:cubicBezTo>
                    <a:pt x="8142" y="47745"/>
                    <a:pt x="12327" y="54873"/>
                    <a:pt x="16578" y="61969"/>
                  </a:cubicBezTo>
                  <a:cubicBezTo>
                    <a:pt x="20666" y="68770"/>
                    <a:pt x="24785" y="75571"/>
                    <a:pt x="29069" y="82275"/>
                  </a:cubicBezTo>
                  <a:cubicBezTo>
                    <a:pt x="29160" y="82412"/>
                    <a:pt x="29448" y="82465"/>
                    <a:pt x="29776" y="82465"/>
                  </a:cubicBezTo>
                  <a:cubicBezTo>
                    <a:pt x="30015" y="82465"/>
                    <a:pt x="30275" y="82437"/>
                    <a:pt x="30497" y="82392"/>
                  </a:cubicBezTo>
                  <a:lnTo>
                    <a:pt x="30497" y="82392"/>
                  </a:lnTo>
                  <a:cubicBezTo>
                    <a:pt x="30683" y="82384"/>
                    <a:pt x="30840" y="82357"/>
                    <a:pt x="30933" y="82307"/>
                  </a:cubicBezTo>
                  <a:cubicBezTo>
                    <a:pt x="41527" y="76618"/>
                    <a:pt x="52383" y="71223"/>
                    <a:pt x="63762" y="67201"/>
                  </a:cubicBezTo>
                  <a:cubicBezTo>
                    <a:pt x="67032" y="66056"/>
                    <a:pt x="70432" y="64781"/>
                    <a:pt x="73866" y="64291"/>
                  </a:cubicBezTo>
                  <a:cubicBezTo>
                    <a:pt x="73996" y="64291"/>
                    <a:pt x="74454" y="64192"/>
                    <a:pt x="74323" y="63964"/>
                  </a:cubicBezTo>
                  <a:cubicBezTo>
                    <a:pt x="73506" y="62558"/>
                    <a:pt x="71838" y="60628"/>
                    <a:pt x="71707" y="59026"/>
                  </a:cubicBezTo>
                  <a:cubicBezTo>
                    <a:pt x="71577" y="57326"/>
                    <a:pt x="72394" y="55102"/>
                    <a:pt x="72950" y="53467"/>
                  </a:cubicBezTo>
                  <a:cubicBezTo>
                    <a:pt x="73048" y="53140"/>
                    <a:pt x="73179" y="52388"/>
                    <a:pt x="73440" y="52127"/>
                  </a:cubicBezTo>
                  <a:cubicBezTo>
                    <a:pt x="73833" y="51767"/>
                    <a:pt x="75337" y="51636"/>
                    <a:pt x="75893" y="51506"/>
                  </a:cubicBezTo>
                  <a:cubicBezTo>
                    <a:pt x="76056" y="51473"/>
                    <a:pt x="76253" y="51375"/>
                    <a:pt x="76154" y="51211"/>
                  </a:cubicBezTo>
                  <a:cubicBezTo>
                    <a:pt x="67032" y="34241"/>
                    <a:pt x="56666" y="17826"/>
                    <a:pt x="48557" y="300"/>
                  </a:cubicBezTo>
                  <a:cubicBezTo>
                    <a:pt x="48451" y="73"/>
                    <a:pt x="48115" y="0"/>
                    <a:pt x="47745" y="0"/>
                  </a:cubicBezTo>
                  <a:close/>
                </a:path>
              </a:pathLst>
            </a:custGeom>
            <a:solidFill>
              <a:schemeClr val="lt2"/>
            </a:solidFill>
            <a:ln w="762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648;p42"/>
            <p:cNvSpPr/>
            <p:nvPr/>
          </p:nvSpPr>
          <p:spPr>
            <a:xfrm>
              <a:off x="-3039400" y="2247775"/>
              <a:ext cx="1800875" cy="1529475"/>
            </a:xfrm>
            <a:custGeom>
              <a:avLst/>
              <a:gdLst/>
              <a:ahLst/>
              <a:cxnLst/>
              <a:rect l="l" t="t" r="r" b="b"/>
              <a:pathLst>
                <a:path w="72035" h="61179" extrusionOk="0">
                  <a:moveTo>
                    <a:pt x="2943" y="0"/>
                  </a:moveTo>
                  <a:lnTo>
                    <a:pt x="0" y="10398"/>
                  </a:lnTo>
                  <a:cubicBezTo>
                    <a:pt x="8731" y="29919"/>
                    <a:pt x="28709" y="61178"/>
                    <a:pt x="28709" y="61178"/>
                  </a:cubicBezTo>
                  <a:cubicBezTo>
                    <a:pt x="58955" y="44927"/>
                    <a:pt x="72034" y="43064"/>
                    <a:pt x="72034" y="43064"/>
                  </a:cubicBezTo>
                  <a:lnTo>
                    <a:pt x="69288" y="38322"/>
                  </a:lnTo>
                  <a:lnTo>
                    <a:pt x="61473" y="33777"/>
                  </a:lnTo>
                  <a:lnTo>
                    <a:pt x="294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649;p42"/>
            <p:cNvSpPr/>
            <p:nvPr/>
          </p:nvSpPr>
          <p:spPr>
            <a:xfrm>
              <a:off x="-3039400" y="2247775"/>
              <a:ext cx="777425" cy="1529475"/>
            </a:xfrm>
            <a:custGeom>
              <a:avLst/>
              <a:gdLst/>
              <a:ahLst/>
              <a:cxnLst/>
              <a:rect l="l" t="t" r="r" b="b"/>
              <a:pathLst>
                <a:path w="31097" h="61179" extrusionOk="0">
                  <a:moveTo>
                    <a:pt x="2943" y="0"/>
                  </a:moveTo>
                  <a:lnTo>
                    <a:pt x="0" y="10398"/>
                  </a:lnTo>
                  <a:cubicBezTo>
                    <a:pt x="3859" y="22039"/>
                    <a:pt x="28742" y="61178"/>
                    <a:pt x="28742" y="61178"/>
                  </a:cubicBezTo>
                  <a:lnTo>
                    <a:pt x="31096" y="49963"/>
                  </a:lnTo>
                  <a:lnTo>
                    <a:pt x="294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50;p42"/>
            <p:cNvSpPr/>
            <p:nvPr/>
          </p:nvSpPr>
          <p:spPr>
            <a:xfrm>
              <a:off x="-2306975" y="3022725"/>
              <a:ext cx="1047200" cy="685050"/>
            </a:xfrm>
            <a:custGeom>
              <a:avLst/>
              <a:gdLst/>
              <a:ahLst/>
              <a:cxnLst/>
              <a:rect l="l" t="t" r="r" b="b"/>
              <a:pathLst>
                <a:path w="41888" h="27402" extrusionOk="0">
                  <a:moveTo>
                    <a:pt x="41887" y="0"/>
                  </a:moveTo>
                  <a:lnTo>
                    <a:pt x="41887" y="0"/>
                  </a:lnTo>
                  <a:cubicBezTo>
                    <a:pt x="20045" y="4480"/>
                    <a:pt x="1799" y="18965"/>
                    <a:pt x="1799" y="18965"/>
                  </a:cubicBezTo>
                  <a:lnTo>
                    <a:pt x="1" y="27401"/>
                  </a:lnTo>
                  <a:cubicBezTo>
                    <a:pt x="16677" y="15466"/>
                    <a:pt x="39958" y="9908"/>
                    <a:pt x="39958" y="9908"/>
                  </a:cubicBezTo>
                  <a:cubicBezTo>
                    <a:pt x="39925" y="6507"/>
                    <a:pt x="40579" y="3139"/>
                    <a:pt x="418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651;p42"/>
            <p:cNvSpPr/>
            <p:nvPr/>
          </p:nvSpPr>
          <p:spPr>
            <a:xfrm>
              <a:off x="-2965850" y="1730325"/>
              <a:ext cx="1773925" cy="1766525"/>
            </a:xfrm>
            <a:custGeom>
              <a:avLst/>
              <a:gdLst/>
              <a:ahLst/>
              <a:cxnLst/>
              <a:rect l="l" t="t" r="r" b="b"/>
              <a:pathLst>
                <a:path w="70957" h="70661" extrusionOk="0">
                  <a:moveTo>
                    <a:pt x="43261" y="0"/>
                  </a:moveTo>
                  <a:cubicBezTo>
                    <a:pt x="28350" y="5755"/>
                    <a:pt x="13865" y="12687"/>
                    <a:pt x="1" y="20698"/>
                  </a:cubicBezTo>
                  <a:cubicBezTo>
                    <a:pt x="9353" y="37211"/>
                    <a:pt x="18802" y="54148"/>
                    <a:pt x="28154" y="70661"/>
                  </a:cubicBezTo>
                  <a:cubicBezTo>
                    <a:pt x="40808" y="61636"/>
                    <a:pt x="55817" y="54639"/>
                    <a:pt x="70956" y="51009"/>
                  </a:cubicBezTo>
                  <a:cubicBezTo>
                    <a:pt x="61931" y="34170"/>
                    <a:pt x="51272" y="17363"/>
                    <a:pt x="4326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652;p42"/>
            <p:cNvSpPr/>
            <p:nvPr/>
          </p:nvSpPr>
          <p:spPr>
            <a:xfrm>
              <a:off x="-2886550" y="2209350"/>
              <a:ext cx="521100" cy="871475"/>
            </a:xfrm>
            <a:custGeom>
              <a:avLst/>
              <a:gdLst/>
              <a:ahLst/>
              <a:cxnLst/>
              <a:rect l="l" t="t" r="r" b="b"/>
              <a:pathLst>
                <a:path w="20844" h="34859" extrusionOk="0">
                  <a:moveTo>
                    <a:pt x="1" y="0"/>
                  </a:moveTo>
                  <a:cubicBezTo>
                    <a:pt x="1" y="4"/>
                    <a:pt x="2" y="7"/>
                    <a:pt x="5" y="12"/>
                  </a:cubicBezTo>
                  <a:lnTo>
                    <a:pt x="5" y="12"/>
                  </a:lnTo>
                  <a:cubicBezTo>
                    <a:pt x="4" y="8"/>
                    <a:pt x="2" y="4"/>
                    <a:pt x="1" y="0"/>
                  </a:cubicBezTo>
                  <a:close/>
                  <a:moveTo>
                    <a:pt x="5" y="12"/>
                  </a:moveTo>
                  <a:cubicBezTo>
                    <a:pt x="2458" y="5827"/>
                    <a:pt x="5987" y="11121"/>
                    <a:pt x="9254" y="16513"/>
                  </a:cubicBezTo>
                  <a:lnTo>
                    <a:pt x="20110" y="34333"/>
                  </a:lnTo>
                  <a:cubicBezTo>
                    <a:pt x="20194" y="34501"/>
                    <a:pt x="20730" y="34859"/>
                    <a:pt x="20824" y="34859"/>
                  </a:cubicBezTo>
                  <a:cubicBezTo>
                    <a:pt x="20841" y="34859"/>
                    <a:pt x="20844" y="34848"/>
                    <a:pt x="20830" y="34824"/>
                  </a:cubicBezTo>
                  <a:lnTo>
                    <a:pt x="10399" y="17657"/>
                  </a:lnTo>
                  <a:cubicBezTo>
                    <a:pt x="7031" y="12099"/>
                    <a:pt x="3336" y="6605"/>
                    <a:pt x="753" y="589"/>
                  </a:cubicBezTo>
                  <a:cubicBezTo>
                    <a:pt x="660" y="340"/>
                    <a:pt x="65" y="92"/>
                    <a:pt x="5" y="12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653;p42"/>
            <p:cNvSpPr/>
            <p:nvPr/>
          </p:nvSpPr>
          <p:spPr>
            <a:xfrm>
              <a:off x="-2356000" y="3126800"/>
              <a:ext cx="187175" cy="295325"/>
            </a:xfrm>
            <a:custGeom>
              <a:avLst/>
              <a:gdLst/>
              <a:ahLst/>
              <a:cxnLst/>
              <a:rect l="l" t="t" r="r" b="b"/>
              <a:pathLst>
                <a:path w="7487" h="11813" extrusionOk="0">
                  <a:moveTo>
                    <a:pt x="310" y="1"/>
                  </a:moveTo>
                  <a:cubicBezTo>
                    <a:pt x="123" y="1"/>
                    <a:pt x="0" y="65"/>
                    <a:pt x="98" y="219"/>
                  </a:cubicBezTo>
                  <a:cubicBezTo>
                    <a:pt x="2420" y="3881"/>
                    <a:pt x="4545" y="7641"/>
                    <a:pt x="6474" y="11532"/>
                  </a:cubicBezTo>
                  <a:cubicBezTo>
                    <a:pt x="6569" y="11683"/>
                    <a:pt x="6937" y="11813"/>
                    <a:pt x="7186" y="11813"/>
                  </a:cubicBezTo>
                  <a:cubicBezTo>
                    <a:pt x="7368" y="11813"/>
                    <a:pt x="7486" y="11744"/>
                    <a:pt x="7390" y="11565"/>
                  </a:cubicBezTo>
                  <a:cubicBezTo>
                    <a:pt x="5461" y="7706"/>
                    <a:pt x="3335" y="3946"/>
                    <a:pt x="1014" y="284"/>
                  </a:cubicBezTo>
                  <a:cubicBezTo>
                    <a:pt x="920" y="116"/>
                    <a:pt x="559" y="1"/>
                    <a:pt x="31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654;p42"/>
            <p:cNvSpPr/>
            <p:nvPr/>
          </p:nvSpPr>
          <p:spPr>
            <a:xfrm>
              <a:off x="-2136150" y="3325425"/>
              <a:ext cx="533200" cy="234200"/>
            </a:xfrm>
            <a:custGeom>
              <a:avLst/>
              <a:gdLst/>
              <a:ahLst/>
              <a:cxnLst/>
              <a:rect l="l" t="t" r="r" b="b"/>
              <a:pathLst>
                <a:path w="21328" h="9368" extrusionOk="0">
                  <a:moveTo>
                    <a:pt x="20953" y="1"/>
                  </a:moveTo>
                  <a:cubicBezTo>
                    <a:pt x="20904" y="1"/>
                    <a:pt x="20841" y="8"/>
                    <a:pt x="20765" y="23"/>
                  </a:cubicBezTo>
                  <a:cubicBezTo>
                    <a:pt x="13277" y="1429"/>
                    <a:pt x="6247" y="4568"/>
                    <a:pt x="198" y="9179"/>
                  </a:cubicBezTo>
                  <a:cubicBezTo>
                    <a:pt x="0" y="9315"/>
                    <a:pt x="107" y="9367"/>
                    <a:pt x="297" y="9367"/>
                  </a:cubicBezTo>
                  <a:cubicBezTo>
                    <a:pt x="516" y="9367"/>
                    <a:pt x="845" y="9299"/>
                    <a:pt x="950" y="9211"/>
                  </a:cubicBezTo>
                  <a:cubicBezTo>
                    <a:pt x="6738" y="4797"/>
                    <a:pt x="13473" y="1821"/>
                    <a:pt x="20602" y="448"/>
                  </a:cubicBezTo>
                  <a:cubicBezTo>
                    <a:pt x="20977" y="390"/>
                    <a:pt x="21327" y="1"/>
                    <a:pt x="209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655;p42"/>
            <p:cNvSpPr/>
            <p:nvPr/>
          </p:nvSpPr>
          <p:spPr>
            <a:xfrm>
              <a:off x="-2036900" y="3209500"/>
              <a:ext cx="589400" cy="247425"/>
            </a:xfrm>
            <a:custGeom>
              <a:avLst/>
              <a:gdLst/>
              <a:ahLst/>
              <a:cxnLst/>
              <a:rect l="l" t="t" r="r" b="b"/>
              <a:pathLst>
                <a:path w="23576" h="9897" extrusionOk="0">
                  <a:moveTo>
                    <a:pt x="22788" y="0"/>
                  </a:moveTo>
                  <a:cubicBezTo>
                    <a:pt x="22743" y="0"/>
                    <a:pt x="22696" y="6"/>
                    <a:pt x="22648" y="17"/>
                  </a:cubicBezTo>
                  <a:cubicBezTo>
                    <a:pt x="14833" y="1979"/>
                    <a:pt x="7378" y="5085"/>
                    <a:pt x="479" y="9205"/>
                  </a:cubicBezTo>
                  <a:cubicBezTo>
                    <a:pt x="1" y="9497"/>
                    <a:pt x="364" y="9897"/>
                    <a:pt x="762" y="9897"/>
                  </a:cubicBezTo>
                  <a:cubicBezTo>
                    <a:pt x="854" y="9897"/>
                    <a:pt x="948" y="9876"/>
                    <a:pt x="1035" y="9826"/>
                  </a:cubicBezTo>
                  <a:cubicBezTo>
                    <a:pt x="7868" y="5739"/>
                    <a:pt x="15258" y="2665"/>
                    <a:pt x="23008" y="736"/>
                  </a:cubicBezTo>
                  <a:cubicBezTo>
                    <a:pt x="23576" y="587"/>
                    <a:pt x="23269" y="0"/>
                    <a:pt x="2278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656;p42"/>
            <p:cNvSpPr/>
            <p:nvPr/>
          </p:nvSpPr>
          <p:spPr>
            <a:xfrm>
              <a:off x="-1832375" y="3147225"/>
              <a:ext cx="463700" cy="154125"/>
            </a:xfrm>
            <a:custGeom>
              <a:avLst/>
              <a:gdLst/>
              <a:ahLst/>
              <a:cxnLst/>
              <a:rect l="l" t="t" r="r" b="b"/>
              <a:pathLst>
                <a:path w="18548" h="6165" extrusionOk="0">
                  <a:moveTo>
                    <a:pt x="18087" y="1"/>
                  </a:moveTo>
                  <a:cubicBezTo>
                    <a:pt x="18031" y="1"/>
                    <a:pt x="17969" y="8"/>
                    <a:pt x="17900" y="23"/>
                  </a:cubicBezTo>
                  <a:cubicBezTo>
                    <a:pt x="11851" y="1167"/>
                    <a:pt x="5998" y="3129"/>
                    <a:pt x="440" y="5810"/>
                  </a:cubicBezTo>
                  <a:cubicBezTo>
                    <a:pt x="0" y="6006"/>
                    <a:pt x="381" y="6164"/>
                    <a:pt x="738" y="6164"/>
                  </a:cubicBezTo>
                  <a:cubicBezTo>
                    <a:pt x="859" y="6164"/>
                    <a:pt x="978" y="6146"/>
                    <a:pt x="1061" y="6105"/>
                  </a:cubicBezTo>
                  <a:cubicBezTo>
                    <a:pt x="6456" y="3489"/>
                    <a:pt x="12146" y="1625"/>
                    <a:pt x="17999" y="481"/>
                  </a:cubicBezTo>
                  <a:cubicBezTo>
                    <a:pt x="18548" y="394"/>
                    <a:pt x="18509" y="1"/>
                    <a:pt x="180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42"/>
            <p:cNvSpPr/>
            <p:nvPr/>
          </p:nvSpPr>
          <p:spPr>
            <a:xfrm>
              <a:off x="-2968750" y="2504325"/>
              <a:ext cx="621750" cy="1016000"/>
            </a:xfrm>
            <a:custGeom>
              <a:avLst/>
              <a:gdLst/>
              <a:ahLst/>
              <a:cxnLst/>
              <a:rect l="l" t="t" r="r" b="b"/>
              <a:pathLst>
                <a:path w="24870" h="40640" extrusionOk="0">
                  <a:moveTo>
                    <a:pt x="1275" y="1"/>
                  </a:moveTo>
                  <a:cubicBezTo>
                    <a:pt x="1" y="1"/>
                    <a:pt x="1138" y="3007"/>
                    <a:pt x="1523" y="3570"/>
                  </a:cubicBezTo>
                  <a:cubicBezTo>
                    <a:pt x="2177" y="4649"/>
                    <a:pt x="2635" y="5858"/>
                    <a:pt x="3191" y="7003"/>
                  </a:cubicBezTo>
                  <a:cubicBezTo>
                    <a:pt x="4368" y="9259"/>
                    <a:pt x="5545" y="11515"/>
                    <a:pt x="6787" y="13771"/>
                  </a:cubicBezTo>
                  <a:cubicBezTo>
                    <a:pt x="9240" y="18251"/>
                    <a:pt x="11823" y="22665"/>
                    <a:pt x="14472" y="27047"/>
                  </a:cubicBezTo>
                  <a:cubicBezTo>
                    <a:pt x="16662" y="30676"/>
                    <a:pt x="18886" y="34273"/>
                    <a:pt x="21109" y="37870"/>
                  </a:cubicBezTo>
                  <a:cubicBezTo>
                    <a:pt x="21520" y="38544"/>
                    <a:pt x="22535" y="40639"/>
                    <a:pt x="23661" y="40639"/>
                  </a:cubicBezTo>
                  <a:cubicBezTo>
                    <a:pt x="23790" y="40639"/>
                    <a:pt x="23921" y="40612"/>
                    <a:pt x="24052" y="40551"/>
                  </a:cubicBezTo>
                  <a:cubicBezTo>
                    <a:pt x="24575" y="40257"/>
                    <a:pt x="24870" y="39636"/>
                    <a:pt x="24739" y="39047"/>
                  </a:cubicBezTo>
                  <a:cubicBezTo>
                    <a:pt x="24641" y="38458"/>
                    <a:pt x="24379" y="37903"/>
                    <a:pt x="24019" y="37412"/>
                  </a:cubicBezTo>
                  <a:cubicBezTo>
                    <a:pt x="18559" y="28682"/>
                    <a:pt x="13294" y="19853"/>
                    <a:pt x="8259" y="10861"/>
                  </a:cubicBezTo>
                  <a:cubicBezTo>
                    <a:pt x="7213" y="8965"/>
                    <a:pt x="6166" y="7036"/>
                    <a:pt x="5120" y="5139"/>
                  </a:cubicBezTo>
                  <a:cubicBezTo>
                    <a:pt x="4302" y="3668"/>
                    <a:pt x="3812" y="2163"/>
                    <a:pt x="2700" y="856"/>
                  </a:cubicBezTo>
                  <a:cubicBezTo>
                    <a:pt x="2471" y="529"/>
                    <a:pt x="2144" y="267"/>
                    <a:pt x="1752" y="104"/>
                  </a:cubicBezTo>
                  <a:cubicBezTo>
                    <a:pt x="1565" y="33"/>
                    <a:pt x="1407" y="1"/>
                    <a:pt x="127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42"/>
            <p:cNvSpPr/>
            <p:nvPr/>
          </p:nvSpPr>
          <p:spPr>
            <a:xfrm>
              <a:off x="-2396075" y="2100550"/>
              <a:ext cx="425100" cy="512750"/>
            </a:xfrm>
            <a:custGeom>
              <a:avLst/>
              <a:gdLst/>
              <a:ahLst/>
              <a:cxnLst/>
              <a:rect l="l" t="t" r="r" b="b"/>
              <a:pathLst>
                <a:path w="17004" h="20510" extrusionOk="0">
                  <a:moveTo>
                    <a:pt x="5495" y="1"/>
                  </a:moveTo>
                  <a:cubicBezTo>
                    <a:pt x="3972" y="1"/>
                    <a:pt x="2414" y="704"/>
                    <a:pt x="1472" y="1933"/>
                  </a:cubicBezTo>
                  <a:cubicBezTo>
                    <a:pt x="1" y="3895"/>
                    <a:pt x="393" y="6085"/>
                    <a:pt x="1439" y="8113"/>
                  </a:cubicBezTo>
                  <a:cubicBezTo>
                    <a:pt x="2682" y="10565"/>
                    <a:pt x="4153" y="12919"/>
                    <a:pt x="5592" y="15274"/>
                  </a:cubicBezTo>
                  <a:cubicBezTo>
                    <a:pt x="6181" y="16418"/>
                    <a:pt x="6933" y="17464"/>
                    <a:pt x="7783" y="18445"/>
                  </a:cubicBezTo>
                  <a:cubicBezTo>
                    <a:pt x="8633" y="19426"/>
                    <a:pt x="9745" y="20146"/>
                    <a:pt x="11020" y="20440"/>
                  </a:cubicBezTo>
                  <a:cubicBezTo>
                    <a:pt x="11293" y="20487"/>
                    <a:pt x="11565" y="20509"/>
                    <a:pt x="11833" y="20509"/>
                  </a:cubicBezTo>
                  <a:cubicBezTo>
                    <a:pt x="14002" y="20509"/>
                    <a:pt x="15928" y="19029"/>
                    <a:pt x="16481" y="16876"/>
                  </a:cubicBezTo>
                  <a:cubicBezTo>
                    <a:pt x="17004" y="14489"/>
                    <a:pt x="15630" y="12135"/>
                    <a:pt x="14323" y="10075"/>
                  </a:cubicBezTo>
                  <a:cubicBezTo>
                    <a:pt x="12949" y="7916"/>
                    <a:pt x="11641" y="5758"/>
                    <a:pt x="10333" y="3600"/>
                  </a:cubicBezTo>
                  <a:cubicBezTo>
                    <a:pt x="9712" y="2554"/>
                    <a:pt x="9025" y="1475"/>
                    <a:pt x="8044" y="788"/>
                  </a:cubicBezTo>
                  <a:cubicBezTo>
                    <a:pt x="7299" y="251"/>
                    <a:pt x="6404" y="1"/>
                    <a:pt x="54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42"/>
            <p:cNvSpPr/>
            <p:nvPr/>
          </p:nvSpPr>
          <p:spPr>
            <a:xfrm>
              <a:off x="-2496625" y="2092500"/>
              <a:ext cx="622125" cy="529450"/>
            </a:xfrm>
            <a:custGeom>
              <a:avLst/>
              <a:gdLst/>
              <a:ahLst/>
              <a:cxnLst/>
              <a:rect l="l" t="t" r="r" b="b"/>
              <a:pathLst>
                <a:path w="24885" h="21178" extrusionOk="0">
                  <a:moveTo>
                    <a:pt x="9189" y="15301"/>
                  </a:moveTo>
                  <a:cubicBezTo>
                    <a:pt x="9191" y="15305"/>
                    <a:pt x="9193" y="15308"/>
                    <a:pt x="9195" y="15312"/>
                  </a:cubicBezTo>
                  <a:lnTo>
                    <a:pt x="9195" y="15312"/>
                  </a:lnTo>
                  <a:cubicBezTo>
                    <a:pt x="9193" y="15308"/>
                    <a:pt x="9191" y="15305"/>
                    <a:pt x="9189" y="15301"/>
                  </a:cubicBezTo>
                  <a:close/>
                  <a:moveTo>
                    <a:pt x="9740" y="708"/>
                  </a:moveTo>
                  <a:cubicBezTo>
                    <a:pt x="11949" y="708"/>
                    <a:pt x="13362" y="2641"/>
                    <a:pt x="14552" y="4642"/>
                  </a:cubicBezTo>
                  <a:cubicBezTo>
                    <a:pt x="15565" y="6277"/>
                    <a:pt x="16579" y="7911"/>
                    <a:pt x="17592" y="9546"/>
                  </a:cubicBezTo>
                  <a:cubicBezTo>
                    <a:pt x="18737" y="11410"/>
                    <a:pt x="20110" y="13372"/>
                    <a:pt x="20208" y="15628"/>
                  </a:cubicBezTo>
                  <a:cubicBezTo>
                    <a:pt x="20306" y="17394"/>
                    <a:pt x="19391" y="19062"/>
                    <a:pt x="17854" y="19912"/>
                  </a:cubicBezTo>
                  <a:cubicBezTo>
                    <a:pt x="17152" y="20315"/>
                    <a:pt x="16467" y="20491"/>
                    <a:pt x="15809" y="20491"/>
                  </a:cubicBezTo>
                  <a:cubicBezTo>
                    <a:pt x="13373" y="20491"/>
                    <a:pt x="11301" y="18085"/>
                    <a:pt x="10039" y="15923"/>
                  </a:cubicBezTo>
                  <a:cubicBezTo>
                    <a:pt x="8927" y="14091"/>
                    <a:pt x="7783" y="12293"/>
                    <a:pt x="6769" y="10429"/>
                  </a:cubicBezTo>
                  <a:cubicBezTo>
                    <a:pt x="5723" y="8533"/>
                    <a:pt x="4611" y="6604"/>
                    <a:pt x="5069" y="4413"/>
                  </a:cubicBezTo>
                  <a:cubicBezTo>
                    <a:pt x="5461" y="2778"/>
                    <a:pt x="6671" y="1470"/>
                    <a:pt x="8241" y="979"/>
                  </a:cubicBezTo>
                  <a:cubicBezTo>
                    <a:pt x="8779" y="793"/>
                    <a:pt x="9277" y="708"/>
                    <a:pt x="9740" y="708"/>
                  </a:cubicBezTo>
                  <a:close/>
                  <a:moveTo>
                    <a:pt x="9169" y="1"/>
                  </a:moveTo>
                  <a:cubicBezTo>
                    <a:pt x="8703" y="1"/>
                    <a:pt x="8210" y="72"/>
                    <a:pt x="7685" y="227"/>
                  </a:cubicBezTo>
                  <a:cubicBezTo>
                    <a:pt x="1" y="2451"/>
                    <a:pt x="7031" y="11672"/>
                    <a:pt x="9222" y="15367"/>
                  </a:cubicBezTo>
                  <a:cubicBezTo>
                    <a:pt x="9232" y="15384"/>
                    <a:pt x="9244" y="15402"/>
                    <a:pt x="9259" y="15419"/>
                  </a:cubicBezTo>
                  <a:lnTo>
                    <a:pt x="9259" y="15419"/>
                  </a:lnTo>
                  <a:cubicBezTo>
                    <a:pt x="10744" y="17898"/>
                    <a:pt x="13157" y="21177"/>
                    <a:pt x="16243" y="21177"/>
                  </a:cubicBezTo>
                  <a:cubicBezTo>
                    <a:pt x="16852" y="21177"/>
                    <a:pt x="17488" y="21049"/>
                    <a:pt x="18148" y="20762"/>
                  </a:cubicBezTo>
                  <a:cubicBezTo>
                    <a:pt x="24884" y="17819"/>
                    <a:pt x="17887" y="9383"/>
                    <a:pt x="15729" y="5819"/>
                  </a:cubicBezTo>
                  <a:cubicBezTo>
                    <a:pt x="14190" y="3282"/>
                    <a:pt x="12328" y="1"/>
                    <a:pt x="91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42"/>
            <p:cNvSpPr/>
            <p:nvPr/>
          </p:nvSpPr>
          <p:spPr>
            <a:xfrm>
              <a:off x="-2144000" y="2774100"/>
              <a:ext cx="528525" cy="227575"/>
            </a:xfrm>
            <a:custGeom>
              <a:avLst/>
              <a:gdLst/>
              <a:ahLst/>
              <a:cxnLst/>
              <a:rect l="l" t="t" r="r" b="b"/>
              <a:pathLst>
                <a:path w="21141" h="9103" extrusionOk="0">
                  <a:moveTo>
                    <a:pt x="20445" y="1"/>
                  </a:moveTo>
                  <a:cubicBezTo>
                    <a:pt x="20374" y="1"/>
                    <a:pt x="20300" y="12"/>
                    <a:pt x="20229" y="37"/>
                  </a:cubicBezTo>
                  <a:cubicBezTo>
                    <a:pt x="13330" y="2163"/>
                    <a:pt x="6659" y="5073"/>
                    <a:pt x="414" y="8670"/>
                  </a:cubicBezTo>
                  <a:cubicBezTo>
                    <a:pt x="0" y="8913"/>
                    <a:pt x="347" y="9102"/>
                    <a:pt x="686" y="9102"/>
                  </a:cubicBezTo>
                  <a:cubicBezTo>
                    <a:pt x="803" y="9102"/>
                    <a:pt x="919" y="9080"/>
                    <a:pt x="1002" y="9029"/>
                  </a:cubicBezTo>
                  <a:lnTo>
                    <a:pt x="1035" y="9029"/>
                  </a:lnTo>
                  <a:cubicBezTo>
                    <a:pt x="7215" y="5465"/>
                    <a:pt x="13755" y="2588"/>
                    <a:pt x="20589" y="495"/>
                  </a:cubicBezTo>
                  <a:cubicBezTo>
                    <a:pt x="21141" y="330"/>
                    <a:pt x="20831" y="1"/>
                    <a:pt x="204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42"/>
            <p:cNvSpPr/>
            <p:nvPr/>
          </p:nvSpPr>
          <p:spPr>
            <a:xfrm>
              <a:off x="-2077525" y="2888525"/>
              <a:ext cx="514725" cy="263500"/>
            </a:xfrm>
            <a:custGeom>
              <a:avLst/>
              <a:gdLst/>
              <a:ahLst/>
              <a:cxnLst/>
              <a:rect l="l" t="t" r="r" b="b"/>
              <a:pathLst>
                <a:path w="20589" h="10540" extrusionOk="0">
                  <a:moveTo>
                    <a:pt x="19828" y="1"/>
                  </a:moveTo>
                  <a:cubicBezTo>
                    <a:pt x="19774" y="1"/>
                    <a:pt x="19718" y="12"/>
                    <a:pt x="19663" y="38"/>
                  </a:cubicBezTo>
                  <a:lnTo>
                    <a:pt x="436" y="9586"/>
                  </a:lnTo>
                  <a:cubicBezTo>
                    <a:pt x="1" y="9818"/>
                    <a:pt x="338" y="10539"/>
                    <a:pt x="785" y="10539"/>
                  </a:cubicBezTo>
                  <a:cubicBezTo>
                    <a:pt x="842" y="10539"/>
                    <a:pt x="900" y="10527"/>
                    <a:pt x="959" y="10502"/>
                  </a:cubicBezTo>
                  <a:lnTo>
                    <a:pt x="20153" y="921"/>
                  </a:lnTo>
                  <a:cubicBezTo>
                    <a:pt x="20588" y="718"/>
                    <a:pt x="20252" y="1"/>
                    <a:pt x="1982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F1F08320-ED62-598C-1404-5509C5D57D70}"/>
              </a:ext>
            </a:extLst>
          </p:cNvPr>
          <p:cNvSpPr/>
          <p:nvPr/>
        </p:nvSpPr>
        <p:spPr>
          <a:xfrm>
            <a:off x="571876" y="1324701"/>
            <a:ext cx="906017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ClrTx/>
              <a:buFontTx/>
              <a:buNone/>
              <a:defRPr/>
            </a:pPr>
            <a:r>
              <a:rPr lang="en-US" sz="2200" b="1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HĐ 1.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87920018-8D72-A3B0-4900-1DFDDD17F29B}"/>
                  </a:ext>
                </a:extLst>
              </p:cNvPr>
              <p:cNvSpPr/>
              <p:nvPr/>
            </p:nvSpPr>
            <p:spPr>
              <a:xfrm>
                <a:off x="1325888" y="1222641"/>
                <a:ext cx="7501254" cy="5372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0480" marR="30480" algn="just">
                  <a:lnSpc>
                    <a:spcPct val="150000"/>
                  </a:lnSpc>
                  <a:buClrTx/>
                  <a:buFontTx/>
                  <a:buNone/>
                  <a:defRPr/>
                </a:pP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Xét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hai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biểu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thức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𝑃</m:t>
                    </m:r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=2</m:t>
                    </m:r>
                    <m:d>
                      <m:dPr>
                        <m:ctrlP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</m:ctrlPr>
                      </m:dPr>
                      <m:e>
                        <m: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𝑥</m:t>
                        </m:r>
                        <m: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+</m:t>
                        </m:r>
                        <m: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𝑦</m:t>
                        </m:r>
                      </m:e>
                    </m:d>
                  </m:oMath>
                </a14:m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và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𝑄</m:t>
                    </m:r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=2</m:t>
                    </m:r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𝑥</m:t>
                    </m:r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+2</m:t>
                    </m:r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𝑦</m:t>
                    </m:r>
                  </m:oMath>
                </a14:m>
                <a:endParaRPr lang="en-US" sz="2200" kern="1200" dirty="0">
                  <a:solidFill>
                    <a:prstClr val="black"/>
                  </a:solidFill>
                  <a:latin typeface="+mj-lt"/>
                  <a:ea typeface="Times New Roman" panose="020206030504050203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87920018-8D72-A3B0-4900-1DFDDD17F29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25888" y="1222641"/>
                <a:ext cx="7501254" cy="537263"/>
              </a:xfrm>
              <a:prstGeom prst="rect">
                <a:avLst/>
              </a:prstGeom>
              <a:blipFill>
                <a:blip r:embed="rId4"/>
                <a:stretch>
                  <a:fillRect l="-650" b="-227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" name="Group 9">
            <a:extLst>
              <a:ext uri="{FF2B5EF4-FFF2-40B4-BE49-F238E27FC236}">
                <a16:creationId xmlns:a16="http://schemas.microsoft.com/office/drawing/2014/main" id="{6C1209A1-FCA9-5DB4-C790-095A2EB93A73}"/>
              </a:ext>
            </a:extLst>
          </p:cNvPr>
          <p:cNvGrpSpPr/>
          <p:nvPr/>
        </p:nvGrpSpPr>
        <p:grpSpPr>
          <a:xfrm>
            <a:off x="1603467" y="339330"/>
            <a:ext cx="5937065" cy="521131"/>
            <a:chOff x="4328566" y="978669"/>
            <a:chExt cx="5937065" cy="521131"/>
          </a:xfrm>
        </p:grpSpPr>
        <p:sp>
          <p:nvSpPr>
            <p:cNvPr id="11" name="Rectangle 1">
              <a:extLst>
                <a:ext uri="{FF2B5EF4-FFF2-40B4-BE49-F238E27FC236}">
                  <a16:creationId xmlns:a16="http://schemas.microsoft.com/office/drawing/2014/main" id="{6A41948C-FB29-C1B3-32B1-E8A46B81D2E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34098" y="1068913"/>
              <a:ext cx="5131533" cy="4308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en-US" altLang="en-US" sz="2200" kern="1200" dirty="0">
                  <a:solidFill>
                    <a:prstClr val="black"/>
                  </a:solidFill>
                  <a:latin typeface="+mj-lt"/>
                  <a:ea typeface="+mn-ea"/>
                  <a:cs typeface="+mn-cs"/>
                </a:rPr>
                <a:t>  </a:t>
              </a:r>
              <a:r>
                <a:rPr lang="en-US" altLang="en-US" sz="2200" i="1" kern="1200" dirty="0" err="1">
                  <a:latin typeface="+mj-lt"/>
                  <a:ea typeface="+mn-ea"/>
                  <a:cs typeface="Arial" panose="020B0604020202020204" pitchFamily="34" charset="0"/>
                </a:rPr>
                <a:t>Thảo</a:t>
              </a:r>
              <a:r>
                <a:rPr lang="en-US" altLang="en-US" sz="2200" i="1" kern="1200" dirty="0">
                  <a:latin typeface="+mj-lt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altLang="en-US" sz="2200" i="1" kern="1200" dirty="0" err="1">
                  <a:latin typeface="+mj-lt"/>
                  <a:ea typeface="+mn-ea"/>
                  <a:cs typeface="Arial" panose="020B0604020202020204" pitchFamily="34" charset="0"/>
                </a:rPr>
                <a:t>luận</a:t>
              </a:r>
              <a:r>
                <a:rPr lang="en-US" altLang="en-US" sz="2200" i="1" kern="1200" dirty="0">
                  <a:latin typeface="+mj-lt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altLang="en-US" sz="2200" i="1" kern="1200" dirty="0" err="1">
                  <a:latin typeface="+mj-lt"/>
                  <a:ea typeface="+mn-ea"/>
                  <a:cs typeface="Arial" panose="020B0604020202020204" pitchFamily="34" charset="0"/>
                </a:rPr>
                <a:t>nhóm</a:t>
              </a:r>
              <a:r>
                <a:rPr lang="en-US" altLang="en-US" sz="2200" i="1" kern="1200" dirty="0">
                  <a:latin typeface="+mj-lt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altLang="en-US" sz="2200" i="1" kern="1200" dirty="0" err="1">
                  <a:latin typeface="+mj-lt"/>
                  <a:ea typeface="+mn-ea"/>
                  <a:cs typeface="Arial" panose="020B0604020202020204" pitchFamily="34" charset="0"/>
                </a:rPr>
                <a:t>đôi</a:t>
              </a:r>
              <a:r>
                <a:rPr lang="en-US" altLang="en-US" sz="2200" i="1" kern="1200" dirty="0">
                  <a:latin typeface="+mj-lt"/>
                  <a:ea typeface="+mn-ea"/>
                  <a:cs typeface="Arial" panose="020B0604020202020204" pitchFamily="34" charset="0"/>
                </a:rPr>
                <a:t>, </a:t>
              </a:r>
              <a:r>
                <a:rPr lang="en-US" altLang="en-US" sz="2200" i="1" kern="1200" dirty="0" err="1">
                  <a:latin typeface="+mj-lt"/>
                  <a:ea typeface="+mn-ea"/>
                  <a:cs typeface="Arial" panose="020B0604020202020204" pitchFamily="34" charset="0"/>
                </a:rPr>
                <a:t>hoàn</a:t>
              </a:r>
              <a:r>
                <a:rPr lang="en-US" altLang="en-US" sz="2200" i="1" kern="1200" dirty="0">
                  <a:latin typeface="+mj-lt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altLang="en-US" sz="2200" i="1" kern="1200" dirty="0" err="1">
                  <a:latin typeface="+mj-lt"/>
                  <a:ea typeface="+mn-ea"/>
                  <a:cs typeface="Arial" panose="020B0604020202020204" pitchFamily="34" charset="0"/>
                </a:rPr>
                <a:t>thành</a:t>
              </a:r>
              <a:r>
                <a:rPr lang="en-US" altLang="en-US" sz="2200" i="1" kern="1200" dirty="0">
                  <a:latin typeface="+mj-lt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altLang="en-US" sz="2200" b="1" i="1" kern="1200" dirty="0">
                  <a:latin typeface="+mj-lt"/>
                  <a:ea typeface="+mn-ea"/>
                  <a:cs typeface="Arial" panose="020B0604020202020204" pitchFamily="34" charset="0"/>
                </a:rPr>
                <a:t>HĐ1</a:t>
              </a:r>
              <a:r>
                <a:rPr lang="en-US" altLang="en-US" sz="2200" i="1" kern="1200" dirty="0">
                  <a:latin typeface="+mj-lt"/>
                  <a:ea typeface="+mn-ea"/>
                  <a:cs typeface="Arial" panose="020B0604020202020204" pitchFamily="34" charset="0"/>
                </a:rPr>
                <a:t>.</a:t>
              </a:r>
              <a:endParaRPr lang="en-US" altLang="en-US" sz="2200" kern="1200" dirty="0">
                <a:solidFill>
                  <a:prstClr val="black"/>
                </a:solidFill>
                <a:latin typeface="+mj-lt"/>
                <a:ea typeface="+mn-ea"/>
                <a:cs typeface="+mn-cs"/>
              </a:endParaRP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852E405F-673E-C1B2-FA9B-17D95FF9039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328566" y="978669"/>
              <a:ext cx="951544" cy="512370"/>
            </a:xfrm>
            <a:prstGeom prst="rect">
              <a:avLst/>
            </a:prstGeom>
          </p:spPr>
        </p:pic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C4AEA7A3-8CD0-951B-133E-FEE178B6CE8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62174" y="3439383"/>
            <a:ext cx="3045762" cy="1713241"/>
          </a:xfrm>
          <a:prstGeom prst="rect">
            <a:avLst/>
          </a:prstGeom>
        </p:spPr>
      </p:pic>
    </p:spTree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8" grpId="0"/>
      <p:bldP spid="9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318CA3C-589D-7F6D-ADC7-89F878D27F22}"/>
              </a:ext>
            </a:extLst>
          </p:cNvPr>
          <p:cNvSpPr txBox="1"/>
          <p:nvPr/>
        </p:nvSpPr>
        <p:spPr>
          <a:xfrm>
            <a:off x="3566975" y="195112"/>
            <a:ext cx="5286331" cy="6643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200000"/>
              </a:lnSpc>
              <a:buClrTx/>
              <a:defRPr/>
            </a:pP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Viết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mỗi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biểu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thức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sau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dưới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dạng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tích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CD7DC32-7483-0E37-BC6D-B15090D55034}"/>
              </a:ext>
            </a:extLst>
          </p:cNvPr>
          <p:cNvSpPr txBox="1"/>
          <p:nvPr/>
        </p:nvSpPr>
        <p:spPr>
          <a:xfrm>
            <a:off x="503855" y="346343"/>
            <a:ext cx="2960250" cy="57221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rtlCol="0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1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Bài</a:t>
            </a:r>
            <a:r>
              <a:rPr kumimoji="0" lang="nl-NL" sz="21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kumimoji="0" lang="nl-NL" sz="21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tập</a:t>
            </a:r>
            <a:r>
              <a:rPr kumimoji="0" lang="nl-NL" sz="21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3: SGK – tr.</a:t>
            </a:r>
            <a:r>
              <a:rPr lang="nl-NL" sz="2100" b="1" kern="1200" noProof="0" dirty="0">
                <a:latin typeface="+mj-lt"/>
                <a:ea typeface="+mn-ea"/>
                <a:cs typeface="Arial" panose="020B0604020202020204" pitchFamily="34" charset="0"/>
              </a:rPr>
              <a:t>23</a:t>
            </a:r>
            <a:endParaRPr kumimoji="0" lang="en-US" sz="21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n-ea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909477D-0092-6C4E-CE28-C3D8864C100D}"/>
                  </a:ext>
                </a:extLst>
              </p:cNvPr>
              <p:cNvSpPr txBox="1"/>
              <p:nvPr/>
            </p:nvSpPr>
            <p:spPr>
              <a:xfrm>
                <a:off x="787424" y="918556"/>
                <a:ext cx="2393111" cy="404976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200000"/>
                  </a:lnSpc>
                  <a:buClrTx/>
                  <a:defRPr/>
                </a:pP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25</m:t>
                    </m:r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−16</m:t>
                    </m:r>
                  </m:oMath>
                </a14:m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;	</a:t>
                </a:r>
              </a:p>
              <a:p>
                <a:pPr>
                  <a:lnSpc>
                    <a:spcPct val="200000"/>
                  </a:lnSpc>
                  <a:buClrTx/>
                  <a:defRPr/>
                </a:pP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b) </a:t>
                </a:r>
                <a14:m>
                  <m:oMath xmlns:m="http://schemas.openxmlformats.org/officeDocument/2006/math"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8</m:t>
                    </m:r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3</m:t>
                        </m:r>
                      </m:sup>
                    </m:sSup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+1</m:t>
                    </m:r>
                  </m:oMath>
                </a14:m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;	</a:t>
                </a:r>
              </a:p>
              <a:p>
                <a:pPr>
                  <a:lnSpc>
                    <a:spcPct val="200000"/>
                  </a:lnSpc>
                  <a:buClrTx/>
                  <a:defRPr/>
                </a:pP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c) </a:t>
                </a:r>
                <a14:m>
                  <m:oMath xmlns:m="http://schemas.openxmlformats.org/officeDocument/2006/math"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8</m:t>
                    </m:r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3</m:t>
                        </m:r>
                      </m:sup>
                    </m:sSup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−125</m:t>
                    </m:r>
                  </m:oMath>
                </a14:m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;</a:t>
                </a:r>
              </a:p>
              <a:p>
                <a:pPr>
                  <a:lnSpc>
                    <a:spcPct val="200000"/>
                  </a:lnSpc>
                  <a:buClrTx/>
                  <a:defRPr/>
                </a:pP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d) </a:t>
                </a:r>
                <a14:m>
                  <m:oMath xmlns:m="http://schemas.openxmlformats.org/officeDocument/2006/math"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27</m:t>
                    </m:r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3</m:t>
                        </m:r>
                      </m:sup>
                    </m:sSup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−</m:t>
                    </m:r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𝑦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;	</a:t>
                </a:r>
              </a:p>
              <a:p>
                <a:pPr>
                  <a:lnSpc>
                    <a:spcPct val="200000"/>
                  </a:lnSpc>
                  <a:buClrTx/>
                  <a:defRPr/>
                </a:pP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e) </a:t>
                </a:r>
                <a14:m>
                  <m:oMath xmlns:m="http://schemas.openxmlformats.org/officeDocument/2006/math"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16</m:t>
                    </m:r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𝑎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−9</m:t>
                    </m:r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𝑏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;	</a:t>
                </a:r>
              </a:p>
              <a:p>
                <a:pPr>
                  <a:lnSpc>
                    <a:spcPct val="200000"/>
                  </a:lnSpc>
                  <a:buClrTx/>
                  <a:defRPr/>
                </a:pP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f) </a:t>
                </a:r>
                <a14:m>
                  <m:oMath xmlns:m="http://schemas.openxmlformats.org/officeDocument/2006/math"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125</m:t>
                    </m:r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3</m:t>
                        </m:r>
                      </m:sup>
                    </m:sSup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+27</m:t>
                    </m:r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𝑦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3</m:t>
                        </m:r>
                      </m:sup>
                    </m:sSup>
                  </m:oMath>
                </a14:m>
                <a:endParaRPr lang="en-US" sz="2200" kern="1200" dirty="0">
                  <a:solidFill>
                    <a:prstClr val="black"/>
                  </a:solidFill>
                  <a:latin typeface="+mj-lt"/>
                  <a:ea typeface="+mn-ea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909477D-0092-6C4E-CE28-C3D8864C10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7424" y="918556"/>
                <a:ext cx="2393111" cy="4049763"/>
              </a:xfrm>
              <a:prstGeom prst="rect">
                <a:avLst/>
              </a:prstGeom>
              <a:blipFill>
                <a:blip r:embed="rId3"/>
                <a:stretch>
                  <a:fillRect l="-3308" b="-22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Oval Callout 29">
            <a:extLst>
              <a:ext uri="{FF2B5EF4-FFF2-40B4-BE49-F238E27FC236}">
                <a16:creationId xmlns:a16="http://schemas.microsoft.com/office/drawing/2014/main" id="{53A44472-B7E4-6D55-3B08-884AD82FB210}"/>
              </a:ext>
            </a:extLst>
          </p:cNvPr>
          <p:cNvSpPr/>
          <p:nvPr/>
        </p:nvSpPr>
        <p:spPr>
          <a:xfrm>
            <a:off x="5410635" y="1110943"/>
            <a:ext cx="972752" cy="364371"/>
          </a:xfrm>
          <a:prstGeom prst="wedgeEllipseCallout">
            <a:avLst>
              <a:gd name="adj1" fmla="val 7363"/>
              <a:gd name="adj2" fmla="val 69485"/>
            </a:avLst>
          </a:prstGeom>
          <a:solidFill>
            <a:srgbClr val="F79646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CC089C4-C9F2-CC8D-6B52-06328CA4E0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73894" y="1223847"/>
            <a:ext cx="2194560" cy="123444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FC60ECA-A7D5-FF11-5350-005A5EEFF961}"/>
                  </a:ext>
                </a:extLst>
              </p:cNvPr>
              <p:cNvSpPr txBox="1"/>
              <p:nvPr/>
            </p:nvSpPr>
            <p:spPr>
              <a:xfrm>
                <a:off x="4023330" y="1839700"/>
                <a:ext cx="4333246" cy="140551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2400" smtClean="0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c) </a:t>
                </a:r>
                <a14:m>
                  <m:oMath xmlns:m="http://schemas.openxmlformats.org/officeDocument/2006/math">
                    <m:r>
                      <a:rPr lang="en-US" sz="2400" ker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8</m:t>
                    </m:r>
                    <m:sSup>
                      <m:sSupPr>
                        <m:ctrlPr>
                          <a:rPr lang="en-US" sz="2400" i="1" kern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400" i="1" kern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400" kern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r>
                      <a:rPr lang="en-US" sz="2400" i="1" ker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2400" ker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125</m:t>
                    </m:r>
                  </m:oMath>
                </a14:m>
                <a:endParaRPr lang="en-US" sz="2400" kern="0" smtClean="0">
                  <a:effectLst/>
                  <a:latin typeface="Cambria Math" panose="02040503050406030204" pitchFamily="18" charset="0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kern="0"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=(2</m:t>
                      </m:r>
                      <m:r>
                        <a:rPr lang="en-US" sz="2400" i="1" kern="0"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US" sz="2400" i="1" kern="0"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2400" kern="0"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5)(4</m:t>
                      </m:r>
                      <m:sSup>
                        <m:sSupPr>
                          <m:ctrlPr>
                            <a:rPr lang="en-US" sz="2400" i="1" kern="0"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2400" i="1" kern="0"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2400" kern="0"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400" kern="0"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+10</m:t>
                      </m:r>
                      <m:r>
                        <a:rPr lang="en-US" sz="2400" i="1" kern="0"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US" sz="2400" kern="0"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+25)</m:t>
                      </m:r>
                    </m:oMath>
                  </m:oMathPara>
                </a14:m>
                <a:endParaRPr lang="en-US" sz="2400" kern="10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FC60ECA-A7D5-FF11-5350-005A5EEFF9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23330" y="1839700"/>
                <a:ext cx="4333246" cy="1405513"/>
              </a:xfrm>
              <a:prstGeom prst="rect">
                <a:avLst/>
              </a:prstGeom>
              <a:blipFill>
                <a:blip r:embed="rId5"/>
                <a:stretch>
                  <a:fillRect l="-22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23EE2D8-1998-FF30-9396-4BD336079865}"/>
                  </a:ext>
                </a:extLst>
              </p:cNvPr>
              <p:cNvSpPr txBox="1"/>
              <p:nvPr/>
            </p:nvSpPr>
            <p:spPr>
              <a:xfrm>
                <a:off x="4023330" y="3245213"/>
                <a:ext cx="5087839" cy="140551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2400" smtClean="0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d) </a:t>
                </a:r>
                <a14:m>
                  <m:oMath xmlns:m="http://schemas.openxmlformats.org/officeDocument/2006/math">
                    <m:r>
                      <a:rPr lang="en-US" sz="2400" ker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27</m:t>
                    </m:r>
                    <m:sSup>
                      <m:sSupPr>
                        <m:ctrlPr>
                          <a:rPr lang="en-US" sz="2400" i="1" kern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400" i="1" kern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400" kern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r>
                      <a:rPr lang="en-US" sz="2400" i="1" ker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−</m:t>
                    </m:r>
                    <m:sSup>
                      <m:sSupPr>
                        <m:ctrlPr>
                          <a:rPr lang="en-US" sz="2400" i="1" kern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400" i="1" kern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2400" kern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</m:oMath>
                </a14:m>
                <a:endParaRPr lang="en-US" sz="2400" i="1" kern="0" smtClean="0">
                  <a:effectLst/>
                  <a:latin typeface="Cambria Math" panose="02040503050406030204" pitchFamily="18" charset="0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kern="0"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2400" i="1" kern="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2400" kern="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  <m:r>
                            <a:rPr lang="en-US" sz="2400" i="1" kern="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2400" i="1" kern="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2400" i="1" kern="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𝑦</m:t>
                          </m:r>
                        </m:e>
                      </m:d>
                      <m:r>
                        <a:rPr lang="en-US" sz="2400" ker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(9</m:t>
                      </m:r>
                      <m:sSup>
                        <m:sSupPr>
                          <m:ctrlPr>
                            <a:rPr lang="en-US" sz="2400" i="1" kern="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2400" i="1" kern="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2400" kern="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400" ker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+3</m:t>
                      </m:r>
                      <m:r>
                        <a:rPr lang="en-US" sz="2400" i="1" ker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𝑥𝑦</m:t>
                      </m:r>
                      <m:r>
                        <a:rPr lang="en-US" sz="2400" ker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2400" i="1" kern="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2400" i="1" kern="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sz="2400" kern="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400" ker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)</m:t>
                      </m:r>
                    </m:oMath>
                  </m:oMathPara>
                </a14:m>
                <a:endParaRPr lang="en-US" sz="2400" kern="10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23EE2D8-1998-FF30-9396-4BD3360798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23330" y="3245213"/>
                <a:ext cx="5087839" cy="1405513"/>
              </a:xfrm>
              <a:prstGeom prst="rect">
                <a:avLst/>
              </a:prstGeom>
              <a:blipFill>
                <a:blip r:embed="rId6"/>
                <a:stretch>
                  <a:fillRect l="-19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6289033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318CA3C-589D-7F6D-ADC7-89F878D27F22}"/>
              </a:ext>
            </a:extLst>
          </p:cNvPr>
          <p:cNvSpPr txBox="1"/>
          <p:nvPr/>
        </p:nvSpPr>
        <p:spPr>
          <a:xfrm>
            <a:off x="3566975" y="195112"/>
            <a:ext cx="5286331" cy="6643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200000"/>
              </a:lnSpc>
              <a:buClrTx/>
              <a:defRPr/>
            </a:pP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Viết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mỗi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biểu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thức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sau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dưới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dạng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tích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CD7DC32-7483-0E37-BC6D-B15090D55034}"/>
              </a:ext>
            </a:extLst>
          </p:cNvPr>
          <p:cNvSpPr txBox="1"/>
          <p:nvPr/>
        </p:nvSpPr>
        <p:spPr>
          <a:xfrm>
            <a:off x="503855" y="346343"/>
            <a:ext cx="2960250" cy="57221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rtlCol="0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1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Bài</a:t>
            </a:r>
            <a:r>
              <a:rPr kumimoji="0" lang="nl-NL" sz="21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kumimoji="0" lang="nl-NL" sz="21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tập</a:t>
            </a:r>
            <a:r>
              <a:rPr kumimoji="0" lang="nl-NL" sz="21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3: SGK – tr.</a:t>
            </a:r>
            <a:r>
              <a:rPr lang="nl-NL" sz="2100" b="1" kern="1200" noProof="0" dirty="0">
                <a:latin typeface="+mj-lt"/>
                <a:ea typeface="+mn-ea"/>
                <a:cs typeface="Arial" panose="020B0604020202020204" pitchFamily="34" charset="0"/>
              </a:rPr>
              <a:t>23</a:t>
            </a:r>
            <a:endParaRPr kumimoji="0" lang="en-US" sz="21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n-ea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909477D-0092-6C4E-CE28-C3D8864C100D}"/>
                  </a:ext>
                </a:extLst>
              </p:cNvPr>
              <p:cNvSpPr txBox="1"/>
              <p:nvPr/>
            </p:nvSpPr>
            <p:spPr>
              <a:xfrm>
                <a:off x="787424" y="918556"/>
                <a:ext cx="2393111" cy="415498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200000"/>
                  </a:lnSpc>
                  <a:buClrTx/>
                  <a:defRPr/>
                </a:pP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25</m:t>
                    </m:r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−16</m:t>
                    </m:r>
                  </m:oMath>
                </a14:m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;	</a:t>
                </a:r>
              </a:p>
              <a:p>
                <a:pPr>
                  <a:lnSpc>
                    <a:spcPct val="200000"/>
                  </a:lnSpc>
                  <a:buClrTx/>
                  <a:defRPr/>
                </a:pP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b) </a:t>
                </a:r>
                <a14:m>
                  <m:oMath xmlns:m="http://schemas.openxmlformats.org/officeDocument/2006/math"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8</m:t>
                    </m:r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3</m:t>
                        </m:r>
                      </m:sup>
                    </m:sSup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+1</m:t>
                    </m:r>
                  </m:oMath>
                </a14:m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;	</a:t>
                </a:r>
              </a:p>
              <a:p>
                <a:pPr>
                  <a:lnSpc>
                    <a:spcPct val="200000"/>
                  </a:lnSpc>
                  <a:buClrTx/>
                  <a:defRPr/>
                </a:pP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c) </a:t>
                </a:r>
                <a14:m>
                  <m:oMath xmlns:m="http://schemas.openxmlformats.org/officeDocument/2006/math"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8</m:t>
                    </m:r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3</m:t>
                        </m:r>
                      </m:sup>
                    </m:sSup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−125</m:t>
                    </m:r>
                  </m:oMath>
                </a14:m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;</a:t>
                </a:r>
              </a:p>
              <a:p>
                <a:pPr>
                  <a:lnSpc>
                    <a:spcPct val="200000"/>
                  </a:lnSpc>
                  <a:buClrTx/>
                  <a:defRPr/>
                </a:pP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d) </a:t>
                </a:r>
                <a14:m>
                  <m:oMath xmlns:m="http://schemas.openxmlformats.org/officeDocument/2006/math"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27</m:t>
                    </m:r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3</m:t>
                        </m:r>
                      </m:sup>
                    </m:sSup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−</m:t>
                    </m:r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𝑦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;	</a:t>
                </a:r>
              </a:p>
              <a:p>
                <a:pPr>
                  <a:lnSpc>
                    <a:spcPct val="200000"/>
                  </a:lnSpc>
                  <a:buClrTx/>
                  <a:defRPr/>
                </a:pP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e) </a:t>
                </a:r>
                <a14:m>
                  <m:oMath xmlns:m="http://schemas.openxmlformats.org/officeDocument/2006/math"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16</m:t>
                    </m:r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𝑎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−9</m:t>
                    </m:r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𝑏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;	</a:t>
                </a:r>
              </a:p>
              <a:p>
                <a:pPr>
                  <a:lnSpc>
                    <a:spcPct val="200000"/>
                  </a:lnSpc>
                  <a:buClrTx/>
                  <a:defRPr/>
                </a:pPr>
                <a:r>
                  <a:rPr lang="en-US" sz="2200" kern="1200" smtClean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g) </a:t>
                </a:r>
                <a14:m>
                  <m:oMath xmlns:m="http://schemas.openxmlformats.org/officeDocument/2006/math"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125</m:t>
                    </m:r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3</m:t>
                        </m:r>
                      </m:sup>
                    </m:sSup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+27</m:t>
                    </m:r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𝑦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3</m:t>
                        </m:r>
                      </m:sup>
                    </m:sSup>
                  </m:oMath>
                </a14:m>
                <a:endParaRPr lang="en-US" sz="2200" kern="1200" dirty="0">
                  <a:solidFill>
                    <a:prstClr val="black"/>
                  </a:solidFill>
                  <a:latin typeface="+mj-lt"/>
                  <a:ea typeface="+mn-ea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909477D-0092-6C4E-CE28-C3D8864C10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7424" y="918556"/>
                <a:ext cx="2393111" cy="4154984"/>
              </a:xfrm>
              <a:prstGeom prst="rect">
                <a:avLst/>
              </a:prstGeom>
              <a:blipFill>
                <a:blip r:embed="rId3"/>
                <a:stretch>
                  <a:fillRect l="-33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Oval Callout 29">
            <a:extLst>
              <a:ext uri="{FF2B5EF4-FFF2-40B4-BE49-F238E27FC236}">
                <a16:creationId xmlns:a16="http://schemas.microsoft.com/office/drawing/2014/main" id="{53A44472-B7E4-6D55-3B08-884AD82FB210}"/>
              </a:ext>
            </a:extLst>
          </p:cNvPr>
          <p:cNvSpPr/>
          <p:nvPr/>
        </p:nvSpPr>
        <p:spPr>
          <a:xfrm>
            <a:off x="5410635" y="1110943"/>
            <a:ext cx="972752" cy="364371"/>
          </a:xfrm>
          <a:prstGeom prst="wedgeEllipseCallout">
            <a:avLst>
              <a:gd name="adj1" fmla="val 7363"/>
              <a:gd name="adj2" fmla="val 69485"/>
            </a:avLst>
          </a:prstGeom>
          <a:solidFill>
            <a:srgbClr val="F79646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DE12D61-6B3A-567F-8C1D-903802603A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73894" y="1223847"/>
            <a:ext cx="2194560" cy="123444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B23EE2D8-1998-FF30-9396-4BD336079865}"/>
                  </a:ext>
                </a:extLst>
              </p:cNvPr>
              <p:cNvSpPr txBox="1"/>
              <p:nvPr/>
            </p:nvSpPr>
            <p:spPr>
              <a:xfrm>
                <a:off x="3810000" y="1727200"/>
                <a:ext cx="5087839" cy="140551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2400" smtClean="0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e) </a:t>
                </a:r>
                <a14:m>
                  <m:oMath xmlns:m="http://schemas.openxmlformats.org/officeDocument/2006/math">
                    <m:r>
                      <a:rPr lang="en-US" sz="2400" ker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16</m:t>
                    </m:r>
                    <m:sSup>
                      <m:sSupPr>
                        <m:ctrlPr>
                          <a:rPr lang="en-US" sz="2400" i="1" kern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400" i="1" kern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𝑎</m:t>
                        </m:r>
                      </m:e>
                      <m:sup>
                        <m:r>
                          <a:rPr lang="en-US" sz="2400" kern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2400" i="1" ker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2400" ker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9</m:t>
                    </m:r>
                    <m:sSup>
                      <m:sSupPr>
                        <m:ctrlPr>
                          <a:rPr lang="en-US" sz="2400" i="1" kern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400" i="1" kern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𝑏</m:t>
                        </m:r>
                      </m:e>
                      <m:sup>
                        <m:r>
                          <a:rPr lang="en-US" sz="2400" kern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2400" i="1" kern="0" smtClean="0">
                  <a:effectLst/>
                  <a:latin typeface="Cambria Math" panose="02040503050406030204" pitchFamily="18" charset="0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kern="0"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=(4</m:t>
                      </m:r>
                      <m:r>
                        <a:rPr lang="en-US" sz="2400" i="1" kern="0"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𝑎</m:t>
                      </m:r>
                      <m:r>
                        <a:rPr lang="en-US" sz="2400" i="1" kern="0"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2400" kern="0"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3</m:t>
                      </m:r>
                      <m:r>
                        <a:rPr lang="en-US" sz="2400" i="1" kern="0"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𝑏</m:t>
                      </m:r>
                      <m:r>
                        <a:rPr lang="en-US" sz="2400" kern="0"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)(4</m:t>
                      </m:r>
                      <m:r>
                        <a:rPr lang="en-US" sz="2400" i="1" kern="0"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𝑎</m:t>
                      </m:r>
                      <m:r>
                        <a:rPr lang="en-US" sz="2400" kern="0"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+3</m:t>
                      </m:r>
                      <m:r>
                        <a:rPr lang="en-US" sz="2400" i="1" kern="0"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𝑏</m:t>
                      </m:r>
                      <m:r>
                        <a:rPr lang="en-US" sz="2400" kern="0"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)</m:t>
                      </m:r>
                    </m:oMath>
                  </m:oMathPara>
                </a14:m>
                <a:endParaRPr lang="en-US" sz="2400" kern="10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B23EE2D8-1998-FF30-9396-4BD3360798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0000" y="1727200"/>
                <a:ext cx="5087839" cy="1405513"/>
              </a:xfrm>
              <a:prstGeom prst="rect">
                <a:avLst/>
              </a:prstGeom>
              <a:blipFill>
                <a:blip r:embed="rId5"/>
                <a:stretch>
                  <a:fillRect l="-17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" name="Rectangle 2"/>
              <p:cNvSpPr/>
              <p:nvPr/>
            </p:nvSpPr>
            <p:spPr>
              <a:xfrm>
                <a:off x="3810000" y="3132713"/>
                <a:ext cx="5680839" cy="140551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2400" smtClean="0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g) </a:t>
                </a:r>
                <a14:m>
                  <m:oMath xmlns:m="http://schemas.openxmlformats.org/officeDocument/2006/math">
                    <m:r>
                      <a:rPr lang="en-US" sz="2400" ker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125</m:t>
                    </m:r>
                    <m:sSup>
                      <m:sSupPr>
                        <m:ctrlPr>
                          <a:rPr lang="en-US" sz="2400" i="1" kern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400" i="1" kern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400" kern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r>
                      <a:rPr lang="en-US" sz="2400" ker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+27</m:t>
                    </m:r>
                    <m:sSup>
                      <m:sSupPr>
                        <m:ctrlPr>
                          <a:rPr lang="en-US" sz="2400" i="1" kern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400" i="1" kern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2400" kern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</m:oMath>
                </a14:m>
                <a:endParaRPr lang="en-US" sz="2400" i="1" kern="0" smtClean="0">
                  <a:effectLst/>
                  <a:latin typeface="Cambria Math" panose="02040503050406030204" pitchFamily="18" charset="0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kern="0"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=(5</m:t>
                      </m:r>
                      <m:r>
                        <a:rPr lang="en-US" sz="2400" i="1" kern="0"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US" sz="2400" kern="0"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+3</m:t>
                      </m:r>
                      <m:r>
                        <a:rPr lang="en-US" sz="2400" i="1" kern="0"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𝑦</m:t>
                      </m:r>
                      <m:r>
                        <a:rPr lang="en-US" sz="2400" kern="0"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)(25</m:t>
                      </m:r>
                      <m:sSup>
                        <m:sSupPr>
                          <m:ctrlPr>
                            <a:rPr lang="en-US" sz="2400" i="1" kern="0"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2400" i="1" kern="0"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2400" kern="0"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400" i="1" kern="0"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2400" kern="0"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15</m:t>
                      </m:r>
                      <m:r>
                        <a:rPr lang="en-US" sz="2400" i="1" kern="0"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𝑥𝑦</m:t>
                      </m:r>
                      <m:r>
                        <a:rPr lang="en-US" sz="2400" kern="0"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+9</m:t>
                      </m:r>
                      <m:sSup>
                        <m:sSupPr>
                          <m:ctrlPr>
                            <a:rPr lang="en-US" sz="2400" i="1" kern="0"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2400" i="1" kern="0"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sz="2400" kern="0"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400" kern="0"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)</m:t>
                      </m:r>
                    </m:oMath>
                  </m:oMathPara>
                </a14:m>
                <a:endParaRPr lang="en-US" sz="2400" kern="10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0000" y="3132713"/>
                <a:ext cx="5680839" cy="1405513"/>
              </a:xfrm>
              <a:prstGeom prst="rect">
                <a:avLst/>
              </a:prstGeom>
              <a:blipFill>
                <a:blip r:embed="rId6"/>
                <a:stretch>
                  <a:fillRect l="-16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3221766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3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" name="Google Shape;1310;p52"/>
          <p:cNvSpPr/>
          <p:nvPr/>
        </p:nvSpPr>
        <p:spPr>
          <a:xfrm>
            <a:off x="981438" y="4442188"/>
            <a:ext cx="1272350" cy="347275"/>
          </a:xfrm>
          <a:custGeom>
            <a:avLst/>
            <a:gdLst/>
            <a:ahLst/>
            <a:cxnLst/>
            <a:rect l="l" t="t" r="r" b="b"/>
            <a:pathLst>
              <a:path w="50894" h="13891" extrusionOk="0">
                <a:moveTo>
                  <a:pt x="47961" y="461"/>
                </a:moveTo>
                <a:cubicBezTo>
                  <a:pt x="48959" y="461"/>
                  <a:pt x="50307" y="1231"/>
                  <a:pt x="49593" y="2377"/>
                </a:cubicBezTo>
                <a:cubicBezTo>
                  <a:pt x="49317" y="2752"/>
                  <a:pt x="48923" y="3047"/>
                  <a:pt x="48490" y="3224"/>
                </a:cubicBezTo>
                <a:cubicBezTo>
                  <a:pt x="46756" y="4012"/>
                  <a:pt x="44588" y="4210"/>
                  <a:pt x="42756" y="4623"/>
                </a:cubicBezTo>
                <a:cubicBezTo>
                  <a:pt x="41416" y="4919"/>
                  <a:pt x="38599" y="4998"/>
                  <a:pt x="37909" y="6436"/>
                </a:cubicBezTo>
                <a:cubicBezTo>
                  <a:pt x="37732" y="6771"/>
                  <a:pt x="37712" y="7165"/>
                  <a:pt x="37850" y="7520"/>
                </a:cubicBezTo>
                <a:cubicBezTo>
                  <a:pt x="37909" y="7717"/>
                  <a:pt x="38027" y="7874"/>
                  <a:pt x="38185" y="8012"/>
                </a:cubicBezTo>
                <a:cubicBezTo>
                  <a:pt x="38658" y="8505"/>
                  <a:pt x="38855" y="8308"/>
                  <a:pt x="38894" y="9155"/>
                </a:cubicBezTo>
                <a:cubicBezTo>
                  <a:pt x="38934" y="9982"/>
                  <a:pt x="38658" y="10160"/>
                  <a:pt x="37830" y="10376"/>
                </a:cubicBezTo>
                <a:cubicBezTo>
                  <a:pt x="37377" y="10475"/>
                  <a:pt x="36904" y="10554"/>
                  <a:pt x="36451" y="10613"/>
                </a:cubicBezTo>
                <a:lnTo>
                  <a:pt x="33082" y="11125"/>
                </a:lnTo>
                <a:lnTo>
                  <a:pt x="25378" y="12307"/>
                </a:lnTo>
                <a:lnTo>
                  <a:pt x="21556" y="12898"/>
                </a:lnTo>
                <a:cubicBezTo>
                  <a:pt x="20949" y="12994"/>
                  <a:pt x="19423" y="13377"/>
                  <a:pt x="18141" y="13377"/>
                </a:cubicBezTo>
                <a:cubicBezTo>
                  <a:pt x="17050" y="13377"/>
                  <a:pt x="16136" y="13100"/>
                  <a:pt x="16118" y="12130"/>
                </a:cubicBezTo>
                <a:cubicBezTo>
                  <a:pt x="16118" y="12126"/>
                  <a:pt x="16118" y="12122"/>
                  <a:pt x="16117" y="12117"/>
                </a:cubicBezTo>
                <a:lnTo>
                  <a:pt x="16117" y="12117"/>
                </a:lnTo>
                <a:cubicBezTo>
                  <a:pt x="16433" y="11003"/>
                  <a:pt x="17377" y="11375"/>
                  <a:pt x="18226" y="11086"/>
                </a:cubicBezTo>
                <a:cubicBezTo>
                  <a:pt x="18699" y="10928"/>
                  <a:pt x="18679" y="10830"/>
                  <a:pt x="19014" y="10514"/>
                </a:cubicBezTo>
                <a:cubicBezTo>
                  <a:pt x="19290" y="10239"/>
                  <a:pt x="19625" y="10160"/>
                  <a:pt x="19940" y="9923"/>
                </a:cubicBezTo>
                <a:cubicBezTo>
                  <a:pt x="20689" y="9352"/>
                  <a:pt x="20374" y="8524"/>
                  <a:pt x="19566" y="8229"/>
                </a:cubicBezTo>
                <a:cubicBezTo>
                  <a:pt x="19386" y="8163"/>
                  <a:pt x="19196" y="8136"/>
                  <a:pt x="19001" y="8136"/>
                </a:cubicBezTo>
                <a:cubicBezTo>
                  <a:pt x="18322" y="8136"/>
                  <a:pt x="17582" y="8461"/>
                  <a:pt x="16985" y="8584"/>
                </a:cubicBezTo>
                <a:cubicBezTo>
                  <a:pt x="15822" y="8820"/>
                  <a:pt x="14660" y="9037"/>
                  <a:pt x="13478" y="9194"/>
                </a:cubicBezTo>
                <a:cubicBezTo>
                  <a:pt x="11188" y="9529"/>
                  <a:pt x="8882" y="9689"/>
                  <a:pt x="6574" y="9689"/>
                </a:cubicBezTo>
                <a:cubicBezTo>
                  <a:pt x="6439" y="9689"/>
                  <a:pt x="6303" y="9688"/>
                  <a:pt x="6168" y="9687"/>
                </a:cubicBezTo>
                <a:cubicBezTo>
                  <a:pt x="5776" y="9687"/>
                  <a:pt x="5354" y="9699"/>
                  <a:pt x="4926" y="9699"/>
                </a:cubicBezTo>
                <a:cubicBezTo>
                  <a:pt x="3997" y="9699"/>
                  <a:pt x="3035" y="9643"/>
                  <a:pt x="2267" y="9293"/>
                </a:cubicBezTo>
                <a:cubicBezTo>
                  <a:pt x="533" y="8505"/>
                  <a:pt x="40" y="6574"/>
                  <a:pt x="1656" y="5411"/>
                </a:cubicBezTo>
                <a:cubicBezTo>
                  <a:pt x="2621" y="4702"/>
                  <a:pt x="3882" y="4663"/>
                  <a:pt x="5025" y="4604"/>
                </a:cubicBezTo>
                <a:cubicBezTo>
                  <a:pt x="6286" y="4505"/>
                  <a:pt x="7547" y="4426"/>
                  <a:pt x="8828" y="4328"/>
                </a:cubicBezTo>
                <a:cubicBezTo>
                  <a:pt x="13359" y="3914"/>
                  <a:pt x="17871" y="3264"/>
                  <a:pt x="22324" y="2377"/>
                </a:cubicBezTo>
                <a:cubicBezTo>
                  <a:pt x="23566" y="2141"/>
                  <a:pt x="24807" y="1865"/>
                  <a:pt x="26048" y="1569"/>
                </a:cubicBezTo>
                <a:cubicBezTo>
                  <a:pt x="27113" y="1333"/>
                  <a:pt x="28467" y="835"/>
                  <a:pt x="29627" y="835"/>
                </a:cubicBezTo>
                <a:cubicBezTo>
                  <a:pt x="29819" y="835"/>
                  <a:pt x="30006" y="849"/>
                  <a:pt x="30186" y="880"/>
                </a:cubicBezTo>
                <a:cubicBezTo>
                  <a:pt x="30796" y="998"/>
                  <a:pt x="32274" y="683"/>
                  <a:pt x="31939" y="2062"/>
                </a:cubicBezTo>
                <a:cubicBezTo>
                  <a:pt x="31841" y="2456"/>
                  <a:pt x="31328" y="2811"/>
                  <a:pt x="30993" y="2949"/>
                </a:cubicBezTo>
                <a:cubicBezTo>
                  <a:pt x="30540" y="3086"/>
                  <a:pt x="30087" y="3185"/>
                  <a:pt x="29614" y="3264"/>
                </a:cubicBezTo>
                <a:cubicBezTo>
                  <a:pt x="28885" y="3441"/>
                  <a:pt x="28274" y="3756"/>
                  <a:pt x="27999" y="4485"/>
                </a:cubicBezTo>
                <a:cubicBezTo>
                  <a:pt x="27940" y="4604"/>
                  <a:pt x="28117" y="4761"/>
                  <a:pt x="28196" y="4820"/>
                </a:cubicBezTo>
                <a:cubicBezTo>
                  <a:pt x="28961" y="5354"/>
                  <a:pt x="29784" y="5564"/>
                  <a:pt x="30650" y="5564"/>
                </a:cubicBezTo>
                <a:cubicBezTo>
                  <a:pt x="31032" y="5564"/>
                  <a:pt x="31423" y="5523"/>
                  <a:pt x="31821" y="5451"/>
                </a:cubicBezTo>
                <a:cubicBezTo>
                  <a:pt x="33949" y="5057"/>
                  <a:pt x="36018" y="4170"/>
                  <a:pt x="38067" y="3500"/>
                </a:cubicBezTo>
                <a:lnTo>
                  <a:pt x="44608" y="1372"/>
                </a:lnTo>
                <a:cubicBezTo>
                  <a:pt x="45652" y="1037"/>
                  <a:pt x="46736" y="545"/>
                  <a:pt x="47820" y="466"/>
                </a:cubicBezTo>
                <a:cubicBezTo>
                  <a:pt x="47866" y="462"/>
                  <a:pt x="47913" y="461"/>
                  <a:pt x="47961" y="461"/>
                </a:cubicBezTo>
                <a:close/>
                <a:moveTo>
                  <a:pt x="47887" y="1"/>
                </a:moveTo>
                <a:cubicBezTo>
                  <a:pt x="47346" y="1"/>
                  <a:pt x="46785" y="115"/>
                  <a:pt x="46263" y="269"/>
                </a:cubicBezTo>
                <a:cubicBezTo>
                  <a:pt x="43308" y="1136"/>
                  <a:pt x="40392" y="2180"/>
                  <a:pt x="37456" y="3126"/>
                </a:cubicBezTo>
                <a:cubicBezTo>
                  <a:pt x="35939" y="3618"/>
                  <a:pt x="34422" y="4150"/>
                  <a:pt x="32905" y="4604"/>
                </a:cubicBezTo>
                <a:cubicBezTo>
                  <a:pt x="32057" y="4864"/>
                  <a:pt x="31161" y="5107"/>
                  <a:pt x="30294" y="5107"/>
                </a:cubicBezTo>
                <a:cubicBezTo>
                  <a:pt x="29690" y="5107"/>
                  <a:pt x="29099" y="4990"/>
                  <a:pt x="28548" y="4678"/>
                </a:cubicBezTo>
                <a:lnTo>
                  <a:pt x="28548" y="4678"/>
                </a:lnTo>
                <a:cubicBezTo>
                  <a:pt x="29329" y="3332"/>
                  <a:pt x="32773" y="3918"/>
                  <a:pt x="32412" y="1944"/>
                </a:cubicBezTo>
                <a:cubicBezTo>
                  <a:pt x="32213" y="702"/>
                  <a:pt x="30749" y="420"/>
                  <a:pt x="29620" y="420"/>
                </a:cubicBezTo>
                <a:cubicBezTo>
                  <a:pt x="29405" y="420"/>
                  <a:pt x="29203" y="431"/>
                  <a:pt x="29023" y="446"/>
                </a:cubicBezTo>
                <a:cubicBezTo>
                  <a:pt x="26501" y="663"/>
                  <a:pt x="23960" y="1530"/>
                  <a:pt x="21477" y="2023"/>
                </a:cubicBezTo>
                <a:cubicBezTo>
                  <a:pt x="18738" y="2554"/>
                  <a:pt x="16000" y="2988"/>
                  <a:pt x="13222" y="3343"/>
                </a:cubicBezTo>
                <a:cubicBezTo>
                  <a:pt x="10404" y="3697"/>
                  <a:pt x="7567" y="3953"/>
                  <a:pt x="4730" y="4131"/>
                </a:cubicBezTo>
                <a:cubicBezTo>
                  <a:pt x="2996" y="4229"/>
                  <a:pt x="277" y="4544"/>
                  <a:pt x="99" y="6791"/>
                </a:cubicBezTo>
                <a:cubicBezTo>
                  <a:pt x="1" y="8150"/>
                  <a:pt x="1163" y="9253"/>
                  <a:pt x="2346" y="9726"/>
                </a:cubicBezTo>
                <a:cubicBezTo>
                  <a:pt x="3420" y="10144"/>
                  <a:pt x="4676" y="10266"/>
                  <a:pt x="5943" y="10266"/>
                </a:cubicBezTo>
                <a:cubicBezTo>
                  <a:pt x="7184" y="10266"/>
                  <a:pt x="8435" y="10149"/>
                  <a:pt x="9537" y="10081"/>
                </a:cubicBezTo>
                <a:cubicBezTo>
                  <a:pt x="10897" y="10002"/>
                  <a:pt x="12256" y="9884"/>
                  <a:pt x="13616" y="9687"/>
                </a:cubicBezTo>
                <a:cubicBezTo>
                  <a:pt x="15172" y="9490"/>
                  <a:pt x="16748" y="8958"/>
                  <a:pt x="18285" y="8840"/>
                </a:cubicBezTo>
                <a:lnTo>
                  <a:pt x="18758" y="8721"/>
                </a:lnTo>
                <a:lnTo>
                  <a:pt x="19743" y="9293"/>
                </a:lnTo>
                <a:cubicBezTo>
                  <a:pt x="19763" y="9588"/>
                  <a:pt x="19073" y="9608"/>
                  <a:pt x="18896" y="9746"/>
                </a:cubicBezTo>
                <a:cubicBezTo>
                  <a:pt x="18187" y="10298"/>
                  <a:pt x="18108" y="10554"/>
                  <a:pt x="17142" y="10692"/>
                </a:cubicBezTo>
                <a:cubicBezTo>
                  <a:pt x="16354" y="10810"/>
                  <a:pt x="15822" y="11007"/>
                  <a:pt x="15606" y="11834"/>
                </a:cubicBezTo>
                <a:cubicBezTo>
                  <a:pt x="15599" y="11866"/>
                  <a:pt x="15608" y="11903"/>
                  <a:pt x="15627" y="11942"/>
                </a:cubicBezTo>
                <a:lnTo>
                  <a:pt x="15627" y="11942"/>
                </a:lnTo>
                <a:cubicBezTo>
                  <a:pt x="15687" y="13288"/>
                  <a:pt x="16980" y="13890"/>
                  <a:pt x="18200" y="13890"/>
                </a:cubicBezTo>
                <a:cubicBezTo>
                  <a:pt x="18275" y="13890"/>
                  <a:pt x="18349" y="13888"/>
                  <a:pt x="18423" y="13884"/>
                </a:cubicBezTo>
                <a:cubicBezTo>
                  <a:pt x="21103" y="13726"/>
                  <a:pt x="23841" y="13076"/>
                  <a:pt x="26501" y="12682"/>
                </a:cubicBezTo>
                <a:lnTo>
                  <a:pt x="34678" y="11421"/>
                </a:lnTo>
                <a:cubicBezTo>
                  <a:pt x="35880" y="11224"/>
                  <a:pt x="37200" y="11165"/>
                  <a:pt x="38362" y="10810"/>
                </a:cubicBezTo>
                <a:cubicBezTo>
                  <a:pt x="39032" y="10613"/>
                  <a:pt x="39702" y="10140"/>
                  <a:pt x="39682" y="9372"/>
                </a:cubicBezTo>
                <a:cubicBezTo>
                  <a:pt x="39682" y="8781"/>
                  <a:pt x="39269" y="8603"/>
                  <a:pt x="38934" y="8209"/>
                </a:cubicBezTo>
                <a:cubicBezTo>
                  <a:pt x="38382" y="7579"/>
                  <a:pt x="38047" y="7047"/>
                  <a:pt x="38737" y="6377"/>
                </a:cubicBezTo>
                <a:cubicBezTo>
                  <a:pt x="39269" y="5865"/>
                  <a:pt x="40175" y="5766"/>
                  <a:pt x="40845" y="5608"/>
                </a:cubicBezTo>
                <a:cubicBezTo>
                  <a:pt x="43308" y="5057"/>
                  <a:pt x="45889" y="4663"/>
                  <a:pt x="48293" y="3914"/>
                </a:cubicBezTo>
                <a:cubicBezTo>
                  <a:pt x="49494" y="3520"/>
                  <a:pt x="50893" y="2515"/>
                  <a:pt x="50046" y="1136"/>
                </a:cubicBezTo>
                <a:cubicBezTo>
                  <a:pt x="49529" y="282"/>
                  <a:pt x="48733" y="1"/>
                  <a:pt x="4788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1" name="Google Shape;1311;p52"/>
          <p:cNvSpPr/>
          <p:nvPr/>
        </p:nvSpPr>
        <p:spPr>
          <a:xfrm>
            <a:off x="7463263" y="3890150"/>
            <a:ext cx="1153600" cy="321450"/>
          </a:xfrm>
          <a:custGeom>
            <a:avLst/>
            <a:gdLst/>
            <a:ahLst/>
            <a:cxnLst/>
            <a:rect l="l" t="t" r="r" b="b"/>
            <a:pathLst>
              <a:path w="46144" h="12858" extrusionOk="0">
                <a:moveTo>
                  <a:pt x="43926" y="479"/>
                </a:moveTo>
                <a:cubicBezTo>
                  <a:pt x="44509" y="479"/>
                  <a:pt x="44950" y="712"/>
                  <a:pt x="44942" y="1436"/>
                </a:cubicBezTo>
                <a:cubicBezTo>
                  <a:pt x="44942" y="2618"/>
                  <a:pt x="42913" y="3150"/>
                  <a:pt x="42046" y="3525"/>
                </a:cubicBezTo>
                <a:lnTo>
                  <a:pt x="39484" y="4687"/>
                </a:lnTo>
                <a:cubicBezTo>
                  <a:pt x="37613" y="5534"/>
                  <a:pt x="35741" y="6382"/>
                  <a:pt x="33869" y="7209"/>
                </a:cubicBezTo>
                <a:cubicBezTo>
                  <a:pt x="32372" y="7899"/>
                  <a:pt x="30835" y="8490"/>
                  <a:pt x="29239" y="8943"/>
                </a:cubicBezTo>
                <a:cubicBezTo>
                  <a:pt x="28171" y="9235"/>
                  <a:pt x="27162" y="9366"/>
                  <a:pt x="26159" y="9366"/>
                </a:cubicBezTo>
                <a:cubicBezTo>
                  <a:pt x="24998" y="9366"/>
                  <a:pt x="23845" y="9190"/>
                  <a:pt x="22619" y="8884"/>
                </a:cubicBezTo>
                <a:cubicBezTo>
                  <a:pt x="22143" y="8763"/>
                  <a:pt x="21680" y="8709"/>
                  <a:pt x="21228" y="8709"/>
                </a:cubicBezTo>
                <a:cubicBezTo>
                  <a:pt x="18660" y="8709"/>
                  <a:pt x="16412" y="10424"/>
                  <a:pt x="13950" y="11228"/>
                </a:cubicBezTo>
                <a:cubicBezTo>
                  <a:pt x="12176" y="11819"/>
                  <a:pt x="10324" y="12174"/>
                  <a:pt x="8433" y="12273"/>
                </a:cubicBezTo>
                <a:lnTo>
                  <a:pt x="7743" y="12312"/>
                </a:lnTo>
                <a:cubicBezTo>
                  <a:pt x="6758" y="11701"/>
                  <a:pt x="6660" y="11130"/>
                  <a:pt x="7448" y="10578"/>
                </a:cubicBezTo>
                <a:cubicBezTo>
                  <a:pt x="7743" y="10401"/>
                  <a:pt x="8058" y="10263"/>
                  <a:pt x="8374" y="10184"/>
                </a:cubicBezTo>
                <a:cubicBezTo>
                  <a:pt x="8886" y="10027"/>
                  <a:pt x="9457" y="9908"/>
                  <a:pt x="9911" y="9593"/>
                </a:cubicBezTo>
                <a:cubicBezTo>
                  <a:pt x="10305" y="9317"/>
                  <a:pt x="11073" y="8509"/>
                  <a:pt x="10600" y="8037"/>
                </a:cubicBezTo>
                <a:cubicBezTo>
                  <a:pt x="10408" y="7854"/>
                  <a:pt x="9980" y="7794"/>
                  <a:pt x="9523" y="7794"/>
                </a:cubicBezTo>
                <a:cubicBezTo>
                  <a:pt x="8992" y="7794"/>
                  <a:pt x="8423" y="7875"/>
                  <a:pt x="8137" y="7938"/>
                </a:cubicBezTo>
                <a:cubicBezTo>
                  <a:pt x="7448" y="8076"/>
                  <a:pt x="6916" y="8450"/>
                  <a:pt x="6305" y="8805"/>
                </a:cubicBezTo>
                <a:cubicBezTo>
                  <a:pt x="5341" y="9339"/>
                  <a:pt x="4241" y="9737"/>
                  <a:pt x="3138" y="9737"/>
                </a:cubicBezTo>
                <a:cubicBezTo>
                  <a:pt x="2978" y="9737"/>
                  <a:pt x="2819" y="9729"/>
                  <a:pt x="2660" y="9711"/>
                </a:cubicBezTo>
                <a:cubicBezTo>
                  <a:pt x="1517" y="9593"/>
                  <a:pt x="630" y="8174"/>
                  <a:pt x="1754" y="7465"/>
                </a:cubicBezTo>
                <a:cubicBezTo>
                  <a:pt x="2207" y="7170"/>
                  <a:pt x="2758" y="6933"/>
                  <a:pt x="3251" y="6677"/>
                </a:cubicBezTo>
                <a:cubicBezTo>
                  <a:pt x="4256" y="6106"/>
                  <a:pt x="5320" y="5613"/>
                  <a:pt x="6403" y="5219"/>
                </a:cubicBezTo>
                <a:cubicBezTo>
                  <a:pt x="8177" y="4687"/>
                  <a:pt x="9970" y="4155"/>
                  <a:pt x="11743" y="3643"/>
                </a:cubicBezTo>
                <a:cubicBezTo>
                  <a:pt x="13634" y="3111"/>
                  <a:pt x="15565" y="2441"/>
                  <a:pt x="17476" y="2008"/>
                </a:cubicBezTo>
                <a:cubicBezTo>
                  <a:pt x="17663" y="1967"/>
                  <a:pt x="17854" y="1947"/>
                  <a:pt x="18045" y="1947"/>
                </a:cubicBezTo>
                <a:cubicBezTo>
                  <a:pt x="18599" y="1947"/>
                  <a:pt x="19155" y="2113"/>
                  <a:pt x="19624" y="2421"/>
                </a:cubicBezTo>
                <a:cubicBezTo>
                  <a:pt x="19900" y="2579"/>
                  <a:pt x="19860" y="2658"/>
                  <a:pt x="20195" y="2796"/>
                </a:cubicBezTo>
                <a:cubicBezTo>
                  <a:pt x="20485" y="2918"/>
                  <a:pt x="20799" y="2993"/>
                  <a:pt x="21118" y="2993"/>
                </a:cubicBezTo>
                <a:cubicBezTo>
                  <a:pt x="21211" y="2993"/>
                  <a:pt x="21304" y="2986"/>
                  <a:pt x="21397" y="2973"/>
                </a:cubicBezTo>
                <a:cubicBezTo>
                  <a:pt x="21969" y="2914"/>
                  <a:pt x="22520" y="2776"/>
                  <a:pt x="23052" y="2599"/>
                </a:cubicBezTo>
                <a:cubicBezTo>
                  <a:pt x="23960" y="2334"/>
                  <a:pt x="25250" y="1669"/>
                  <a:pt x="26224" y="1669"/>
                </a:cubicBezTo>
                <a:cubicBezTo>
                  <a:pt x="26264" y="1669"/>
                  <a:pt x="26304" y="1670"/>
                  <a:pt x="26343" y="1673"/>
                </a:cubicBezTo>
                <a:cubicBezTo>
                  <a:pt x="28096" y="1791"/>
                  <a:pt x="27643" y="2717"/>
                  <a:pt x="28293" y="3584"/>
                </a:cubicBezTo>
                <a:cubicBezTo>
                  <a:pt x="28608" y="3958"/>
                  <a:pt x="29003" y="4234"/>
                  <a:pt x="29456" y="4411"/>
                </a:cubicBezTo>
                <a:cubicBezTo>
                  <a:pt x="29840" y="4552"/>
                  <a:pt x="30230" y="4609"/>
                  <a:pt x="30621" y="4609"/>
                </a:cubicBezTo>
                <a:cubicBezTo>
                  <a:pt x="31654" y="4609"/>
                  <a:pt x="32695" y="4208"/>
                  <a:pt x="33652" y="3879"/>
                </a:cubicBezTo>
                <a:lnTo>
                  <a:pt x="38637" y="2145"/>
                </a:lnTo>
                <a:lnTo>
                  <a:pt x="41337" y="1200"/>
                </a:lnTo>
                <a:cubicBezTo>
                  <a:pt x="41768" y="1044"/>
                  <a:pt x="43018" y="479"/>
                  <a:pt x="43926" y="479"/>
                </a:cubicBezTo>
                <a:close/>
                <a:moveTo>
                  <a:pt x="43950" y="1"/>
                </a:moveTo>
                <a:cubicBezTo>
                  <a:pt x="43632" y="1"/>
                  <a:pt x="43311" y="49"/>
                  <a:pt x="43031" y="116"/>
                </a:cubicBezTo>
                <a:cubicBezTo>
                  <a:pt x="40844" y="609"/>
                  <a:pt x="38677" y="1594"/>
                  <a:pt x="36549" y="2323"/>
                </a:cubicBezTo>
                <a:lnTo>
                  <a:pt x="33377" y="3426"/>
                </a:lnTo>
                <a:cubicBezTo>
                  <a:pt x="32535" y="3720"/>
                  <a:pt x="31560" y="4120"/>
                  <a:pt x="30636" y="4120"/>
                </a:cubicBezTo>
                <a:cubicBezTo>
                  <a:pt x="30132" y="4120"/>
                  <a:pt x="29644" y="4002"/>
                  <a:pt x="29200" y="3682"/>
                </a:cubicBezTo>
                <a:cubicBezTo>
                  <a:pt x="28392" y="3111"/>
                  <a:pt x="28549" y="1948"/>
                  <a:pt x="27722" y="1416"/>
                </a:cubicBezTo>
                <a:cubicBezTo>
                  <a:pt x="27415" y="1230"/>
                  <a:pt x="27065" y="1166"/>
                  <a:pt x="26710" y="1166"/>
                </a:cubicBezTo>
                <a:cubicBezTo>
                  <a:pt x="26427" y="1166"/>
                  <a:pt x="26141" y="1206"/>
                  <a:pt x="25870" y="1259"/>
                </a:cubicBezTo>
                <a:cubicBezTo>
                  <a:pt x="24826" y="1456"/>
                  <a:pt x="23801" y="1850"/>
                  <a:pt x="22776" y="2145"/>
                </a:cubicBezTo>
                <a:cubicBezTo>
                  <a:pt x="22216" y="2304"/>
                  <a:pt x="21729" y="2463"/>
                  <a:pt x="21248" y="2463"/>
                </a:cubicBezTo>
                <a:cubicBezTo>
                  <a:pt x="20834" y="2463"/>
                  <a:pt x="20426" y="2345"/>
                  <a:pt x="19979" y="2008"/>
                </a:cubicBezTo>
                <a:cubicBezTo>
                  <a:pt x="19742" y="1791"/>
                  <a:pt x="19486" y="1594"/>
                  <a:pt x="19210" y="1416"/>
                </a:cubicBezTo>
                <a:cubicBezTo>
                  <a:pt x="18965" y="1314"/>
                  <a:pt x="18729" y="1273"/>
                  <a:pt x="18497" y="1273"/>
                </a:cubicBezTo>
                <a:cubicBezTo>
                  <a:pt x="18060" y="1273"/>
                  <a:pt x="17639" y="1419"/>
                  <a:pt x="17201" y="1574"/>
                </a:cubicBezTo>
                <a:cubicBezTo>
                  <a:pt x="16038" y="1968"/>
                  <a:pt x="14876" y="2264"/>
                  <a:pt x="13693" y="2579"/>
                </a:cubicBezTo>
                <a:cubicBezTo>
                  <a:pt x="11189" y="3239"/>
                  <a:pt x="8723" y="3995"/>
                  <a:pt x="6238" y="4752"/>
                </a:cubicBezTo>
                <a:lnTo>
                  <a:pt x="6238" y="4752"/>
                </a:lnTo>
                <a:cubicBezTo>
                  <a:pt x="6233" y="4752"/>
                  <a:pt x="6228" y="4751"/>
                  <a:pt x="6223" y="4751"/>
                </a:cubicBezTo>
                <a:cubicBezTo>
                  <a:pt x="6191" y="4751"/>
                  <a:pt x="6159" y="4756"/>
                  <a:pt x="6128" y="4766"/>
                </a:cubicBezTo>
                <a:cubicBezTo>
                  <a:pt x="5261" y="5061"/>
                  <a:pt x="4433" y="5436"/>
                  <a:pt x="3625" y="5869"/>
                </a:cubicBezTo>
                <a:cubicBezTo>
                  <a:pt x="2758" y="6303"/>
                  <a:pt x="1714" y="6677"/>
                  <a:pt x="985" y="7288"/>
                </a:cubicBezTo>
                <a:cubicBezTo>
                  <a:pt x="0" y="8115"/>
                  <a:pt x="414" y="9376"/>
                  <a:pt x="1458" y="9908"/>
                </a:cubicBezTo>
                <a:cubicBezTo>
                  <a:pt x="1935" y="10143"/>
                  <a:pt x="2478" y="10239"/>
                  <a:pt x="3038" y="10239"/>
                </a:cubicBezTo>
                <a:cubicBezTo>
                  <a:pt x="4029" y="10239"/>
                  <a:pt x="5073" y="9938"/>
                  <a:pt x="5891" y="9573"/>
                </a:cubicBezTo>
                <a:cubicBezTo>
                  <a:pt x="6837" y="9140"/>
                  <a:pt x="7645" y="8431"/>
                  <a:pt x="8728" y="8332"/>
                </a:cubicBezTo>
                <a:cubicBezTo>
                  <a:pt x="8821" y="8327"/>
                  <a:pt x="8953" y="8323"/>
                  <a:pt x="9098" y="8323"/>
                </a:cubicBezTo>
                <a:cubicBezTo>
                  <a:pt x="9508" y="8323"/>
                  <a:pt x="10024" y="8354"/>
                  <a:pt x="10068" y="8470"/>
                </a:cubicBezTo>
                <a:cubicBezTo>
                  <a:pt x="10364" y="9120"/>
                  <a:pt x="7034" y="10086"/>
                  <a:pt x="6640" y="10559"/>
                </a:cubicBezTo>
                <a:cubicBezTo>
                  <a:pt x="5931" y="11425"/>
                  <a:pt x="6226" y="12489"/>
                  <a:pt x="7329" y="12746"/>
                </a:cubicBezTo>
                <a:cubicBezTo>
                  <a:pt x="7674" y="12824"/>
                  <a:pt x="8046" y="12857"/>
                  <a:pt x="8433" y="12857"/>
                </a:cubicBezTo>
                <a:cubicBezTo>
                  <a:pt x="9797" y="12857"/>
                  <a:pt x="11349" y="12446"/>
                  <a:pt x="12531" y="12154"/>
                </a:cubicBezTo>
                <a:cubicBezTo>
                  <a:pt x="14698" y="11622"/>
                  <a:pt x="16590" y="10696"/>
                  <a:pt x="18599" y="9790"/>
                </a:cubicBezTo>
                <a:cubicBezTo>
                  <a:pt x="19454" y="9403"/>
                  <a:pt x="20273" y="9178"/>
                  <a:pt x="21135" y="9178"/>
                </a:cubicBezTo>
                <a:cubicBezTo>
                  <a:pt x="21545" y="9178"/>
                  <a:pt x="21964" y="9229"/>
                  <a:pt x="22402" y="9337"/>
                </a:cubicBezTo>
                <a:cubicBezTo>
                  <a:pt x="23368" y="9593"/>
                  <a:pt x="24274" y="9849"/>
                  <a:pt x="25259" y="9908"/>
                </a:cubicBezTo>
                <a:cubicBezTo>
                  <a:pt x="25470" y="9922"/>
                  <a:pt x="25681" y="9928"/>
                  <a:pt x="25891" y="9928"/>
                </a:cubicBezTo>
                <a:cubicBezTo>
                  <a:pt x="27567" y="9928"/>
                  <a:pt x="29220" y="9527"/>
                  <a:pt x="30796" y="9002"/>
                </a:cubicBezTo>
                <a:cubicBezTo>
                  <a:pt x="35110" y="7524"/>
                  <a:pt x="39268" y="5357"/>
                  <a:pt x="43425" y="3505"/>
                </a:cubicBezTo>
                <a:cubicBezTo>
                  <a:pt x="44410" y="3052"/>
                  <a:pt x="46144" y="2165"/>
                  <a:pt x="45474" y="786"/>
                </a:cubicBezTo>
                <a:cubicBezTo>
                  <a:pt x="45187" y="186"/>
                  <a:pt x="44573" y="1"/>
                  <a:pt x="4395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2" name="Google Shape;1312;p52"/>
          <p:cNvSpPr/>
          <p:nvPr/>
        </p:nvSpPr>
        <p:spPr>
          <a:xfrm>
            <a:off x="0" y="0"/>
            <a:ext cx="2149537" cy="2495991"/>
          </a:xfrm>
          <a:custGeom>
            <a:avLst/>
            <a:gdLst/>
            <a:ahLst/>
            <a:cxnLst/>
            <a:rect l="l" t="t" r="r" b="b"/>
            <a:pathLst>
              <a:path w="82413" h="95696" extrusionOk="0">
                <a:moveTo>
                  <a:pt x="0" y="0"/>
                </a:moveTo>
                <a:lnTo>
                  <a:pt x="0" y="70492"/>
                </a:lnTo>
                <a:cubicBezTo>
                  <a:pt x="10133" y="86005"/>
                  <a:pt x="25239" y="95695"/>
                  <a:pt x="40079" y="95695"/>
                </a:cubicBezTo>
                <a:cubicBezTo>
                  <a:pt x="43020" y="95695"/>
                  <a:pt x="45950" y="95315"/>
                  <a:pt x="48829" y="94524"/>
                </a:cubicBezTo>
                <a:cubicBezTo>
                  <a:pt x="71478" y="88299"/>
                  <a:pt x="82412" y="59013"/>
                  <a:pt x="73244" y="29109"/>
                </a:cubicBezTo>
                <a:cubicBezTo>
                  <a:pt x="69683" y="17513"/>
                  <a:pt x="63619" y="7520"/>
                  <a:pt x="56217" y="0"/>
                </a:cubicBezTo>
                <a:close/>
              </a:path>
            </a:pathLst>
          </a:custGeom>
          <a:solidFill>
            <a:srgbClr val="8DCED4">
              <a:alpha val="6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3" name="Google Shape;1313;p52"/>
          <p:cNvSpPr/>
          <p:nvPr/>
        </p:nvSpPr>
        <p:spPr>
          <a:xfrm>
            <a:off x="7973813" y="1347546"/>
            <a:ext cx="192795" cy="245160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4" name="Google Shape;1314;p52"/>
          <p:cNvSpPr/>
          <p:nvPr/>
        </p:nvSpPr>
        <p:spPr>
          <a:xfrm>
            <a:off x="801125" y="179038"/>
            <a:ext cx="283484" cy="360463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5" name="Google Shape;1315;p52"/>
          <p:cNvSpPr/>
          <p:nvPr/>
        </p:nvSpPr>
        <p:spPr>
          <a:xfrm>
            <a:off x="317125" y="1347546"/>
            <a:ext cx="192795" cy="245160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6" name="Google Shape;1316;p52"/>
          <p:cNvSpPr/>
          <p:nvPr/>
        </p:nvSpPr>
        <p:spPr>
          <a:xfrm>
            <a:off x="925300" y="2599564"/>
            <a:ext cx="283484" cy="360430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17" name="Google Shape;1317;p52"/>
          <p:cNvGrpSpPr/>
          <p:nvPr/>
        </p:nvGrpSpPr>
        <p:grpSpPr>
          <a:xfrm flipH="1">
            <a:off x="264867" y="3119825"/>
            <a:ext cx="1355987" cy="1844573"/>
            <a:chOff x="9898625" y="1841950"/>
            <a:chExt cx="2427040" cy="3301545"/>
          </a:xfrm>
        </p:grpSpPr>
        <p:sp>
          <p:nvSpPr>
            <p:cNvPr id="1318" name="Google Shape;1318;p52"/>
            <p:cNvSpPr/>
            <p:nvPr/>
          </p:nvSpPr>
          <p:spPr>
            <a:xfrm>
              <a:off x="9926420" y="1865357"/>
              <a:ext cx="2368968" cy="3254668"/>
            </a:xfrm>
            <a:custGeom>
              <a:avLst/>
              <a:gdLst/>
              <a:ahLst/>
              <a:cxnLst/>
              <a:rect l="l" t="t" r="r" b="b"/>
              <a:pathLst>
                <a:path w="37245" h="51170" extrusionOk="0">
                  <a:moveTo>
                    <a:pt x="21505" y="1"/>
                  </a:moveTo>
                  <a:cubicBezTo>
                    <a:pt x="15199" y="2073"/>
                    <a:pt x="9035" y="4569"/>
                    <a:pt x="3064" y="7491"/>
                  </a:cubicBezTo>
                  <a:cubicBezTo>
                    <a:pt x="2240" y="8507"/>
                    <a:pt x="1931" y="9743"/>
                    <a:pt x="2214" y="10862"/>
                  </a:cubicBezTo>
                  <a:lnTo>
                    <a:pt x="2253" y="11030"/>
                  </a:lnTo>
                  <a:cubicBezTo>
                    <a:pt x="3038" y="12342"/>
                    <a:pt x="5058" y="14697"/>
                    <a:pt x="7401" y="17233"/>
                  </a:cubicBezTo>
                  <a:cubicBezTo>
                    <a:pt x="6912" y="17825"/>
                    <a:pt x="6423" y="18417"/>
                    <a:pt x="5921" y="19009"/>
                  </a:cubicBezTo>
                  <a:cubicBezTo>
                    <a:pt x="4930" y="19575"/>
                    <a:pt x="3926" y="20154"/>
                    <a:pt x="2935" y="20759"/>
                  </a:cubicBezTo>
                  <a:cubicBezTo>
                    <a:pt x="2510" y="21480"/>
                    <a:pt x="2330" y="22316"/>
                    <a:pt x="2433" y="23153"/>
                  </a:cubicBezTo>
                  <a:cubicBezTo>
                    <a:pt x="1609" y="24156"/>
                    <a:pt x="786" y="25134"/>
                    <a:pt x="1" y="26125"/>
                  </a:cubicBezTo>
                  <a:cubicBezTo>
                    <a:pt x="400" y="26190"/>
                    <a:pt x="799" y="26267"/>
                    <a:pt x="1198" y="26331"/>
                  </a:cubicBezTo>
                  <a:cubicBezTo>
                    <a:pt x="1558" y="27129"/>
                    <a:pt x="1751" y="27979"/>
                    <a:pt x="1777" y="28854"/>
                  </a:cubicBezTo>
                  <a:lnTo>
                    <a:pt x="400" y="30449"/>
                  </a:lnTo>
                  <a:cubicBezTo>
                    <a:pt x="400" y="30449"/>
                    <a:pt x="1017" y="30501"/>
                    <a:pt x="2291" y="30745"/>
                  </a:cubicBezTo>
                  <a:cubicBezTo>
                    <a:pt x="2291" y="31196"/>
                    <a:pt x="2356" y="31646"/>
                    <a:pt x="2485" y="32084"/>
                  </a:cubicBezTo>
                  <a:lnTo>
                    <a:pt x="2536" y="32264"/>
                  </a:lnTo>
                  <a:cubicBezTo>
                    <a:pt x="2626" y="32418"/>
                    <a:pt x="2729" y="32586"/>
                    <a:pt x="2858" y="32766"/>
                  </a:cubicBezTo>
                  <a:cubicBezTo>
                    <a:pt x="2613" y="33049"/>
                    <a:pt x="2382" y="33332"/>
                    <a:pt x="2137" y="33628"/>
                  </a:cubicBezTo>
                  <a:cubicBezTo>
                    <a:pt x="2497" y="33705"/>
                    <a:pt x="2871" y="33795"/>
                    <a:pt x="3244" y="33886"/>
                  </a:cubicBezTo>
                  <a:cubicBezTo>
                    <a:pt x="3488" y="34786"/>
                    <a:pt x="3566" y="35726"/>
                    <a:pt x="3463" y="36652"/>
                  </a:cubicBezTo>
                  <a:lnTo>
                    <a:pt x="1931" y="38377"/>
                  </a:lnTo>
                  <a:cubicBezTo>
                    <a:pt x="1931" y="38377"/>
                    <a:pt x="3089" y="38531"/>
                    <a:pt x="5483" y="39265"/>
                  </a:cubicBezTo>
                  <a:lnTo>
                    <a:pt x="5226" y="40784"/>
                  </a:lnTo>
                  <a:lnTo>
                    <a:pt x="5226" y="40784"/>
                  </a:lnTo>
                  <a:lnTo>
                    <a:pt x="6255" y="40320"/>
                  </a:lnTo>
                  <a:lnTo>
                    <a:pt x="7182" y="41581"/>
                  </a:lnTo>
                  <a:lnTo>
                    <a:pt x="7401" y="39908"/>
                  </a:lnTo>
                  <a:cubicBezTo>
                    <a:pt x="7967" y="40101"/>
                    <a:pt x="8572" y="40333"/>
                    <a:pt x="9228" y="40590"/>
                  </a:cubicBezTo>
                  <a:cubicBezTo>
                    <a:pt x="11828" y="43538"/>
                    <a:pt x="14607" y="46549"/>
                    <a:pt x="16512" y="48595"/>
                  </a:cubicBezTo>
                  <a:cubicBezTo>
                    <a:pt x="17992" y="50191"/>
                    <a:pt x="18931" y="51169"/>
                    <a:pt x="18931" y="51169"/>
                  </a:cubicBezTo>
                  <a:cubicBezTo>
                    <a:pt x="19807" y="50731"/>
                    <a:pt x="20643" y="50307"/>
                    <a:pt x="21441" y="49921"/>
                  </a:cubicBezTo>
                  <a:lnTo>
                    <a:pt x="21583" y="50474"/>
                  </a:lnTo>
                  <a:lnTo>
                    <a:pt x="23075" y="49612"/>
                  </a:lnTo>
                  <a:lnTo>
                    <a:pt x="22972" y="49187"/>
                  </a:lnTo>
                  <a:cubicBezTo>
                    <a:pt x="31981" y="44953"/>
                    <a:pt x="36228" y="44426"/>
                    <a:pt x="36228" y="44426"/>
                  </a:cubicBezTo>
                  <a:lnTo>
                    <a:pt x="34709" y="42701"/>
                  </a:lnTo>
                  <a:cubicBezTo>
                    <a:pt x="34606" y="41774"/>
                    <a:pt x="34684" y="40835"/>
                    <a:pt x="34915" y="39934"/>
                  </a:cubicBezTo>
                  <a:cubicBezTo>
                    <a:pt x="35288" y="39844"/>
                    <a:pt x="35662" y="39754"/>
                    <a:pt x="36035" y="39677"/>
                  </a:cubicBezTo>
                  <a:cubicBezTo>
                    <a:pt x="34593" y="37952"/>
                    <a:pt x="33101" y="36215"/>
                    <a:pt x="31582" y="34478"/>
                  </a:cubicBezTo>
                  <a:cubicBezTo>
                    <a:pt x="35378" y="32895"/>
                    <a:pt x="37244" y="32521"/>
                    <a:pt x="37244" y="32521"/>
                  </a:cubicBezTo>
                  <a:lnTo>
                    <a:pt x="35597" y="31093"/>
                  </a:lnTo>
                  <a:cubicBezTo>
                    <a:pt x="35430" y="30256"/>
                    <a:pt x="35430" y="29407"/>
                    <a:pt x="35610" y="28571"/>
                  </a:cubicBezTo>
                  <a:cubicBezTo>
                    <a:pt x="35970" y="28468"/>
                    <a:pt x="36331" y="28365"/>
                    <a:pt x="36704" y="28249"/>
                  </a:cubicBezTo>
                  <a:cubicBezTo>
                    <a:pt x="36202" y="27798"/>
                    <a:pt x="35700" y="27335"/>
                    <a:pt x="35185" y="26885"/>
                  </a:cubicBezTo>
                  <a:cubicBezTo>
                    <a:pt x="35353" y="26640"/>
                    <a:pt x="35507" y="26409"/>
                    <a:pt x="35623" y="26203"/>
                  </a:cubicBezTo>
                  <a:lnTo>
                    <a:pt x="35674" y="26022"/>
                  </a:lnTo>
                  <a:cubicBezTo>
                    <a:pt x="36061" y="24774"/>
                    <a:pt x="35880" y="23423"/>
                    <a:pt x="35185" y="22329"/>
                  </a:cubicBezTo>
                  <a:cubicBezTo>
                    <a:pt x="34799" y="22110"/>
                    <a:pt x="34413" y="21904"/>
                    <a:pt x="34040" y="21698"/>
                  </a:cubicBezTo>
                  <a:cubicBezTo>
                    <a:pt x="34761" y="21505"/>
                    <a:pt x="35507" y="21338"/>
                    <a:pt x="36254" y="21222"/>
                  </a:cubicBezTo>
                  <a:lnTo>
                    <a:pt x="34825" y="19678"/>
                  </a:lnTo>
                  <a:cubicBezTo>
                    <a:pt x="34799" y="18816"/>
                    <a:pt x="34954" y="17953"/>
                    <a:pt x="35288" y="17156"/>
                  </a:cubicBezTo>
                  <a:cubicBezTo>
                    <a:pt x="35674" y="17053"/>
                    <a:pt x="36073" y="16975"/>
                    <a:pt x="36472" y="16885"/>
                  </a:cubicBezTo>
                  <a:cubicBezTo>
                    <a:pt x="31569" y="11300"/>
                    <a:pt x="25958" y="5753"/>
                    <a:pt x="2150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9" name="Google Shape;1319;p52"/>
            <p:cNvSpPr/>
            <p:nvPr/>
          </p:nvSpPr>
          <p:spPr>
            <a:xfrm>
              <a:off x="9898625" y="1841950"/>
              <a:ext cx="2427040" cy="3301545"/>
            </a:xfrm>
            <a:custGeom>
              <a:avLst/>
              <a:gdLst/>
              <a:ahLst/>
              <a:cxnLst/>
              <a:rect l="l" t="t" r="r" b="b"/>
              <a:pathLst>
                <a:path w="38158" h="51907" extrusionOk="0">
                  <a:moveTo>
                    <a:pt x="21913" y="794"/>
                  </a:moveTo>
                  <a:cubicBezTo>
                    <a:pt x="26356" y="6491"/>
                    <a:pt x="31485" y="11582"/>
                    <a:pt x="36269" y="16976"/>
                  </a:cubicBezTo>
                  <a:lnTo>
                    <a:pt x="36269" y="16976"/>
                  </a:lnTo>
                  <a:cubicBezTo>
                    <a:pt x="35820" y="17048"/>
                    <a:pt x="35461" y="17137"/>
                    <a:pt x="35288" y="17626"/>
                  </a:cubicBezTo>
                  <a:cubicBezTo>
                    <a:pt x="35056" y="18296"/>
                    <a:pt x="34760" y="19338"/>
                    <a:pt x="34940" y="20007"/>
                  </a:cubicBezTo>
                  <a:cubicBezTo>
                    <a:pt x="35030" y="20329"/>
                    <a:pt x="35365" y="20586"/>
                    <a:pt x="35584" y="20831"/>
                  </a:cubicBezTo>
                  <a:lnTo>
                    <a:pt x="36036" y="21315"/>
                  </a:lnTo>
                  <a:lnTo>
                    <a:pt x="36036" y="21315"/>
                  </a:lnTo>
                  <a:cubicBezTo>
                    <a:pt x="35457" y="21422"/>
                    <a:pt x="34880" y="21556"/>
                    <a:pt x="34310" y="21706"/>
                  </a:cubicBezTo>
                  <a:cubicBezTo>
                    <a:pt x="33949" y="21796"/>
                    <a:pt x="34233" y="22311"/>
                    <a:pt x="34438" y="22427"/>
                  </a:cubicBezTo>
                  <a:cubicBezTo>
                    <a:pt x="34760" y="22594"/>
                    <a:pt x="35172" y="22748"/>
                    <a:pt x="35429" y="22993"/>
                  </a:cubicBezTo>
                  <a:cubicBezTo>
                    <a:pt x="35751" y="23315"/>
                    <a:pt x="35893" y="24010"/>
                    <a:pt x="35944" y="24434"/>
                  </a:cubicBezTo>
                  <a:cubicBezTo>
                    <a:pt x="36073" y="25322"/>
                    <a:pt x="35867" y="26223"/>
                    <a:pt x="35352" y="26957"/>
                  </a:cubicBezTo>
                  <a:cubicBezTo>
                    <a:pt x="35211" y="27163"/>
                    <a:pt x="35365" y="27420"/>
                    <a:pt x="35519" y="27549"/>
                  </a:cubicBezTo>
                  <a:cubicBezTo>
                    <a:pt x="35825" y="27823"/>
                    <a:pt x="36130" y="28102"/>
                    <a:pt x="36436" y="28382"/>
                  </a:cubicBezTo>
                  <a:lnTo>
                    <a:pt x="36436" y="28382"/>
                  </a:lnTo>
                  <a:cubicBezTo>
                    <a:pt x="36044" y="28472"/>
                    <a:pt x="35733" y="28590"/>
                    <a:pt x="35661" y="29067"/>
                  </a:cubicBezTo>
                  <a:cubicBezTo>
                    <a:pt x="35558" y="29736"/>
                    <a:pt x="35429" y="30856"/>
                    <a:pt x="35738" y="31500"/>
                  </a:cubicBezTo>
                  <a:cubicBezTo>
                    <a:pt x="35893" y="31834"/>
                    <a:pt x="36304" y="32092"/>
                    <a:pt x="36575" y="32323"/>
                  </a:cubicBezTo>
                  <a:lnTo>
                    <a:pt x="36954" y="32654"/>
                  </a:lnTo>
                  <a:lnTo>
                    <a:pt x="36954" y="32654"/>
                  </a:lnTo>
                  <a:cubicBezTo>
                    <a:pt x="35184" y="33075"/>
                    <a:pt x="33449" y="33813"/>
                    <a:pt x="31787" y="34498"/>
                  </a:cubicBezTo>
                  <a:cubicBezTo>
                    <a:pt x="31569" y="34588"/>
                    <a:pt x="31749" y="34961"/>
                    <a:pt x="31839" y="35064"/>
                  </a:cubicBezTo>
                  <a:cubicBezTo>
                    <a:pt x="33187" y="36622"/>
                    <a:pt x="34535" y="38179"/>
                    <a:pt x="35864" y="39755"/>
                  </a:cubicBezTo>
                  <a:lnTo>
                    <a:pt x="35864" y="39755"/>
                  </a:lnTo>
                  <a:cubicBezTo>
                    <a:pt x="35403" y="39832"/>
                    <a:pt x="35059" y="39912"/>
                    <a:pt x="34940" y="40444"/>
                  </a:cubicBezTo>
                  <a:cubicBezTo>
                    <a:pt x="34773" y="41293"/>
                    <a:pt x="34734" y="42155"/>
                    <a:pt x="34825" y="43018"/>
                  </a:cubicBezTo>
                  <a:cubicBezTo>
                    <a:pt x="34842" y="43145"/>
                    <a:pt x="34920" y="43257"/>
                    <a:pt x="35017" y="43331"/>
                  </a:cubicBezTo>
                  <a:lnTo>
                    <a:pt x="35017" y="43331"/>
                  </a:lnTo>
                  <a:lnTo>
                    <a:pt x="36034" y="44495"/>
                  </a:lnTo>
                  <a:lnTo>
                    <a:pt x="36034" y="44495"/>
                  </a:lnTo>
                  <a:cubicBezTo>
                    <a:pt x="35078" y="44663"/>
                    <a:pt x="34126" y="44958"/>
                    <a:pt x="33203" y="45244"/>
                  </a:cubicBezTo>
                  <a:cubicBezTo>
                    <a:pt x="29767" y="46286"/>
                    <a:pt x="26447" y="47689"/>
                    <a:pt x="23204" y="49208"/>
                  </a:cubicBezTo>
                  <a:cubicBezTo>
                    <a:pt x="23101" y="49259"/>
                    <a:pt x="23088" y="49414"/>
                    <a:pt x="23101" y="49504"/>
                  </a:cubicBezTo>
                  <a:lnTo>
                    <a:pt x="23159" y="49718"/>
                  </a:lnTo>
                  <a:lnTo>
                    <a:pt x="23159" y="49718"/>
                  </a:lnTo>
                  <a:lnTo>
                    <a:pt x="22171" y="50288"/>
                  </a:lnTo>
                  <a:lnTo>
                    <a:pt x="22171" y="50288"/>
                  </a:lnTo>
                  <a:cubicBezTo>
                    <a:pt x="22114" y="50120"/>
                    <a:pt x="21972" y="49912"/>
                    <a:pt x="21790" y="49912"/>
                  </a:cubicBezTo>
                  <a:cubicBezTo>
                    <a:pt x="21752" y="49912"/>
                    <a:pt x="21713" y="49921"/>
                    <a:pt x="21672" y="49941"/>
                  </a:cubicBezTo>
                  <a:cubicBezTo>
                    <a:pt x="20894" y="50324"/>
                    <a:pt x="20117" y="50707"/>
                    <a:pt x="19339" y="51110"/>
                  </a:cubicBezTo>
                  <a:lnTo>
                    <a:pt x="19339" y="51110"/>
                  </a:lnTo>
                  <a:cubicBezTo>
                    <a:pt x="17836" y="49518"/>
                    <a:pt x="16345" y="47915"/>
                    <a:pt x="14877" y="46299"/>
                  </a:cubicBezTo>
                  <a:cubicBezTo>
                    <a:pt x="13757" y="45090"/>
                    <a:pt x="12651" y="43880"/>
                    <a:pt x="11557" y="42657"/>
                  </a:cubicBezTo>
                  <a:cubicBezTo>
                    <a:pt x="11003" y="42040"/>
                    <a:pt x="10489" y="41229"/>
                    <a:pt x="9845" y="40727"/>
                  </a:cubicBezTo>
                  <a:cubicBezTo>
                    <a:pt x="9318" y="40315"/>
                    <a:pt x="8481" y="40148"/>
                    <a:pt x="7863" y="39929"/>
                  </a:cubicBezTo>
                  <a:cubicBezTo>
                    <a:pt x="7828" y="39911"/>
                    <a:pt x="7790" y="39903"/>
                    <a:pt x="7755" y="39903"/>
                  </a:cubicBezTo>
                  <a:cubicBezTo>
                    <a:pt x="7636" y="39903"/>
                    <a:pt x="7532" y="39993"/>
                    <a:pt x="7542" y="40122"/>
                  </a:cubicBezTo>
                  <a:lnTo>
                    <a:pt x="7395" y="41181"/>
                  </a:lnTo>
                  <a:lnTo>
                    <a:pt x="7395" y="41181"/>
                  </a:lnTo>
                  <a:lnTo>
                    <a:pt x="6924" y="40547"/>
                  </a:lnTo>
                  <a:cubicBezTo>
                    <a:pt x="6842" y="40434"/>
                    <a:pt x="6728" y="40314"/>
                    <a:pt x="6595" y="40314"/>
                  </a:cubicBezTo>
                  <a:cubicBezTo>
                    <a:pt x="6560" y="40314"/>
                    <a:pt x="6524" y="40322"/>
                    <a:pt x="6486" y="40341"/>
                  </a:cubicBezTo>
                  <a:lnTo>
                    <a:pt x="6105" y="40508"/>
                  </a:lnTo>
                  <a:lnTo>
                    <a:pt x="6105" y="40508"/>
                  </a:lnTo>
                  <a:lnTo>
                    <a:pt x="6216" y="39852"/>
                  </a:lnTo>
                  <a:cubicBezTo>
                    <a:pt x="6268" y="39594"/>
                    <a:pt x="6113" y="39337"/>
                    <a:pt x="5856" y="39260"/>
                  </a:cubicBezTo>
                  <a:cubicBezTo>
                    <a:pt x="4965" y="38992"/>
                    <a:pt x="4058" y="38702"/>
                    <a:pt x="3137" y="38512"/>
                  </a:cubicBezTo>
                  <a:lnTo>
                    <a:pt x="3137" y="38512"/>
                  </a:lnTo>
                  <a:cubicBezTo>
                    <a:pt x="3639" y="38024"/>
                    <a:pt x="4184" y="37473"/>
                    <a:pt x="4221" y="36853"/>
                  </a:cubicBezTo>
                  <a:cubicBezTo>
                    <a:pt x="4299" y="36042"/>
                    <a:pt x="4221" y="35219"/>
                    <a:pt x="4015" y="34434"/>
                  </a:cubicBezTo>
                  <a:cubicBezTo>
                    <a:pt x="3899" y="34006"/>
                    <a:pt x="3608" y="33851"/>
                    <a:pt x="3252" y="33761"/>
                  </a:cubicBezTo>
                  <a:lnTo>
                    <a:pt x="3252" y="33761"/>
                  </a:lnTo>
                  <a:lnTo>
                    <a:pt x="3539" y="33417"/>
                  </a:lnTo>
                  <a:cubicBezTo>
                    <a:pt x="3642" y="33301"/>
                    <a:pt x="3578" y="33095"/>
                    <a:pt x="3513" y="32980"/>
                  </a:cubicBezTo>
                  <a:cubicBezTo>
                    <a:pt x="3179" y="32465"/>
                    <a:pt x="3012" y="31860"/>
                    <a:pt x="3024" y="31255"/>
                  </a:cubicBezTo>
                  <a:cubicBezTo>
                    <a:pt x="3037" y="31011"/>
                    <a:pt x="2883" y="30805"/>
                    <a:pt x="2651" y="30740"/>
                  </a:cubicBezTo>
                  <a:cubicBezTo>
                    <a:pt x="2308" y="30676"/>
                    <a:pt x="1961" y="30608"/>
                    <a:pt x="1612" y="30549"/>
                  </a:cubicBezTo>
                  <a:lnTo>
                    <a:pt x="1612" y="30549"/>
                  </a:lnTo>
                  <a:cubicBezTo>
                    <a:pt x="2068" y="30084"/>
                    <a:pt x="2530" y="29563"/>
                    <a:pt x="2484" y="28977"/>
                  </a:cubicBezTo>
                  <a:cubicBezTo>
                    <a:pt x="2445" y="28218"/>
                    <a:pt x="2265" y="27484"/>
                    <a:pt x="1969" y="26789"/>
                  </a:cubicBezTo>
                  <a:cubicBezTo>
                    <a:pt x="1796" y="26420"/>
                    <a:pt x="1495" y="26294"/>
                    <a:pt x="1149" y="26232"/>
                  </a:cubicBezTo>
                  <a:lnTo>
                    <a:pt x="1149" y="26232"/>
                  </a:lnTo>
                  <a:cubicBezTo>
                    <a:pt x="1615" y="25658"/>
                    <a:pt x="2082" y="25085"/>
                    <a:pt x="2548" y="24512"/>
                  </a:cubicBezTo>
                  <a:cubicBezTo>
                    <a:pt x="2754" y="24254"/>
                    <a:pt x="3076" y="23997"/>
                    <a:pt x="3166" y="23675"/>
                  </a:cubicBezTo>
                  <a:cubicBezTo>
                    <a:pt x="3230" y="23456"/>
                    <a:pt x="3127" y="23096"/>
                    <a:pt x="3153" y="22864"/>
                  </a:cubicBezTo>
                  <a:cubicBezTo>
                    <a:pt x="3166" y="22568"/>
                    <a:pt x="3243" y="22272"/>
                    <a:pt x="3346" y="22002"/>
                  </a:cubicBezTo>
                  <a:cubicBezTo>
                    <a:pt x="3784" y="21024"/>
                    <a:pt x="5238" y="20483"/>
                    <a:pt x="6139" y="19969"/>
                  </a:cubicBezTo>
                  <a:cubicBezTo>
                    <a:pt x="6950" y="19505"/>
                    <a:pt x="7490" y="18630"/>
                    <a:pt x="8082" y="17910"/>
                  </a:cubicBezTo>
                  <a:cubicBezTo>
                    <a:pt x="8211" y="17768"/>
                    <a:pt x="8095" y="17511"/>
                    <a:pt x="7992" y="17395"/>
                  </a:cubicBezTo>
                  <a:cubicBezTo>
                    <a:pt x="6345" y="15606"/>
                    <a:pt x="4620" y="13804"/>
                    <a:pt x="3243" y="11797"/>
                  </a:cubicBezTo>
                  <a:cubicBezTo>
                    <a:pt x="2638" y="10896"/>
                    <a:pt x="2793" y="9776"/>
                    <a:pt x="3282" y="8837"/>
                  </a:cubicBezTo>
                  <a:cubicBezTo>
                    <a:pt x="3668" y="8129"/>
                    <a:pt x="4324" y="7884"/>
                    <a:pt x="5019" y="7563"/>
                  </a:cubicBezTo>
                  <a:cubicBezTo>
                    <a:pt x="5637" y="7267"/>
                    <a:pt x="6242" y="6984"/>
                    <a:pt x="6872" y="6700"/>
                  </a:cubicBezTo>
                  <a:cubicBezTo>
                    <a:pt x="11777" y="4459"/>
                    <a:pt x="16794" y="2494"/>
                    <a:pt x="21913" y="794"/>
                  </a:cubicBezTo>
                  <a:close/>
                  <a:moveTo>
                    <a:pt x="21850" y="0"/>
                  </a:moveTo>
                  <a:cubicBezTo>
                    <a:pt x="21833" y="0"/>
                    <a:pt x="21816" y="3"/>
                    <a:pt x="21801" y="8"/>
                  </a:cubicBezTo>
                  <a:cubicBezTo>
                    <a:pt x="16074" y="1900"/>
                    <a:pt x="10463" y="4127"/>
                    <a:pt x="5006" y="6688"/>
                  </a:cubicBezTo>
                  <a:cubicBezTo>
                    <a:pt x="4453" y="6945"/>
                    <a:pt x="3694" y="7164"/>
                    <a:pt x="3230" y="7563"/>
                  </a:cubicBezTo>
                  <a:cubicBezTo>
                    <a:pt x="2793" y="7923"/>
                    <a:pt x="2484" y="8747"/>
                    <a:pt x="2355" y="9274"/>
                  </a:cubicBezTo>
                  <a:cubicBezTo>
                    <a:pt x="2136" y="10149"/>
                    <a:pt x="2162" y="11115"/>
                    <a:pt x="2651" y="11861"/>
                  </a:cubicBezTo>
                  <a:cubicBezTo>
                    <a:pt x="3992" y="13921"/>
                    <a:pt x="5725" y="15738"/>
                    <a:pt x="7380" y="17542"/>
                  </a:cubicBezTo>
                  <a:lnTo>
                    <a:pt x="7380" y="17542"/>
                  </a:lnTo>
                  <a:lnTo>
                    <a:pt x="6551" y="18540"/>
                  </a:lnTo>
                  <a:cubicBezTo>
                    <a:pt x="6126" y="19042"/>
                    <a:pt x="5624" y="19351"/>
                    <a:pt x="5058" y="19673"/>
                  </a:cubicBezTo>
                  <a:cubicBezTo>
                    <a:pt x="4311" y="20097"/>
                    <a:pt x="3230" y="20471"/>
                    <a:pt x="2870" y="21294"/>
                  </a:cubicBezTo>
                  <a:cubicBezTo>
                    <a:pt x="2523" y="22079"/>
                    <a:pt x="2728" y="23019"/>
                    <a:pt x="2227" y="23688"/>
                  </a:cubicBezTo>
                  <a:cubicBezTo>
                    <a:pt x="1583" y="24550"/>
                    <a:pt x="850" y="25361"/>
                    <a:pt x="180" y="26197"/>
                  </a:cubicBezTo>
                  <a:cubicBezTo>
                    <a:pt x="0" y="26416"/>
                    <a:pt x="270" y="26828"/>
                    <a:pt x="502" y="26867"/>
                  </a:cubicBezTo>
                  <a:cubicBezTo>
                    <a:pt x="829" y="26919"/>
                    <a:pt x="1157" y="26972"/>
                    <a:pt x="1484" y="27032"/>
                  </a:cubicBezTo>
                  <a:lnTo>
                    <a:pt x="1484" y="27032"/>
                  </a:lnTo>
                  <a:cubicBezTo>
                    <a:pt x="1763" y="27661"/>
                    <a:pt x="2067" y="28595"/>
                    <a:pt x="1802" y="29093"/>
                  </a:cubicBezTo>
                  <a:cubicBezTo>
                    <a:pt x="1519" y="29608"/>
                    <a:pt x="965" y="30071"/>
                    <a:pt x="579" y="30521"/>
                  </a:cubicBezTo>
                  <a:cubicBezTo>
                    <a:pt x="399" y="30727"/>
                    <a:pt x="669" y="31165"/>
                    <a:pt x="901" y="31178"/>
                  </a:cubicBezTo>
                  <a:cubicBezTo>
                    <a:pt x="1417" y="31230"/>
                    <a:pt x="1932" y="31317"/>
                    <a:pt x="2441" y="31418"/>
                  </a:cubicBezTo>
                  <a:lnTo>
                    <a:pt x="2441" y="31418"/>
                  </a:lnTo>
                  <a:cubicBezTo>
                    <a:pt x="2489" y="31984"/>
                    <a:pt x="2621" y="32489"/>
                    <a:pt x="2898" y="32991"/>
                  </a:cubicBezTo>
                  <a:lnTo>
                    <a:pt x="2898" y="32991"/>
                  </a:lnTo>
                  <a:lnTo>
                    <a:pt x="2304" y="33713"/>
                  </a:lnTo>
                  <a:cubicBezTo>
                    <a:pt x="2111" y="33932"/>
                    <a:pt x="2394" y="34318"/>
                    <a:pt x="2626" y="34369"/>
                  </a:cubicBezTo>
                  <a:cubicBezTo>
                    <a:pt x="2911" y="34428"/>
                    <a:pt x="3188" y="34495"/>
                    <a:pt x="3470" y="34563"/>
                  </a:cubicBezTo>
                  <a:lnTo>
                    <a:pt x="3470" y="34563"/>
                  </a:lnTo>
                  <a:cubicBezTo>
                    <a:pt x="3664" y="35313"/>
                    <a:pt x="3825" y="36406"/>
                    <a:pt x="3423" y="36956"/>
                  </a:cubicBezTo>
                  <a:cubicBezTo>
                    <a:pt x="3024" y="37497"/>
                    <a:pt x="2535" y="37960"/>
                    <a:pt x="2098" y="38462"/>
                  </a:cubicBezTo>
                  <a:cubicBezTo>
                    <a:pt x="1918" y="38668"/>
                    <a:pt x="2188" y="39092"/>
                    <a:pt x="2420" y="39118"/>
                  </a:cubicBezTo>
                  <a:cubicBezTo>
                    <a:pt x="3477" y="39264"/>
                    <a:pt x="4515" y="39568"/>
                    <a:pt x="5533" y="39874"/>
                  </a:cubicBezTo>
                  <a:lnTo>
                    <a:pt x="5533" y="39874"/>
                  </a:lnTo>
                  <a:lnTo>
                    <a:pt x="5354" y="40933"/>
                  </a:lnTo>
                  <a:cubicBezTo>
                    <a:pt x="5309" y="41156"/>
                    <a:pt x="5478" y="41526"/>
                    <a:pt x="5734" y="41526"/>
                  </a:cubicBezTo>
                  <a:cubicBezTo>
                    <a:pt x="5773" y="41526"/>
                    <a:pt x="5814" y="41518"/>
                    <a:pt x="5856" y="41499"/>
                  </a:cubicBezTo>
                  <a:lnTo>
                    <a:pt x="6665" y="41135"/>
                  </a:lnTo>
                  <a:lnTo>
                    <a:pt x="6665" y="41135"/>
                  </a:lnTo>
                  <a:lnTo>
                    <a:pt x="7374" y="42091"/>
                  </a:lnTo>
                  <a:cubicBezTo>
                    <a:pt x="7455" y="42208"/>
                    <a:pt x="7602" y="42313"/>
                    <a:pt x="7723" y="42313"/>
                  </a:cubicBezTo>
                  <a:cubicBezTo>
                    <a:pt x="7815" y="42313"/>
                    <a:pt x="7893" y="42252"/>
                    <a:pt x="7915" y="42091"/>
                  </a:cubicBezTo>
                  <a:lnTo>
                    <a:pt x="8117" y="40710"/>
                  </a:lnTo>
                  <a:lnTo>
                    <a:pt x="8117" y="40710"/>
                  </a:lnTo>
                  <a:cubicBezTo>
                    <a:pt x="8768" y="40933"/>
                    <a:pt x="9439" y="41133"/>
                    <a:pt x="9922" y="41628"/>
                  </a:cubicBezTo>
                  <a:cubicBezTo>
                    <a:pt x="10514" y="42245"/>
                    <a:pt x="11068" y="42915"/>
                    <a:pt x="11634" y="43558"/>
                  </a:cubicBezTo>
                  <a:cubicBezTo>
                    <a:pt x="12689" y="44729"/>
                    <a:pt x="13745" y="45900"/>
                    <a:pt x="14813" y="47059"/>
                  </a:cubicBezTo>
                  <a:cubicBezTo>
                    <a:pt x="16254" y="48641"/>
                    <a:pt x="17721" y="50224"/>
                    <a:pt x="19214" y="51782"/>
                  </a:cubicBezTo>
                  <a:cubicBezTo>
                    <a:pt x="19269" y="51864"/>
                    <a:pt x="19362" y="51907"/>
                    <a:pt x="19462" y="51907"/>
                  </a:cubicBezTo>
                  <a:cubicBezTo>
                    <a:pt x="19504" y="51907"/>
                    <a:pt x="19546" y="51900"/>
                    <a:pt x="19587" y="51885"/>
                  </a:cubicBezTo>
                  <a:cubicBezTo>
                    <a:pt x="20291" y="51522"/>
                    <a:pt x="21005" y="51159"/>
                    <a:pt x="21727" y="50804"/>
                  </a:cubicBezTo>
                  <a:lnTo>
                    <a:pt x="21727" y="50804"/>
                  </a:lnTo>
                  <a:cubicBezTo>
                    <a:pt x="21775" y="50955"/>
                    <a:pt x="21930" y="51214"/>
                    <a:pt x="22117" y="51214"/>
                  </a:cubicBezTo>
                  <a:cubicBezTo>
                    <a:pt x="22156" y="51214"/>
                    <a:pt x="22197" y="51203"/>
                    <a:pt x="22238" y="51177"/>
                  </a:cubicBezTo>
                  <a:lnTo>
                    <a:pt x="23731" y="50327"/>
                  </a:lnTo>
                  <a:cubicBezTo>
                    <a:pt x="23821" y="50250"/>
                    <a:pt x="23860" y="50134"/>
                    <a:pt x="23821" y="50031"/>
                  </a:cubicBezTo>
                  <a:lnTo>
                    <a:pt x="23772" y="49830"/>
                  </a:lnTo>
                  <a:lnTo>
                    <a:pt x="23772" y="49830"/>
                  </a:lnTo>
                  <a:cubicBezTo>
                    <a:pt x="26978" y="48339"/>
                    <a:pt x="30247" y="46952"/>
                    <a:pt x="33628" y="45939"/>
                  </a:cubicBezTo>
                  <a:cubicBezTo>
                    <a:pt x="34657" y="45630"/>
                    <a:pt x="35738" y="45295"/>
                    <a:pt x="36806" y="45167"/>
                  </a:cubicBezTo>
                  <a:cubicBezTo>
                    <a:pt x="37102" y="45128"/>
                    <a:pt x="36948" y="44691"/>
                    <a:pt x="36832" y="44562"/>
                  </a:cubicBezTo>
                  <a:lnTo>
                    <a:pt x="35442" y="42983"/>
                  </a:lnTo>
                  <a:lnTo>
                    <a:pt x="35442" y="42983"/>
                  </a:lnTo>
                  <a:cubicBezTo>
                    <a:pt x="35383" y="42293"/>
                    <a:pt x="35425" y="41583"/>
                    <a:pt x="35558" y="40907"/>
                  </a:cubicBezTo>
                  <a:cubicBezTo>
                    <a:pt x="35571" y="40843"/>
                    <a:pt x="35597" y="40598"/>
                    <a:pt x="35648" y="40547"/>
                  </a:cubicBezTo>
                  <a:cubicBezTo>
                    <a:pt x="35706" y="40592"/>
                    <a:pt x="35777" y="40614"/>
                    <a:pt x="35849" y="40614"/>
                  </a:cubicBezTo>
                  <a:cubicBezTo>
                    <a:pt x="35922" y="40614"/>
                    <a:pt x="35996" y="40592"/>
                    <a:pt x="36060" y="40547"/>
                  </a:cubicBezTo>
                  <a:lnTo>
                    <a:pt x="36613" y="40418"/>
                  </a:lnTo>
                  <a:cubicBezTo>
                    <a:pt x="36909" y="40354"/>
                    <a:pt x="36768" y="39968"/>
                    <a:pt x="36639" y="39826"/>
                  </a:cubicBezTo>
                  <a:cubicBezTo>
                    <a:pt x="35293" y="38221"/>
                    <a:pt x="33926" y="36637"/>
                    <a:pt x="32557" y="35055"/>
                  </a:cubicBezTo>
                  <a:lnTo>
                    <a:pt x="32557" y="35055"/>
                  </a:lnTo>
                  <a:cubicBezTo>
                    <a:pt x="34257" y="34350"/>
                    <a:pt x="36023" y="33625"/>
                    <a:pt x="37823" y="33263"/>
                  </a:cubicBezTo>
                  <a:cubicBezTo>
                    <a:pt x="38158" y="33198"/>
                    <a:pt x="37926" y="32735"/>
                    <a:pt x="37772" y="32606"/>
                  </a:cubicBezTo>
                  <a:cubicBezTo>
                    <a:pt x="37295" y="32182"/>
                    <a:pt x="36626" y="31783"/>
                    <a:pt x="36253" y="31281"/>
                  </a:cubicBezTo>
                  <a:cubicBezTo>
                    <a:pt x="36214" y="31233"/>
                    <a:pt x="36192" y="31211"/>
                    <a:pt x="36181" y="31201"/>
                  </a:cubicBezTo>
                  <a:lnTo>
                    <a:pt x="36181" y="31201"/>
                  </a:lnTo>
                  <a:cubicBezTo>
                    <a:pt x="36185" y="31203"/>
                    <a:pt x="36190" y="31205"/>
                    <a:pt x="36196" y="31205"/>
                  </a:cubicBezTo>
                  <a:cubicBezTo>
                    <a:pt x="36218" y="31205"/>
                    <a:pt x="36250" y="31183"/>
                    <a:pt x="36266" y="31075"/>
                  </a:cubicBezTo>
                  <a:cubicBezTo>
                    <a:pt x="36330" y="30689"/>
                    <a:pt x="36214" y="30238"/>
                    <a:pt x="36240" y="29827"/>
                  </a:cubicBezTo>
                  <a:cubicBezTo>
                    <a:pt x="36253" y="29698"/>
                    <a:pt x="36240" y="29350"/>
                    <a:pt x="36317" y="29247"/>
                  </a:cubicBezTo>
                  <a:cubicBezTo>
                    <a:pt x="36407" y="29144"/>
                    <a:pt x="37102" y="29054"/>
                    <a:pt x="37283" y="29003"/>
                  </a:cubicBezTo>
                  <a:cubicBezTo>
                    <a:pt x="37604" y="28900"/>
                    <a:pt x="37386" y="28475"/>
                    <a:pt x="37231" y="28334"/>
                  </a:cubicBezTo>
                  <a:cubicBezTo>
                    <a:pt x="36843" y="27976"/>
                    <a:pt x="36456" y="27626"/>
                    <a:pt x="36068" y="27271"/>
                  </a:cubicBezTo>
                  <a:lnTo>
                    <a:pt x="36068" y="27271"/>
                  </a:lnTo>
                  <a:cubicBezTo>
                    <a:pt x="36589" y="26374"/>
                    <a:pt x="36757" y="25318"/>
                    <a:pt x="36536" y="24293"/>
                  </a:cubicBezTo>
                  <a:cubicBezTo>
                    <a:pt x="36433" y="23727"/>
                    <a:pt x="36227" y="23173"/>
                    <a:pt x="35918" y="22671"/>
                  </a:cubicBezTo>
                  <a:cubicBezTo>
                    <a:pt x="35801" y="22491"/>
                    <a:pt x="35638" y="22351"/>
                    <a:pt x="35454" y="22233"/>
                  </a:cubicBezTo>
                  <a:lnTo>
                    <a:pt x="35454" y="22233"/>
                  </a:lnTo>
                  <a:cubicBezTo>
                    <a:pt x="35912" y="22127"/>
                    <a:pt x="36374" y="22035"/>
                    <a:pt x="36845" y="21963"/>
                  </a:cubicBezTo>
                  <a:cubicBezTo>
                    <a:pt x="37128" y="21925"/>
                    <a:pt x="36987" y="21500"/>
                    <a:pt x="36871" y="21371"/>
                  </a:cubicBezTo>
                  <a:lnTo>
                    <a:pt x="36317" y="20767"/>
                  </a:lnTo>
                  <a:cubicBezTo>
                    <a:pt x="36099" y="20548"/>
                    <a:pt x="35622" y="20187"/>
                    <a:pt x="35494" y="19904"/>
                  </a:cubicBezTo>
                  <a:cubicBezTo>
                    <a:pt x="35479" y="19860"/>
                    <a:pt x="35477" y="19848"/>
                    <a:pt x="35481" y="19848"/>
                  </a:cubicBezTo>
                  <a:cubicBezTo>
                    <a:pt x="35486" y="19848"/>
                    <a:pt x="35499" y="19870"/>
                    <a:pt x="35505" y="19870"/>
                  </a:cubicBezTo>
                  <a:cubicBezTo>
                    <a:pt x="35506" y="19870"/>
                    <a:pt x="35507" y="19869"/>
                    <a:pt x="35507" y="19866"/>
                  </a:cubicBezTo>
                  <a:cubicBezTo>
                    <a:pt x="35508" y="19881"/>
                    <a:pt x="35511" y="19888"/>
                    <a:pt x="35514" y="19888"/>
                  </a:cubicBezTo>
                  <a:cubicBezTo>
                    <a:pt x="35537" y="19888"/>
                    <a:pt x="35597" y="19525"/>
                    <a:pt x="35597" y="19480"/>
                  </a:cubicBezTo>
                  <a:cubicBezTo>
                    <a:pt x="35635" y="19081"/>
                    <a:pt x="35712" y="18695"/>
                    <a:pt x="35828" y="18309"/>
                  </a:cubicBezTo>
                  <a:cubicBezTo>
                    <a:pt x="35867" y="18193"/>
                    <a:pt x="35906" y="17897"/>
                    <a:pt x="35996" y="17819"/>
                  </a:cubicBezTo>
                  <a:cubicBezTo>
                    <a:pt x="36073" y="17742"/>
                    <a:pt x="36845" y="17678"/>
                    <a:pt x="37051" y="17639"/>
                  </a:cubicBezTo>
                  <a:cubicBezTo>
                    <a:pt x="37334" y="17575"/>
                    <a:pt x="37205" y="17189"/>
                    <a:pt x="37077" y="17034"/>
                  </a:cubicBezTo>
                  <a:cubicBezTo>
                    <a:pt x="32109" y="11385"/>
                    <a:pt x="26717" y="6096"/>
                    <a:pt x="22110" y="150"/>
                  </a:cubicBezTo>
                  <a:cubicBezTo>
                    <a:pt x="22066" y="84"/>
                    <a:pt x="21948" y="0"/>
                    <a:pt x="21850" y="0"/>
                  </a:cubicBezTo>
                  <a:close/>
                </a:path>
              </a:pathLst>
            </a:custGeom>
            <a:solidFill>
              <a:schemeClr val="lt2"/>
            </a:solidFill>
            <a:ln w="762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0" name="Google Shape;1320;p52"/>
            <p:cNvSpPr/>
            <p:nvPr/>
          </p:nvSpPr>
          <p:spPr>
            <a:xfrm>
              <a:off x="10087658" y="3671092"/>
              <a:ext cx="2143870" cy="1450512"/>
            </a:xfrm>
            <a:custGeom>
              <a:avLst/>
              <a:gdLst/>
              <a:ahLst/>
              <a:cxnLst/>
              <a:rect l="l" t="t" r="r" b="b"/>
              <a:pathLst>
                <a:path w="33706" h="22805" extrusionOk="0">
                  <a:moveTo>
                    <a:pt x="439" y="0"/>
                  </a:moveTo>
                  <a:lnTo>
                    <a:pt x="1" y="3887"/>
                  </a:lnTo>
                  <a:cubicBezTo>
                    <a:pt x="5303" y="11158"/>
                    <a:pt x="16409" y="22805"/>
                    <a:pt x="16409" y="22805"/>
                  </a:cubicBezTo>
                  <a:cubicBezTo>
                    <a:pt x="28185" y="16743"/>
                    <a:pt x="33706" y="16048"/>
                    <a:pt x="33706" y="16048"/>
                  </a:cubicBezTo>
                  <a:lnTo>
                    <a:pt x="32136" y="14285"/>
                  </a:lnTo>
                  <a:lnTo>
                    <a:pt x="28404" y="12599"/>
                  </a:lnTo>
                  <a:lnTo>
                    <a:pt x="43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1" name="Google Shape;1321;p52"/>
            <p:cNvSpPr/>
            <p:nvPr/>
          </p:nvSpPr>
          <p:spPr>
            <a:xfrm>
              <a:off x="11073211" y="4405343"/>
              <a:ext cx="1074861" cy="690878"/>
            </a:xfrm>
            <a:custGeom>
              <a:avLst/>
              <a:gdLst/>
              <a:ahLst/>
              <a:cxnLst/>
              <a:rect l="l" t="t" r="r" b="b"/>
              <a:pathLst>
                <a:path w="16899" h="10862" extrusionOk="0">
                  <a:moveTo>
                    <a:pt x="16898" y="0"/>
                  </a:moveTo>
                  <a:cubicBezTo>
                    <a:pt x="7799" y="1673"/>
                    <a:pt x="1" y="7065"/>
                    <a:pt x="1" y="7065"/>
                  </a:cubicBezTo>
                  <a:lnTo>
                    <a:pt x="541" y="10862"/>
                  </a:lnTo>
                  <a:cubicBezTo>
                    <a:pt x="5457" y="7413"/>
                    <a:pt x="16834" y="3707"/>
                    <a:pt x="16834" y="3707"/>
                  </a:cubicBezTo>
                  <a:cubicBezTo>
                    <a:pt x="16551" y="2484"/>
                    <a:pt x="16563" y="1210"/>
                    <a:pt x="168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2" name="Google Shape;1322;p52"/>
            <p:cNvSpPr/>
            <p:nvPr/>
          </p:nvSpPr>
          <p:spPr>
            <a:xfrm>
              <a:off x="10115517" y="3180764"/>
              <a:ext cx="2102909" cy="1674020"/>
            </a:xfrm>
            <a:custGeom>
              <a:avLst/>
              <a:gdLst/>
              <a:ahLst/>
              <a:cxnLst/>
              <a:rect l="l" t="t" r="r" b="b"/>
              <a:pathLst>
                <a:path w="33062" h="26319" extrusionOk="0">
                  <a:moveTo>
                    <a:pt x="17091" y="1"/>
                  </a:moveTo>
                  <a:cubicBezTo>
                    <a:pt x="11197" y="2098"/>
                    <a:pt x="5483" y="4672"/>
                    <a:pt x="1" y="7697"/>
                  </a:cubicBezTo>
                  <a:cubicBezTo>
                    <a:pt x="5341" y="13861"/>
                    <a:pt x="10759" y="20167"/>
                    <a:pt x="16100" y="26318"/>
                  </a:cubicBezTo>
                  <a:cubicBezTo>
                    <a:pt x="20875" y="22960"/>
                    <a:pt x="26807" y="20347"/>
                    <a:pt x="33062" y="18996"/>
                  </a:cubicBezTo>
                  <a:cubicBezTo>
                    <a:pt x="27837" y="12716"/>
                    <a:pt x="21917" y="6461"/>
                    <a:pt x="170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3" name="Google Shape;1323;p52"/>
            <p:cNvSpPr/>
            <p:nvPr/>
          </p:nvSpPr>
          <p:spPr>
            <a:xfrm>
              <a:off x="10170026" y="3646795"/>
              <a:ext cx="743797" cy="833862"/>
            </a:xfrm>
            <a:custGeom>
              <a:avLst/>
              <a:gdLst/>
              <a:ahLst/>
              <a:cxnLst/>
              <a:rect l="l" t="t" r="r" b="b"/>
              <a:pathLst>
                <a:path w="11694" h="13110" extrusionOk="0">
                  <a:moveTo>
                    <a:pt x="106" y="0"/>
                  </a:moveTo>
                  <a:cubicBezTo>
                    <a:pt x="34" y="0"/>
                    <a:pt x="1" y="92"/>
                    <a:pt x="83" y="215"/>
                  </a:cubicBezTo>
                  <a:lnTo>
                    <a:pt x="96" y="215"/>
                  </a:lnTo>
                  <a:cubicBezTo>
                    <a:pt x="1679" y="2467"/>
                    <a:pt x="3635" y="4436"/>
                    <a:pt x="5488" y="6457"/>
                  </a:cubicBezTo>
                  <a:lnTo>
                    <a:pt x="11511" y="13033"/>
                  </a:lnTo>
                  <a:cubicBezTo>
                    <a:pt x="11559" y="13088"/>
                    <a:pt x="11596" y="13110"/>
                    <a:pt x="11622" y="13110"/>
                  </a:cubicBezTo>
                  <a:cubicBezTo>
                    <a:pt x="11694" y="13110"/>
                    <a:pt x="11683" y="12944"/>
                    <a:pt x="11588" y="12840"/>
                  </a:cubicBezTo>
                  <a:lnTo>
                    <a:pt x="5784" y="6495"/>
                  </a:lnTo>
                  <a:cubicBezTo>
                    <a:pt x="3892" y="4423"/>
                    <a:pt x="1872" y="2416"/>
                    <a:pt x="250" y="99"/>
                  </a:cubicBezTo>
                  <a:cubicBezTo>
                    <a:pt x="199" y="29"/>
                    <a:pt x="146" y="0"/>
                    <a:pt x="106" y="0"/>
                  </a:cubicBezTo>
                  <a:close/>
                </a:path>
              </a:pathLst>
            </a:custGeom>
            <a:solidFill>
              <a:srgbClr val="4DB3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4" name="Google Shape;1324;p52"/>
            <p:cNvSpPr/>
            <p:nvPr/>
          </p:nvSpPr>
          <p:spPr>
            <a:xfrm>
              <a:off x="10941804" y="4516015"/>
              <a:ext cx="254992" cy="285650"/>
            </a:xfrm>
            <a:custGeom>
              <a:avLst/>
              <a:gdLst/>
              <a:ahLst/>
              <a:cxnLst/>
              <a:rect l="l" t="t" r="r" b="b"/>
              <a:pathLst>
                <a:path w="4009" h="4491" extrusionOk="0">
                  <a:moveTo>
                    <a:pt x="92" y="1"/>
                  </a:moveTo>
                  <a:cubicBezTo>
                    <a:pt x="19" y="1"/>
                    <a:pt x="0" y="97"/>
                    <a:pt x="110" y="216"/>
                  </a:cubicBezTo>
                  <a:cubicBezTo>
                    <a:pt x="1372" y="1555"/>
                    <a:pt x="2569" y="2945"/>
                    <a:pt x="3714" y="4386"/>
                  </a:cubicBezTo>
                  <a:cubicBezTo>
                    <a:pt x="3769" y="4453"/>
                    <a:pt x="3855" y="4491"/>
                    <a:pt x="3913" y="4491"/>
                  </a:cubicBezTo>
                  <a:cubicBezTo>
                    <a:pt x="3978" y="4491"/>
                    <a:pt x="4008" y="4443"/>
                    <a:pt x="3920" y="4334"/>
                  </a:cubicBezTo>
                  <a:cubicBezTo>
                    <a:pt x="2749" y="2867"/>
                    <a:pt x="1526" y="1452"/>
                    <a:pt x="239" y="88"/>
                  </a:cubicBezTo>
                  <a:cubicBezTo>
                    <a:pt x="182" y="26"/>
                    <a:pt x="130" y="1"/>
                    <a:pt x="9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5" name="Google Shape;1325;p52"/>
            <p:cNvSpPr/>
            <p:nvPr/>
          </p:nvSpPr>
          <p:spPr>
            <a:xfrm>
              <a:off x="11384111" y="4580383"/>
              <a:ext cx="590064" cy="238264"/>
            </a:xfrm>
            <a:custGeom>
              <a:avLst/>
              <a:gdLst/>
              <a:ahLst/>
              <a:cxnLst/>
              <a:rect l="l" t="t" r="r" b="b"/>
              <a:pathLst>
                <a:path w="9277" h="3746" extrusionOk="0">
                  <a:moveTo>
                    <a:pt x="8962" y="1"/>
                  </a:moveTo>
                  <a:cubicBezTo>
                    <a:pt x="8957" y="1"/>
                    <a:pt x="8952" y="1"/>
                    <a:pt x="8947" y="2"/>
                  </a:cubicBezTo>
                  <a:cubicBezTo>
                    <a:pt x="5846" y="697"/>
                    <a:pt x="2860" y="1842"/>
                    <a:pt x="93" y="3413"/>
                  </a:cubicBezTo>
                  <a:cubicBezTo>
                    <a:pt x="1" y="3470"/>
                    <a:pt x="178" y="3746"/>
                    <a:pt x="308" y="3746"/>
                  </a:cubicBezTo>
                  <a:cubicBezTo>
                    <a:pt x="323" y="3746"/>
                    <a:pt x="337" y="3742"/>
                    <a:pt x="350" y="3734"/>
                  </a:cubicBezTo>
                  <a:cubicBezTo>
                    <a:pt x="3092" y="2164"/>
                    <a:pt x="6064" y="1019"/>
                    <a:pt x="9140" y="337"/>
                  </a:cubicBezTo>
                  <a:cubicBezTo>
                    <a:pt x="9276" y="312"/>
                    <a:pt x="9091" y="1"/>
                    <a:pt x="896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6" name="Google Shape;1326;p52"/>
            <p:cNvSpPr/>
            <p:nvPr/>
          </p:nvSpPr>
          <p:spPr>
            <a:xfrm>
              <a:off x="11579250" y="4521167"/>
              <a:ext cx="475575" cy="150998"/>
            </a:xfrm>
            <a:custGeom>
              <a:avLst/>
              <a:gdLst/>
              <a:ahLst/>
              <a:cxnLst/>
              <a:rect l="l" t="t" r="r" b="b"/>
              <a:pathLst>
                <a:path w="7477" h="2374" extrusionOk="0">
                  <a:moveTo>
                    <a:pt x="7313" y="0"/>
                  </a:moveTo>
                  <a:cubicBezTo>
                    <a:pt x="7297" y="0"/>
                    <a:pt x="7278" y="2"/>
                    <a:pt x="7256" y="7"/>
                  </a:cubicBezTo>
                  <a:cubicBezTo>
                    <a:pt x="4811" y="418"/>
                    <a:pt x="2443" y="1139"/>
                    <a:pt x="178" y="2156"/>
                  </a:cubicBezTo>
                  <a:cubicBezTo>
                    <a:pt x="1" y="2239"/>
                    <a:pt x="26" y="2373"/>
                    <a:pt x="159" y="2373"/>
                  </a:cubicBezTo>
                  <a:cubicBezTo>
                    <a:pt x="190" y="2373"/>
                    <a:pt x="227" y="2366"/>
                    <a:pt x="268" y="2349"/>
                  </a:cubicBezTo>
                  <a:lnTo>
                    <a:pt x="255" y="2349"/>
                  </a:lnTo>
                  <a:cubicBezTo>
                    <a:pt x="2456" y="1358"/>
                    <a:pt x="4772" y="650"/>
                    <a:pt x="7140" y="251"/>
                  </a:cubicBezTo>
                  <a:cubicBezTo>
                    <a:pt x="7281" y="228"/>
                    <a:pt x="7476" y="0"/>
                    <a:pt x="731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7" name="Google Shape;1327;p52"/>
            <p:cNvSpPr/>
            <p:nvPr/>
          </p:nvSpPr>
          <p:spPr>
            <a:xfrm>
              <a:off x="10059863" y="3670265"/>
              <a:ext cx="1079758" cy="1450512"/>
            </a:xfrm>
            <a:custGeom>
              <a:avLst/>
              <a:gdLst/>
              <a:ahLst/>
              <a:cxnLst/>
              <a:rect l="l" t="t" r="r" b="b"/>
              <a:pathLst>
                <a:path w="16976" h="22805" extrusionOk="0">
                  <a:moveTo>
                    <a:pt x="876" y="1"/>
                  </a:moveTo>
                  <a:cubicBezTo>
                    <a:pt x="181" y="1107"/>
                    <a:pt x="0" y="2459"/>
                    <a:pt x="374" y="3707"/>
                  </a:cubicBezTo>
                  <a:lnTo>
                    <a:pt x="438" y="3887"/>
                  </a:lnTo>
                  <a:cubicBezTo>
                    <a:pt x="3012" y="8224"/>
                    <a:pt x="16846" y="22805"/>
                    <a:pt x="16846" y="22805"/>
                  </a:cubicBezTo>
                  <a:cubicBezTo>
                    <a:pt x="16512" y="22097"/>
                    <a:pt x="16344" y="21325"/>
                    <a:pt x="16344" y="20540"/>
                  </a:cubicBezTo>
                  <a:cubicBezTo>
                    <a:pt x="16370" y="19858"/>
                    <a:pt x="16589" y="19189"/>
                    <a:pt x="16975" y="18622"/>
                  </a:cubicBezTo>
                  <a:lnTo>
                    <a:pt x="87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8" name="Google Shape;1328;p52"/>
            <p:cNvSpPr/>
            <p:nvPr/>
          </p:nvSpPr>
          <p:spPr>
            <a:xfrm>
              <a:off x="11245962" y="4812159"/>
              <a:ext cx="149027" cy="263643"/>
            </a:xfrm>
            <a:custGeom>
              <a:avLst/>
              <a:gdLst/>
              <a:ahLst/>
              <a:cxnLst/>
              <a:rect l="l" t="t" r="r" b="b"/>
              <a:pathLst>
                <a:path w="2343" h="4145" extrusionOk="0">
                  <a:moveTo>
                    <a:pt x="1493" y="0"/>
                  </a:moveTo>
                  <a:lnTo>
                    <a:pt x="0" y="850"/>
                  </a:lnTo>
                  <a:lnTo>
                    <a:pt x="849" y="4144"/>
                  </a:lnTo>
                  <a:lnTo>
                    <a:pt x="2342" y="3282"/>
                  </a:lnTo>
                  <a:lnTo>
                    <a:pt x="149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9" name="Google Shape;1329;p52"/>
            <p:cNvSpPr/>
            <p:nvPr/>
          </p:nvSpPr>
          <p:spPr>
            <a:xfrm>
              <a:off x="11698890" y="4329145"/>
              <a:ext cx="320506" cy="115697"/>
            </a:xfrm>
            <a:custGeom>
              <a:avLst/>
              <a:gdLst/>
              <a:ahLst/>
              <a:cxnLst/>
              <a:rect l="l" t="t" r="r" b="b"/>
              <a:pathLst>
                <a:path w="5039" h="1819" extrusionOk="0">
                  <a:moveTo>
                    <a:pt x="4906" y="1"/>
                  </a:moveTo>
                  <a:cubicBezTo>
                    <a:pt x="4903" y="1"/>
                    <a:pt x="4901" y="1"/>
                    <a:pt x="4899" y="1"/>
                  </a:cubicBezTo>
                  <a:cubicBezTo>
                    <a:pt x="3239" y="413"/>
                    <a:pt x="1630" y="966"/>
                    <a:pt x="60" y="1636"/>
                  </a:cubicBezTo>
                  <a:cubicBezTo>
                    <a:pt x="0" y="1660"/>
                    <a:pt x="75" y="1818"/>
                    <a:pt x="127" y="1818"/>
                  </a:cubicBezTo>
                  <a:cubicBezTo>
                    <a:pt x="130" y="1818"/>
                    <a:pt x="134" y="1818"/>
                    <a:pt x="137" y="1816"/>
                  </a:cubicBezTo>
                  <a:cubicBezTo>
                    <a:pt x="1707" y="1147"/>
                    <a:pt x="3329" y="593"/>
                    <a:pt x="4989" y="194"/>
                  </a:cubicBezTo>
                  <a:cubicBezTo>
                    <a:pt x="5039" y="169"/>
                    <a:pt x="4968" y="1"/>
                    <a:pt x="490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0" name="Google Shape;1330;p52"/>
            <p:cNvSpPr/>
            <p:nvPr/>
          </p:nvSpPr>
          <p:spPr>
            <a:xfrm>
              <a:off x="11923542" y="4235837"/>
              <a:ext cx="98270" cy="97316"/>
            </a:xfrm>
            <a:custGeom>
              <a:avLst/>
              <a:gdLst/>
              <a:ahLst/>
              <a:cxnLst/>
              <a:rect l="l" t="t" r="r" b="b"/>
              <a:pathLst>
                <a:path w="1545" h="1530" extrusionOk="0">
                  <a:moveTo>
                    <a:pt x="105" y="0"/>
                  </a:moveTo>
                  <a:cubicBezTo>
                    <a:pt x="47" y="0"/>
                    <a:pt x="1" y="29"/>
                    <a:pt x="67" y="78"/>
                  </a:cubicBezTo>
                  <a:cubicBezTo>
                    <a:pt x="569" y="477"/>
                    <a:pt x="994" y="954"/>
                    <a:pt x="1341" y="1481"/>
                  </a:cubicBezTo>
                  <a:cubicBezTo>
                    <a:pt x="1362" y="1509"/>
                    <a:pt x="1430" y="1530"/>
                    <a:pt x="1478" y="1530"/>
                  </a:cubicBezTo>
                  <a:cubicBezTo>
                    <a:pt x="1518" y="1530"/>
                    <a:pt x="1545" y="1516"/>
                    <a:pt x="1521" y="1481"/>
                  </a:cubicBezTo>
                  <a:lnTo>
                    <a:pt x="1521" y="1468"/>
                  </a:lnTo>
                  <a:cubicBezTo>
                    <a:pt x="1161" y="928"/>
                    <a:pt x="711" y="439"/>
                    <a:pt x="196" y="27"/>
                  </a:cubicBezTo>
                  <a:cubicBezTo>
                    <a:pt x="173" y="9"/>
                    <a:pt x="137" y="0"/>
                    <a:pt x="10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1" name="Google Shape;1331;p52"/>
            <p:cNvSpPr/>
            <p:nvPr/>
          </p:nvSpPr>
          <p:spPr>
            <a:xfrm>
              <a:off x="11624409" y="4231576"/>
              <a:ext cx="317453" cy="117924"/>
            </a:xfrm>
            <a:custGeom>
              <a:avLst/>
              <a:gdLst/>
              <a:ahLst/>
              <a:cxnLst/>
              <a:rect l="l" t="t" r="r" b="b"/>
              <a:pathLst>
                <a:path w="4991" h="1854" extrusionOk="0">
                  <a:moveTo>
                    <a:pt x="4795" y="0"/>
                  </a:moveTo>
                  <a:cubicBezTo>
                    <a:pt x="4786" y="0"/>
                    <a:pt x="4778" y="1"/>
                    <a:pt x="4770" y="4"/>
                  </a:cubicBezTo>
                  <a:cubicBezTo>
                    <a:pt x="3136" y="377"/>
                    <a:pt x="1566" y="969"/>
                    <a:pt x="86" y="1741"/>
                  </a:cubicBezTo>
                  <a:cubicBezTo>
                    <a:pt x="0" y="1784"/>
                    <a:pt x="110" y="1854"/>
                    <a:pt x="187" y="1854"/>
                  </a:cubicBezTo>
                  <a:cubicBezTo>
                    <a:pt x="202" y="1854"/>
                    <a:pt x="216" y="1851"/>
                    <a:pt x="227" y="1844"/>
                  </a:cubicBezTo>
                  <a:cubicBezTo>
                    <a:pt x="1707" y="1085"/>
                    <a:pt x="3264" y="506"/>
                    <a:pt x="4886" y="120"/>
                  </a:cubicBezTo>
                  <a:cubicBezTo>
                    <a:pt x="4990" y="96"/>
                    <a:pt x="4875" y="0"/>
                    <a:pt x="479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2" name="Google Shape;1332;p52"/>
            <p:cNvSpPr/>
            <p:nvPr/>
          </p:nvSpPr>
          <p:spPr>
            <a:xfrm>
              <a:off x="11617095" y="4344156"/>
              <a:ext cx="94835" cy="99987"/>
            </a:xfrm>
            <a:custGeom>
              <a:avLst/>
              <a:gdLst/>
              <a:ahLst/>
              <a:cxnLst/>
              <a:rect l="l" t="t" r="r" b="b"/>
              <a:pathLst>
                <a:path w="1491" h="1572" extrusionOk="0">
                  <a:moveTo>
                    <a:pt x="86" y="0"/>
                  </a:moveTo>
                  <a:cubicBezTo>
                    <a:pt x="27" y="0"/>
                    <a:pt x="0" y="103"/>
                    <a:pt x="72" y="164"/>
                  </a:cubicBezTo>
                  <a:cubicBezTo>
                    <a:pt x="535" y="563"/>
                    <a:pt x="960" y="1026"/>
                    <a:pt x="1333" y="1528"/>
                  </a:cubicBezTo>
                  <a:cubicBezTo>
                    <a:pt x="1352" y="1559"/>
                    <a:pt x="1376" y="1571"/>
                    <a:pt x="1398" y="1571"/>
                  </a:cubicBezTo>
                  <a:cubicBezTo>
                    <a:pt x="1449" y="1571"/>
                    <a:pt x="1491" y="1502"/>
                    <a:pt x="1436" y="1438"/>
                  </a:cubicBezTo>
                  <a:lnTo>
                    <a:pt x="1449" y="1438"/>
                  </a:lnTo>
                  <a:cubicBezTo>
                    <a:pt x="1063" y="911"/>
                    <a:pt x="625" y="447"/>
                    <a:pt x="136" y="23"/>
                  </a:cubicBezTo>
                  <a:cubicBezTo>
                    <a:pt x="118" y="7"/>
                    <a:pt x="101" y="0"/>
                    <a:pt x="8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3" name="Google Shape;1333;p52"/>
            <p:cNvSpPr/>
            <p:nvPr/>
          </p:nvSpPr>
          <p:spPr>
            <a:xfrm>
              <a:off x="10049241" y="3286347"/>
              <a:ext cx="2143807" cy="1450576"/>
            </a:xfrm>
            <a:custGeom>
              <a:avLst/>
              <a:gdLst/>
              <a:ahLst/>
              <a:cxnLst/>
              <a:rect l="l" t="t" r="r" b="b"/>
              <a:pathLst>
                <a:path w="33705" h="22806" extrusionOk="0">
                  <a:moveTo>
                    <a:pt x="33254" y="1"/>
                  </a:moveTo>
                  <a:lnTo>
                    <a:pt x="5289" y="12574"/>
                  </a:lnTo>
                  <a:lnTo>
                    <a:pt x="1557" y="14273"/>
                  </a:lnTo>
                  <a:lnTo>
                    <a:pt x="0" y="16049"/>
                  </a:lnTo>
                  <a:cubicBezTo>
                    <a:pt x="0" y="16049"/>
                    <a:pt x="5508" y="16731"/>
                    <a:pt x="17296" y="22805"/>
                  </a:cubicBezTo>
                  <a:cubicBezTo>
                    <a:pt x="17296" y="22805"/>
                    <a:pt x="28390" y="11146"/>
                    <a:pt x="33705" y="3887"/>
                  </a:cubicBezTo>
                  <a:lnTo>
                    <a:pt x="3325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4" name="Google Shape;1334;p52"/>
            <p:cNvSpPr/>
            <p:nvPr/>
          </p:nvSpPr>
          <p:spPr>
            <a:xfrm>
              <a:off x="10132690" y="4020599"/>
              <a:ext cx="1074034" cy="690941"/>
            </a:xfrm>
            <a:custGeom>
              <a:avLst/>
              <a:gdLst/>
              <a:ahLst/>
              <a:cxnLst/>
              <a:rect l="l" t="t" r="r" b="b"/>
              <a:pathLst>
                <a:path w="16886" h="10863" extrusionOk="0">
                  <a:moveTo>
                    <a:pt x="1" y="1"/>
                  </a:moveTo>
                  <a:lnTo>
                    <a:pt x="1" y="1"/>
                  </a:lnTo>
                  <a:cubicBezTo>
                    <a:pt x="323" y="1210"/>
                    <a:pt x="335" y="2471"/>
                    <a:pt x="52" y="3694"/>
                  </a:cubicBezTo>
                  <a:cubicBezTo>
                    <a:pt x="52" y="3694"/>
                    <a:pt x="11429" y="7413"/>
                    <a:pt x="16345" y="10862"/>
                  </a:cubicBezTo>
                  <a:lnTo>
                    <a:pt x="16885" y="7066"/>
                  </a:lnTo>
                  <a:cubicBezTo>
                    <a:pt x="16885" y="7066"/>
                    <a:pt x="9099" y="1661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5" name="Google Shape;1335;p52"/>
            <p:cNvSpPr/>
            <p:nvPr/>
          </p:nvSpPr>
          <p:spPr>
            <a:xfrm>
              <a:off x="10061516" y="2795256"/>
              <a:ext cx="2102909" cy="1674783"/>
            </a:xfrm>
            <a:custGeom>
              <a:avLst/>
              <a:gdLst/>
              <a:ahLst/>
              <a:cxnLst/>
              <a:rect l="l" t="t" r="r" b="b"/>
              <a:pathLst>
                <a:path w="33062" h="26331" extrusionOk="0">
                  <a:moveTo>
                    <a:pt x="15971" y="0"/>
                  </a:moveTo>
                  <a:cubicBezTo>
                    <a:pt x="11145" y="6474"/>
                    <a:pt x="5225" y="12728"/>
                    <a:pt x="0" y="19008"/>
                  </a:cubicBezTo>
                  <a:cubicBezTo>
                    <a:pt x="6268" y="20359"/>
                    <a:pt x="12200" y="22959"/>
                    <a:pt x="16962" y="26331"/>
                  </a:cubicBezTo>
                  <a:cubicBezTo>
                    <a:pt x="22303" y="20166"/>
                    <a:pt x="27721" y="13860"/>
                    <a:pt x="33061" y="7709"/>
                  </a:cubicBezTo>
                  <a:cubicBezTo>
                    <a:pt x="27579" y="4685"/>
                    <a:pt x="21865" y="2111"/>
                    <a:pt x="159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6" name="Google Shape;1336;p52"/>
            <p:cNvSpPr/>
            <p:nvPr/>
          </p:nvSpPr>
          <p:spPr>
            <a:xfrm>
              <a:off x="10300606" y="4199710"/>
              <a:ext cx="599986" cy="229550"/>
            </a:xfrm>
            <a:custGeom>
              <a:avLst/>
              <a:gdLst/>
              <a:ahLst/>
              <a:cxnLst/>
              <a:rect l="l" t="t" r="r" b="b"/>
              <a:pathLst>
                <a:path w="9433" h="3609" extrusionOk="0">
                  <a:moveTo>
                    <a:pt x="411" y="0"/>
                  </a:moveTo>
                  <a:cubicBezTo>
                    <a:pt x="279" y="0"/>
                    <a:pt x="1" y="161"/>
                    <a:pt x="205" y="209"/>
                  </a:cubicBezTo>
                  <a:cubicBezTo>
                    <a:pt x="3281" y="891"/>
                    <a:pt x="6241" y="2036"/>
                    <a:pt x="8982" y="3593"/>
                  </a:cubicBezTo>
                  <a:cubicBezTo>
                    <a:pt x="9001" y="3604"/>
                    <a:pt x="9027" y="3609"/>
                    <a:pt x="9055" y="3609"/>
                  </a:cubicBezTo>
                  <a:cubicBezTo>
                    <a:pt x="9202" y="3609"/>
                    <a:pt x="9433" y="3489"/>
                    <a:pt x="9304" y="3413"/>
                  </a:cubicBezTo>
                  <a:lnTo>
                    <a:pt x="9291" y="3413"/>
                  </a:lnTo>
                  <a:cubicBezTo>
                    <a:pt x="6524" y="1843"/>
                    <a:pt x="3551" y="698"/>
                    <a:pt x="437" y="3"/>
                  </a:cubicBezTo>
                  <a:cubicBezTo>
                    <a:pt x="429" y="1"/>
                    <a:pt x="420" y="0"/>
                    <a:pt x="4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7" name="Google Shape;1337;p52"/>
            <p:cNvSpPr/>
            <p:nvPr/>
          </p:nvSpPr>
          <p:spPr>
            <a:xfrm>
              <a:off x="10229115" y="4135151"/>
              <a:ext cx="470613" cy="153161"/>
            </a:xfrm>
            <a:custGeom>
              <a:avLst/>
              <a:gdLst/>
              <a:ahLst/>
              <a:cxnLst/>
              <a:rect l="l" t="t" r="r" b="b"/>
              <a:pathLst>
                <a:path w="7399" h="2408" extrusionOk="0">
                  <a:moveTo>
                    <a:pt x="99" y="1"/>
                  </a:moveTo>
                  <a:cubicBezTo>
                    <a:pt x="1" y="1"/>
                    <a:pt x="224" y="272"/>
                    <a:pt x="325" y="284"/>
                  </a:cubicBezTo>
                  <a:cubicBezTo>
                    <a:pt x="2719" y="683"/>
                    <a:pt x="5061" y="1404"/>
                    <a:pt x="7275" y="2395"/>
                  </a:cubicBezTo>
                  <a:cubicBezTo>
                    <a:pt x="7295" y="2404"/>
                    <a:pt x="7310" y="2408"/>
                    <a:pt x="7320" y="2408"/>
                  </a:cubicBezTo>
                  <a:cubicBezTo>
                    <a:pt x="7398" y="2408"/>
                    <a:pt x="7188" y="2172"/>
                    <a:pt x="7120" y="2138"/>
                  </a:cubicBezTo>
                  <a:cubicBezTo>
                    <a:pt x="4881" y="1134"/>
                    <a:pt x="2526" y="413"/>
                    <a:pt x="106" y="1"/>
                  </a:cubicBezTo>
                  <a:cubicBezTo>
                    <a:pt x="104" y="1"/>
                    <a:pt x="101" y="1"/>
                    <a:pt x="9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8" name="Google Shape;1338;p52"/>
            <p:cNvSpPr/>
            <p:nvPr/>
          </p:nvSpPr>
          <p:spPr>
            <a:xfrm>
              <a:off x="11140314" y="3285520"/>
              <a:ext cx="1079758" cy="1450576"/>
            </a:xfrm>
            <a:custGeom>
              <a:avLst/>
              <a:gdLst/>
              <a:ahLst/>
              <a:cxnLst/>
              <a:rect l="l" t="t" r="r" b="b"/>
              <a:pathLst>
                <a:path w="16976" h="22806" extrusionOk="0">
                  <a:moveTo>
                    <a:pt x="16100" y="1"/>
                  </a:moveTo>
                  <a:lnTo>
                    <a:pt x="1" y="18623"/>
                  </a:lnTo>
                  <a:cubicBezTo>
                    <a:pt x="387" y="19189"/>
                    <a:pt x="606" y="19845"/>
                    <a:pt x="632" y="20540"/>
                  </a:cubicBezTo>
                  <a:cubicBezTo>
                    <a:pt x="632" y="21313"/>
                    <a:pt x="464" y="22085"/>
                    <a:pt x="142" y="22805"/>
                  </a:cubicBezTo>
                  <a:cubicBezTo>
                    <a:pt x="142" y="22805"/>
                    <a:pt x="13977" y="8212"/>
                    <a:pt x="16551" y="3887"/>
                  </a:cubicBezTo>
                  <a:lnTo>
                    <a:pt x="16602" y="3694"/>
                  </a:lnTo>
                  <a:cubicBezTo>
                    <a:pt x="16976" y="2446"/>
                    <a:pt x="16795" y="1108"/>
                    <a:pt x="161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9" name="Google Shape;1339;p52"/>
            <p:cNvSpPr/>
            <p:nvPr/>
          </p:nvSpPr>
          <p:spPr>
            <a:xfrm>
              <a:off x="10258754" y="4134388"/>
              <a:ext cx="170334" cy="375778"/>
            </a:xfrm>
            <a:custGeom>
              <a:avLst/>
              <a:gdLst/>
              <a:ahLst/>
              <a:cxnLst/>
              <a:rect l="l" t="t" r="r" b="b"/>
              <a:pathLst>
                <a:path w="2678" h="5908" extrusionOk="0">
                  <a:moveTo>
                    <a:pt x="876" y="0"/>
                  </a:moveTo>
                  <a:lnTo>
                    <a:pt x="1" y="5110"/>
                  </a:lnTo>
                  <a:lnTo>
                    <a:pt x="1" y="5110"/>
                  </a:lnTo>
                  <a:lnTo>
                    <a:pt x="1030" y="4646"/>
                  </a:lnTo>
                  <a:lnTo>
                    <a:pt x="1957" y="5907"/>
                  </a:lnTo>
                  <a:lnTo>
                    <a:pt x="2677" y="644"/>
                  </a:lnTo>
                  <a:lnTo>
                    <a:pt x="87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0" name="Google Shape;1340;p52"/>
            <p:cNvSpPr/>
            <p:nvPr/>
          </p:nvSpPr>
          <p:spPr>
            <a:xfrm>
              <a:off x="11213396" y="4396248"/>
              <a:ext cx="186935" cy="198257"/>
            </a:xfrm>
            <a:custGeom>
              <a:avLst/>
              <a:gdLst/>
              <a:ahLst/>
              <a:cxnLst/>
              <a:rect l="l" t="t" r="r" b="b"/>
              <a:pathLst>
                <a:path w="2939" h="3117" extrusionOk="0">
                  <a:moveTo>
                    <a:pt x="2643" y="1"/>
                  </a:moveTo>
                  <a:cubicBezTo>
                    <a:pt x="2621" y="1"/>
                    <a:pt x="2600" y="9"/>
                    <a:pt x="2584" y="27"/>
                  </a:cubicBezTo>
                  <a:cubicBezTo>
                    <a:pt x="1735" y="928"/>
                    <a:pt x="898" y="1842"/>
                    <a:pt x="87" y="2781"/>
                  </a:cubicBezTo>
                  <a:cubicBezTo>
                    <a:pt x="1" y="2890"/>
                    <a:pt x="178" y="3117"/>
                    <a:pt x="291" y="3117"/>
                  </a:cubicBezTo>
                  <a:cubicBezTo>
                    <a:pt x="312" y="3117"/>
                    <a:pt x="330" y="3109"/>
                    <a:pt x="345" y="3090"/>
                  </a:cubicBezTo>
                  <a:cubicBezTo>
                    <a:pt x="1156" y="2151"/>
                    <a:pt x="1992" y="1237"/>
                    <a:pt x="2841" y="323"/>
                  </a:cubicBezTo>
                  <a:cubicBezTo>
                    <a:pt x="2939" y="226"/>
                    <a:pt x="2763" y="1"/>
                    <a:pt x="26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1" name="Google Shape;1341;p52"/>
            <p:cNvSpPr/>
            <p:nvPr/>
          </p:nvSpPr>
          <p:spPr>
            <a:xfrm>
              <a:off x="11478118" y="3509536"/>
              <a:ext cx="681846" cy="793981"/>
            </a:xfrm>
            <a:custGeom>
              <a:avLst/>
              <a:gdLst/>
              <a:ahLst/>
              <a:cxnLst/>
              <a:rect l="l" t="t" r="r" b="b"/>
              <a:pathLst>
                <a:path w="10720" h="12483" extrusionOk="0">
                  <a:moveTo>
                    <a:pt x="10701" y="1"/>
                  </a:moveTo>
                  <a:cubicBezTo>
                    <a:pt x="10643" y="1"/>
                    <a:pt x="10432" y="97"/>
                    <a:pt x="10390" y="160"/>
                  </a:cubicBezTo>
                  <a:cubicBezTo>
                    <a:pt x="7315" y="4587"/>
                    <a:pt x="3505" y="8409"/>
                    <a:pt x="5" y="12475"/>
                  </a:cubicBezTo>
                  <a:cubicBezTo>
                    <a:pt x="0" y="12480"/>
                    <a:pt x="1" y="12483"/>
                    <a:pt x="5" y="12483"/>
                  </a:cubicBezTo>
                  <a:cubicBezTo>
                    <a:pt x="37" y="12483"/>
                    <a:pt x="270" y="12377"/>
                    <a:pt x="327" y="12321"/>
                  </a:cubicBezTo>
                  <a:cubicBezTo>
                    <a:pt x="3840" y="8254"/>
                    <a:pt x="7636" y="4445"/>
                    <a:pt x="10712" y="18"/>
                  </a:cubicBezTo>
                  <a:cubicBezTo>
                    <a:pt x="10720" y="6"/>
                    <a:pt x="10714" y="1"/>
                    <a:pt x="10701" y="1"/>
                  </a:cubicBezTo>
                  <a:close/>
                </a:path>
              </a:pathLst>
            </a:custGeom>
            <a:solidFill>
              <a:srgbClr val="FE59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2" name="Google Shape;1342;p52"/>
            <p:cNvSpPr/>
            <p:nvPr/>
          </p:nvSpPr>
          <p:spPr>
            <a:xfrm>
              <a:off x="10102414" y="3186488"/>
              <a:ext cx="2192973" cy="1223824"/>
            </a:xfrm>
            <a:custGeom>
              <a:avLst/>
              <a:gdLst/>
              <a:ahLst/>
              <a:cxnLst/>
              <a:rect l="l" t="t" r="r" b="b"/>
              <a:pathLst>
                <a:path w="34478" h="19241" extrusionOk="0">
                  <a:moveTo>
                    <a:pt x="155" y="1"/>
                  </a:moveTo>
                  <a:lnTo>
                    <a:pt x="1" y="3540"/>
                  </a:lnTo>
                  <a:cubicBezTo>
                    <a:pt x="5818" y="9653"/>
                    <a:pt x="17735" y="19240"/>
                    <a:pt x="17735" y="19240"/>
                  </a:cubicBezTo>
                  <a:cubicBezTo>
                    <a:pt x="29034" y="12819"/>
                    <a:pt x="34477" y="11750"/>
                    <a:pt x="34477" y="11750"/>
                  </a:cubicBezTo>
                  <a:lnTo>
                    <a:pt x="32792" y="10296"/>
                  </a:lnTo>
                  <a:lnTo>
                    <a:pt x="28957" y="9061"/>
                  </a:lnTo>
                  <a:lnTo>
                    <a:pt x="15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3" name="Google Shape;1343;p52"/>
            <p:cNvSpPr/>
            <p:nvPr/>
          </p:nvSpPr>
          <p:spPr>
            <a:xfrm>
              <a:off x="11152590" y="3683367"/>
              <a:ext cx="1052726" cy="706461"/>
            </a:xfrm>
            <a:custGeom>
              <a:avLst/>
              <a:gdLst/>
              <a:ahLst/>
              <a:cxnLst/>
              <a:rect l="l" t="t" r="r" b="b"/>
              <a:pathLst>
                <a:path w="16551" h="11107" extrusionOk="0">
                  <a:moveTo>
                    <a:pt x="16332" y="0"/>
                  </a:moveTo>
                  <a:lnTo>
                    <a:pt x="16332" y="0"/>
                  </a:lnTo>
                  <a:cubicBezTo>
                    <a:pt x="7388" y="2240"/>
                    <a:pt x="1" y="7735"/>
                    <a:pt x="1" y="7735"/>
                  </a:cubicBezTo>
                  <a:lnTo>
                    <a:pt x="837" y="11107"/>
                  </a:lnTo>
                  <a:cubicBezTo>
                    <a:pt x="5483" y="7606"/>
                    <a:pt x="16551" y="3334"/>
                    <a:pt x="16551" y="3334"/>
                  </a:cubicBezTo>
                  <a:cubicBezTo>
                    <a:pt x="16165" y="2265"/>
                    <a:pt x="16100" y="1107"/>
                    <a:pt x="1633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4" name="Google Shape;1344;p52"/>
            <p:cNvSpPr/>
            <p:nvPr/>
          </p:nvSpPr>
          <p:spPr>
            <a:xfrm>
              <a:off x="10112273" y="2656916"/>
              <a:ext cx="2148704" cy="1513545"/>
            </a:xfrm>
            <a:custGeom>
              <a:avLst/>
              <a:gdLst/>
              <a:ahLst/>
              <a:cxnLst/>
              <a:rect l="l" t="t" r="r" b="b"/>
              <a:pathLst>
                <a:path w="33782" h="23796" extrusionOk="0">
                  <a:moveTo>
                    <a:pt x="16460" y="0"/>
                  </a:moveTo>
                  <a:cubicBezTo>
                    <a:pt x="10772" y="2355"/>
                    <a:pt x="5264" y="5135"/>
                    <a:pt x="0" y="8327"/>
                  </a:cubicBezTo>
                  <a:cubicBezTo>
                    <a:pt x="5766" y="13436"/>
                    <a:pt x="11634" y="18687"/>
                    <a:pt x="17412" y="23796"/>
                  </a:cubicBezTo>
                  <a:cubicBezTo>
                    <a:pt x="21916" y="20372"/>
                    <a:pt x="27630" y="17541"/>
                    <a:pt x="33782" y="15817"/>
                  </a:cubicBezTo>
                  <a:cubicBezTo>
                    <a:pt x="28107" y="10592"/>
                    <a:pt x="21749" y="5431"/>
                    <a:pt x="1646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5" name="Google Shape;1345;p52"/>
            <p:cNvSpPr/>
            <p:nvPr/>
          </p:nvSpPr>
          <p:spPr>
            <a:xfrm>
              <a:off x="11454776" y="3857262"/>
              <a:ext cx="582813" cy="258554"/>
            </a:xfrm>
            <a:custGeom>
              <a:avLst/>
              <a:gdLst/>
              <a:ahLst/>
              <a:cxnLst/>
              <a:rect l="l" t="t" r="r" b="b"/>
              <a:pathLst>
                <a:path w="9163" h="4065" extrusionOk="0">
                  <a:moveTo>
                    <a:pt x="8805" y="0"/>
                  </a:moveTo>
                  <a:cubicBezTo>
                    <a:pt x="8786" y="0"/>
                    <a:pt x="8768" y="3"/>
                    <a:pt x="8750" y="8"/>
                  </a:cubicBezTo>
                  <a:cubicBezTo>
                    <a:pt x="5726" y="870"/>
                    <a:pt x="2843" y="2157"/>
                    <a:pt x="166" y="3817"/>
                  </a:cubicBezTo>
                  <a:cubicBezTo>
                    <a:pt x="1" y="3920"/>
                    <a:pt x="175" y="4065"/>
                    <a:pt x="330" y="4065"/>
                  </a:cubicBezTo>
                  <a:cubicBezTo>
                    <a:pt x="369" y="4065"/>
                    <a:pt x="406" y="4056"/>
                    <a:pt x="436" y="4036"/>
                  </a:cubicBezTo>
                  <a:cubicBezTo>
                    <a:pt x="3074" y="2388"/>
                    <a:pt x="5944" y="1127"/>
                    <a:pt x="8930" y="265"/>
                  </a:cubicBezTo>
                  <a:cubicBezTo>
                    <a:pt x="9162" y="195"/>
                    <a:pt x="8976" y="0"/>
                    <a:pt x="88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6" name="Google Shape;1346;p52"/>
            <p:cNvSpPr/>
            <p:nvPr/>
          </p:nvSpPr>
          <p:spPr>
            <a:xfrm>
              <a:off x="11645717" y="3793785"/>
              <a:ext cx="457066" cy="178094"/>
            </a:xfrm>
            <a:custGeom>
              <a:avLst/>
              <a:gdLst/>
              <a:ahLst/>
              <a:cxnLst/>
              <a:rect l="l" t="t" r="r" b="b"/>
              <a:pathLst>
                <a:path w="7186" h="2800" extrusionOk="0">
                  <a:moveTo>
                    <a:pt x="6893" y="0"/>
                  </a:moveTo>
                  <a:cubicBezTo>
                    <a:pt x="6888" y="0"/>
                    <a:pt x="6884" y="1"/>
                    <a:pt x="6880" y="2"/>
                  </a:cubicBezTo>
                  <a:cubicBezTo>
                    <a:pt x="4512" y="555"/>
                    <a:pt x="2222" y="1392"/>
                    <a:pt x="60" y="2486"/>
                  </a:cubicBezTo>
                  <a:cubicBezTo>
                    <a:pt x="0" y="2521"/>
                    <a:pt x="183" y="2800"/>
                    <a:pt x="292" y="2800"/>
                  </a:cubicBezTo>
                  <a:cubicBezTo>
                    <a:pt x="301" y="2800"/>
                    <a:pt x="309" y="2798"/>
                    <a:pt x="317" y="2794"/>
                  </a:cubicBezTo>
                  <a:lnTo>
                    <a:pt x="304" y="2794"/>
                  </a:lnTo>
                  <a:cubicBezTo>
                    <a:pt x="2466" y="1701"/>
                    <a:pt x="4744" y="877"/>
                    <a:pt x="7099" y="324"/>
                  </a:cubicBezTo>
                  <a:cubicBezTo>
                    <a:pt x="7186" y="299"/>
                    <a:pt x="6999" y="0"/>
                    <a:pt x="68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7" name="Google Shape;1347;p52"/>
            <p:cNvSpPr/>
            <p:nvPr/>
          </p:nvSpPr>
          <p:spPr>
            <a:xfrm>
              <a:off x="10068068" y="3186488"/>
              <a:ext cx="1162381" cy="1222997"/>
            </a:xfrm>
            <a:custGeom>
              <a:avLst/>
              <a:gdLst/>
              <a:ahLst/>
              <a:cxnLst/>
              <a:rect l="l" t="t" r="r" b="b"/>
              <a:pathLst>
                <a:path w="18275" h="19228" extrusionOk="0">
                  <a:moveTo>
                    <a:pt x="695" y="1"/>
                  </a:moveTo>
                  <a:cubicBezTo>
                    <a:pt x="77" y="1017"/>
                    <a:pt x="0" y="2279"/>
                    <a:pt x="463" y="3373"/>
                  </a:cubicBezTo>
                  <a:lnTo>
                    <a:pt x="541" y="3540"/>
                  </a:lnTo>
                  <a:cubicBezTo>
                    <a:pt x="3423" y="7233"/>
                    <a:pt x="18275" y="19227"/>
                    <a:pt x="18275" y="19227"/>
                  </a:cubicBezTo>
                  <a:cubicBezTo>
                    <a:pt x="17901" y="18623"/>
                    <a:pt x="17683" y="17941"/>
                    <a:pt x="17618" y="17233"/>
                  </a:cubicBezTo>
                  <a:cubicBezTo>
                    <a:pt x="17605" y="16602"/>
                    <a:pt x="17773" y="15984"/>
                    <a:pt x="18107" y="15470"/>
                  </a:cubicBezTo>
                  <a:lnTo>
                    <a:pt x="69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8" name="Google Shape;1348;p52"/>
            <p:cNvSpPr/>
            <p:nvPr/>
          </p:nvSpPr>
          <p:spPr>
            <a:xfrm>
              <a:off x="11342513" y="3114424"/>
              <a:ext cx="463362" cy="458592"/>
            </a:xfrm>
            <a:custGeom>
              <a:avLst/>
              <a:gdLst/>
              <a:ahLst/>
              <a:cxnLst/>
              <a:rect l="l" t="t" r="r" b="b"/>
              <a:pathLst>
                <a:path w="7285" h="7210" extrusionOk="0">
                  <a:moveTo>
                    <a:pt x="165" y="0"/>
                  </a:moveTo>
                  <a:cubicBezTo>
                    <a:pt x="139" y="0"/>
                    <a:pt x="1" y="104"/>
                    <a:pt x="1" y="104"/>
                  </a:cubicBezTo>
                  <a:lnTo>
                    <a:pt x="7104" y="7208"/>
                  </a:lnTo>
                  <a:cubicBezTo>
                    <a:pt x="7106" y="7209"/>
                    <a:pt x="7108" y="7209"/>
                    <a:pt x="7110" y="7209"/>
                  </a:cubicBezTo>
                  <a:cubicBezTo>
                    <a:pt x="7146" y="7209"/>
                    <a:pt x="7285" y="7105"/>
                    <a:pt x="7285" y="7105"/>
                  </a:cubicBezTo>
                  <a:lnTo>
                    <a:pt x="168" y="1"/>
                  </a:lnTo>
                  <a:cubicBezTo>
                    <a:pt x="167" y="1"/>
                    <a:pt x="166" y="0"/>
                    <a:pt x="1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9" name="Google Shape;1349;p52"/>
            <p:cNvSpPr/>
            <p:nvPr/>
          </p:nvSpPr>
          <p:spPr>
            <a:xfrm>
              <a:off x="11060109" y="3250920"/>
              <a:ext cx="463362" cy="457956"/>
            </a:xfrm>
            <a:custGeom>
              <a:avLst/>
              <a:gdLst/>
              <a:ahLst/>
              <a:cxnLst/>
              <a:rect l="l" t="t" r="r" b="b"/>
              <a:pathLst>
                <a:path w="7285" h="7200" extrusionOk="0">
                  <a:moveTo>
                    <a:pt x="160" y="1"/>
                  </a:moveTo>
                  <a:cubicBezTo>
                    <a:pt x="126" y="1"/>
                    <a:pt x="1" y="95"/>
                    <a:pt x="1" y="95"/>
                  </a:cubicBezTo>
                  <a:lnTo>
                    <a:pt x="7117" y="7198"/>
                  </a:lnTo>
                  <a:cubicBezTo>
                    <a:pt x="7118" y="7199"/>
                    <a:pt x="7119" y="7199"/>
                    <a:pt x="7121" y="7199"/>
                  </a:cubicBezTo>
                  <a:cubicBezTo>
                    <a:pt x="7146" y="7199"/>
                    <a:pt x="7285" y="7095"/>
                    <a:pt x="7285" y="7095"/>
                  </a:cubicBezTo>
                  <a:lnTo>
                    <a:pt x="168" y="4"/>
                  </a:lnTo>
                  <a:cubicBezTo>
                    <a:pt x="167" y="2"/>
                    <a:pt x="164" y="1"/>
                    <a:pt x="160" y="1"/>
                  </a:cubicBezTo>
                  <a:close/>
                </a:path>
              </a:pathLst>
            </a:custGeom>
            <a:solidFill>
              <a:srgbClr val="34A3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0" name="Google Shape;1350;p52"/>
            <p:cNvSpPr/>
            <p:nvPr/>
          </p:nvSpPr>
          <p:spPr>
            <a:xfrm>
              <a:off x="11514755" y="3561183"/>
              <a:ext cx="292329" cy="148263"/>
            </a:xfrm>
            <a:custGeom>
              <a:avLst/>
              <a:gdLst/>
              <a:ahLst/>
              <a:cxnLst/>
              <a:rect l="l" t="t" r="r" b="b"/>
              <a:pathLst>
                <a:path w="4596" h="2331" extrusionOk="0">
                  <a:moveTo>
                    <a:pt x="4492" y="1"/>
                  </a:moveTo>
                  <a:cubicBezTo>
                    <a:pt x="4483" y="1"/>
                    <a:pt x="4473" y="2"/>
                    <a:pt x="4461" y="4"/>
                  </a:cubicBezTo>
                  <a:lnTo>
                    <a:pt x="4474" y="4"/>
                  </a:lnTo>
                  <a:cubicBezTo>
                    <a:pt x="2826" y="351"/>
                    <a:pt x="1321" y="1124"/>
                    <a:pt x="72" y="2230"/>
                  </a:cubicBezTo>
                  <a:cubicBezTo>
                    <a:pt x="1" y="2293"/>
                    <a:pt x="60" y="2331"/>
                    <a:pt x="124" y="2331"/>
                  </a:cubicBezTo>
                  <a:cubicBezTo>
                    <a:pt x="152" y="2331"/>
                    <a:pt x="181" y="2323"/>
                    <a:pt x="201" y="2308"/>
                  </a:cubicBezTo>
                  <a:cubicBezTo>
                    <a:pt x="1411" y="1226"/>
                    <a:pt x="2878" y="480"/>
                    <a:pt x="4461" y="145"/>
                  </a:cubicBezTo>
                  <a:cubicBezTo>
                    <a:pt x="4555" y="122"/>
                    <a:pt x="4596" y="1"/>
                    <a:pt x="449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1" name="Google Shape;1351;p52"/>
            <p:cNvSpPr/>
            <p:nvPr/>
          </p:nvSpPr>
          <p:spPr>
            <a:xfrm>
              <a:off x="11058264" y="3107746"/>
              <a:ext cx="292901" cy="156405"/>
            </a:xfrm>
            <a:custGeom>
              <a:avLst/>
              <a:gdLst/>
              <a:ahLst/>
              <a:cxnLst/>
              <a:rect l="l" t="t" r="r" b="b"/>
              <a:pathLst>
                <a:path w="4605" h="2459" extrusionOk="0">
                  <a:moveTo>
                    <a:pt x="4424" y="0"/>
                  </a:moveTo>
                  <a:cubicBezTo>
                    <a:pt x="4417" y="0"/>
                    <a:pt x="4411" y="1"/>
                    <a:pt x="4405" y="3"/>
                  </a:cubicBezTo>
                  <a:cubicBezTo>
                    <a:pt x="2874" y="595"/>
                    <a:pt x="1407" y="1367"/>
                    <a:pt x="55" y="2307"/>
                  </a:cubicBezTo>
                  <a:cubicBezTo>
                    <a:pt x="0" y="2340"/>
                    <a:pt x="87" y="2459"/>
                    <a:pt x="162" y="2459"/>
                  </a:cubicBezTo>
                  <a:cubicBezTo>
                    <a:pt x="174" y="2459"/>
                    <a:pt x="186" y="2456"/>
                    <a:pt x="197" y="2448"/>
                  </a:cubicBezTo>
                  <a:cubicBezTo>
                    <a:pt x="1535" y="1522"/>
                    <a:pt x="2990" y="750"/>
                    <a:pt x="4521" y="171"/>
                  </a:cubicBezTo>
                  <a:cubicBezTo>
                    <a:pt x="4604" y="135"/>
                    <a:pt x="4501" y="0"/>
                    <a:pt x="4424" y="0"/>
                  </a:cubicBezTo>
                  <a:close/>
                </a:path>
              </a:pathLst>
            </a:custGeom>
            <a:solidFill>
              <a:srgbClr val="34A3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2" name="Google Shape;1352;p52"/>
            <p:cNvSpPr/>
            <p:nvPr/>
          </p:nvSpPr>
          <p:spPr>
            <a:xfrm>
              <a:off x="10927302" y="2966798"/>
              <a:ext cx="292011" cy="155832"/>
            </a:xfrm>
            <a:custGeom>
              <a:avLst/>
              <a:gdLst/>
              <a:ahLst/>
              <a:cxnLst/>
              <a:rect l="l" t="t" r="r" b="b"/>
              <a:pathLst>
                <a:path w="4591" h="2450" extrusionOk="0">
                  <a:moveTo>
                    <a:pt x="4430" y="0"/>
                  </a:moveTo>
                  <a:cubicBezTo>
                    <a:pt x="4421" y="0"/>
                    <a:pt x="4413" y="2"/>
                    <a:pt x="4405" y="6"/>
                  </a:cubicBezTo>
                  <a:cubicBezTo>
                    <a:pt x="2861" y="598"/>
                    <a:pt x="1407" y="1370"/>
                    <a:pt x="55" y="2297"/>
                  </a:cubicBezTo>
                  <a:cubicBezTo>
                    <a:pt x="1" y="2340"/>
                    <a:pt x="85" y="2449"/>
                    <a:pt x="160" y="2449"/>
                  </a:cubicBezTo>
                  <a:cubicBezTo>
                    <a:pt x="173" y="2449"/>
                    <a:pt x="185" y="2446"/>
                    <a:pt x="197" y="2438"/>
                  </a:cubicBezTo>
                  <a:cubicBezTo>
                    <a:pt x="1535" y="1512"/>
                    <a:pt x="2990" y="752"/>
                    <a:pt x="4521" y="160"/>
                  </a:cubicBezTo>
                  <a:cubicBezTo>
                    <a:pt x="4590" y="137"/>
                    <a:pt x="4504" y="0"/>
                    <a:pt x="4430" y="0"/>
                  </a:cubicBezTo>
                  <a:close/>
                </a:path>
              </a:pathLst>
            </a:custGeom>
            <a:solidFill>
              <a:srgbClr val="34A3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3" name="Google Shape;1353;p52"/>
            <p:cNvSpPr/>
            <p:nvPr/>
          </p:nvSpPr>
          <p:spPr>
            <a:xfrm>
              <a:off x="10836475" y="2868529"/>
              <a:ext cx="292710" cy="155832"/>
            </a:xfrm>
            <a:custGeom>
              <a:avLst/>
              <a:gdLst/>
              <a:ahLst/>
              <a:cxnLst/>
              <a:rect l="l" t="t" r="r" b="b"/>
              <a:pathLst>
                <a:path w="4602" h="2450" extrusionOk="0">
                  <a:moveTo>
                    <a:pt x="4439" y="1"/>
                  </a:moveTo>
                  <a:cubicBezTo>
                    <a:pt x="4431" y="1"/>
                    <a:pt x="4424" y="3"/>
                    <a:pt x="4418" y="6"/>
                  </a:cubicBezTo>
                  <a:lnTo>
                    <a:pt x="4405" y="6"/>
                  </a:lnTo>
                  <a:cubicBezTo>
                    <a:pt x="2873" y="598"/>
                    <a:pt x="1406" y="1371"/>
                    <a:pt x="55" y="2297"/>
                  </a:cubicBezTo>
                  <a:cubicBezTo>
                    <a:pt x="0" y="2341"/>
                    <a:pt x="94" y="2450"/>
                    <a:pt x="163" y="2450"/>
                  </a:cubicBezTo>
                  <a:cubicBezTo>
                    <a:pt x="175" y="2450"/>
                    <a:pt x="187" y="2446"/>
                    <a:pt x="196" y="2439"/>
                  </a:cubicBezTo>
                  <a:cubicBezTo>
                    <a:pt x="1548" y="1512"/>
                    <a:pt x="3002" y="753"/>
                    <a:pt x="4521" y="161"/>
                  </a:cubicBezTo>
                  <a:cubicBezTo>
                    <a:pt x="4601" y="138"/>
                    <a:pt x="4506" y="1"/>
                    <a:pt x="4439" y="1"/>
                  </a:cubicBezTo>
                  <a:close/>
                </a:path>
              </a:pathLst>
            </a:custGeom>
            <a:solidFill>
              <a:srgbClr val="34A3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4" name="Google Shape;1354;p52"/>
            <p:cNvSpPr/>
            <p:nvPr/>
          </p:nvSpPr>
          <p:spPr>
            <a:xfrm>
              <a:off x="9951798" y="2832910"/>
              <a:ext cx="2131594" cy="1335896"/>
            </a:xfrm>
            <a:custGeom>
              <a:avLst/>
              <a:gdLst/>
              <a:ahLst/>
              <a:cxnLst/>
              <a:rect l="l" t="t" r="r" b="b"/>
              <a:pathLst>
                <a:path w="33513" h="21003" extrusionOk="0">
                  <a:moveTo>
                    <a:pt x="32547" y="0"/>
                  </a:moveTo>
                  <a:lnTo>
                    <a:pt x="5071" y="11982"/>
                  </a:lnTo>
                  <a:lnTo>
                    <a:pt x="1403" y="13603"/>
                  </a:lnTo>
                  <a:lnTo>
                    <a:pt x="1" y="15237"/>
                  </a:lnTo>
                  <a:cubicBezTo>
                    <a:pt x="1" y="15237"/>
                    <a:pt x="5830" y="15752"/>
                    <a:pt x="18867" y="21003"/>
                  </a:cubicBezTo>
                  <a:cubicBezTo>
                    <a:pt x="18867" y="21003"/>
                    <a:pt x="28931" y="10218"/>
                    <a:pt x="33512" y="3514"/>
                  </a:cubicBezTo>
                  <a:lnTo>
                    <a:pt x="3254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5" name="Google Shape;1355;p52"/>
            <p:cNvSpPr/>
            <p:nvPr/>
          </p:nvSpPr>
          <p:spPr>
            <a:xfrm>
              <a:off x="10002555" y="3540957"/>
              <a:ext cx="1176311" cy="605774"/>
            </a:xfrm>
            <a:custGeom>
              <a:avLst/>
              <a:gdLst/>
              <a:ahLst/>
              <a:cxnLst/>
              <a:rect l="l" t="t" r="r" b="b"/>
              <a:pathLst>
                <a:path w="18494" h="9524" extrusionOk="0">
                  <a:moveTo>
                    <a:pt x="1" y="0"/>
                  </a:moveTo>
                  <a:lnTo>
                    <a:pt x="1" y="0"/>
                  </a:lnTo>
                  <a:cubicBezTo>
                    <a:pt x="477" y="1043"/>
                    <a:pt x="657" y="2201"/>
                    <a:pt x="528" y="3346"/>
                  </a:cubicBezTo>
                  <a:cubicBezTo>
                    <a:pt x="528" y="3346"/>
                    <a:pt x="12844" y="6486"/>
                    <a:pt x="18404" y="9523"/>
                  </a:cubicBezTo>
                  <a:lnTo>
                    <a:pt x="18494" y="6062"/>
                  </a:lnTo>
                  <a:cubicBezTo>
                    <a:pt x="18494" y="6062"/>
                    <a:pt x="9678" y="1326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6" name="Google Shape;1356;p52"/>
            <p:cNvSpPr/>
            <p:nvPr/>
          </p:nvSpPr>
          <p:spPr>
            <a:xfrm>
              <a:off x="9926420" y="2410512"/>
              <a:ext cx="2096421" cy="1516852"/>
            </a:xfrm>
            <a:custGeom>
              <a:avLst/>
              <a:gdLst/>
              <a:ahLst/>
              <a:cxnLst/>
              <a:rect l="l" t="t" r="r" b="b"/>
              <a:pathLst>
                <a:path w="32960" h="23848" extrusionOk="0">
                  <a:moveTo>
                    <a:pt x="14183" y="1"/>
                  </a:moveTo>
                  <a:cubicBezTo>
                    <a:pt x="10000" y="5959"/>
                    <a:pt x="4634" y="11763"/>
                    <a:pt x="1" y="17554"/>
                  </a:cubicBezTo>
                  <a:cubicBezTo>
                    <a:pt x="6693" y="18661"/>
                    <a:pt x="13192" y="20913"/>
                    <a:pt x="18597" y="23847"/>
                  </a:cubicBezTo>
                  <a:cubicBezTo>
                    <a:pt x="23359" y="18159"/>
                    <a:pt x="28197" y="12329"/>
                    <a:pt x="32959" y="6641"/>
                  </a:cubicBezTo>
                  <a:cubicBezTo>
                    <a:pt x="26859" y="4003"/>
                    <a:pt x="20592" y="1777"/>
                    <a:pt x="141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7" name="Google Shape;1357;p52"/>
            <p:cNvSpPr/>
            <p:nvPr/>
          </p:nvSpPr>
          <p:spPr>
            <a:xfrm>
              <a:off x="10207616" y="3696343"/>
              <a:ext cx="639739" cy="203727"/>
            </a:xfrm>
            <a:custGeom>
              <a:avLst/>
              <a:gdLst/>
              <a:ahLst/>
              <a:cxnLst/>
              <a:rect l="l" t="t" r="r" b="b"/>
              <a:pathLst>
                <a:path w="10058" h="3203" extrusionOk="0">
                  <a:moveTo>
                    <a:pt x="107" y="1"/>
                  </a:moveTo>
                  <a:cubicBezTo>
                    <a:pt x="0" y="1"/>
                    <a:pt x="218" y="273"/>
                    <a:pt x="329" y="285"/>
                  </a:cubicBezTo>
                  <a:cubicBezTo>
                    <a:pt x="3623" y="852"/>
                    <a:pt x="6828" y="1817"/>
                    <a:pt x="9865" y="3181"/>
                  </a:cubicBezTo>
                  <a:cubicBezTo>
                    <a:pt x="9900" y="3196"/>
                    <a:pt x="9927" y="3203"/>
                    <a:pt x="9946" y="3203"/>
                  </a:cubicBezTo>
                  <a:cubicBezTo>
                    <a:pt x="10058" y="3203"/>
                    <a:pt x="9912" y="2980"/>
                    <a:pt x="9813" y="2937"/>
                  </a:cubicBezTo>
                  <a:cubicBezTo>
                    <a:pt x="6725" y="1547"/>
                    <a:pt x="3469" y="569"/>
                    <a:pt x="123" y="2"/>
                  </a:cubicBezTo>
                  <a:cubicBezTo>
                    <a:pt x="117" y="1"/>
                    <a:pt x="111" y="1"/>
                    <a:pt x="10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8" name="Google Shape;1358;p52"/>
            <p:cNvSpPr/>
            <p:nvPr/>
          </p:nvSpPr>
          <p:spPr>
            <a:xfrm>
              <a:off x="10118633" y="3647113"/>
              <a:ext cx="511321" cy="120913"/>
            </a:xfrm>
            <a:custGeom>
              <a:avLst/>
              <a:gdLst/>
              <a:ahLst/>
              <a:cxnLst/>
              <a:rect l="l" t="t" r="r" b="b"/>
              <a:pathLst>
                <a:path w="8039" h="1901" extrusionOk="0">
                  <a:moveTo>
                    <a:pt x="166" y="0"/>
                  </a:moveTo>
                  <a:cubicBezTo>
                    <a:pt x="1" y="0"/>
                    <a:pt x="4" y="86"/>
                    <a:pt x="222" y="120"/>
                  </a:cubicBezTo>
                  <a:cubicBezTo>
                    <a:pt x="2757" y="429"/>
                    <a:pt x="5254" y="1034"/>
                    <a:pt x="7660" y="1883"/>
                  </a:cubicBezTo>
                  <a:cubicBezTo>
                    <a:pt x="7692" y="1895"/>
                    <a:pt x="7747" y="1901"/>
                    <a:pt x="7802" y="1901"/>
                  </a:cubicBezTo>
                  <a:cubicBezTo>
                    <a:pt x="7923" y="1901"/>
                    <a:pt x="8039" y="1872"/>
                    <a:pt x="7879" y="1819"/>
                  </a:cubicBezTo>
                  <a:lnTo>
                    <a:pt x="7879" y="1806"/>
                  </a:lnTo>
                  <a:cubicBezTo>
                    <a:pt x="5408" y="931"/>
                    <a:pt x="2834" y="326"/>
                    <a:pt x="235" y="4"/>
                  </a:cubicBezTo>
                  <a:cubicBezTo>
                    <a:pt x="209" y="1"/>
                    <a:pt x="187" y="0"/>
                    <a:pt x="16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9" name="Google Shape;1359;p52"/>
            <p:cNvSpPr/>
            <p:nvPr/>
          </p:nvSpPr>
          <p:spPr>
            <a:xfrm>
              <a:off x="11109212" y="2832910"/>
              <a:ext cx="991348" cy="1335896"/>
            </a:xfrm>
            <a:custGeom>
              <a:avLst/>
              <a:gdLst/>
              <a:ahLst/>
              <a:cxnLst/>
              <a:rect l="l" t="t" r="r" b="b"/>
              <a:pathLst>
                <a:path w="15586" h="21003" extrusionOk="0">
                  <a:moveTo>
                    <a:pt x="14350" y="0"/>
                  </a:moveTo>
                  <a:cubicBezTo>
                    <a:pt x="14352" y="3"/>
                    <a:pt x="14355" y="5"/>
                    <a:pt x="14357" y="8"/>
                  </a:cubicBezTo>
                  <a:lnTo>
                    <a:pt x="14357" y="8"/>
                  </a:lnTo>
                  <a:lnTo>
                    <a:pt x="14363" y="0"/>
                  </a:lnTo>
                  <a:close/>
                  <a:moveTo>
                    <a:pt x="14357" y="8"/>
                  </a:moveTo>
                  <a:lnTo>
                    <a:pt x="1" y="17219"/>
                  </a:lnTo>
                  <a:cubicBezTo>
                    <a:pt x="1" y="17219"/>
                    <a:pt x="747" y="17966"/>
                    <a:pt x="889" y="18944"/>
                  </a:cubicBezTo>
                  <a:cubicBezTo>
                    <a:pt x="1005" y="19639"/>
                    <a:pt x="927" y="20347"/>
                    <a:pt x="670" y="21003"/>
                  </a:cubicBezTo>
                  <a:cubicBezTo>
                    <a:pt x="670" y="21003"/>
                    <a:pt x="13192" y="7490"/>
                    <a:pt x="15315" y="3514"/>
                  </a:cubicBezTo>
                  <a:lnTo>
                    <a:pt x="15354" y="3346"/>
                  </a:lnTo>
                  <a:cubicBezTo>
                    <a:pt x="15585" y="2204"/>
                    <a:pt x="15227" y="997"/>
                    <a:pt x="14357" y="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0" name="Google Shape;1360;p52"/>
            <p:cNvSpPr/>
            <p:nvPr/>
          </p:nvSpPr>
          <p:spPr>
            <a:xfrm>
              <a:off x="10853839" y="3876535"/>
              <a:ext cx="162956" cy="276745"/>
            </a:xfrm>
            <a:custGeom>
              <a:avLst/>
              <a:gdLst/>
              <a:ahLst/>
              <a:cxnLst/>
              <a:rect l="l" t="t" r="r" b="b"/>
              <a:pathLst>
                <a:path w="2562" h="4351" extrusionOk="0">
                  <a:moveTo>
                    <a:pt x="1043" y="1"/>
                  </a:moveTo>
                  <a:lnTo>
                    <a:pt x="1" y="3643"/>
                  </a:lnTo>
                  <a:lnTo>
                    <a:pt x="1558" y="4350"/>
                  </a:lnTo>
                  <a:lnTo>
                    <a:pt x="2562" y="631"/>
                  </a:lnTo>
                  <a:lnTo>
                    <a:pt x="104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1" name="Google Shape;1361;p52"/>
            <p:cNvSpPr/>
            <p:nvPr/>
          </p:nvSpPr>
          <p:spPr>
            <a:xfrm>
              <a:off x="11996751" y="2926154"/>
              <a:ext cx="59598" cy="134270"/>
            </a:xfrm>
            <a:custGeom>
              <a:avLst/>
              <a:gdLst/>
              <a:ahLst/>
              <a:cxnLst/>
              <a:rect l="l" t="t" r="r" b="b"/>
              <a:pathLst>
                <a:path w="937" h="2111" extrusionOk="0">
                  <a:moveTo>
                    <a:pt x="16" y="1"/>
                  </a:moveTo>
                  <a:cubicBezTo>
                    <a:pt x="4" y="1"/>
                    <a:pt x="0" y="5"/>
                    <a:pt x="10" y="14"/>
                  </a:cubicBezTo>
                  <a:cubicBezTo>
                    <a:pt x="499" y="580"/>
                    <a:pt x="756" y="1275"/>
                    <a:pt x="589" y="2022"/>
                  </a:cubicBezTo>
                  <a:cubicBezTo>
                    <a:pt x="579" y="2062"/>
                    <a:pt x="696" y="2111"/>
                    <a:pt x="753" y="2111"/>
                  </a:cubicBezTo>
                  <a:cubicBezTo>
                    <a:pt x="769" y="2111"/>
                    <a:pt x="779" y="2107"/>
                    <a:pt x="782" y="2099"/>
                  </a:cubicBezTo>
                  <a:cubicBezTo>
                    <a:pt x="937" y="1353"/>
                    <a:pt x="679" y="632"/>
                    <a:pt x="177" y="66"/>
                  </a:cubicBezTo>
                  <a:cubicBezTo>
                    <a:pt x="158" y="37"/>
                    <a:pt x="52" y="1"/>
                    <a:pt x="16" y="1"/>
                  </a:cubicBezTo>
                  <a:close/>
                </a:path>
              </a:pathLst>
            </a:custGeom>
            <a:solidFill>
              <a:srgbClr val="FD8F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2" name="Google Shape;1362;p52"/>
            <p:cNvSpPr/>
            <p:nvPr/>
          </p:nvSpPr>
          <p:spPr>
            <a:xfrm>
              <a:off x="11962340" y="2976911"/>
              <a:ext cx="59661" cy="134270"/>
            </a:xfrm>
            <a:custGeom>
              <a:avLst/>
              <a:gdLst/>
              <a:ahLst/>
              <a:cxnLst/>
              <a:rect l="l" t="t" r="r" b="b"/>
              <a:pathLst>
                <a:path w="938" h="2111" extrusionOk="0">
                  <a:moveTo>
                    <a:pt x="16" y="0"/>
                  </a:moveTo>
                  <a:cubicBezTo>
                    <a:pt x="4" y="0"/>
                    <a:pt x="1" y="4"/>
                    <a:pt x="11" y="14"/>
                  </a:cubicBezTo>
                  <a:cubicBezTo>
                    <a:pt x="500" y="567"/>
                    <a:pt x="757" y="1275"/>
                    <a:pt x="590" y="2022"/>
                  </a:cubicBezTo>
                  <a:cubicBezTo>
                    <a:pt x="580" y="2062"/>
                    <a:pt x="697" y="2111"/>
                    <a:pt x="747" y="2111"/>
                  </a:cubicBezTo>
                  <a:cubicBezTo>
                    <a:pt x="761" y="2111"/>
                    <a:pt x="770" y="2107"/>
                    <a:pt x="770" y="2099"/>
                  </a:cubicBezTo>
                  <a:cubicBezTo>
                    <a:pt x="937" y="1353"/>
                    <a:pt x="680" y="619"/>
                    <a:pt x="178" y="53"/>
                  </a:cubicBezTo>
                  <a:cubicBezTo>
                    <a:pt x="149" y="34"/>
                    <a:pt x="49" y="0"/>
                    <a:pt x="16" y="0"/>
                  </a:cubicBezTo>
                  <a:close/>
                </a:path>
              </a:pathLst>
            </a:custGeom>
            <a:solidFill>
              <a:srgbClr val="FD8F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3" name="Google Shape;1363;p52"/>
            <p:cNvSpPr/>
            <p:nvPr/>
          </p:nvSpPr>
          <p:spPr>
            <a:xfrm>
              <a:off x="11206209" y="3868266"/>
              <a:ext cx="59407" cy="134334"/>
            </a:xfrm>
            <a:custGeom>
              <a:avLst/>
              <a:gdLst/>
              <a:ahLst/>
              <a:cxnLst/>
              <a:rect l="l" t="t" r="r" b="b"/>
              <a:pathLst>
                <a:path w="934" h="2112" extrusionOk="0">
                  <a:moveTo>
                    <a:pt x="20" y="1"/>
                  </a:moveTo>
                  <a:cubicBezTo>
                    <a:pt x="7" y="1"/>
                    <a:pt x="1" y="5"/>
                    <a:pt x="7" y="15"/>
                  </a:cubicBezTo>
                  <a:cubicBezTo>
                    <a:pt x="509" y="568"/>
                    <a:pt x="754" y="1276"/>
                    <a:pt x="599" y="2022"/>
                  </a:cubicBezTo>
                  <a:cubicBezTo>
                    <a:pt x="589" y="2063"/>
                    <a:pt x="707" y="2111"/>
                    <a:pt x="757" y="2111"/>
                  </a:cubicBezTo>
                  <a:cubicBezTo>
                    <a:pt x="771" y="2111"/>
                    <a:pt x="779" y="2108"/>
                    <a:pt x="779" y="2100"/>
                  </a:cubicBezTo>
                  <a:cubicBezTo>
                    <a:pt x="934" y="1353"/>
                    <a:pt x="689" y="620"/>
                    <a:pt x="175" y="53"/>
                  </a:cubicBezTo>
                  <a:cubicBezTo>
                    <a:pt x="155" y="34"/>
                    <a:pt x="58" y="1"/>
                    <a:pt x="2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4" name="Google Shape;1364;p52"/>
            <p:cNvSpPr/>
            <p:nvPr/>
          </p:nvSpPr>
          <p:spPr>
            <a:xfrm>
              <a:off x="11171544" y="3918895"/>
              <a:ext cx="59725" cy="134079"/>
            </a:xfrm>
            <a:custGeom>
              <a:avLst/>
              <a:gdLst/>
              <a:ahLst/>
              <a:cxnLst/>
              <a:rect l="l" t="t" r="r" b="b"/>
              <a:pathLst>
                <a:path w="939" h="2108" extrusionOk="0">
                  <a:moveTo>
                    <a:pt x="25" y="1"/>
                  </a:moveTo>
                  <a:cubicBezTo>
                    <a:pt x="8" y="1"/>
                    <a:pt x="1" y="5"/>
                    <a:pt x="12" y="17"/>
                  </a:cubicBezTo>
                  <a:cubicBezTo>
                    <a:pt x="501" y="570"/>
                    <a:pt x="758" y="1278"/>
                    <a:pt x="591" y="2024"/>
                  </a:cubicBezTo>
                  <a:cubicBezTo>
                    <a:pt x="580" y="2057"/>
                    <a:pt x="715" y="2107"/>
                    <a:pt x="766" y="2107"/>
                  </a:cubicBezTo>
                  <a:cubicBezTo>
                    <a:pt x="775" y="2107"/>
                    <a:pt x="782" y="2106"/>
                    <a:pt x="784" y="2101"/>
                  </a:cubicBezTo>
                  <a:cubicBezTo>
                    <a:pt x="938" y="1342"/>
                    <a:pt x="681" y="622"/>
                    <a:pt x="179" y="55"/>
                  </a:cubicBezTo>
                  <a:cubicBezTo>
                    <a:pt x="161" y="28"/>
                    <a:pt x="65" y="1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5" name="Google Shape;1365;p52"/>
            <p:cNvSpPr/>
            <p:nvPr/>
          </p:nvSpPr>
          <p:spPr>
            <a:xfrm>
              <a:off x="10346338" y="3255753"/>
              <a:ext cx="741698" cy="385446"/>
            </a:xfrm>
            <a:custGeom>
              <a:avLst/>
              <a:gdLst/>
              <a:ahLst/>
              <a:cxnLst/>
              <a:rect l="l" t="t" r="r" b="b"/>
              <a:pathLst>
                <a:path w="11661" h="6060" extrusionOk="0">
                  <a:moveTo>
                    <a:pt x="1942" y="116"/>
                  </a:moveTo>
                  <a:cubicBezTo>
                    <a:pt x="2139" y="116"/>
                    <a:pt x="2805" y="407"/>
                    <a:pt x="2961" y="443"/>
                  </a:cubicBezTo>
                  <a:cubicBezTo>
                    <a:pt x="5889" y="1296"/>
                    <a:pt x="8717" y="2427"/>
                    <a:pt x="11432" y="3822"/>
                  </a:cubicBezTo>
                  <a:lnTo>
                    <a:pt x="11432" y="3822"/>
                  </a:lnTo>
                  <a:lnTo>
                    <a:pt x="10425" y="5115"/>
                  </a:lnTo>
                  <a:cubicBezTo>
                    <a:pt x="10283" y="5295"/>
                    <a:pt x="10039" y="5758"/>
                    <a:pt x="9833" y="5861"/>
                  </a:cubicBezTo>
                  <a:cubicBezTo>
                    <a:pt x="9823" y="5866"/>
                    <a:pt x="9809" y="5869"/>
                    <a:pt x="9793" y="5869"/>
                  </a:cubicBezTo>
                  <a:cubicBezTo>
                    <a:pt x="9569" y="5869"/>
                    <a:pt x="8812" y="5389"/>
                    <a:pt x="8572" y="5256"/>
                  </a:cubicBezTo>
                  <a:cubicBezTo>
                    <a:pt x="7298" y="4651"/>
                    <a:pt x="6011" y="4111"/>
                    <a:pt x="4698" y="3609"/>
                  </a:cubicBezTo>
                  <a:cubicBezTo>
                    <a:pt x="3398" y="3133"/>
                    <a:pt x="1957" y="2489"/>
                    <a:pt x="580" y="2284"/>
                  </a:cubicBezTo>
                  <a:cubicBezTo>
                    <a:pt x="547" y="2279"/>
                    <a:pt x="516" y="2278"/>
                    <a:pt x="488" y="2278"/>
                  </a:cubicBezTo>
                  <a:cubicBezTo>
                    <a:pt x="439" y="2278"/>
                    <a:pt x="397" y="2282"/>
                    <a:pt x="364" y="2282"/>
                  </a:cubicBezTo>
                  <a:cubicBezTo>
                    <a:pt x="306" y="2282"/>
                    <a:pt x="277" y="2269"/>
                    <a:pt x="284" y="2193"/>
                  </a:cubicBezTo>
                  <a:cubicBezTo>
                    <a:pt x="284" y="2129"/>
                    <a:pt x="477" y="1949"/>
                    <a:pt x="515" y="1897"/>
                  </a:cubicBezTo>
                  <a:lnTo>
                    <a:pt x="1159" y="1074"/>
                  </a:lnTo>
                  <a:cubicBezTo>
                    <a:pt x="1326" y="855"/>
                    <a:pt x="1571" y="392"/>
                    <a:pt x="1802" y="250"/>
                  </a:cubicBezTo>
                  <a:cubicBezTo>
                    <a:pt x="1841" y="224"/>
                    <a:pt x="1867" y="134"/>
                    <a:pt x="1905" y="121"/>
                  </a:cubicBezTo>
                  <a:cubicBezTo>
                    <a:pt x="1914" y="118"/>
                    <a:pt x="1927" y="116"/>
                    <a:pt x="1942" y="116"/>
                  </a:cubicBezTo>
                  <a:close/>
                  <a:moveTo>
                    <a:pt x="1810" y="1"/>
                  </a:moveTo>
                  <a:cubicBezTo>
                    <a:pt x="1783" y="1"/>
                    <a:pt x="1757" y="13"/>
                    <a:pt x="1738" y="31"/>
                  </a:cubicBezTo>
                  <a:lnTo>
                    <a:pt x="39" y="2193"/>
                  </a:lnTo>
                  <a:cubicBezTo>
                    <a:pt x="1" y="2245"/>
                    <a:pt x="65" y="2296"/>
                    <a:pt x="117" y="2296"/>
                  </a:cubicBezTo>
                  <a:cubicBezTo>
                    <a:pt x="3475" y="3197"/>
                    <a:pt x="6731" y="4446"/>
                    <a:pt x="9820" y="6041"/>
                  </a:cubicBezTo>
                  <a:cubicBezTo>
                    <a:pt x="9837" y="6053"/>
                    <a:pt x="9857" y="6059"/>
                    <a:pt x="9877" y="6059"/>
                  </a:cubicBezTo>
                  <a:cubicBezTo>
                    <a:pt x="9902" y="6059"/>
                    <a:pt x="9927" y="6050"/>
                    <a:pt x="9949" y="6028"/>
                  </a:cubicBezTo>
                  <a:lnTo>
                    <a:pt x="11647" y="3866"/>
                  </a:lnTo>
                  <a:cubicBezTo>
                    <a:pt x="11661" y="3846"/>
                    <a:pt x="11659" y="3825"/>
                    <a:pt x="11647" y="3807"/>
                  </a:cubicBezTo>
                  <a:lnTo>
                    <a:pt x="11647" y="3807"/>
                  </a:lnTo>
                  <a:cubicBezTo>
                    <a:pt x="11639" y="3792"/>
                    <a:pt x="11623" y="3777"/>
                    <a:pt x="11596" y="3763"/>
                  </a:cubicBezTo>
                  <a:cubicBezTo>
                    <a:pt x="8494" y="2168"/>
                    <a:pt x="5226" y="907"/>
                    <a:pt x="1841" y="6"/>
                  </a:cubicBezTo>
                  <a:cubicBezTo>
                    <a:pt x="1831" y="2"/>
                    <a:pt x="1820" y="1"/>
                    <a:pt x="18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6" name="Google Shape;1366;p52"/>
            <p:cNvSpPr/>
            <p:nvPr/>
          </p:nvSpPr>
          <p:spPr>
            <a:xfrm>
              <a:off x="10069658" y="2341755"/>
              <a:ext cx="2163524" cy="1294998"/>
            </a:xfrm>
            <a:custGeom>
              <a:avLst/>
              <a:gdLst/>
              <a:ahLst/>
              <a:cxnLst/>
              <a:rect l="l" t="t" r="r" b="b"/>
              <a:pathLst>
                <a:path w="34015" h="20360" extrusionOk="0">
                  <a:moveTo>
                    <a:pt x="799" y="1"/>
                  </a:moveTo>
                  <a:lnTo>
                    <a:pt x="1" y="3553"/>
                  </a:lnTo>
                  <a:cubicBezTo>
                    <a:pt x="4891" y="10039"/>
                    <a:pt x="15418" y="20360"/>
                    <a:pt x="15418" y="20360"/>
                  </a:cubicBezTo>
                  <a:cubicBezTo>
                    <a:pt x="28223" y="14517"/>
                    <a:pt x="34014" y="13732"/>
                    <a:pt x="34014" y="13732"/>
                  </a:cubicBezTo>
                  <a:lnTo>
                    <a:pt x="32534" y="12162"/>
                  </a:lnTo>
                  <a:lnTo>
                    <a:pt x="28802" y="10734"/>
                  </a:lnTo>
                  <a:lnTo>
                    <a:pt x="79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7" name="Google Shape;1367;p52"/>
            <p:cNvSpPr/>
            <p:nvPr/>
          </p:nvSpPr>
          <p:spPr>
            <a:xfrm>
              <a:off x="11013487" y="2956494"/>
              <a:ext cx="1157484" cy="658185"/>
            </a:xfrm>
            <a:custGeom>
              <a:avLst/>
              <a:gdLst/>
              <a:ahLst/>
              <a:cxnLst/>
              <a:rect l="l" t="t" r="r" b="b"/>
              <a:pathLst>
                <a:path w="18198" h="10348" extrusionOk="0">
                  <a:moveTo>
                    <a:pt x="18197" y="1"/>
                  </a:moveTo>
                  <a:lnTo>
                    <a:pt x="18197" y="1"/>
                  </a:lnTo>
                  <a:cubicBezTo>
                    <a:pt x="8584" y="1776"/>
                    <a:pt x="0" y="6911"/>
                    <a:pt x="0" y="6911"/>
                  </a:cubicBezTo>
                  <a:lnTo>
                    <a:pt x="245" y="10347"/>
                  </a:lnTo>
                  <a:cubicBezTo>
                    <a:pt x="5663" y="7079"/>
                    <a:pt x="17824" y="3372"/>
                    <a:pt x="17824" y="3372"/>
                  </a:cubicBezTo>
                  <a:cubicBezTo>
                    <a:pt x="17631" y="2240"/>
                    <a:pt x="17760" y="1069"/>
                    <a:pt x="1819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8" name="Google Shape;1368;p52"/>
            <p:cNvSpPr/>
            <p:nvPr/>
          </p:nvSpPr>
          <p:spPr>
            <a:xfrm>
              <a:off x="10121241" y="1865357"/>
              <a:ext cx="2125043" cy="1528301"/>
            </a:xfrm>
            <a:custGeom>
              <a:avLst/>
              <a:gdLst/>
              <a:ahLst/>
              <a:cxnLst/>
              <a:rect l="l" t="t" r="r" b="b"/>
              <a:pathLst>
                <a:path w="33410" h="24028" extrusionOk="0">
                  <a:moveTo>
                    <a:pt x="18442" y="1"/>
                  </a:moveTo>
                  <a:cubicBezTo>
                    <a:pt x="12124" y="2073"/>
                    <a:pt x="5959" y="4569"/>
                    <a:pt x="1" y="7491"/>
                  </a:cubicBezTo>
                  <a:cubicBezTo>
                    <a:pt x="5020" y="12960"/>
                    <a:pt x="10103" y="18558"/>
                    <a:pt x="15122" y="24028"/>
                  </a:cubicBezTo>
                  <a:cubicBezTo>
                    <a:pt x="20386" y="20836"/>
                    <a:pt x="26782" y="18301"/>
                    <a:pt x="33409" y="16898"/>
                  </a:cubicBezTo>
                  <a:cubicBezTo>
                    <a:pt x="28506" y="11313"/>
                    <a:pt x="22895" y="5766"/>
                    <a:pt x="1844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9" name="Google Shape;1369;p52"/>
            <p:cNvSpPr/>
            <p:nvPr/>
          </p:nvSpPr>
          <p:spPr>
            <a:xfrm>
              <a:off x="11337552" y="3120784"/>
              <a:ext cx="640948" cy="233621"/>
            </a:xfrm>
            <a:custGeom>
              <a:avLst/>
              <a:gdLst/>
              <a:ahLst/>
              <a:cxnLst/>
              <a:rect l="l" t="t" r="r" b="b"/>
              <a:pathLst>
                <a:path w="10077" h="3673" extrusionOk="0">
                  <a:moveTo>
                    <a:pt x="9713" y="1"/>
                  </a:moveTo>
                  <a:cubicBezTo>
                    <a:pt x="9702" y="1"/>
                    <a:pt x="9690" y="2"/>
                    <a:pt x="9679" y="4"/>
                  </a:cubicBezTo>
                  <a:cubicBezTo>
                    <a:pt x="6385" y="725"/>
                    <a:pt x="3193" y="1845"/>
                    <a:pt x="182" y="3363"/>
                  </a:cubicBezTo>
                  <a:cubicBezTo>
                    <a:pt x="1" y="3453"/>
                    <a:pt x="187" y="3673"/>
                    <a:pt x="348" y="3673"/>
                  </a:cubicBezTo>
                  <a:cubicBezTo>
                    <a:pt x="371" y="3673"/>
                    <a:pt x="393" y="3669"/>
                    <a:pt x="413" y="3659"/>
                  </a:cubicBezTo>
                  <a:cubicBezTo>
                    <a:pt x="3399" y="2153"/>
                    <a:pt x="6578" y="1034"/>
                    <a:pt x="9846" y="326"/>
                  </a:cubicBezTo>
                  <a:cubicBezTo>
                    <a:pt x="10077" y="278"/>
                    <a:pt x="9896" y="1"/>
                    <a:pt x="971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0" name="Google Shape;1370;p52"/>
            <p:cNvSpPr/>
            <p:nvPr/>
          </p:nvSpPr>
          <p:spPr>
            <a:xfrm>
              <a:off x="11551327" y="3066021"/>
              <a:ext cx="514628" cy="148963"/>
            </a:xfrm>
            <a:custGeom>
              <a:avLst/>
              <a:gdLst/>
              <a:ahLst/>
              <a:cxnLst/>
              <a:rect l="l" t="t" r="r" b="b"/>
              <a:pathLst>
                <a:path w="8091" h="2342" extrusionOk="0">
                  <a:moveTo>
                    <a:pt x="7712" y="1"/>
                  </a:moveTo>
                  <a:cubicBezTo>
                    <a:pt x="7702" y="1"/>
                    <a:pt x="7692" y="1"/>
                    <a:pt x="7682" y="3"/>
                  </a:cubicBezTo>
                  <a:cubicBezTo>
                    <a:pt x="5108" y="441"/>
                    <a:pt x="2599" y="1148"/>
                    <a:pt x="179" y="2139"/>
                  </a:cubicBezTo>
                  <a:cubicBezTo>
                    <a:pt x="0" y="2207"/>
                    <a:pt x="231" y="2342"/>
                    <a:pt x="378" y="2342"/>
                  </a:cubicBezTo>
                  <a:cubicBezTo>
                    <a:pt x="400" y="2342"/>
                    <a:pt x="420" y="2339"/>
                    <a:pt x="437" y="2332"/>
                  </a:cubicBezTo>
                  <a:cubicBezTo>
                    <a:pt x="2831" y="1354"/>
                    <a:pt x="5314" y="646"/>
                    <a:pt x="7850" y="209"/>
                  </a:cubicBezTo>
                  <a:cubicBezTo>
                    <a:pt x="8091" y="173"/>
                    <a:pt x="7868" y="1"/>
                    <a:pt x="771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1" name="Google Shape;1371;p52"/>
            <p:cNvSpPr/>
            <p:nvPr/>
          </p:nvSpPr>
          <p:spPr>
            <a:xfrm>
              <a:off x="10049241" y="2341755"/>
              <a:ext cx="1033899" cy="1294998"/>
            </a:xfrm>
            <a:custGeom>
              <a:avLst/>
              <a:gdLst/>
              <a:ahLst/>
              <a:cxnLst/>
              <a:rect l="l" t="t" r="r" b="b"/>
              <a:pathLst>
                <a:path w="16255" h="20360" extrusionOk="0">
                  <a:moveTo>
                    <a:pt x="1133" y="1"/>
                  </a:moveTo>
                  <a:lnTo>
                    <a:pt x="1120" y="14"/>
                  </a:lnTo>
                  <a:cubicBezTo>
                    <a:pt x="309" y="1030"/>
                    <a:pt x="0" y="2266"/>
                    <a:pt x="283" y="3385"/>
                  </a:cubicBezTo>
                  <a:lnTo>
                    <a:pt x="322" y="3553"/>
                  </a:lnTo>
                  <a:cubicBezTo>
                    <a:pt x="2625" y="7426"/>
                    <a:pt x="15752" y="20360"/>
                    <a:pt x="15752" y="20360"/>
                  </a:cubicBezTo>
                  <a:cubicBezTo>
                    <a:pt x="15469" y="19716"/>
                    <a:pt x="15353" y="19009"/>
                    <a:pt x="15430" y="18314"/>
                  </a:cubicBezTo>
                  <a:cubicBezTo>
                    <a:pt x="15533" y="17323"/>
                    <a:pt x="16254" y="16538"/>
                    <a:pt x="16254" y="16538"/>
                  </a:cubicBezTo>
                  <a:lnTo>
                    <a:pt x="113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2" name="Google Shape;1372;p52"/>
            <p:cNvSpPr/>
            <p:nvPr/>
          </p:nvSpPr>
          <p:spPr>
            <a:xfrm>
              <a:off x="11161622" y="3333860"/>
              <a:ext cx="144956" cy="150680"/>
            </a:xfrm>
            <a:custGeom>
              <a:avLst/>
              <a:gdLst/>
              <a:ahLst/>
              <a:cxnLst/>
              <a:rect l="l" t="t" r="r" b="b"/>
              <a:pathLst>
                <a:path w="2279" h="2369" extrusionOk="0">
                  <a:moveTo>
                    <a:pt x="1699" y="0"/>
                  </a:moveTo>
                  <a:lnTo>
                    <a:pt x="1" y="914"/>
                  </a:lnTo>
                  <a:lnTo>
                    <a:pt x="387" y="2368"/>
                  </a:lnTo>
                  <a:lnTo>
                    <a:pt x="2278" y="1454"/>
                  </a:lnTo>
                  <a:lnTo>
                    <a:pt x="169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3" name="Google Shape;1373;p52"/>
            <p:cNvSpPr/>
            <p:nvPr/>
          </p:nvSpPr>
          <p:spPr>
            <a:xfrm>
              <a:off x="10094209" y="2432901"/>
              <a:ext cx="57245" cy="136178"/>
            </a:xfrm>
            <a:custGeom>
              <a:avLst/>
              <a:gdLst/>
              <a:ahLst/>
              <a:cxnLst/>
              <a:rect l="l" t="t" r="r" b="b"/>
              <a:pathLst>
                <a:path w="900" h="2141" extrusionOk="0">
                  <a:moveTo>
                    <a:pt x="722" y="0"/>
                  </a:moveTo>
                  <a:cubicBezTo>
                    <a:pt x="711" y="0"/>
                    <a:pt x="702" y="3"/>
                    <a:pt x="696" y="9"/>
                  </a:cubicBezTo>
                  <a:cubicBezTo>
                    <a:pt x="220" y="601"/>
                    <a:pt x="1" y="1322"/>
                    <a:pt x="207" y="2068"/>
                  </a:cubicBezTo>
                  <a:cubicBezTo>
                    <a:pt x="217" y="2108"/>
                    <a:pt x="329" y="2141"/>
                    <a:pt x="371" y="2141"/>
                  </a:cubicBezTo>
                  <a:cubicBezTo>
                    <a:pt x="383" y="2141"/>
                    <a:pt x="390" y="2138"/>
                    <a:pt x="387" y="2132"/>
                  </a:cubicBezTo>
                  <a:cubicBezTo>
                    <a:pt x="181" y="1399"/>
                    <a:pt x="413" y="665"/>
                    <a:pt x="889" y="86"/>
                  </a:cubicBezTo>
                  <a:cubicBezTo>
                    <a:pt x="900" y="75"/>
                    <a:pt x="782" y="0"/>
                    <a:pt x="72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4" name="Google Shape;1374;p52"/>
            <p:cNvSpPr/>
            <p:nvPr/>
          </p:nvSpPr>
          <p:spPr>
            <a:xfrm>
              <a:off x="10131100" y="2481940"/>
              <a:ext cx="57181" cy="136242"/>
            </a:xfrm>
            <a:custGeom>
              <a:avLst/>
              <a:gdLst/>
              <a:ahLst/>
              <a:cxnLst/>
              <a:rect l="l" t="t" r="r" b="b"/>
              <a:pathLst>
                <a:path w="899" h="2142" extrusionOk="0">
                  <a:moveTo>
                    <a:pt x="725" y="1"/>
                  </a:moveTo>
                  <a:cubicBezTo>
                    <a:pt x="712" y="1"/>
                    <a:pt x="702" y="4"/>
                    <a:pt x="695" y="10"/>
                  </a:cubicBezTo>
                  <a:cubicBezTo>
                    <a:pt x="219" y="589"/>
                    <a:pt x="0" y="1323"/>
                    <a:pt x="206" y="2069"/>
                  </a:cubicBezTo>
                  <a:cubicBezTo>
                    <a:pt x="216" y="2109"/>
                    <a:pt x="328" y="2142"/>
                    <a:pt x="371" y="2142"/>
                  </a:cubicBezTo>
                  <a:cubicBezTo>
                    <a:pt x="383" y="2142"/>
                    <a:pt x="389" y="2139"/>
                    <a:pt x="386" y="2134"/>
                  </a:cubicBezTo>
                  <a:cubicBezTo>
                    <a:pt x="180" y="1387"/>
                    <a:pt x="412" y="667"/>
                    <a:pt x="888" y="87"/>
                  </a:cubicBezTo>
                  <a:cubicBezTo>
                    <a:pt x="899" y="66"/>
                    <a:pt x="786" y="1"/>
                    <a:pt x="7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5" name="Google Shape;1375;p52"/>
            <p:cNvSpPr/>
            <p:nvPr/>
          </p:nvSpPr>
          <p:spPr>
            <a:xfrm>
              <a:off x="10926730" y="3338185"/>
              <a:ext cx="57181" cy="136242"/>
            </a:xfrm>
            <a:custGeom>
              <a:avLst/>
              <a:gdLst/>
              <a:ahLst/>
              <a:cxnLst/>
              <a:rect l="l" t="t" r="r" b="b"/>
              <a:pathLst>
                <a:path w="899" h="2142" extrusionOk="0">
                  <a:moveTo>
                    <a:pt x="721" y="1"/>
                  </a:moveTo>
                  <a:cubicBezTo>
                    <a:pt x="710" y="1"/>
                    <a:pt x="701" y="3"/>
                    <a:pt x="695" y="9"/>
                  </a:cubicBezTo>
                  <a:cubicBezTo>
                    <a:pt x="219" y="601"/>
                    <a:pt x="0" y="1322"/>
                    <a:pt x="193" y="2069"/>
                  </a:cubicBezTo>
                  <a:cubicBezTo>
                    <a:pt x="203" y="2109"/>
                    <a:pt x="315" y="2141"/>
                    <a:pt x="364" y="2141"/>
                  </a:cubicBezTo>
                  <a:cubicBezTo>
                    <a:pt x="377" y="2141"/>
                    <a:pt x="386" y="2139"/>
                    <a:pt x="386" y="2133"/>
                  </a:cubicBezTo>
                  <a:cubicBezTo>
                    <a:pt x="180" y="1386"/>
                    <a:pt x="412" y="666"/>
                    <a:pt x="888" y="87"/>
                  </a:cubicBezTo>
                  <a:cubicBezTo>
                    <a:pt x="899" y="76"/>
                    <a:pt x="781" y="1"/>
                    <a:pt x="72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6" name="Google Shape;1376;p52"/>
            <p:cNvSpPr/>
            <p:nvPr/>
          </p:nvSpPr>
          <p:spPr>
            <a:xfrm>
              <a:off x="10963557" y="3387288"/>
              <a:ext cx="57181" cy="135733"/>
            </a:xfrm>
            <a:custGeom>
              <a:avLst/>
              <a:gdLst/>
              <a:ahLst/>
              <a:cxnLst/>
              <a:rect l="l" t="t" r="r" b="b"/>
              <a:pathLst>
                <a:path w="899" h="2134" extrusionOk="0">
                  <a:moveTo>
                    <a:pt x="725" y="0"/>
                  </a:moveTo>
                  <a:cubicBezTo>
                    <a:pt x="712" y="0"/>
                    <a:pt x="702" y="3"/>
                    <a:pt x="695" y="10"/>
                  </a:cubicBezTo>
                  <a:cubicBezTo>
                    <a:pt x="219" y="589"/>
                    <a:pt x="0" y="1322"/>
                    <a:pt x="206" y="2069"/>
                  </a:cubicBezTo>
                  <a:cubicBezTo>
                    <a:pt x="216" y="2098"/>
                    <a:pt x="319" y="2134"/>
                    <a:pt x="365" y="2134"/>
                  </a:cubicBezTo>
                  <a:cubicBezTo>
                    <a:pt x="381" y="2134"/>
                    <a:pt x="389" y="2130"/>
                    <a:pt x="386" y="2120"/>
                  </a:cubicBezTo>
                  <a:cubicBezTo>
                    <a:pt x="180" y="1387"/>
                    <a:pt x="412" y="666"/>
                    <a:pt x="888" y="87"/>
                  </a:cubicBezTo>
                  <a:cubicBezTo>
                    <a:pt x="899" y="66"/>
                    <a:pt x="786" y="0"/>
                    <a:pt x="72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7" name="Google Shape;1377;p52"/>
            <p:cNvSpPr/>
            <p:nvPr/>
          </p:nvSpPr>
          <p:spPr>
            <a:xfrm>
              <a:off x="10429914" y="2059796"/>
              <a:ext cx="847155" cy="359877"/>
            </a:xfrm>
            <a:custGeom>
              <a:avLst/>
              <a:gdLst/>
              <a:ahLst/>
              <a:cxnLst/>
              <a:rect l="l" t="t" r="r" b="b"/>
              <a:pathLst>
                <a:path w="13319" h="5658" extrusionOk="0">
                  <a:moveTo>
                    <a:pt x="12689" y="0"/>
                  </a:moveTo>
                  <a:cubicBezTo>
                    <a:pt x="12675" y="0"/>
                    <a:pt x="12662" y="2"/>
                    <a:pt x="12650" y="7"/>
                  </a:cubicBezTo>
                  <a:cubicBezTo>
                    <a:pt x="8364" y="1358"/>
                    <a:pt x="4195" y="3044"/>
                    <a:pt x="154" y="5026"/>
                  </a:cubicBezTo>
                  <a:cubicBezTo>
                    <a:pt x="0" y="5108"/>
                    <a:pt x="367" y="5657"/>
                    <a:pt x="617" y="5657"/>
                  </a:cubicBezTo>
                  <a:cubicBezTo>
                    <a:pt x="640" y="5657"/>
                    <a:pt x="661" y="5653"/>
                    <a:pt x="681" y="5643"/>
                  </a:cubicBezTo>
                  <a:cubicBezTo>
                    <a:pt x="4684" y="3674"/>
                    <a:pt x="8828" y="2001"/>
                    <a:pt x="13087" y="650"/>
                  </a:cubicBezTo>
                  <a:cubicBezTo>
                    <a:pt x="13318" y="577"/>
                    <a:pt x="12919" y="0"/>
                    <a:pt x="126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8" name="Google Shape;1378;p52"/>
            <p:cNvSpPr/>
            <p:nvPr/>
          </p:nvSpPr>
          <p:spPr>
            <a:xfrm>
              <a:off x="10594205" y="2291062"/>
              <a:ext cx="815162" cy="342195"/>
            </a:xfrm>
            <a:custGeom>
              <a:avLst/>
              <a:gdLst/>
              <a:ahLst/>
              <a:cxnLst/>
              <a:rect l="l" t="t" r="r" b="b"/>
              <a:pathLst>
                <a:path w="12816" h="5380" extrusionOk="0">
                  <a:moveTo>
                    <a:pt x="12022" y="1"/>
                  </a:moveTo>
                  <a:cubicBezTo>
                    <a:pt x="11989" y="1"/>
                    <a:pt x="11959" y="5"/>
                    <a:pt x="11933" y="13"/>
                  </a:cubicBezTo>
                  <a:cubicBezTo>
                    <a:pt x="7905" y="1312"/>
                    <a:pt x="3993" y="2985"/>
                    <a:pt x="260" y="5006"/>
                  </a:cubicBezTo>
                  <a:cubicBezTo>
                    <a:pt x="0" y="5147"/>
                    <a:pt x="472" y="5380"/>
                    <a:pt x="757" y="5380"/>
                  </a:cubicBezTo>
                  <a:cubicBezTo>
                    <a:pt x="810" y="5380"/>
                    <a:pt x="857" y="5372"/>
                    <a:pt x="891" y="5353"/>
                  </a:cubicBezTo>
                  <a:cubicBezTo>
                    <a:pt x="4585" y="3346"/>
                    <a:pt x="8445" y="1699"/>
                    <a:pt x="12435" y="399"/>
                  </a:cubicBezTo>
                  <a:cubicBezTo>
                    <a:pt x="12815" y="272"/>
                    <a:pt x="12308" y="1"/>
                    <a:pt x="1202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79" name="Google Shape;1379;p52"/>
          <p:cNvGrpSpPr/>
          <p:nvPr/>
        </p:nvGrpSpPr>
        <p:grpSpPr>
          <a:xfrm rot="2700000">
            <a:off x="7663910" y="1738490"/>
            <a:ext cx="590488" cy="744033"/>
            <a:chOff x="11435300" y="1056650"/>
            <a:chExt cx="568775" cy="716675"/>
          </a:xfrm>
        </p:grpSpPr>
        <p:sp>
          <p:nvSpPr>
            <p:cNvPr id="1380" name="Google Shape;1380;p52"/>
            <p:cNvSpPr/>
            <p:nvPr/>
          </p:nvSpPr>
          <p:spPr>
            <a:xfrm>
              <a:off x="11464475" y="1078600"/>
              <a:ext cx="514575" cy="672500"/>
            </a:xfrm>
            <a:custGeom>
              <a:avLst/>
              <a:gdLst/>
              <a:ahLst/>
              <a:cxnLst/>
              <a:rect l="l" t="t" r="r" b="b"/>
              <a:pathLst>
                <a:path w="20583" h="26900" extrusionOk="0">
                  <a:moveTo>
                    <a:pt x="14711" y="1"/>
                  </a:moveTo>
                  <a:cubicBezTo>
                    <a:pt x="9241" y="5872"/>
                    <a:pt x="1" y="9041"/>
                    <a:pt x="1" y="9041"/>
                  </a:cubicBezTo>
                  <a:cubicBezTo>
                    <a:pt x="368" y="9708"/>
                    <a:pt x="668" y="10375"/>
                    <a:pt x="968" y="11042"/>
                  </a:cubicBezTo>
                  <a:cubicBezTo>
                    <a:pt x="2469" y="14545"/>
                    <a:pt x="3470" y="18214"/>
                    <a:pt x="3970" y="21983"/>
                  </a:cubicBezTo>
                  <a:cubicBezTo>
                    <a:pt x="3970" y="21983"/>
                    <a:pt x="4404" y="24752"/>
                    <a:pt x="4637" y="26787"/>
                  </a:cubicBezTo>
                  <a:cubicBezTo>
                    <a:pt x="4967" y="26831"/>
                    <a:pt x="5589" y="26900"/>
                    <a:pt x="6437" y="26900"/>
                  </a:cubicBezTo>
                  <a:cubicBezTo>
                    <a:pt x="8765" y="26900"/>
                    <a:pt x="12794" y="26385"/>
                    <a:pt x="17146" y="23451"/>
                  </a:cubicBezTo>
                  <a:lnTo>
                    <a:pt x="20582" y="18214"/>
                  </a:lnTo>
                  <a:cubicBezTo>
                    <a:pt x="19815" y="14811"/>
                    <a:pt x="18180" y="9174"/>
                    <a:pt x="16746" y="5071"/>
                  </a:cubicBezTo>
                  <a:cubicBezTo>
                    <a:pt x="15979" y="2936"/>
                    <a:pt x="14711" y="1"/>
                    <a:pt x="14711" y="1"/>
                  </a:cubicBezTo>
                  <a:close/>
                </a:path>
              </a:pathLst>
            </a:custGeom>
            <a:solidFill>
              <a:srgbClr val="302D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1" name="Google Shape;1381;p52"/>
            <p:cNvSpPr/>
            <p:nvPr/>
          </p:nvSpPr>
          <p:spPr>
            <a:xfrm>
              <a:off x="11435300" y="1056650"/>
              <a:ext cx="568775" cy="716675"/>
            </a:xfrm>
            <a:custGeom>
              <a:avLst/>
              <a:gdLst/>
              <a:ahLst/>
              <a:cxnLst/>
              <a:rect l="l" t="t" r="r" b="b"/>
              <a:pathLst>
                <a:path w="22751" h="28667" extrusionOk="0">
                  <a:moveTo>
                    <a:pt x="5871" y="21961"/>
                  </a:moveTo>
                  <a:cubicBezTo>
                    <a:pt x="5871" y="21961"/>
                    <a:pt x="5871" y="21961"/>
                    <a:pt x="5871" y="21961"/>
                  </a:cubicBezTo>
                  <a:cubicBezTo>
                    <a:pt x="5871" y="21962"/>
                    <a:pt x="5871" y="21963"/>
                    <a:pt x="5871" y="21963"/>
                  </a:cubicBezTo>
                  <a:cubicBezTo>
                    <a:pt x="5871" y="21963"/>
                    <a:pt x="5871" y="21962"/>
                    <a:pt x="5871" y="21961"/>
                  </a:cubicBezTo>
                  <a:close/>
                  <a:moveTo>
                    <a:pt x="15452" y="2500"/>
                  </a:moveTo>
                  <a:cubicBezTo>
                    <a:pt x="17666" y="7871"/>
                    <a:pt x="19425" y="13434"/>
                    <a:pt x="20704" y="19111"/>
                  </a:cubicBezTo>
                  <a:lnTo>
                    <a:pt x="20704" y="19111"/>
                  </a:lnTo>
                  <a:lnTo>
                    <a:pt x="17608" y="23801"/>
                  </a:lnTo>
                  <a:lnTo>
                    <a:pt x="17608" y="23801"/>
                  </a:lnTo>
                  <a:cubicBezTo>
                    <a:pt x="14683" y="25633"/>
                    <a:pt x="11307" y="26907"/>
                    <a:pt x="7865" y="26907"/>
                  </a:cubicBezTo>
                  <a:cubicBezTo>
                    <a:pt x="7484" y="26907"/>
                    <a:pt x="7103" y="26892"/>
                    <a:pt x="6721" y="26860"/>
                  </a:cubicBezTo>
                  <a:lnTo>
                    <a:pt x="6721" y="26860"/>
                  </a:lnTo>
                  <a:cubicBezTo>
                    <a:pt x="6587" y="25532"/>
                    <a:pt x="6499" y="24147"/>
                    <a:pt x="6171" y="22895"/>
                  </a:cubicBezTo>
                  <a:cubicBezTo>
                    <a:pt x="6105" y="22694"/>
                    <a:pt x="5971" y="22361"/>
                    <a:pt x="5938" y="22194"/>
                  </a:cubicBezTo>
                  <a:cubicBezTo>
                    <a:pt x="5938" y="22148"/>
                    <a:pt x="5889" y="22004"/>
                    <a:pt x="5871" y="21955"/>
                  </a:cubicBezTo>
                  <a:lnTo>
                    <a:pt x="5871" y="21955"/>
                  </a:lnTo>
                  <a:cubicBezTo>
                    <a:pt x="5871" y="21853"/>
                    <a:pt x="5869" y="20850"/>
                    <a:pt x="5838" y="20726"/>
                  </a:cubicBezTo>
                  <a:cubicBezTo>
                    <a:pt x="5199" y="17138"/>
                    <a:pt x="4089" y="13632"/>
                    <a:pt x="2533" y="10336"/>
                  </a:cubicBezTo>
                  <a:lnTo>
                    <a:pt x="2533" y="10336"/>
                  </a:lnTo>
                  <a:cubicBezTo>
                    <a:pt x="7221" y="8584"/>
                    <a:pt x="11814" y="5939"/>
                    <a:pt x="15452" y="2500"/>
                  </a:cubicBezTo>
                  <a:close/>
                  <a:moveTo>
                    <a:pt x="16170" y="1"/>
                  </a:moveTo>
                  <a:cubicBezTo>
                    <a:pt x="15815" y="1"/>
                    <a:pt x="15406" y="184"/>
                    <a:pt x="15211" y="379"/>
                  </a:cubicBezTo>
                  <a:cubicBezTo>
                    <a:pt x="11408" y="4381"/>
                    <a:pt x="6205" y="7317"/>
                    <a:pt x="1001" y="9118"/>
                  </a:cubicBezTo>
                  <a:cubicBezTo>
                    <a:pt x="434" y="9318"/>
                    <a:pt x="0" y="9919"/>
                    <a:pt x="301" y="10486"/>
                  </a:cubicBezTo>
                  <a:cubicBezTo>
                    <a:pt x="2102" y="14122"/>
                    <a:pt x="3369" y="18024"/>
                    <a:pt x="4003" y="22027"/>
                  </a:cubicBezTo>
                  <a:cubicBezTo>
                    <a:pt x="4060" y="22425"/>
                    <a:pt x="4262" y="22944"/>
                    <a:pt x="4362" y="23357"/>
                  </a:cubicBezTo>
                  <a:lnTo>
                    <a:pt x="4362" y="23357"/>
                  </a:lnTo>
                  <a:cubicBezTo>
                    <a:pt x="4356" y="23348"/>
                    <a:pt x="4350" y="23343"/>
                    <a:pt x="4344" y="23343"/>
                  </a:cubicBezTo>
                  <a:cubicBezTo>
                    <a:pt x="4318" y="23343"/>
                    <a:pt x="4291" y="23436"/>
                    <a:pt x="4270" y="23729"/>
                  </a:cubicBezTo>
                  <a:cubicBezTo>
                    <a:pt x="4170" y="25063"/>
                    <a:pt x="4670" y="26697"/>
                    <a:pt x="4870" y="28032"/>
                  </a:cubicBezTo>
                  <a:cubicBezTo>
                    <a:pt x="4937" y="28332"/>
                    <a:pt x="5204" y="28532"/>
                    <a:pt x="5504" y="28532"/>
                  </a:cubicBezTo>
                  <a:cubicBezTo>
                    <a:pt x="6178" y="28623"/>
                    <a:pt x="6853" y="28667"/>
                    <a:pt x="7526" y="28667"/>
                  </a:cubicBezTo>
                  <a:cubicBezTo>
                    <a:pt x="11514" y="28667"/>
                    <a:pt x="15436" y="27137"/>
                    <a:pt x="18747" y="24996"/>
                  </a:cubicBezTo>
                  <a:lnTo>
                    <a:pt x="18731" y="24987"/>
                  </a:lnTo>
                  <a:lnTo>
                    <a:pt x="18731" y="24987"/>
                  </a:lnTo>
                  <a:cubicBezTo>
                    <a:pt x="18889" y="24906"/>
                    <a:pt x="19025" y="24796"/>
                    <a:pt x="19114" y="24663"/>
                  </a:cubicBezTo>
                  <a:lnTo>
                    <a:pt x="22426" y="19613"/>
                  </a:lnTo>
                  <a:lnTo>
                    <a:pt x="22426" y="19613"/>
                  </a:lnTo>
                  <a:cubicBezTo>
                    <a:pt x="22511" y="19511"/>
                    <a:pt x="22573" y="19410"/>
                    <a:pt x="22616" y="19312"/>
                  </a:cubicBezTo>
                  <a:lnTo>
                    <a:pt x="22616" y="19312"/>
                  </a:lnTo>
                  <a:cubicBezTo>
                    <a:pt x="22738" y="19079"/>
                    <a:pt x="22750" y="18880"/>
                    <a:pt x="22689" y="18723"/>
                  </a:cubicBezTo>
                  <a:lnTo>
                    <a:pt x="22689" y="18723"/>
                  </a:lnTo>
                  <a:lnTo>
                    <a:pt x="22716" y="18725"/>
                  </a:lnTo>
                  <a:cubicBezTo>
                    <a:pt x="21282" y="12420"/>
                    <a:pt x="19314" y="6249"/>
                    <a:pt x="16746" y="345"/>
                  </a:cubicBezTo>
                  <a:cubicBezTo>
                    <a:pt x="16648" y="95"/>
                    <a:pt x="16423" y="1"/>
                    <a:pt x="1617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2" name="Google Shape;1382;p52"/>
            <p:cNvSpPr/>
            <p:nvPr/>
          </p:nvSpPr>
          <p:spPr>
            <a:xfrm>
              <a:off x="11464475" y="1078600"/>
              <a:ext cx="514575" cy="672500"/>
            </a:xfrm>
            <a:custGeom>
              <a:avLst/>
              <a:gdLst/>
              <a:ahLst/>
              <a:cxnLst/>
              <a:rect l="l" t="t" r="r" b="b"/>
              <a:pathLst>
                <a:path w="20583" h="26900" extrusionOk="0">
                  <a:moveTo>
                    <a:pt x="14711" y="1"/>
                  </a:moveTo>
                  <a:cubicBezTo>
                    <a:pt x="9241" y="5872"/>
                    <a:pt x="1" y="9041"/>
                    <a:pt x="1" y="9041"/>
                  </a:cubicBezTo>
                  <a:cubicBezTo>
                    <a:pt x="368" y="9708"/>
                    <a:pt x="668" y="10375"/>
                    <a:pt x="968" y="11042"/>
                  </a:cubicBezTo>
                  <a:cubicBezTo>
                    <a:pt x="2469" y="14545"/>
                    <a:pt x="3470" y="18214"/>
                    <a:pt x="3970" y="21983"/>
                  </a:cubicBezTo>
                  <a:cubicBezTo>
                    <a:pt x="3970" y="21983"/>
                    <a:pt x="4404" y="24752"/>
                    <a:pt x="4637" y="26787"/>
                  </a:cubicBezTo>
                  <a:cubicBezTo>
                    <a:pt x="4967" y="26831"/>
                    <a:pt x="5589" y="26900"/>
                    <a:pt x="6437" y="26900"/>
                  </a:cubicBezTo>
                  <a:cubicBezTo>
                    <a:pt x="8765" y="26900"/>
                    <a:pt x="12794" y="26385"/>
                    <a:pt x="17146" y="23451"/>
                  </a:cubicBezTo>
                  <a:lnTo>
                    <a:pt x="20582" y="18214"/>
                  </a:lnTo>
                  <a:cubicBezTo>
                    <a:pt x="19815" y="14811"/>
                    <a:pt x="18180" y="9174"/>
                    <a:pt x="16746" y="5071"/>
                  </a:cubicBezTo>
                  <a:cubicBezTo>
                    <a:pt x="15979" y="2936"/>
                    <a:pt x="14711" y="1"/>
                    <a:pt x="147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3" name="Google Shape;1383;p52"/>
            <p:cNvSpPr/>
            <p:nvPr/>
          </p:nvSpPr>
          <p:spPr>
            <a:xfrm>
              <a:off x="11892275" y="1533925"/>
              <a:ext cx="86775" cy="130125"/>
            </a:xfrm>
            <a:custGeom>
              <a:avLst/>
              <a:gdLst/>
              <a:ahLst/>
              <a:cxnLst/>
              <a:rect l="l" t="t" r="r" b="b"/>
              <a:pathLst>
                <a:path w="3471" h="5205" extrusionOk="0">
                  <a:moveTo>
                    <a:pt x="3470" y="1"/>
                  </a:moveTo>
                  <a:cubicBezTo>
                    <a:pt x="3470" y="1"/>
                    <a:pt x="2288" y="1269"/>
                    <a:pt x="1045" y="1269"/>
                  </a:cubicBezTo>
                  <a:cubicBezTo>
                    <a:pt x="740" y="1269"/>
                    <a:pt x="431" y="1192"/>
                    <a:pt x="134" y="1002"/>
                  </a:cubicBezTo>
                  <a:lnTo>
                    <a:pt x="134" y="1002"/>
                  </a:lnTo>
                  <a:cubicBezTo>
                    <a:pt x="135" y="1002"/>
                    <a:pt x="1135" y="2670"/>
                    <a:pt x="1" y="5205"/>
                  </a:cubicBezTo>
                  <a:lnTo>
                    <a:pt x="347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4" name="Google Shape;1384;p52"/>
            <p:cNvSpPr/>
            <p:nvPr/>
          </p:nvSpPr>
          <p:spPr>
            <a:xfrm>
              <a:off x="11550225" y="1280600"/>
              <a:ext cx="160600" cy="70500"/>
            </a:xfrm>
            <a:custGeom>
              <a:avLst/>
              <a:gdLst/>
              <a:ahLst/>
              <a:cxnLst/>
              <a:rect l="l" t="t" r="r" b="b"/>
              <a:pathLst>
                <a:path w="6424" h="2820" extrusionOk="0">
                  <a:moveTo>
                    <a:pt x="5583" y="1"/>
                  </a:moveTo>
                  <a:cubicBezTo>
                    <a:pt x="5503" y="1"/>
                    <a:pt x="5421" y="19"/>
                    <a:pt x="5344" y="60"/>
                  </a:cubicBezTo>
                  <a:cubicBezTo>
                    <a:pt x="3809" y="861"/>
                    <a:pt x="2208" y="1528"/>
                    <a:pt x="540" y="2028"/>
                  </a:cubicBezTo>
                  <a:cubicBezTo>
                    <a:pt x="0" y="2208"/>
                    <a:pt x="486" y="2820"/>
                    <a:pt x="953" y="2820"/>
                  </a:cubicBezTo>
                  <a:cubicBezTo>
                    <a:pt x="1005" y="2820"/>
                    <a:pt x="1057" y="2812"/>
                    <a:pt x="1107" y="2795"/>
                  </a:cubicBezTo>
                  <a:cubicBezTo>
                    <a:pt x="2775" y="2262"/>
                    <a:pt x="4376" y="1594"/>
                    <a:pt x="5944" y="794"/>
                  </a:cubicBezTo>
                  <a:cubicBezTo>
                    <a:pt x="6423" y="540"/>
                    <a:pt x="6021" y="1"/>
                    <a:pt x="558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5" name="Google Shape;1385;p52"/>
            <p:cNvSpPr/>
            <p:nvPr/>
          </p:nvSpPr>
          <p:spPr>
            <a:xfrm>
              <a:off x="11729750" y="1227150"/>
              <a:ext cx="72400" cy="47350"/>
            </a:xfrm>
            <a:custGeom>
              <a:avLst/>
              <a:gdLst/>
              <a:ahLst/>
              <a:cxnLst/>
              <a:rect l="l" t="t" r="r" b="b"/>
              <a:pathLst>
                <a:path w="2896" h="1894" extrusionOk="0">
                  <a:moveTo>
                    <a:pt x="2116" y="0"/>
                  </a:moveTo>
                  <a:cubicBezTo>
                    <a:pt x="2076" y="0"/>
                    <a:pt x="2036" y="9"/>
                    <a:pt x="1999" y="30"/>
                  </a:cubicBezTo>
                  <a:lnTo>
                    <a:pt x="331" y="964"/>
                  </a:lnTo>
                  <a:cubicBezTo>
                    <a:pt x="0" y="1144"/>
                    <a:pt x="428" y="1893"/>
                    <a:pt x="784" y="1893"/>
                  </a:cubicBezTo>
                  <a:cubicBezTo>
                    <a:pt x="823" y="1893"/>
                    <a:pt x="862" y="1884"/>
                    <a:pt x="898" y="1864"/>
                  </a:cubicBezTo>
                  <a:lnTo>
                    <a:pt x="2566" y="897"/>
                  </a:lnTo>
                  <a:cubicBezTo>
                    <a:pt x="2895" y="717"/>
                    <a:pt x="2472" y="0"/>
                    <a:pt x="21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6" name="Google Shape;1386;p52"/>
            <p:cNvSpPr/>
            <p:nvPr/>
          </p:nvSpPr>
          <p:spPr>
            <a:xfrm>
              <a:off x="11578800" y="1288050"/>
              <a:ext cx="266275" cy="131700"/>
            </a:xfrm>
            <a:custGeom>
              <a:avLst/>
              <a:gdLst/>
              <a:ahLst/>
              <a:cxnLst/>
              <a:rect l="l" t="t" r="r" b="b"/>
              <a:pathLst>
                <a:path w="10651" h="5268" extrusionOk="0">
                  <a:moveTo>
                    <a:pt x="10531" y="1"/>
                  </a:moveTo>
                  <a:cubicBezTo>
                    <a:pt x="10460" y="1"/>
                    <a:pt x="10325" y="59"/>
                    <a:pt x="10138" y="196"/>
                  </a:cubicBezTo>
                  <a:cubicBezTo>
                    <a:pt x="7336" y="2230"/>
                    <a:pt x="4201" y="3765"/>
                    <a:pt x="832" y="4632"/>
                  </a:cubicBezTo>
                  <a:cubicBezTo>
                    <a:pt x="637" y="4697"/>
                    <a:pt x="0" y="5267"/>
                    <a:pt x="150" y="5267"/>
                  </a:cubicBezTo>
                  <a:cubicBezTo>
                    <a:pt x="154" y="5267"/>
                    <a:pt x="159" y="5267"/>
                    <a:pt x="165" y="5266"/>
                  </a:cubicBezTo>
                  <a:cubicBezTo>
                    <a:pt x="3800" y="4265"/>
                    <a:pt x="7236" y="2631"/>
                    <a:pt x="10272" y="396"/>
                  </a:cubicBezTo>
                  <a:cubicBezTo>
                    <a:pt x="10586" y="166"/>
                    <a:pt x="10650" y="1"/>
                    <a:pt x="1053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7" name="Google Shape;1387;p52"/>
            <p:cNvSpPr/>
            <p:nvPr/>
          </p:nvSpPr>
          <p:spPr>
            <a:xfrm>
              <a:off x="11596200" y="1355600"/>
              <a:ext cx="265550" cy="130950"/>
            </a:xfrm>
            <a:custGeom>
              <a:avLst/>
              <a:gdLst/>
              <a:ahLst/>
              <a:cxnLst/>
              <a:rect l="l" t="t" r="r" b="b"/>
              <a:pathLst>
                <a:path w="10622" h="5238" extrusionOk="0">
                  <a:moveTo>
                    <a:pt x="10502" y="1"/>
                  </a:moveTo>
                  <a:cubicBezTo>
                    <a:pt x="10431" y="1"/>
                    <a:pt x="10296" y="59"/>
                    <a:pt x="10109" y="196"/>
                  </a:cubicBezTo>
                  <a:cubicBezTo>
                    <a:pt x="7307" y="2230"/>
                    <a:pt x="4138" y="3765"/>
                    <a:pt x="803" y="4632"/>
                  </a:cubicBezTo>
                  <a:cubicBezTo>
                    <a:pt x="582" y="4695"/>
                    <a:pt x="1" y="5238"/>
                    <a:pt x="111" y="5238"/>
                  </a:cubicBezTo>
                  <a:cubicBezTo>
                    <a:pt x="117" y="5238"/>
                    <a:pt x="125" y="5236"/>
                    <a:pt x="136" y="5233"/>
                  </a:cubicBezTo>
                  <a:cubicBezTo>
                    <a:pt x="3772" y="4265"/>
                    <a:pt x="7207" y="2631"/>
                    <a:pt x="10243" y="396"/>
                  </a:cubicBezTo>
                  <a:cubicBezTo>
                    <a:pt x="10557" y="166"/>
                    <a:pt x="10621" y="1"/>
                    <a:pt x="105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8" name="Google Shape;1388;p52"/>
            <p:cNvSpPr/>
            <p:nvPr/>
          </p:nvSpPr>
          <p:spPr>
            <a:xfrm>
              <a:off x="11607925" y="1424825"/>
              <a:ext cx="265925" cy="131675"/>
            </a:xfrm>
            <a:custGeom>
              <a:avLst/>
              <a:gdLst/>
              <a:ahLst/>
              <a:cxnLst/>
              <a:rect l="l" t="t" r="r" b="b"/>
              <a:pathLst>
                <a:path w="10637" h="5267" extrusionOk="0">
                  <a:moveTo>
                    <a:pt x="10525" y="1"/>
                  </a:moveTo>
                  <a:cubicBezTo>
                    <a:pt x="10458" y="1"/>
                    <a:pt x="10327" y="59"/>
                    <a:pt x="10141" y="195"/>
                  </a:cubicBezTo>
                  <a:cubicBezTo>
                    <a:pt x="7339" y="2230"/>
                    <a:pt x="4170" y="3764"/>
                    <a:pt x="834" y="4632"/>
                  </a:cubicBezTo>
                  <a:cubicBezTo>
                    <a:pt x="607" y="4697"/>
                    <a:pt x="1" y="5267"/>
                    <a:pt x="153" y="5267"/>
                  </a:cubicBezTo>
                  <a:cubicBezTo>
                    <a:pt x="157" y="5267"/>
                    <a:pt x="162" y="5266"/>
                    <a:pt x="167" y="5266"/>
                  </a:cubicBezTo>
                  <a:cubicBezTo>
                    <a:pt x="3803" y="4265"/>
                    <a:pt x="7239" y="2630"/>
                    <a:pt x="10274" y="395"/>
                  </a:cubicBezTo>
                  <a:cubicBezTo>
                    <a:pt x="10567" y="165"/>
                    <a:pt x="10637" y="1"/>
                    <a:pt x="105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9" name="Google Shape;1389;p52"/>
            <p:cNvSpPr/>
            <p:nvPr/>
          </p:nvSpPr>
          <p:spPr>
            <a:xfrm>
              <a:off x="11617150" y="1496550"/>
              <a:ext cx="266275" cy="131675"/>
            </a:xfrm>
            <a:custGeom>
              <a:avLst/>
              <a:gdLst/>
              <a:ahLst/>
              <a:cxnLst/>
              <a:rect l="l" t="t" r="r" b="b"/>
              <a:pathLst>
                <a:path w="10651" h="5267" extrusionOk="0">
                  <a:moveTo>
                    <a:pt x="10531" y="0"/>
                  </a:moveTo>
                  <a:cubicBezTo>
                    <a:pt x="10461" y="0"/>
                    <a:pt x="10325" y="58"/>
                    <a:pt x="10139" y="195"/>
                  </a:cubicBezTo>
                  <a:cubicBezTo>
                    <a:pt x="7337" y="2230"/>
                    <a:pt x="4201" y="3764"/>
                    <a:pt x="832" y="4631"/>
                  </a:cubicBezTo>
                  <a:cubicBezTo>
                    <a:pt x="637" y="4696"/>
                    <a:pt x="0" y="5267"/>
                    <a:pt x="151" y="5267"/>
                  </a:cubicBezTo>
                  <a:cubicBezTo>
                    <a:pt x="155" y="5267"/>
                    <a:pt x="160" y="5266"/>
                    <a:pt x="165" y="5265"/>
                  </a:cubicBezTo>
                  <a:cubicBezTo>
                    <a:pt x="3801" y="4265"/>
                    <a:pt x="7237" y="2630"/>
                    <a:pt x="10272" y="395"/>
                  </a:cubicBezTo>
                  <a:cubicBezTo>
                    <a:pt x="10586" y="165"/>
                    <a:pt x="10650" y="0"/>
                    <a:pt x="105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90" name="Google Shape;1390;p52"/>
          <p:cNvGrpSpPr/>
          <p:nvPr/>
        </p:nvGrpSpPr>
        <p:grpSpPr>
          <a:xfrm rot="-2700000">
            <a:off x="618717" y="1352202"/>
            <a:ext cx="898707" cy="766293"/>
            <a:chOff x="10024450" y="2274100"/>
            <a:chExt cx="762700" cy="650325"/>
          </a:xfrm>
        </p:grpSpPr>
        <p:sp>
          <p:nvSpPr>
            <p:cNvPr id="1391" name="Google Shape;1391;p52"/>
            <p:cNvSpPr/>
            <p:nvPr/>
          </p:nvSpPr>
          <p:spPr>
            <a:xfrm>
              <a:off x="10051950" y="2294750"/>
              <a:ext cx="706375" cy="609625"/>
            </a:xfrm>
            <a:custGeom>
              <a:avLst/>
              <a:gdLst/>
              <a:ahLst/>
              <a:cxnLst/>
              <a:rect l="l" t="t" r="r" b="b"/>
              <a:pathLst>
                <a:path w="28255" h="24385" extrusionOk="0">
                  <a:moveTo>
                    <a:pt x="8240" y="1"/>
                  </a:moveTo>
                  <a:cubicBezTo>
                    <a:pt x="8107" y="835"/>
                    <a:pt x="7940" y="1602"/>
                    <a:pt x="7706" y="2402"/>
                  </a:cubicBezTo>
                  <a:cubicBezTo>
                    <a:pt x="6639" y="6505"/>
                    <a:pt x="4971" y="10408"/>
                    <a:pt x="2803" y="14044"/>
                  </a:cubicBezTo>
                  <a:cubicBezTo>
                    <a:pt x="2803" y="14044"/>
                    <a:pt x="1235" y="16746"/>
                    <a:pt x="1" y="18714"/>
                  </a:cubicBezTo>
                  <a:cubicBezTo>
                    <a:pt x="1002" y="19715"/>
                    <a:pt x="5605" y="23784"/>
                    <a:pt x="13911" y="24385"/>
                  </a:cubicBezTo>
                  <a:lnTo>
                    <a:pt x="17380" y="23284"/>
                  </a:lnTo>
                  <a:lnTo>
                    <a:pt x="20782" y="22183"/>
                  </a:lnTo>
                  <a:cubicBezTo>
                    <a:pt x="22917" y="17547"/>
                    <a:pt x="24852" y="12810"/>
                    <a:pt x="26520" y="8006"/>
                  </a:cubicBezTo>
                  <a:cubicBezTo>
                    <a:pt x="27354" y="5605"/>
                    <a:pt x="28254" y="2169"/>
                    <a:pt x="28254" y="2169"/>
                  </a:cubicBezTo>
                  <a:lnTo>
                    <a:pt x="28254" y="2169"/>
                  </a:lnTo>
                  <a:cubicBezTo>
                    <a:pt x="26720" y="2407"/>
                    <a:pt x="25144" y="2506"/>
                    <a:pt x="23582" y="2506"/>
                  </a:cubicBezTo>
                  <a:cubicBezTo>
                    <a:pt x="15734" y="2506"/>
                    <a:pt x="8240" y="1"/>
                    <a:pt x="8240" y="1"/>
                  </a:cubicBezTo>
                  <a:close/>
                </a:path>
              </a:pathLst>
            </a:custGeom>
            <a:solidFill>
              <a:srgbClr val="302D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2" name="Google Shape;1392;p52"/>
            <p:cNvSpPr/>
            <p:nvPr/>
          </p:nvSpPr>
          <p:spPr>
            <a:xfrm>
              <a:off x="10024450" y="2274100"/>
              <a:ext cx="762700" cy="650325"/>
            </a:xfrm>
            <a:custGeom>
              <a:avLst/>
              <a:gdLst/>
              <a:ahLst/>
              <a:cxnLst/>
              <a:rect l="l" t="t" r="r" b="b"/>
              <a:pathLst>
                <a:path w="30508" h="26013" extrusionOk="0">
                  <a:moveTo>
                    <a:pt x="2783" y="14640"/>
                  </a:moveTo>
                  <a:cubicBezTo>
                    <a:pt x="2750" y="14640"/>
                    <a:pt x="2723" y="14703"/>
                    <a:pt x="2785" y="14864"/>
                  </a:cubicBezTo>
                  <a:lnTo>
                    <a:pt x="2785" y="14864"/>
                  </a:lnTo>
                  <a:cubicBezTo>
                    <a:pt x="2876" y="14736"/>
                    <a:pt x="2825" y="14640"/>
                    <a:pt x="2783" y="14640"/>
                  </a:cubicBezTo>
                  <a:close/>
                  <a:moveTo>
                    <a:pt x="10200" y="1949"/>
                  </a:moveTo>
                  <a:cubicBezTo>
                    <a:pt x="14694" y="3316"/>
                    <a:pt x="19526" y="4155"/>
                    <a:pt x="24289" y="4155"/>
                  </a:cubicBezTo>
                  <a:cubicBezTo>
                    <a:pt x="25520" y="4155"/>
                    <a:pt x="26746" y="4099"/>
                    <a:pt x="27961" y="3981"/>
                  </a:cubicBezTo>
                  <a:lnTo>
                    <a:pt x="27961" y="3981"/>
                  </a:lnTo>
                  <a:cubicBezTo>
                    <a:pt x="26216" y="10325"/>
                    <a:pt x="23868" y="16492"/>
                    <a:pt x="20999" y="22399"/>
                  </a:cubicBezTo>
                  <a:lnTo>
                    <a:pt x="20999" y="22399"/>
                  </a:lnTo>
                  <a:lnTo>
                    <a:pt x="14854" y="24388"/>
                  </a:lnTo>
                  <a:lnTo>
                    <a:pt x="14854" y="24388"/>
                  </a:lnTo>
                  <a:cubicBezTo>
                    <a:pt x="10361" y="23971"/>
                    <a:pt x="5747" y="22512"/>
                    <a:pt x="2343" y="19482"/>
                  </a:cubicBezTo>
                  <a:lnTo>
                    <a:pt x="2343" y="19482"/>
                  </a:lnTo>
                  <a:cubicBezTo>
                    <a:pt x="3225" y="18045"/>
                    <a:pt x="4078" y="16607"/>
                    <a:pt x="4904" y="15170"/>
                  </a:cubicBezTo>
                  <a:cubicBezTo>
                    <a:pt x="4970" y="14970"/>
                    <a:pt x="4970" y="14737"/>
                    <a:pt x="4837" y="14537"/>
                  </a:cubicBezTo>
                  <a:lnTo>
                    <a:pt x="4837" y="14537"/>
                  </a:lnTo>
                  <a:cubicBezTo>
                    <a:pt x="4866" y="14581"/>
                    <a:pt x="4903" y="14601"/>
                    <a:pt x="4945" y="14601"/>
                  </a:cubicBezTo>
                  <a:cubicBezTo>
                    <a:pt x="5380" y="14601"/>
                    <a:pt x="6422" y="12433"/>
                    <a:pt x="6605" y="12068"/>
                  </a:cubicBezTo>
                  <a:cubicBezTo>
                    <a:pt x="7205" y="10867"/>
                    <a:pt x="7739" y="9633"/>
                    <a:pt x="8273" y="8399"/>
                  </a:cubicBezTo>
                  <a:cubicBezTo>
                    <a:pt x="9078" y="6299"/>
                    <a:pt x="9735" y="4149"/>
                    <a:pt x="10200" y="1949"/>
                  </a:cubicBezTo>
                  <a:close/>
                  <a:moveTo>
                    <a:pt x="9275" y="0"/>
                  </a:moveTo>
                  <a:cubicBezTo>
                    <a:pt x="9006" y="0"/>
                    <a:pt x="8770" y="99"/>
                    <a:pt x="8600" y="248"/>
                  </a:cubicBezTo>
                  <a:lnTo>
                    <a:pt x="8600" y="248"/>
                  </a:lnTo>
                  <a:cubicBezTo>
                    <a:pt x="8452" y="363"/>
                    <a:pt x="8345" y="521"/>
                    <a:pt x="8306" y="727"/>
                  </a:cubicBezTo>
                  <a:cubicBezTo>
                    <a:pt x="7405" y="5630"/>
                    <a:pt x="5437" y="10267"/>
                    <a:pt x="2902" y="14570"/>
                  </a:cubicBezTo>
                  <a:cubicBezTo>
                    <a:pt x="2837" y="14766"/>
                    <a:pt x="2836" y="14994"/>
                    <a:pt x="2961" y="15191"/>
                  </a:cubicBezTo>
                  <a:lnTo>
                    <a:pt x="2961" y="15191"/>
                  </a:lnTo>
                  <a:cubicBezTo>
                    <a:pt x="2872" y="15054"/>
                    <a:pt x="2817" y="14946"/>
                    <a:pt x="2785" y="14864"/>
                  </a:cubicBezTo>
                  <a:lnTo>
                    <a:pt x="2785" y="14864"/>
                  </a:lnTo>
                  <a:cubicBezTo>
                    <a:pt x="2754" y="14908"/>
                    <a:pt x="2706" y="14955"/>
                    <a:pt x="2635" y="15004"/>
                  </a:cubicBezTo>
                  <a:cubicBezTo>
                    <a:pt x="2369" y="15370"/>
                    <a:pt x="2168" y="15771"/>
                    <a:pt x="1968" y="16171"/>
                  </a:cubicBezTo>
                  <a:cubicBezTo>
                    <a:pt x="1368" y="17205"/>
                    <a:pt x="767" y="18239"/>
                    <a:pt x="134" y="19240"/>
                  </a:cubicBezTo>
                  <a:cubicBezTo>
                    <a:pt x="0" y="19540"/>
                    <a:pt x="100" y="19874"/>
                    <a:pt x="334" y="20074"/>
                  </a:cubicBezTo>
                  <a:cubicBezTo>
                    <a:pt x="4170" y="23810"/>
                    <a:pt x="9707" y="25578"/>
                    <a:pt x="14944" y="26011"/>
                  </a:cubicBezTo>
                  <a:lnTo>
                    <a:pt x="14931" y="25979"/>
                  </a:lnTo>
                  <a:lnTo>
                    <a:pt x="14931" y="25979"/>
                  </a:lnTo>
                  <a:cubicBezTo>
                    <a:pt x="15028" y="26001"/>
                    <a:pt x="15125" y="26013"/>
                    <a:pt x="15218" y="26013"/>
                  </a:cubicBezTo>
                  <a:cubicBezTo>
                    <a:pt x="15309" y="26013"/>
                    <a:pt x="15397" y="26002"/>
                    <a:pt x="15478" y="25978"/>
                  </a:cubicBezTo>
                  <a:lnTo>
                    <a:pt x="22349" y="23743"/>
                  </a:lnTo>
                  <a:cubicBezTo>
                    <a:pt x="22474" y="23715"/>
                    <a:pt x="22581" y="23653"/>
                    <a:pt x="22669" y="23568"/>
                  </a:cubicBezTo>
                  <a:lnTo>
                    <a:pt x="22669" y="23568"/>
                  </a:lnTo>
                  <a:cubicBezTo>
                    <a:pt x="22787" y="23475"/>
                    <a:pt x="22854" y="23365"/>
                    <a:pt x="22880" y="23247"/>
                  </a:cubicBezTo>
                  <a:lnTo>
                    <a:pt x="22880" y="23247"/>
                  </a:lnTo>
                  <a:cubicBezTo>
                    <a:pt x="26002" y="16795"/>
                    <a:pt x="28526" y="10044"/>
                    <a:pt x="30355" y="3095"/>
                  </a:cubicBezTo>
                  <a:cubicBezTo>
                    <a:pt x="30508" y="2515"/>
                    <a:pt x="29681" y="2186"/>
                    <a:pt x="29208" y="2186"/>
                  </a:cubicBezTo>
                  <a:cubicBezTo>
                    <a:pt x="29165" y="2186"/>
                    <a:pt x="29124" y="2189"/>
                    <a:pt x="29087" y="2194"/>
                  </a:cubicBezTo>
                  <a:cubicBezTo>
                    <a:pt x="27478" y="2421"/>
                    <a:pt x="25838" y="2527"/>
                    <a:pt x="24186" y="2527"/>
                  </a:cubicBezTo>
                  <a:cubicBezTo>
                    <a:pt x="19411" y="2527"/>
                    <a:pt x="14541" y="1640"/>
                    <a:pt x="10060" y="197"/>
                  </a:cubicBezTo>
                  <a:lnTo>
                    <a:pt x="10060" y="197"/>
                  </a:lnTo>
                  <a:cubicBezTo>
                    <a:pt x="9901" y="100"/>
                    <a:pt x="9703" y="41"/>
                    <a:pt x="9497" y="22"/>
                  </a:cubicBezTo>
                  <a:lnTo>
                    <a:pt x="9497" y="22"/>
                  </a:lnTo>
                  <a:cubicBezTo>
                    <a:pt x="9421" y="7"/>
                    <a:pt x="9347" y="0"/>
                    <a:pt x="927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3" name="Google Shape;1393;p52"/>
            <p:cNvSpPr/>
            <p:nvPr/>
          </p:nvSpPr>
          <p:spPr>
            <a:xfrm>
              <a:off x="10045400" y="2294038"/>
              <a:ext cx="706375" cy="610450"/>
            </a:xfrm>
            <a:custGeom>
              <a:avLst/>
              <a:gdLst/>
              <a:ahLst/>
              <a:cxnLst/>
              <a:rect l="l" t="t" r="r" b="b"/>
              <a:pathLst>
                <a:path w="28255" h="24418" extrusionOk="0">
                  <a:moveTo>
                    <a:pt x="8240" y="0"/>
                  </a:moveTo>
                  <a:cubicBezTo>
                    <a:pt x="8107" y="834"/>
                    <a:pt x="7907" y="1635"/>
                    <a:pt x="7706" y="2435"/>
                  </a:cubicBezTo>
                  <a:cubicBezTo>
                    <a:pt x="6639" y="6505"/>
                    <a:pt x="4971" y="10441"/>
                    <a:pt x="2803" y="14077"/>
                  </a:cubicBezTo>
                  <a:cubicBezTo>
                    <a:pt x="2803" y="14077"/>
                    <a:pt x="1235" y="16779"/>
                    <a:pt x="1" y="18747"/>
                  </a:cubicBezTo>
                  <a:cubicBezTo>
                    <a:pt x="1002" y="19748"/>
                    <a:pt x="5605" y="23851"/>
                    <a:pt x="13911" y="24418"/>
                  </a:cubicBezTo>
                  <a:lnTo>
                    <a:pt x="20782" y="22216"/>
                  </a:lnTo>
                  <a:cubicBezTo>
                    <a:pt x="22917" y="17580"/>
                    <a:pt x="24852" y="12876"/>
                    <a:pt x="26520" y="8039"/>
                  </a:cubicBezTo>
                  <a:cubicBezTo>
                    <a:pt x="27354" y="5671"/>
                    <a:pt x="28254" y="2202"/>
                    <a:pt x="28254" y="2202"/>
                  </a:cubicBezTo>
                  <a:lnTo>
                    <a:pt x="28254" y="2202"/>
                  </a:lnTo>
                  <a:cubicBezTo>
                    <a:pt x="26756" y="2430"/>
                    <a:pt x="25214" y="2526"/>
                    <a:pt x="23684" y="2526"/>
                  </a:cubicBezTo>
                  <a:cubicBezTo>
                    <a:pt x="15815" y="2526"/>
                    <a:pt x="8240" y="0"/>
                    <a:pt x="824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4" name="Google Shape;1394;p52"/>
            <p:cNvSpPr/>
            <p:nvPr/>
          </p:nvSpPr>
          <p:spPr>
            <a:xfrm>
              <a:off x="10399700" y="2814300"/>
              <a:ext cx="171825" cy="90075"/>
            </a:xfrm>
            <a:custGeom>
              <a:avLst/>
              <a:gdLst/>
              <a:ahLst/>
              <a:cxnLst/>
              <a:rect l="l" t="t" r="r" b="b"/>
              <a:pathLst>
                <a:path w="6873" h="3603" extrusionOk="0">
                  <a:moveTo>
                    <a:pt x="3103" y="0"/>
                  </a:moveTo>
                  <a:cubicBezTo>
                    <a:pt x="3103" y="0"/>
                    <a:pt x="2836" y="2135"/>
                    <a:pt x="1" y="3603"/>
                  </a:cubicBezTo>
                  <a:lnTo>
                    <a:pt x="6872" y="1401"/>
                  </a:lnTo>
                  <a:lnTo>
                    <a:pt x="6872" y="1401"/>
                  </a:lnTo>
                  <a:cubicBezTo>
                    <a:pt x="6872" y="1401"/>
                    <a:pt x="6528" y="1453"/>
                    <a:pt x="6043" y="1453"/>
                  </a:cubicBezTo>
                  <a:cubicBezTo>
                    <a:pt x="5075" y="1453"/>
                    <a:pt x="3548" y="1246"/>
                    <a:pt x="31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5" name="Google Shape;1395;p52"/>
            <p:cNvSpPr/>
            <p:nvPr/>
          </p:nvSpPr>
          <p:spPr>
            <a:xfrm>
              <a:off x="10286450" y="2434750"/>
              <a:ext cx="330925" cy="81850"/>
            </a:xfrm>
            <a:custGeom>
              <a:avLst/>
              <a:gdLst/>
              <a:ahLst/>
              <a:cxnLst/>
              <a:rect l="l" t="t" r="r" b="b"/>
              <a:pathLst>
                <a:path w="13237" h="3274" extrusionOk="0">
                  <a:moveTo>
                    <a:pt x="863" y="0"/>
                  </a:moveTo>
                  <a:cubicBezTo>
                    <a:pt x="630" y="0"/>
                    <a:pt x="1" y="607"/>
                    <a:pt x="128" y="639"/>
                  </a:cubicBezTo>
                  <a:cubicBezTo>
                    <a:pt x="4030" y="2240"/>
                    <a:pt x="8167" y="3140"/>
                    <a:pt x="12403" y="3274"/>
                  </a:cubicBezTo>
                  <a:cubicBezTo>
                    <a:pt x="12670" y="3274"/>
                    <a:pt x="13237" y="2640"/>
                    <a:pt x="13204" y="2640"/>
                  </a:cubicBezTo>
                  <a:cubicBezTo>
                    <a:pt x="8967" y="2507"/>
                    <a:pt x="4798" y="1606"/>
                    <a:pt x="895" y="5"/>
                  </a:cubicBezTo>
                  <a:cubicBezTo>
                    <a:pt x="885" y="2"/>
                    <a:pt x="875" y="0"/>
                    <a:pt x="8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6" name="Google Shape;1396;p52"/>
            <p:cNvSpPr/>
            <p:nvPr/>
          </p:nvSpPr>
          <p:spPr>
            <a:xfrm>
              <a:off x="10233150" y="2558850"/>
              <a:ext cx="330875" cy="81175"/>
            </a:xfrm>
            <a:custGeom>
              <a:avLst/>
              <a:gdLst/>
              <a:ahLst/>
              <a:cxnLst/>
              <a:rect l="l" t="t" r="r" b="b"/>
              <a:pathLst>
                <a:path w="13235" h="3247" extrusionOk="0">
                  <a:moveTo>
                    <a:pt x="870" y="1"/>
                  </a:moveTo>
                  <a:cubicBezTo>
                    <a:pt x="599" y="1"/>
                    <a:pt x="1" y="583"/>
                    <a:pt x="125" y="645"/>
                  </a:cubicBezTo>
                  <a:cubicBezTo>
                    <a:pt x="4028" y="2246"/>
                    <a:pt x="8197" y="3113"/>
                    <a:pt x="12400" y="3247"/>
                  </a:cubicBezTo>
                  <a:cubicBezTo>
                    <a:pt x="12700" y="3247"/>
                    <a:pt x="13234" y="2613"/>
                    <a:pt x="13201" y="2613"/>
                  </a:cubicBezTo>
                  <a:cubicBezTo>
                    <a:pt x="8964" y="2479"/>
                    <a:pt x="4828" y="1612"/>
                    <a:pt x="925" y="11"/>
                  </a:cubicBezTo>
                  <a:cubicBezTo>
                    <a:pt x="909" y="4"/>
                    <a:pt x="891" y="1"/>
                    <a:pt x="87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7" name="Google Shape;1397;p52"/>
            <p:cNvSpPr/>
            <p:nvPr/>
          </p:nvSpPr>
          <p:spPr>
            <a:xfrm>
              <a:off x="10174775" y="2676450"/>
              <a:ext cx="330875" cy="81150"/>
            </a:xfrm>
            <a:custGeom>
              <a:avLst/>
              <a:gdLst/>
              <a:ahLst/>
              <a:cxnLst/>
              <a:rect l="l" t="t" r="r" b="b"/>
              <a:pathLst>
                <a:path w="13235" h="3246" extrusionOk="0">
                  <a:moveTo>
                    <a:pt x="843" y="0"/>
                  </a:moveTo>
                  <a:cubicBezTo>
                    <a:pt x="599" y="0"/>
                    <a:pt x="1" y="582"/>
                    <a:pt x="125" y="644"/>
                  </a:cubicBezTo>
                  <a:cubicBezTo>
                    <a:pt x="4028" y="2245"/>
                    <a:pt x="8197" y="3113"/>
                    <a:pt x="12400" y="3246"/>
                  </a:cubicBezTo>
                  <a:cubicBezTo>
                    <a:pt x="12700" y="3246"/>
                    <a:pt x="13234" y="2612"/>
                    <a:pt x="13201" y="2612"/>
                  </a:cubicBezTo>
                  <a:cubicBezTo>
                    <a:pt x="8964" y="2479"/>
                    <a:pt x="4795" y="1611"/>
                    <a:pt x="892" y="10"/>
                  </a:cubicBezTo>
                  <a:cubicBezTo>
                    <a:pt x="878" y="3"/>
                    <a:pt x="862" y="0"/>
                    <a:pt x="8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98" name="Google Shape;1398;p52"/>
          <p:cNvGrpSpPr/>
          <p:nvPr/>
        </p:nvGrpSpPr>
        <p:grpSpPr>
          <a:xfrm rot="-2700000" flipH="1">
            <a:off x="8057651" y="3254025"/>
            <a:ext cx="817896" cy="813580"/>
            <a:chOff x="10440625" y="1291025"/>
            <a:chExt cx="630000" cy="626675"/>
          </a:xfrm>
        </p:grpSpPr>
        <p:sp>
          <p:nvSpPr>
            <p:cNvPr id="1399" name="Google Shape;1399;p52"/>
            <p:cNvSpPr/>
            <p:nvPr/>
          </p:nvSpPr>
          <p:spPr>
            <a:xfrm>
              <a:off x="10465650" y="1310625"/>
              <a:ext cx="580450" cy="589725"/>
            </a:xfrm>
            <a:custGeom>
              <a:avLst/>
              <a:gdLst/>
              <a:ahLst/>
              <a:cxnLst/>
              <a:rect l="l" t="t" r="r" b="b"/>
              <a:pathLst>
                <a:path w="23218" h="23589" extrusionOk="0">
                  <a:moveTo>
                    <a:pt x="12610" y="0"/>
                  </a:moveTo>
                  <a:cubicBezTo>
                    <a:pt x="6906" y="4003"/>
                    <a:pt x="1" y="6138"/>
                    <a:pt x="1" y="6138"/>
                  </a:cubicBezTo>
                  <a:cubicBezTo>
                    <a:pt x="434" y="6772"/>
                    <a:pt x="768" y="7439"/>
                    <a:pt x="1135" y="8073"/>
                  </a:cubicBezTo>
                  <a:cubicBezTo>
                    <a:pt x="2803" y="11442"/>
                    <a:pt x="4003" y="15044"/>
                    <a:pt x="4671" y="18747"/>
                  </a:cubicBezTo>
                  <a:cubicBezTo>
                    <a:pt x="4671" y="18747"/>
                    <a:pt x="5171" y="21482"/>
                    <a:pt x="5505" y="23484"/>
                  </a:cubicBezTo>
                  <a:cubicBezTo>
                    <a:pt x="5841" y="23527"/>
                    <a:pt x="6482" y="23588"/>
                    <a:pt x="7358" y="23588"/>
                  </a:cubicBezTo>
                  <a:cubicBezTo>
                    <a:pt x="10563" y="23588"/>
                    <a:pt x="16913" y="22766"/>
                    <a:pt x="23017" y="17213"/>
                  </a:cubicBezTo>
                  <a:lnTo>
                    <a:pt x="23217" y="17012"/>
                  </a:lnTo>
                  <a:cubicBezTo>
                    <a:pt x="22817" y="14511"/>
                    <a:pt x="20348" y="7172"/>
                    <a:pt x="18280" y="2168"/>
                  </a:cubicBezTo>
                  <a:cubicBezTo>
                    <a:pt x="18113" y="1735"/>
                    <a:pt x="17913" y="1301"/>
                    <a:pt x="17713" y="868"/>
                  </a:cubicBezTo>
                  <a:lnTo>
                    <a:pt x="17680" y="734"/>
                  </a:lnTo>
                  <a:cubicBezTo>
                    <a:pt x="17546" y="501"/>
                    <a:pt x="17446" y="234"/>
                    <a:pt x="17313" y="0"/>
                  </a:cubicBezTo>
                  <a:close/>
                </a:path>
              </a:pathLst>
            </a:custGeom>
            <a:solidFill>
              <a:srgbClr val="302D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0" name="Google Shape;1400;p52"/>
            <p:cNvSpPr/>
            <p:nvPr/>
          </p:nvSpPr>
          <p:spPr>
            <a:xfrm>
              <a:off x="10440625" y="1291025"/>
              <a:ext cx="630000" cy="626675"/>
            </a:xfrm>
            <a:custGeom>
              <a:avLst/>
              <a:gdLst/>
              <a:ahLst/>
              <a:cxnLst/>
              <a:rect l="l" t="t" r="r" b="b"/>
              <a:pathLst>
                <a:path w="25200" h="25067" extrusionOk="0">
                  <a:moveTo>
                    <a:pt x="17914" y="1485"/>
                  </a:moveTo>
                  <a:cubicBezTo>
                    <a:pt x="20117" y="6418"/>
                    <a:pt x="22353" y="11902"/>
                    <a:pt x="23310" y="17266"/>
                  </a:cubicBezTo>
                  <a:lnTo>
                    <a:pt x="23310" y="17266"/>
                  </a:lnTo>
                  <a:cubicBezTo>
                    <a:pt x="19197" y="20977"/>
                    <a:pt x="13681" y="23649"/>
                    <a:pt x="8065" y="23649"/>
                  </a:cubicBezTo>
                  <a:cubicBezTo>
                    <a:pt x="7800" y="23649"/>
                    <a:pt x="7535" y="23643"/>
                    <a:pt x="7270" y="23631"/>
                  </a:cubicBezTo>
                  <a:lnTo>
                    <a:pt x="7270" y="23631"/>
                  </a:lnTo>
                  <a:cubicBezTo>
                    <a:pt x="7158" y="22363"/>
                    <a:pt x="7069" y="20721"/>
                    <a:pt x="6420" y="19697"/>
                  </a:cubicBezTo>
                  <a:lnTo>
                    <a:pt x="6420" y="19697"/>
                  </a:lnTo>
                  <a:lnTo>
                    <a:pt x="6539" y="19798"/>
                  </a:lnTo>
                  <a:cubicBezTo>
                    <a:pt x="5769" y="15469"/>
                    <a:pt x="4260" y="11294"/>
                    <a:pt x="2099" y="7451"/>
                  </a:cubicBezTo>
                  <a:lnTo>
                    <a:pt x="2099" y="7451"/>
                  </a:lnTo>
                  <a:cubicBezTo>
                    <a:pt x="6410" y="6064"/>
                    <a:pt x="10500" y="4055"/>
                    <a:pt x="14247" y="1485"/>
                  </a:cubicBezTo>
                  <a:close/>
                  <a:moveTo>
                    <a:pt x="13099" y="1"/>
                  </a:moveTo>
                  <a:cubicBezTo>
                    <a:pt x="12993" y="1"/>
                    <a:pt x="12894" y="26"/>
                    <a:pt x="12810" y="84"/>
                  </a:cubicBezTo>
                  <a:cubicBezTo>
                    <a:pt x="8941" y="2752"/>
                    <a:pt x="4704" y="4820"/>
                    <a:pt x="268" y="6221"/>
                  </a:cubicBezTo>
                  <a:cubicBezTo>
                    <a:pt x="1" y="6288"/>
                    <a:pt x="101" y="6622"/>
                    <a:pt x="201" y="6789"/>
                  </a:cubicBezTo>
                  <a:cubicBezTo>
                    <a:pt x="1902" y="9624"/>
                    <a:pt x="3170" y="12693"/>
                    <a:pt x="4004" y="15895"/>
                  </a:cubicBezTo>
                  <a:cubicBezTo>
                    <a:pt x="4287" y="16911"/>
                    <a:pt x="4286" y="18329"/>
                    <a:pt x="4831" y="19283"/>
                  </a:cubicBezTo>
                  <a:lnTo>
                    <a:pt x="4831" y="19283"/>
                  </a:lnTo>
                  <a:lnTo>
                    <a:pt x="4771" y="19231"/>
                  </a:lnTo>
                  <a:lnTo>
                    <a:pt x="4771" y="19231"/>
                  </a:lnTo>
                  <a:cubicBezTo>
                    <a:pt x="5071" y="20799"/>
                    <a:pt x="5338" y="22366"/>
                    <a:pt x="5605" y="23968"/>
                  </a:cubicBezTo>
                  <a:cubicBezTo>
                    <a:pt x="5672" y="24468"/>
                    <a:pt x="6439" y="24902"/>
                    <a:pt x="6906" y="24935"/>
                  </a:cubicBezTo>
                  <a:cubicBezTo>
                    <a:pt x="7646" y="25024"/>
                    <a:pt x="8385" y="25066"/>
                    <a:pt x="9121" y="25066"/>
                  </a:cubicBezTo>
                  <a:cubicBezTo>
                    <a:pt x="15027" y="25066"/>
                    <a:pt x="20755" y="22312"/>
                    <a:pt x="25085" y="18397"/>
                  </a:cubicBezTo>
                  <a:cubicBezTo>
                    <a:pt x="25200" y="18291"/>
                    <a:pt x="25188" y="18136"/>
                    <a:pt x="25097" y="17971"/>
                  </a:cubicBezTo>
                  <a:lnTo>
                    <a:pt x="25097" y="17971"/>
                  </a:lnTo>
                  <a:cubicBezTo>
                    <a:pt x="24116" y="12473"/>
                    <a:pt x="21799" y="6817"/>
                    <a:pt x="19548" y="1752"/>
                  </a:cubicBezTo>
                  <a:lnTo>
                    <a:pt x="19114" y="884"/>
                  </a:lnTo>
                  <a:cubicBezTo>
                    <a:pt x="18814" y="351"/>
                    <a:pt x="18281" y="50"/>
                    <a:pt x="17680" y="50"/>
                  </a:cubicBezTo>
                  <a:lnTo>
                    <a:pt x="13381" y="50"/>
                  </a:lnTo>
                  <a:cubicBezTo>
                    <a:pt x="13284" y="18"/>
                    <a:pt x="13189" y="1"/>
                    <a:pt x="13099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1" name="Google Shape;1401;p52"/>
            <p:cNvSpPr/>
            <p:nvPr/>
          </p:nvSpPr>
          <p:spPr>
            <a:xfrm>
              <a:off x="10465650" y="1310625"/>
              <a:ext cx="580450" cy="589725"/>
            </a:xfrm>
            <a:custGeom>
              <a:avLst/>
              <a:gdLst/>
              <a:ahLst/>
              <a:cxnLst/>
              <a:rect l="l" t="t" r="r" b="b"/>
              <a:pathLst>
                <a:path w="23218" h="23589" extrusionOk="0">
                  <a:moveTo>
                    <a:pt x="12576" y="0"/>
                  </a:moveTo>
                  <a:cubicBezTo>
                    <a:pt x="6906" y="4003"/>
                    <a:pt x="1" y="6138"/>
                    <a:pt x="1" y="6138"/>
                  </a:cubicBezTo>
                  <a:cubicBezTo>
                    <a:pt x="434" y="6772"/>
                    <a:pt x="768" y="7406"/>
                    <a:pt x="1135" y="8073"/>
                  </a:cubicBezTo>
                  <a:cubicBezTo>
                    <a:pt x="2803" y="11442"/>
                    <a:pt x="4003" y="15044"/>
                    <a:pt x="4637" y="18747"/>
                  </a:cubicBezTo>
                  <a:cubicBezTo>
                    <a:pt x="4637" y="18747"/>
                    <a:pt x="5171" y="21482"/>
                    <a:pt x="5471" y="23484"/>
                  </a:cubicBezTo>
                  <a:cubicBezTo>
                    <a:pt x="5815" y="23527"/>
                    <a:pt x="6460" y="23588"/>
                    <a:pt x="7338" y="23588"/>
                  </a:cubicBezTo>
                  <a:cubicBezTo>
                    <a:pt x="10550" y="23588"/>
                    <a:pt x="16880" y="22766"/>
                    <a:pt x="22984" y="17213"/>
                  </a:cubicBezTo>
                  <a:lnTo>
                    <a:pt x="23217" y="17046"/>
                  </a:lnTo>
                  <a:cubicBezTo>
                    <a:pt x="22817" y="14511"/>
                    <a:pt x="20348" y="7172"/>
                    <a:pt x="18280" y="2168"/>
                  </a:cubicBezTo>
                  <a:cubicBezTo>
                    <a:pt x="18013" y="1468"/>
                    <a:pt x="17646" y="701"/>
                    <a:pt x="1731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2" name="Google Shape;1402;p52"/>
            <p:cNvSpPr/>
            <p:nvPr/>
          </p:nvSpPr>
          <p:spPr>
            <a:xfrm>
              <a:off x="10780050" y="1309775"/>
              <a:ext cx="118425" cy="69250"/>
            </a:xfrm>
            <a:custGeom>
              <a:avLst/>
              <a:gdLst/>
              <a:ahLst/>
              <a:cxnLst/>
              <a:rect l="l" t="t" r="r" b="b"/>
              <a:pathLst>
                <a:path w="4737" h="2770" extrusionOk="0">
                  <a:moveTo>
                    <a:pt x="0" y="1"/>
                  </a:moveTo>
                  <a:cubicBezTo>
                    <a:pt x="1868" y="368"/>
                    <a:pt x="3569" y="2770"/>
                    <a:pt x="3569" y="2770"/>
                  </a:cubicBezTo>
                  <a:lnTo>
                    <a:pt x="473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3" name="Google Shape;1403;p52"/>
            <p:cNvSpPr/>
            <p:nvPr/>
          </p:nvSpPr>
          <p:spPr>
            <a:xfrm>
              <a:off x="10585125" y="1404925"/>
              <a:ext cx="291075" cy="135350"/>
            </a:xfrm>
            <a:custGeom>
              <a:avLst/>
              <a:gdLst/>
              <a:ahLst/>
              <a:cxnLst/>
              <a:rect l="l" t="t" r="r" b="b"/>
              <a:pathLst>
                <a:path w="11643" h="5414" extrusionOk="0">
                  <a:moveTo>
                    <a:pt x="10959" y="0"/>
                  </a:moveTo>
                  <a:cubicBezTo>
                    <a:pt x="10848" y="0"/>
                    <a:pt x="10733" y="48"/>
                    <a:pt x="10633" y="164"/>
                  </a:cubicBezTo>
                  <a:cubicBezTo>
                    <a:pt x="7831" y="2633"/>
                    <a:pt x="4328" y="4167"/>
                    <a:pt x="625" y="4534"/>
                  </a:cubicBezTo>
                  <a:cubicBezTo>
                    <a:pt x="0" y="4534"/>
                    <a:pt x="49" y="5414"/>
                    <a:pt x="607" y="5414"/>
                  </a:cubicBezTo>
                  <a:cubicBezTo>
                    <a:pt x="644" y="5414"/>
                    <a:pt x="684" y="5410"/>
                    <a:pt x="726" y="5401"/>
                  </a:cubicBezTo>
                  <a:lnTo>
                    <a:pt x="692" y="5401"/>
                  </a:lnTo>
                  <a:cubicBezTo>
                    <a:pt x="4595" y="5035"/>
                    <a:pt x="8298" y="3433"/>
                    <a:pt x="11233" y="832"/>
                  </a:cubicBezTo>
                  <a:cubicBezTo>
                    <a:pt x="11643" y="524"/>
                    <a:pt x="11325" y="0"/>
                    <a:pt x="109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4" name="Google Shape;1404;p52"/>
            <p:cNvSpPr/>
            <p:nvPr/>
          </p:nvSpPr>
          <p:spPr>
            <a:xfrm>
              <a:off x="10610050" y="1479250"/>
              <a:ext cx="291050" cy="136075"/>
            </a:xfrm>
            <a:custGeom>
              <a:avLst/>
              <a:gdLst/>
              <a:ahLst/>
              <a:cxnLst/>
              <a:rect l="l" t="t" r="r" b="b"/>
              <a:pathLst>
                <a:path w="11642" h="5443" extrusionOk="0">
                  <a:moveTo>
                    <a:pt x="10939" y="0"/>
                  </a:moveTo>
                  <a:cubicBezTo>
                    <a:pt x="10826" y="0"/>
                    <a:pt x="10709" y="47"/>
                    <a:pt x="10603" y="160"/>
                  </a:cubicBezTo>
                  <a:cubicBezTo>
                    <a:pt x="7834" y="2662"/>
                    <a:pt x="4332" y="4196"/>
                    <a:pt x="596" y="4530"/>
                  </a:cubicBezTo>
                  <a:cubicBezTo>
                    <a:pt x="0" y="4530"/>
                    <a:pt x="53" y="5443"/>
                    <a:pt x="587" y="5443"/>
                  </a:cubicBezTo>
                  <a:cubicBezTo>
                    <a:pt x="621" y="5443"/>
                    <a:pt x="657" y="5439"/>
                    <a:pt x="696" y="5431"/>
                  </a:cubicBezTo>
                  <a:cubicBezTo>
                    <a:pt x="4599" y="5064"/>
                    <a:pt x="8268" y="3429"/>
                    <a:pt x="11203" y="827"/>
                  </a:cubicBezTo>
                  <a:cubicBezTo>
                    <a:pt x="11642" y="544"/>
                    <a:pt x="11322" y="0"/>
                    <a:pt x="1093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5" name="Google Shape;1405;p52"/>
            <p:cNvSpPr/>
            <p:nvPr/>
          </p:nvSpPr>
          <p:spPr>
            <a:xfrm>
              <a:off x="10634075" y="1554200"/>
              <a:ext cx="291325" cy="136050"/>
            </a:xfrm>
            <a:custGeom>
              <a:avLst/>
              <a:gdLst/>
              <a:ahLst/>
              <a:cxnLst/>
              <a:rect l="l" t="t" r="r" b="b"/>
              <a:pathLst>
                <a:path w="11653" h="5442" extrusionOk="0">
                  <a:moveTo>
                    <a:pt x="10969" y="0"/>
                  </a:moveTo>
                  <a:cubicBezTo>
                    <a:pt x="10858" y="0"/>
                    <a:pt x="10743" y="48"/>
                    <a:pt x="10643" y="164"/>
                  </a:cubicBezTo>
                  <a:cubicBezTo>
                    <a:pt x="7841" y="2666"/>
                    <a:pt x="4338" y="4167"/>
                    <a:pt x="636" y="4534"/>
                  </a:cubicBezTo>
                  <a:cubicBezTo>
                    <a:pt x="0" y="4534"/>
                    <a:pt x="61" y="5442"/>
                    <a:pt x="644" y="5442"/>
                  </a:cubicBezTo>
                  <a:cubicBezTo>
                    <a:pt x="673" y="5442"/>
                    <a:pt x="704" y="5440"/>
                    <a:pt x="736" y="5435"/>
                  </a:cubicBezTo>
                  <a:lnTo>
                    <a:pt x="702" y="5401"/>
                  </a:lnTo>
                  <a:cubicBezTo>
                    <a:pt x="4605" y="5035"/>
                    <a:pt x="8308" y="3433"/>
                    <a:pt x="11243" y="832"/>
                  </a:cubicBezTo>
                  <a:cubicBezTo>
                    <a:pt x="11653" y="524"/>
                    <a:pt x="11335" y="0"/>
                    <a:pt x="109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6" name="Google Shape;1406;p52"/>
            <p:cNvSpPr/>
            <p:nvPr/>
          </p:nvSpPr>
          <p:spPr>
            <a:xfrm>
              <a:off x="10659325" y="1628900"/>
              <a:ext cx="291050" cy="135700"/>
            </a:xfrm>
            <a:custGeom>
              <a:avLst/>
              <a:gdLst/>
              <a:ahLst/>
              <a:cxnLst/>
              <a:rect l="l" t="t" r="r" b="b"/>
              <a:pathLst>
                <a:path w="11642" h="5428" extrusionOk="0">
                  <a:moveTo>
                    <a:pt x="10966" y="1"/>
                  </a:moveTo>
                  <a:cubicBezTo>
                    <a:pt x="10853" y="1"/>
                    <a:pt x="10736" y="52"/>
                    <a:pt x="10633" y="179"/>
                  </a:cubicBezTo>
                  <a:cubicBezTo>
                    <a:pt x="7831" y="2647"/>
                    <a:pt x="4329" y="4181"/>
                    <a:pt x="626" y="4548"/>
                  </a:cubicBezTo>
                  <a:cubicBezTo>
                    <a:pt x="1" y="4548"/>
                    <a:pt x="50" y="5428"/>
                    <a:pt x="608" y="5428"/>
                  </a:cubicBezTo>
                  <a:cubicBezTo>
                    <a:pt x="645" y="5428"/>
                    <a:pt x="685" y="5424"/>
                    <a:pt x="726" y="5416"/>
                  </a:cubicBezTo>
                  <a:lnTo>
                    <a:pt x="693" y="5416"/>
                  </a:lnTo>
                  <a:cubicBezTo>
                    <a:pt x="4596" y="5049"/>
                    <a:pt x="8298" y="3448"/>
                    <a:pt x="11234" y="846"/>
                  </a:cubicBezTo>
                  <a:cubicBezTo>
                    <a:pt x="11641" y="540"/>
                    <a:pt x="11329" y="1"/>
                    <a:pt x="1096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07" name="Google Shape;1407;p52"/>
          <p:cNvSpPr txBox="1">
            <a:spLocks noGrp="1"/>
          </p:cNvSpPr>
          <p:nvPr>
            <p:ph type="title"/>
          </p:nvPr>
        </p:nvSpPr>
        <p:spPr>
          <a:xfrm>
            <a:off x="2149529" y="1915699"/>
            <a:ext cx="4845000" cy="86408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 dirty="0">
                <a:latin typeface="+mj-lt"/>
              </a:rPr>
              <a:t>VẬN DỤNG</a:t>
            </a:r>
            <a:endParaRPr sz="3500" dirty="0">
              <a:latin typeface="+mj-lt"/>
            </a:endParaRPr>
          </a:p>
        </p:txBody>
      </p:sp>
      <p:grpSp>
        <p:nvGrpSpPr>
          <p:cNvPr id="1409" name="Google Shape;1409;p52"/>
          <p:cNvGrpSpPr/>
          <p:nvPr/>
        </p:nvGrpSpPr>
        <p:grpSpPr>
          <a:xfrm rot="2700000">
            <a:off x="8093215" y="401293"/>
            <a:ext cx="870931" cy="584968"/>
            <a:chOff x="133625" y="4024950"/>
            <a:chExt cx="1244878" cy="836133"/>
          </a:xfrm>
        </p:grpSpPr>
        <p:sp>
          <p:nvSpPr>
            <p:cNvPr id="1410" name="Google Shape;1410;p52"/>
            <p:cNvSpPr/>
            <p:nvPr/>
          </p:nvSpPr>
          <p:spPr>
            <a:xfrm>
              <a:off x="145827" y="4027219"/>
              <a:ext cx="1217689" cy="831396"/>
            </a:xfrm>
            <a:custGeom>
              <a:avLst/>
              <a:gdLst/>
              <a:ahLst/>
              <a:cxnLst/>
              <a:rect l="l" t="t" r="r" b="b"/>
              <a:pathLst>
                <a:path w="103589" h="70727" extrusionOk="0">
                  <a:moveTo>
                    <a:pt x="6834" y="0"/>
                  </a:moveTo>
                  <a:lnTo>
                    <a:pt x="6834" y="0"/>
                  </a:lnTo>
                  <a:cubicBezTo>
                    <a:pt x="7521" y="850"/>
                    <a:pt x="8142" y="1766"/>
                    <a:pt x="8698" y="2682"/>
                  </a:cubicBezTo>
                  <a:lnTo>
                    <a:pt x="5199" y="916"/>
                  </a:lnTo>
                  <a:lnTo>
                    <a:pt x="5199" y="916"/>
                  </a:lnTo>
                  <a:cubicBezTo>
                    <a:pt x="6409" y="2485"/>
                    <a:pt x="7488" y="4153"/>
                    <a:pt x="8436" y="5919"/>
                  </a:cubicBezTo>
                  <a:lnTo>
                    <a:pt x="2256" y="2845"/>
                  </a:lnTo>
                  <a:lnTo>
                    <a:pt x="2256" y="2845"/>
                  </a:lnTo>
                  <a:cubicBezTo>
                    <a:pt x="4120" y="5265"/>
                    <a:pt x="5690" y="7946"/>
                    <a:pt x="6932" y="10758"/>
                  </a:cubicBezTo>
                  <a:lnTo>
                    <a:pt x="0" y="7979"/>
                  </a:lnTo>
                  <a:lnTo>
                    <a:pt x="0" y="7979"/>
                  </a:lnTo>
                  <a:cubicBezTo>
                    <a:pt x="4937" y="13145"/>
                    <a:pt x="7684" y="20142"/>
                    <a:pt x="8534" y="27238"/>
                  </a:cubicBezTo>
                  <a:cubicBezTo>
                    <a:pt x="9057" y="32045"/>
                    <a:pt x="8927" y="36917"/>
                    <a:pt x="8175" y="41690"/>
                  </a:cubicBezTo>
                  <a:cubicBezTo>
                    <a:pt x="7979" y="42865"/>
                    <a:pt x="5246" y="55326"/>
                    <a:pt x="5037" y="55326"/>
                  </a:cubicBezTo>
                  <a:cubicBezTo>
                    <a:pt x="5037" y="55326"/>
                    <a:pt x="5036" y="55326"/>
                    <a:pt x="5036" y="55326"/>
                  </a:cubicBezTo>
                  <a:lnTo>
                    <a:pt x="5036" y="55326"/>
                  </a:lnTo>
                  <a:cubicBezTo>
                    <a:pt x="5037" y="55326"/>
                    <a:pt x="8045" y="56339"/>
                    <a:pt x="12818" y="57843"/>
                  </a:cubicBezTo>
                  <a:cubicBezTo>
                    <a:pt x="26028" y="62061"/>
                    <a:pt x="52317" y="70072"/>
                    <a:pt x="61309" y="70726"/>
                  </a:cubicBezTo>
                  <a:lnTo>
                    <a:pt x="70694" y="65527"/>
                  </a:lnTo>
                  <a:lnTo>
                    <a:pt x="70726" y="65495"/>
                  </a:lnTo>
                  <a:lnTo>
                    <a:pt x="70759" y="65495"/>
                  </a:lnTo>
                  <a:lnTo>
                    <a:pt x="70890" y="65429"/>
                  </a:lnTo>
                  <a:lnTo>
                    <a:pt x="70857" y="65429"/>
                  </a:lnTo>
                  <a:cubicBezTo>
                    <a:pt x="71184" y="65135"/>
                    <a:pt x="71413" y="64775"/>
                    <a:pt x="71576" y="64383"/>
                  </a:cubicBezTo>
                  <a:cubicBezTo>
                    <a:pt x="72296" y="62650"/>
                    <a:pt x="73015" y="60950"/>
                    <a:pt x="73735" y="59217"/>
                  </a:cubicBezTo>
                  <a:cubicBezTo>
                    <a:pt x="74944" y="56437"/>
                    <a:pt x="76187" y="53691"/>
                    <a:pt x="77626" y="51042"/>
                  </a:cubicBezTo>
                  <a:cubicBezTo>
                    <a:pt x="79849" y="47020"/>
                    <a:pt x="82825" y="43554"/>
                    <a:pt x="85768" y="40088"/>
                  </a:cubicBezTo>
                  <a:cubicBezTo>
                    <a:pt x="90411" y="34628"/>
                    <a:pt x="96754" y="29461"/>
                    <a:pt x="103588" y="27728"/>
                  </a:cubicBezTo>
                  <a:cubicBezTo>
                    <a:pt x="99991" y="26519"/>
                    <a:pt x="96394" y="25276"/>
                    <a:pt x="92863" y="23935"/>
                  </a:cubicBezTo>
                  <a:lnTo>
                    <a:pt x="50323" y="8763"/>
                  </a:lnTo>
                  <a:cubicBezTo>
                    <a:pt x="49930" y="8862"/>
                    <a:pt x="49538" y="9058"/>
                    <a:pt x="49211" y="9352"/>
                  </a:cubicBezTo>
                  <a:lnTo>
                    <a:pt x="44273" y="7161"/>
                  </a:lnTo>
                  <a:cubicBezTo>
                    <a:pt x="43783" y="7488"/>
                    <a:pt x="43325" y="7848"/>
                    <a:pt x="42835" y="8208"/>
                  </a:cubicBezTo>
                  <a:lnTo>
                    <a:pt x="38486" y="6344"/>
                  </a:lnTo>
                  <a:cubicBezTo>
                    <a:pt x="36066" y="8109"/>
                    <a:pt x="33843" y="10169"/>
                    <a:pt x="31946" y="12491"/>
                  </a:cubicBezTo>
                  <a:lnTo>
                    <a:pt x="6834" y="0"/>
                  </a:lnTo>
                  <a:close/>
                </a:path>
              </a:pathLst>
            </a:custGeom>
            <a:solidFill>
              <a:srgbClr val="EF43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1" name="Google Shape;1411;p52"/>
            <p:cNvSpPr/>
            <p:nvPr/>
          </p:nvSpPr>
          <p:spPr>
            <a:xfrm>
              <a:off x="133625" y="4024950"/>
              <a:ext cx="1244878" cy="836133"/>
            </a:xfrm>
            <a:custGeom>
              <a:avLst/>
              <a:gdLst/>
              <a:ahLst/>
              <a:cxnLst/>
              <a:rect l="l" t="t" r="r" b="b"/>
              <a:pathLst>
                <a:path w="105902" h="71130" extrusionOk="0">
                  <a:moveTo>
                    <a:pt x="52342" y="9153"/>
                  </a:moveTo>
                  <a:cubicBezTo>
                    <a:pt x="52341" y="9153"/>
                    <a:pt x="52340" y="9153"/>
                    <a:pt x="52340" y="9153"/>
                  </a:cubicBezTo>
                  <a:lnTo>
                    <a:pt x="52340" y="9153"/>
                  </a:lnTo>
                  <a:cubicBezTo>
                    <a:pt x="52340" y="9153"/>
                    <a:pt x="52341" y="9153"/>
                    <a:pt x="52342" y="9153"/>
                  </a:cubicBezTo>
                  <a:close/>
                  <a:moveTo>
                    <a:pt x="9753" y="1506"/>
                  </a:moveTo>
                  <a:lnTo>
                    <a:pt x="32101" y="12651"/>
                  </a:lnTo>
                  <a:cubicBezTo>
                    <a:pt x="32332" y="12790"/>
                    <a:pt x="33021" y="13027"/>
                    <a:pt x="33520" y="13027"/>
                  </a:cubicBezTo>
                  <a:cubicBezTo>
                    <a:pt x="33727" y="13027"/>
                    <a:pt x="33902" y="12986"/>
                    <a:pt x="33998" y="12880"/>
                  </a:cubicBezTo>
                  <a:cubicBezTo>
                    <a:pt x="35772" y="10708"/>
                    <a:pt x="37804" y="8794"/>
                    <a:pt x="40040" y="7110"/>
                  </a:cubicBezTo>
                  <a:lnTo>
                    <a:pt x="40040" y="7110"/>
                  </a:lnTo>
                  <a:cubicBezTo>
                    <a:pt x="40919" y="7493"/>
                    <a:pt x="41807" y="7871"/>
                    <a:pt x="42696" y="8204"/>
                  </a:cubicBezTo>
                  <a:cubicBezTo>
                    <a:pt x="43285" y="8440"/>
                    <a:pt x="43726" y="8553"/>
                    <a:pt x="44117" y="8553"/>
                  </a:cubicBezTo>
                  <a:cubicBezTo>
                    <a:pt x="44680" y="8553"/>
                    <a:pt x="45142" y="8320"/>
                    <a:pt x="45798" y="7886"/>
                  </a:cubicBezTo>
                  <a:lnTo>
                    <a:pt x="45798" y="7886"/>
                  </a:lnTo>
                  <a:lnTo>
                    <a:pt x="48745" y="9185"/>
                  </a:lnTo>
                  <a:cubicBezTo>
                    <a:pt x="49137" y="9382"/>
                    <a:pt x="49530" y="9545"/>
                    <a:pt x="49955" y="9676"/>
                  </a:cubicBezTo>
                  <a:cubicBezTo>
                    <a:pt x="50178" y="9723"/>
                    <a:pt x="50367" y="9744"/>
                    <a:pt x="50536" y="9744"/>
                  </a:cubicBezTo>
                  <a:cubicBezTo>
                    <a:pt x="51006" y="9744"/>
                    <a:pt x="51320" y="9584"/>
                    <a:pt x="51763" y="9387"/>
                  </a:cubicBezTo>
                  <a:lnTo>
                    <a:pt x="51763" y="9387"/>
                  </a:lnTo>
                  <a:lnTo>
                    <a:pt x="78369" y="18831"/>
                  </a:lnTo>
                  <a:lnTo>
                    <a:pt x="92103" y="23736"/>
                  </a:lnTo>
                  <a:cubicBezTo>
                    <a:pt x="94620" y="24619"/>
                    <a:pt x="97105" y="25600"/>
                    <a:pt x="99623" y="26450"/>
                  </a:cubicBezTo>
                  <a:cubicBezTo>
                    <a:pt x="99950" y="26581"/>
                    <a:pt x="103416" y="27660"/>
                    <a:pt x="103416" y="27758"/>
                  </a:cubicBezTo>
                  <a:cubicBezTo>
                    <a:pt x="103416" y="27856"/>
                    <a:pt x="100800" y="28641"/>
                    <a:pt x="100637" y="28706"/>
                  </a:cubicBezTo>
                  <a:cubicBezTo>
                    <a:pt x="97956" y="29818"/>
                    <a:pt x="95438" y="31289"/>
                    <a:pt x="93149" y="33088"/>
                  </a:cubicBezTo>
                  <a:cubicBezTo>
                    <a:pt x="88244" y="36848"/>
                    <a:pt x="84059" y="41785"/>
                    <a:pt x="80429" y="46788"/>
                  </a:cubicBezTo>
                  <a:cubicBezTo>
                    <a:pt x="78435" y="49633"/>
                    <a:pt x="76734" y="52641"/>
                    <a:pt x="75361" y="55780"/>
                  </a:cubicBezTo>
                  <a:cubicBezTo>
                    <a:pt x="74609" y="57415"/>
                    <a:pt x="73890" y="59050"/>
                    <a:pt x="73203" y="60685"/>
                  </a:cubicBezTo>
                  <a:cubicBezTo>
                    <a:pt x="72553" y="62246"/>
                    <a:pt x="72064" y="64130"/>
                    <a:pt x="70965" y="65405"/>
                  </a:cubicBezTo>
                  <a:lnTo>
                    <a:pt x="70965" y="65405"/>
                  </a:lnTo>
                  <a:lnTo>
                    <a:pt x="63753" y="69415"/>
                  </a:lnTo>
                  <a:cubicBezTo>
                    <a:pt x="63165" y="69742"/>
                    <a:pt x="62347" y="70037"/>
                    <a:pt x="61824" y="70462"/>
                  </a:cubicBezTo>
                  <a:cubicBezTo>
                    <a:pt x="61738" y="70526"/>
                    <a:pt x="61667" y="70576"/>
                    <a:pt x="61590" y="70622"/>
                  </a:cubicBezTo>
                  <a:lnTo>
                    <a:pt x="61590" y="70622"/>
                  </a:lnTo>
                  <a:cubicBezTo>
                    <a:pt x="61397" y="70613"/>
                    <a:pt x="61191" y="70586"/>
                    <a:pt x="61007" y="70560"/>
                  </a:cubicBezTo>
                  <a:cubicBezTo>
                    <a:pt x="58947" y="70331"/>
                    <a:pt x="56919" y="69906"/>
                    <a:pt x="54859" y="69448"/>
                  </a:cubicBezTo>
                  <a:cubicBezTo>
                    <a:pt x="43709" y="66996"/>
                    <a:pt x="32723" y="63628"/>
                    <a:pt x="21801" y="60260"/>
                  </a:cubicBezTo>
                  <a:cubicBezTo>
                    <a:pt x="16921" y="58748"/>
                    <a:pt x="12040" y="57207"/>
                    <a:pt x="7188" y="55605"/>
                  </a:cubicBezTo>
                  <a:lnTo>
                    <a:pt x="7188" y="55605"/>
                  </a:lnTo>
                  <a:cubicBezTo>
                    <a:pt x="7411" y="55228"/>
                    <a:pt x="7494" y="54292"/>
                    <a:pt x="7578" y="54014"/>
                  </a:cubicBezTo>
                  <a:cubicBezTo>
                    <a:pt x="7937" y="52543"/>
                    <a:pt x="8264" y="51039"/>
                    <a:pt x="8624" y="49535"/>
                  </a:cubicBezTo>
                  <a:cubicBezTo>
                    <a:pt x="9213" y="46821"/>
                    <a:pt x="9932" y="44074"/>
                    <a:pt x="10324" y="41295"/>
                  </a:cubicBezTo>
                  <a:cubicBezTo>
                    <a:pt x="11869" y="30106"/>
                    <a:pt x="10405" y="18036"/>
                    <a:pt x="2888" y="9243"/>
                  </a:cubicBezTo>
                  <a:lnTo>
                    <a:pt x="2888" y="9243"/>
                  </a:lnTo>
                  <a:lnTo>
                    <a:pt x="7251" y="10984"/>
                  </a:lnTo>
                  <a:cubicBezTo>
                    <a:pt x="7361" y="11028"/>
                    <a:pt x="8176" y="11192"/>
                    <a:pt x="8641" y="11192"/>
                  </a:cubicBezTo>
                  <a:cubicBezTo>
                    <a:pt x="8862" y="11192"/>
                    <a:pt x="9004" y="11155"/>
                    <a:pt x="8951" y="11049"/>
                  </a:cubicBezTo>
                  <a:cubicBezTo>
                    <a:pt x="7909" y="8690"/>
                    <a:pt x="6636" y="6446"/>
                    <a:pt x="5152" y="4336"/>
                  </a:cubicBezTo>
                  <a:lnTo>
                    <a:pt x="5152" y="4336"/>
                  </a:lnTo>
                  <a:lnTo>
                    <a:pt x="8481" y="5992"/>
                  </a:lnTo>
                  <a:lnTo>
                    <a:pt x="8481" y="5992"/>
                  </a:lnTo>
                  <a:cubicBezTo>
                    <a:pt x="8485" y="5999"/>
                    <a:pt x="8489" y="6006"/>
                    <a:pt x="8493" y="6014"/>
                  </a:cubicBezTo>
                  <a:lnTo>
                    <a:pt x="8531" y="6016"/>
                  </a:lnTo>
                  <a:lnTo>
                    <a:pt x="8531" y="6016"/>
                  </a:lnTo>
                  <a:lnTo>
                    <a:pt x="8591" y="6046"/>
                  </a:lnTo>
                  <a:cubicBezTo>
                    <a:pt x="8734" y="6117"/>
                    <a:pt x="9719" y="6309"/>
                    <a:pt x="10200" y="6309"/>
                  </a:cubicBezTo>
                  <a:cubicBezTo>
                    <a:pt x="10381" y="6309"/>
                    <a:pt x="10491" y="6282"/>
                    <a:pt x="10455" y="6210"/>
                  </a:cubicBezTo>
                  <a:cubicBezTo>
                    <a:pt x="9752" y="4901"/>
                    <a:pt x="8977" y="3646"/>
                    <a:pt x="8131" y="2445"/>
                  </a:cubicBezTo>
                  <a:lnTo>
                    <a:pt x="8131" y="2445"/>
                  </a:lnTo>
                  <a:lnTo>
                    <a:pt x="8853" y="2809"/>
                  </a:lnTo>
                  <a:cubicBezTo>
                    <a:pt x="9015" y="2878"/>
                    <a:pt x="9959" y="3046"/>
                    <a:pt x="10443" y="3046"/>
                  </a:cubicBezTo>
                  <a:cubicBezTo>
                    <a:pt x="10644" y="3046"/>
                    <a:pt x="10765" y="3017"/>
                    <a:pt x="10717" y="2940"/>
                  </a:cubicBezTo>
                  <a:cubicBezTo>
                    <a:pt x="10405" y="2454"/>
                    <a:pt x="10083" y="1978"/>
                    <a:pt x="9753" y="1506"/>
                  </a:cubicBezTo>
                  <a:close/>
                  <a:moveTo>
                    <a:pt x="7133" y="0"/>
                  </a:moveTo>
                  <a:cubicBezTo>
                    <a:pt x="6959" y="0"/>
                    <a:pt x="6856" y="18"/>
                    <a:pt x="6891" y="63"/>
                  </a:cubicBezTo>
                  <a:cubicBezTo>
                    <a:pt x="7262" y="564"/>
                    <a:pt x="7623" y="1065"/>
                    <a:pt x="7973" y="1572"/>
                  </a:cubicBezTo>
                  <a:lnTo>
                    <a:pt x="7973" y="1572"/>
                  </a:lnTo>
                  <a:lnTo>
                    <a:pt x="7120" y="1142"/>
                  </a:lnTo>
                  <a:cubicBezTo>
                    <a:pt x="6956" y="1071"/>
                    <a:pt x="6002" y="934"/>
                    <a:pt x="5523" y="934"/>
                  </a:cubicBezTo>
                  <a:cubicBezTo>
                    <a:pt x="5334" y="934"/>
                    <a:pt x="5219" y="955"/>
                    <a:pt x="5256" y="1011"/>
                  </a:cubicBezTo>
                  <a:cubicBezTo>
                    <a:pt x="6211" y="2250"/>
                    <a:pt x="7084" y="3550"/>
                    <a:pt x="7876" y="4911"/>
                  </a:cubicBezTo>
                  <a:lnTo>
                    <a:pt x="7876" y="4911"/>
                  </a:lnTo>
                  <a:lnTo>
                    <a:pt x="4177" y="3071"/>
                  </a:lnTo>
                  <a:cubicBezTo>
                    <a:pt x="4010" y="2975"/>
                    <a:pt x="3008" y="2845"/>
                    <a:pt x="2541" y="2845"/>
                  </a:cubicBezTo>
                  <a:cubicBezTo>
                    <a:pt x="2368" y="2845"/>
                    <a:pt x="2269" y="2863"/>
                    <a:pt x="2313" y="2907"/>
                  </a:cubicBezTo>
                  <a:cubicBezTo>
                    <a:pt x="4007" y="5136"/>
                    <a:pt x="5458" y="7554"/>
                    <a:pt x="6642" y="10088"/>
                  </a:cubicBezTo>
                  <a:lnTo>
                    <a:pt x="6642" y="10088"/>
                  </a:lnTo>
                  <a:lnTo>
                    <a:pt x="1757" y="8139"/>
                  </a:lnTo>
                  <a:cubicBezTo>
                    <a:pt x="1629" y="8075"/>
                    <a:pt x="865" y="7996"/>
                    <a:pt x="402" y="7996"/>
                  </a:cubicBezTo>
                  <a:cubicBezTo>
                    <a:pt x="161" y="7996"/>
                    <a:pt x="1" y="8017"/>
                    <a:pt x="57" y="8074"/>
                  </a:cubicBezTo>
                  <a:cubicBezTo>
                    <a:pt x="8297" y="16902"/>
                    <a:pt x="9899" y="29393"/>
                    <a:pt x="8297" y="40968"/>
                  </a:cubicBezTo>
                  <a:cubicBezTo>
                    <a:pt x="7970" y="43518"/>
                    <a:pt x="7316" y="46069"/>
                    <a:pt x="6760" y="48587"/>
                  </a:cubicBezTo>
                  <a:cubicBezTo>
                    <a:pt x="6401" y="50091"/>
                    <a:pt x="6074" y="51595"/>
                    <a:pt x="5714" y="53099"/>
                  </a:cubicBezTo>
                  <a:cubicBezTo>
                    <a:pt x="5651" y="53383"/>
                    <a:pt x="5436" y="55035"/>
                    <a:pt x="5156" y="55299"/>
                  </a:cubicBezTo>
                  <a:lnTo>
                    <a:pt x="5156" y="55299"/>
                  </a:lnTo>
                  <a:lnTo>
                    <a:pt x="5125" y="55290"/>
                  </a:lnTo>
                  <a:lnTo>
                    <a:pt x="5125" y="55290"/>
                  </a:lnTo>
                  <a:cubicBezTo>
                    <a:pt x="4962" y="55453"/>
                    <a:pt x="5452" y="55584"/>
                    <a:pt x="5518" y="55617"/>
                  </a:cubicBezTo>
                  <a:cubicBezTo>
                    <a:pt x="16177" y="59148"/>
                    <a:pt x="26902" y="62451"/>
                    <a:pt x="37725" y="65492"/>
                  </a:cubicBezTo>
                  <a:cubicBezTo>
                    <a:pt x="43251" y="67061"/>
                    <a:pt x="48810" y="68565"/>
                    <a:pt x="54434" y="69808"/>
                  </a:cubicBezTo>
                  <a:cubicBezTo>
                    <a:pt x="56494" y="70233"/>
                    <a:pt x="58554" y="70658"/>
                    <a:pt x="60647" y="70952"/>
                  </a:cubicBezTo>
                  <a:cubicBezTo>
                    <a:pt x="61276" y="71022"/>
                    <a:pt x="61848" y="71129"/>
                    <a:pt x="62405" y="71129"/>
                  </a:cubicBezTo>
                  <a:cubicBezTo>
                    <a:pt x="62891" y="71129"/>
                    <a:pt x="63364" y="71048"/>
                    <a:pt x="63851" y="70789"/>
                  </a:cubicBezTo>
                  <a:cubicBezTo>
                    <a:pt x="66925" y="69285"/>
                    <a:pt x="69901" y="67453"/>
                    <a:pt x="72909" y="65786"/>
                  </a:cubicBezTo>
                  <a:cubicBezTo>
                    <a:pt x="72932" y="65774"/>
                    <a:pt x="72944" y="65761"/>
                    <a:pt x="72946" y="65747"/>
                  </a:cubicBezTo>
                  <a:lnTo>
                    <a:pt x="72946" y="65747"/>
                  </a:lnTo>
                  <a:cubicBezTo>
                    <a:pt x="74316" y="64144"/>
                    <a:pt x="74970" y="61500"/>
                    <a:pt x="75819" y="59540"/>
                  </a:cubicBezTo>
                  <a:cubicBezTo>
                    <a:pt x="76636" y="57611"/>
                    <a:pt x="77519" y="55617"/>
                    <a:pt x="78467" y="53720"/>
                  </a:cubicBezTo>
                  <a:cubicBezTo>
                    <a:pt x="80462" y="49829"/>
                    <a:pt x="82914" y="46200"/>
                    <a:pt x="85759" y="42897"/>
                  </a:cubicBezTo>
                  <a:cubicBezTo>
                    <a:pt x="91056" y="36488"/>
                    <a:pt x="97236" y="30374"/>
                    <a:pt x="105509" y="28150"/>
                  </a:cubicBezTo>
                  <a:cubicBezTo>
                    <a:pt x="105901" y="28019"/>
                    <a:pt x="105313" y="27823"/>
                    <a:pt x="105182" y="27791"/>
                  </a:cubicBezTo>
                  <a:cubicBezTo>
                    <a:pt x="89487" y="22493"/>
                    <a:pt x="73922" y="16673"/>
                    <a:pt x="58325" y="11115"/>
                  </a:cubicBezTo>
                  <a:lnTo>
                    <a:pt x="52113" y="8924"/>
                  </a:lnTo>
                  <a:cubicBezTo>
                    <a:pt x="51996" y="8877"/>
                    <a:pt x="51669" y="8834"/>
                    <a:pt x="51335" y="8812"/>
                  </a:cubicBezTo>
                  <a:lnTo>
                    <a:pt x="51335" y="8812"/>
                  </a:lnTo>
                  <a:cubicBezTo>
                    <a:pt x="51097" y="8743"/>
                    <a:pt x="50854" y="8691"/>
                    <a:pt x="50655" y="8691"/>
                  </a:cubicBezTo>
                  <a:cubicBezTo>
                    <a:pt x="50563" y="8691"/>
                    <a:pt x="50481" y="8702"/>
                    <a:pt x="50412" y="8728"/>
                  </a:cubicBezTo>
                  <a:cubicBezTo>
                    <a:pt x="50190" y="8779"/>
                    <a:pt x="49977" y="8857"/>
                    <a:pt x="49777" y="8962"/>
                  </a:cubicBezTo>
                  <a:lnTo>
                    <a:pt x="49777" y="8962"/>
                  </a:lnTo>
                  <a:cubicBezTo>
                    <a:pt x="48754" y="8494"/>
                    <a:pt x="47719" y="8030"/>
                    <a:pt x="46685" y="7583"/>
                  </a:cubicBezTo>
                  <a:cubicBezTo>
                    <a:pt x="46030" y="7301"/>
                    <a:pt x="45536" y="7159"/>
                    <a:pt x="45087" y="7159"/>
                  </a:cubicBezTo>
                  <a:cubicBezTo>
                    <a:pt x="44527" y="7159"/>
                    <a:pt x="44037" y="7379"/>
                    <a:pt x="43389" y="7818"/>
                  </a:cubicBezTo>
                  <a:lnTo>
                    <a:pt x="43389" y="7818"/>
                  </a:lnTo>
                  <a:cubicBezTo>
                    <a:pt x="42225" y="7263"/>
                    <a:pt x="41031" y="6673"/>
                    <a:pt x="39818" y="6406"/>
                  </a:cubicBezTo>
                  <a:cubicBezTo>
                    <a:pt x="39600" y="6354"/>
                    <a:pt x="39400" y="6330"/>
                    <a:pt x="39213" y="6330"/>
                  </a:cubicBezTo>
                  <a:cubicBezTo>
                    <a:pt x="38227" y="6330"/>
                    <a:pt x="37625" y="6999"/>
                    <a:pt x="36744" y="7714"/>
                  </a:cubicBezTo>
                  <a:cubicBezTo>
                    <a:pt x="35186" y="9037"/>
                    <a:pt x="33734" y="10465"/>
                    <a:pt x="32411" y="12023"/>
                  </a:cubicBezTo>
                  <a:lnTo>
                    <a:pt x="32411" y="12023"/>
                  </a:lnTo>
                  <a:lnTo>
                    <a:pt x="8872" y="284"/>
                  </a:lnTo>
                  <a:lnTo>
                    <a:pt x="8872" y="284"/>
                  </a:lnTo>
                  <a:cubicBezTo>
                    <a:pt x="8866" y="276"/>
                    <a:pt x="8859" y="267"/>
                    <a:pt x="8853" y="259"/>
                  </a:cubicBezTo>
                  <a:lnTo>
                    <a:pt x="8815" y="256"/>
                  </a:lnTo>
                  <a:lnTo>
                    <a:pt x="8815" y="256"/>
                  </a:lnTo>
                  <a:lnTo>
                    <a:pt x="8755" y="226"/>
                  </a:lnTo>
                  <a:cubicBezTo>
                    <a:pt x="8588" y="131"/>
                    <a:pt x="7603" y="0"/>
                    <a:pt x="7133" y="0"/>
                  </a:cubicBezTo>
                  <a:close/>
                </a:path>
              </a:pathLst>
            </a:custGeom>
            <a:solidFill>
              <a:schemeClr val="lt2"/>
            </a:solidFill>
            <a:ln w="762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2" name="Google Shape;1412;p52"/>
            <p:cNvSpPr/>
            <p:nvPr/>
          </p:nvSpPr>
          <p:spPr>
            <a:xfrm>
              <a:off x="145827" y="4121002"/>
              <a:ext cx="831008" cy="737614"/>
            </a:xfrm>
            <a:custGeom>
              <a:avLst/>
              <a:gdLst/>
              <a:ahLst/>
              <a:cxnLst/>
              <a:rect l="l" t="t" r="r" b="b"/>
              <a:pathLst>
                <a:path w="70694" h="62749" extrusionOk="0">
                  <a:moveTo>
                    <a:pt x="5036" y="47348"/>
                  </a:moveTo>
                  <a:cubicBezTo>
                    <a:pt x="5036" y="47348"/>
                    <a:pt x="5036" y="47348"/>
                    <a:pt x="5036" y="47348"/>
                  </a:cubicBezTo>
                  <a:lnTo>
                    <a:pt x="5036" y="47348"/>
                  </a:lnTo>
                  <a:cubicBezTo>
                    <a:pt x="5036" y="47348"/>
                    <a:pt x="5036" y="47348"/>
                    <a:pt x="5036" y="47348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4937" y="5167"/>
                    <a:pt x="7684" y="12164"/>
                    <a:pt x="8534" y="19260"/>
                  </a:cubicBezTo>
                  <a:cubicBezTo>
                    <a:pt x="9057" y="24067"/>
                    <a:pt x="8927" y="28939"/>
                    <a:pt x="8175" y="33712"/>
                  </a:cubicBezTo>
                  <a:cubicBezTo>
                    <a:pt x="7979" y="34887"/>
                    <a:pt x="5246" y="47348"/>
                    <a:pt x="5037" y="47348"/>
                  </a:cubicBezTo>
                  <a:cubicBezTo>
                    <a:pt x="5037" y="47348"/>
                    <a:pt x="5037" y="47348"/>
                    <a:pt x="5036" y="47348"/>
                  </a:cubicBezTo>
                  <a:lnTo>
                    <a:pt x="5036" y="47348"/>
                  </a:lnTo>
                  <a:cubicBezTo>
                    <a:pt x="5236" y="47403"/>
                    <a:pt x="40302" y="59095"/>
                    <a:pt x="61309" y="62748"/>
                  </a:cubicBezTo>
                  <a:lnTo>
                    <a:pt x="70694" y="57353"/>
                  </a:lnTo>
                  <a:lnTo>
                    <a:pt x="52873" y="39010"/>
                  </a:lnTo>
                  <a:cubicBezTo>
                    <a:pt x="51631" y="37734"/>
                    <a:pt x="50617" y="35969"/>
                    <a:pt x="49113" y="34988"/>
                  </a:cubicBezTo>
                  <a:cubicBezTo>
                    <a:pt x="47838" y="34105"/>
                    <a:pt x="46987" y="33843"/>
                    <a:pt x="47151" y="31881"/>
                  </a:cubicBezTo>
                  <a:cubicBezTo>
                    <a:pt x="47282" y="30802"/>
                    <a:pt x="47707" y="29756"/>
                    <a:pt x="47870" y="28677"/>
                  </a:cubicBezTo>
                  <a:cubicBezTo>
                    <a:pt x="48034" y="27467"/>
                    <a:pt x="47903" y="26257"/>
                    <a:pt x="47903" y="25080"/>
                  </a:cubicBezTo>
                  <a:cubicBezTo>
                    <a:pt x="47870" y="23184"/>
                    <a:pt x="48165" y="21320"/>
                    <a:pt x="48753" y="19521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3" name="Google Shape;1413;p52"/>
            <p:cNvSpPr/>
            <p:nvPr/>
          </p:nvSpPr>
          <p:spPr>
            <a:xfrm>
              <a:off x="172347" y="4060662"/>
              <a:ext cx="518137" cy="604995"/>
            </a:xfrm>
            <a:custGeom>
              <a:avLst/>
              <a:gdLst/>
              <a:ahLst/>
              <a:cxnLst/>
              <a:rect l="l" t="t" r="r" b="b"/>
              <a:pathLst>
                <a:path w="44078" h="51467" extrusionOk="0">
                  <a:moveTo>
                    <a:pt x="0" y="0"/>
                  </a:moveTo>
                  <a:lnTo>
                    <a:pt x="0" y="0"/>
                  </a:lnTo>
                  <a:cubicBezTo>
                    <a:pt x="15826" y="20436"/>
                    <a:pt x="4905" y="51467"/>
                    <a:pt x="4905" y="51467"/>
                  </a:cubicBezTo>
                  <a:lnTo>
                    <a:pt x="22006" y="47249"/>
                  </a:lnTo>
                  <a:lnTo>
                    <a:pt x="44077" y="2197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4" name="Google Shape;1414;p52"/>
            <p:cNvSpPr/>
            <p:nvPr/>
          </p:nvSpPr>
          <p:spPr>
            <a:xfrm>
              <a:off x="206942" y="4037975"/>
              <a:ext cx="518137" cy="624226"/>
            </a:xfrm>
            <a:custGeom>
              <a:avLst/>
              <a:gdLst/>
              <a:ahLst/>
              <a:cxnLst/>
              <a:rect l="l" t="t" r="r" b="b"/>
              <a:pathLst>
                <a:path w="44078" h="53103" extrusionOk="0">
                  <a:moveTo>
                    <a:pt x="0" y="1"/>
                  </a:moveTo>
                  <a:cubicBezTo>
                    <a:pt x="15826" y="20470"/>
                    <a:pt x="4120" y="53103"/>
                    <a:pt x="4120" y="53103"/>
                  </a:cubicBezTo>
                  <a:lnTo>
                    <a:pt x="22006" y="47282"/>
                  </a:lnTo>
                  <a:lnTo>
                    <a:pt x="44077" y="2197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5" name="Google Shape;1415;p52"/>
            <p:cNvSpPr/>
            <p:nvPr/>
          </p:nvSpPr>
          <p:spPr>
            <a:xfrm>
              <a:off x="226150" y="4027219"/>
              <a:ext cx="518149" cy="624226"/>
            </a:xfrm>
            <a:custGeom>
              <a:avLst/>
              <a:gdLst/>
              <a:ahLst/>
              <a:cxnLst/>
              <a:rect l="l" t="t" r="r" b="b"/>
              <a:pathLst>
                <a:path w="44079" h="53103" extrusionOk="0">
                  <a:moveTo>
                    <a:pt x="1" y="0"/>
                  </a:moveTo>
                  <a:cubicBezTo>
                    <a:pt x="15827" y="20437"/>
                    <a:pt x="4121" y="53102"/>
                    <a:pt x="4121" y="53102"/>
                  </a:cubicBezTo>
                  <a:lnTo>
                    <a:pt x="22007" y="47282"/>
                  </a:lnTo>
                  <a:lnTo>
                    <a:pt x="44078" y="2200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6" name="Google Shape;1416;p52"/>
            <p:cNvSpPr/>
            <p:nvPr/>
          </p:nvSpPr>
          <p:spPr>
            <a:xfrm>
              <a:off x="378251" y="4186385"/>
              <a:ext cx="48172" cy="323803"/>
            </a:xfrm>
            <a:custGeom>
              <a:avLst/>
              <a:gdLst/>
              <a:ahLst/>
              <a:cxnLst/>
              <a:rect l="l" t="t" r="r" b="b"/>
              <a:pathLst>
                <a:path w="4098" h="27546" extrusionOk="0">
                  <a:moveTo>
                    <a:pt x="415" y="1"/>
                  </a:moveTo>
                  <a:cubicBezTo>
                    <a:pt x="210" y="1"/>
                    <a:pt x="52" y="71"/>
                    <a:pt x="109" y="226"/>
                  </a:cubicBezTo>
                  <a:cubicBezTo>
                    <a:pt x="3084" y="8989"/>
                    <a:pt x="1613" y="18210"/>
                    <a:pt x="43" y="27104"/>
                  </a:cubicBezTo>
                  <a:cubicBezTo>
                    <a:pt x="1" y="27359"/>
                    <a:pt x="401" y="27545"/>
                    <a:pt x="703" y="27545"/>
                  </a:cubicBezTo>
                  <a:cubicBezTo>
                    <a:pt x="866" y="27545"/>
                    <a:pt x="1001" y="27492"/>
                    <a:pt x="1024" y="27366"/>
                  </a:cubicBezTo>
                  <a:cubicBezTo>
                    <a:pt x="2626" y="18406"/>
                    <a:pt x="4098" y="9153"/>
                    <a:pt x="1089" y="324"/>
                  </a:cubicBezTo>
                  <a:cubicBezTo>
                    <a:pt x="1034" y="120"/>
                    <a:pt x="684" y="1"/>
                    <a:pt x="4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7" name="Google Shape;1417;p52"/>
            <p:cNvSpPr/>
            <p:nvPr/>
          </p:nvSpPr>
          <p:spPr>
            <a:xfrm>
              <a:off x="445526" y="4215714"/>
              <a:ext cx="48160" cy="323874"/>
            </a:xfrm>
            <a:custGeom>
              <a:avLst/>
              <a:gdLst/>
              <a:ahLst/>
              <a:cxnLst/>
              <a:rect l="l" t="t" r="r" b="b"/>
              <a:pathLst>
                <a:path w="4097" h="27552" extrusionOk="0">
                  <a:moveTo>
                    <a:pt x="395" y="1"/>
                  </a:moveTo>
                  <a:cubicBezTo>
                    <a:pt x="199" y="1"/>
                    <a:pt x="53" y="65"/>
                    <a:pt x="108" y="216"/>
                  </a:cubicBezTo>
                  <a:lnTo>
                    <a:pt x="108" y="249"/>
                  </a:lnTo>
                  <a:cubicBezTo>
                    <a:pt x="3083" y="9012"/>
                    <a:pt x="1612" y="18233"/>
                    <a:pt x="42" y="27127"/>
                  </a:cubicBezTo>
                  <a:cubicBezTo>
                    <a:pt x="0" y="27360"/>
                    <a:pt x="396" y="27551"/>
                    <a:pt x="698" y="27551"/>
                  </a:cubicBezTo>
                  <a:cubicBezTo>
                    <a:pt x="863" y="27551"/>
                    <a:pt x="1000" y="27494"/>
                    <a:pt x="1023" y="27356"/>
                  </a:cubicBezTo>
                  <a:cubicBezTo>
                    <a:pt x="2626" y="18429"/>
                    <a:pt x="4097" y="9176"/>
                    <a:pt x="1089" y="314"/>
                  </a:cubicBezTo>
                  <a:cubicBezTo>
                    <a:pt x="1032" y="125"/>
                    <a:pt x="666" y="1"/>
                    <a:pt x="3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8" name="Google Shape;1418;p52"/>
            <p:cNvSpPr/>
            <p:nvPr/>
          </p:nvSpPr>
          <p:spPr>
            <a:xfrm>
              <a:off x="288805" y="4102170"/>
              <a:ext cx="559656" cy="563876"/>
            </a:xfrm>
            <a:custGeom>
              <a:avLst/>
              <a:gdLst/>
              <a:ahLst/>
              <a:cxnLst/>
              <a:rect l="l" t="t" r="r" b="b"/>
              <a:pathLst>
                <a:path w="47610" h="47969" extrusionOk="0">
                  <a:moveTo>
                    <a:pt x="26323" y="0"/>
                  </a:moveTo>
                  <a:cubicBezTo>
                    <a:pt x="10628" y="10725"/>
                    <a:pt x="1" y="46366"/>
                    <a:pt x="1" y="46366"/>
                  </a:cubicBezTo>
                  <a:lnTo>
                    <a:pt x="6573" y="47969"/>
                  </a:lnTo>
                  <a:lnTo>
                    <a:pt x="47609" y="8992"/>
                  </a:lnTo>
                  <a:lnTo>
                    <a:pt x="263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9" name="Google Shape;1419;p52"/>
            <p:cNvSpPr/>
            <p:nvPr/>
          </p:nvSpPr>
          <p:spPr>
            <a:xfrm>
              <a:off x="312645" y="4111398"/>
              <a:ext cx="574631" cy="570411"/>
            </a:xfrm>
            <a:custGeom>
              <a:avLst/>
              <a:gdLst/>
              <a:ahLst/>
              <a:cxnLst/>
              <a:rect l="l" t="t" r="r" b="b"/>
              <a:pathLst>
                <a:path w="48884" h="48525" extrusionOk="0">
                  <a:moveTo>
                    <a:pt x="30082" y="0"/>
                  </a:moveTo>
                  <a:cubicBezTo>
                    <a:pt x="6474" y="16513"/>
                    <a:pt x="0" y="45287"/>
                    <a:pt x="0" y="45287"/>
                  </a:cubicBezTo>
                  <a:lnTo>
                    <a:pt x="6703" y="48524"/>
                  </a:lnTo>
                  <a:lnTo>
                    <a:pt x="48884" y="8338"/>
                  </a:lnTo>
                  <a:lnTo>
                    <a:pt x="3008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0" name="Google Shape;1420;p52"/>
            <p:cNvSpPr/>
            <p:nvPr/>
          </p:nvSpPr>
          <p:spPr>
            <a:xfrm>
              <a:off x="318793" y="4130230"/>
              <a:ext cx="1045102" cy="670270"/>
            </a:xfrm>
            <a:custGeom>
              <a:avLst/>
              <a:gdLst/>
              <a:ahLst/>
              <a:cxnLst/>
              <a:rect l="l" t="t" r="r" b="b"/>
              <a:pathLst>
                <a:path w="88907" h="57020" extrusionOk="0">
                  <a:moveTo>
                    <a:pt x="35609" y="0"/>
                  </a:moveTo>
                  <a:cubicBezTo>
                    <a:pt x="35184" y="99"/>
                    <a:pt x="34758" y="327"/>
                    <a:pt x="34431" y="622"/>
                  </a:cubicBezTo>
                  <a:cubicBezTo>
                    <a:pt x="27925" y="5428"/>
                    <a:pt x="21418" y="10300"/>
                    <a:pt x="15434" y="16251"/>
                  </a:cubicBezTo>
                  <a:cubicBezTo>
                    <a:pt x="10202" y="21450"/>
                    <a:pt x="5755" y="27205"/>
                    <a:pt x="2943" y="33843"/>
                  </a:cubicBezTo>
                  <a:cubicBezTo>
                    <a:pt x="2714" y="34399"/>
                    <a:pt x="0" y="41364"/>
                    <a:pt x="621" y="41527"/>
                  </a:cubicBezTo>
                  <a:cubicBezTo>
                    <a:pt x="3793" y="42410"/>
                    <a:pt x="6605" y="44012"/>
                    <a:pt x="9646" y="45287"/>
                  </a:cubicBezTo>
                  <a:cubicBezTo>
                    <a:pt x="12785" y="46563"/>
                    <a:pt x="15924" y="47772"/>
                    <a:pt x="19096" y="48950"/>
                  </a:cubicBezTo>
                  <a:cubicBezTo>
                    <a:pt x="29792" y="52957"/>
                    <a:pt x="40848" y="57019"/>
                    <a:pt x="52214" y="57019"/>
                  </a:cubicBezTo>
                  <a:cubicBezTo>
                    <a:pt x="53184" y="57019"/>
                    <a:pt x="54155" y="56990"/>
                    <a:pt x="55129" y="56928"/>
                  </a:cubicBezTo>
                  <a:cubicBezTo>
                    <a:pt x="55456" y="56928"/>
                    <a:pt x="55751" y="56863"/>
                    <a:pt x="56078" y="56732"/>
                  </a:cubicBezTo>
                  <a:cubicBezTo>
                    <a:pt x="56437" y="56437"/>
                    <a:pt x="56732" y="56045"/>
                    <a:pt x="56895" y="55587"/>
                  </a:cubicBezTo>
                  <a:cubicBezTo>
                    <a:pt x="57615" y="53887"/>
                    <a:pt x="58334" y="52154"/>
                    <a:pt x="59086" y="50421"/>
                  </a:cubicBezTo>
                  <a:cubicBezTo>
                    <a:pt x="60263" y="47642"/>
                    <a:pt x="61506" y="44895"/>
                    <a:pt x="62944" y="42246"/>
                  </a:cubicBezTo>
                  <a:cubicBezTo>
                    <a:pt x="65168" y="38225"/>
                    <a:pt x="68143" y="34759"/>
                    <a:pt x="71086" y="31293"/>
                  </a:cubicBezTo>
                  <a:cubicBezTo>
                    <a:pt x="75729" y="25832"/>
                    <a:pt x="82073" y="20666"/>
                    <a:pt x="88907" y="18933"/>
                  </a:cubicBezTo>
                  <a:cubicBezTo>
                    <a:pt x="85310" y="17690"/>
                    <a:pt x="81746" y="16480"/>
                    <a:pt x="78182" y="15107"/>
                  </a:cubicBezTo>
                  <a:lnTo>
                    <a:pt x="3560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1" name="Google Shape;1421;p52"/>
            <p:cNvSpPr/>
            <p:nvPr/>
          </p:nvSpPr>
          <p:spPr>
            <a:xfrm>
              <a:off x="205014" y="4618390"/>
              <a:ext cx="774513" cy="240237"/>
            </a:xfrm>
            <a:custGeom>
              <a:avLst/>
              <a:gdLst/>
              <a:ahLst/>
              <a:cxnLst/>
              <a:rect l="l" t="t" r="r" b="b"/>
              <a:pathLst>
                <a:path w="65888" h="20437" extrusionOk="0">
                  <a:moveTo>
                    <a:pt x="10300" y="0"/>
                  </a:moveTo>
                  <a:lnTo>
                    <a:pt x="1" y="5036"/>
                  </a:lnTo>
                  <a:cubicBezTo>
                    <a:pt x="1" y="5036"/>
                    <a:pt x="44078" y="19554"/>
                    <a:pt x="56274" y="20436"/>
                  </a:cubicBezTo>
                  <a:lnTo>
                    <a:pt x="65888" y="15107"/>
                  </a:lnTo>
                  <a:lnTo>
                    <a:pt x="1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2" name="Google Shape;1422;p52"/>
            <p:cNvSpPr/>
            <p:nvPr/>
          </p:nvSpPr>
          <p:spPr>
            <a:xfrm>
              <a:off x="378498" y="4664717"/>
              <a:ext cx="463464" cy="121417"/>
            </a:xfrm>
            <a:custGeom>
              <a:avLst/>
              <a:gdLst/>
              <a:ahLst/>
              <a:cxnLst/>
              <a:rect l="l" t="t" r="r" b="b"/>
              <a:pathLst>
                <a:path w="39427" h="10329" extrusionOk="0">
                  <a:moveTo>
                    <a:pt x="982" y="1"/>
                  </a:moveTo>
                  <a:cubicBezTo>
                    <a:pt x="636" y="1"/>
                    <a:pt x="0" y="139"/>
                    <a:pt x="415" y="277"/>
                  </a:cubicBezTo>
                  <a:cubicBezTo>
                    <a:pt x="12971" y="3907"/>
                    <a:pt x="25756" y="6653"/>
                    <a:pt x="38312" y="10315"/>
                  </a:cubicBezTo>
                  <a:cubicBezTo>
                    <a:pt x="38343" y="10324"/>
                    <a:pt x="38388" y="10328"/>
                    <a:pt x="38441" y="10328"/>
                  </a:cubicBezTo>
                  <a:cubicBezTo>
                    <a:pt x="38774" y="10328"/>
                    <a:pt x="39426" y="10167"/>
                    <a:pt x="39031" y="10054"/>
                  </a:cubicBezTo>
                  <a:cubicBezTo>
                    <a:pt x="26475" y="6392"/>
                    <a:pt x="13690" y="3645"/>
                    <a:pt x="1134" y="16"/>
                  </a:cubicBezTo>
                  <a:cubicBezTo>
                    <a:pt x="1098" y="5"/>
                    <a:pt x="1045" y="1"/>
                    <a:pt x="9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3" name="Google Shape;1423;p52"/>
            <p:cNvSpPr/>
            <p:nvPr/>
          </p:nvSpPr>
          <p:spPr>
            <a:xfrm>
              <a:off x="340058" y="4687017"/>
              <a:ext cx="460232" cy="134501"/>
            </a:xfrm>
            <a:custGeom>
              <a:avLst/>
              <a:gdLst/>
              <a:ahLst/>
              <a:cxnLst/>
              <a:rect l="l" t="t" r="r" b="b"/>
              <a:pathLst>
                <a:path w="39152" h="11442" extrusionOk="0">
                  <a:moveTo>
                    <a:pt x="982" y="0"/>
                  </a:moveTo>
                  <a:cubicBezTo>
                    <a:pt x="637" y="0"/>
                    <a:pt x="0" y="138"/>
                    <a:pt x="415" y="277"/>
                  </a:cubicBezTo>
                  <a:cubicBezTo>
                    <a:pt x="12873" y="4266"/>
                    <a:pt x="25560" y="7405"/>
                    <a:pt x="38018" y="11427"/>
                  </a:cubicBezTo>
                  <a:cubicBezTo>
                    <a:pt x="38053" y="11437"/>
                    <a:pt x="38107" y="11441"/>
                    <a:pt x="38170" y="11441"/>
                  </a:cubicBezTo>
                  <a:cubicBezTo>
                    <a:pt x="38515" y="11441"/>
                    <a:pt x="39152" y="11303"/>
                    <a:pt x="38737" y="11165"/>
                  </a:cubicBezTo>
                  <a:cubicBezTo>
                    <a:pt x="26279" y="7143"/>
                    <a:pt x="13592" y="4004"/>
                    <a:pt x="1134" y="15"/>
                  </a:cubicBezTo>
                  <a:cubicBezTo>
                    <a:pt x="1099" y="5"/>
                    <a:pt x="1045" y="0"/>
                    <a:pt x="9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4" name="Google Shape;1424;p52"/>
            <p:cNvSpPr/>
            <p:nvPr/>
          </p:nvSpPr>
          <p:spPr>
            <a:xfrm>
              <a:off x="539932" y="4290513"/>
              <a:ext cx="196144" cy="239226"/>
            </a:xfrm>
            <a:custGeom>
              <a:avLst/>
              <a:gdLst/>
              <a:ahLst/>
              <a:cxnLst/>
              <a:rect l="l" t="t" r="r" b="b"/>
              <a:pathLst>
                <a:path w="16686" h="20351" extrusionOk="0">
                  <a:moveTo>
                    <a:pt x="15848" y="1"/>
                  </a:moveTo>
                  <a:cubicBezTo>
                    <a:pt x="9014" y="5101"/>
                    <a:pt x="3587" y="11837"/>
                    <a:pt x="121" y="19619"/>
                  </a:cubicBezTo>
                  <a:cubicBezTo>
                    <a:pt x="0" y="19860"/>
                    <a:pt x="683" y="20350"/>
                    <a:pt x="818" y="20350"/>
                  </a:cubicBezTo>
                  <a:cubicBezTo>
                    <a:pt x="830" y="20350"/>
                    <a:pt x="837" y="20347"/>
                    <a:pt x="840" y="20339"/>
                  </a:cubicBezTo>
                  <a:cubicBezTo>
                    <a:pt x="4339" y="12557"/>
                    <a:pt x="9766" y="5821"/>
                    <a:pt x="16568" y="753"/>
                  </a:cubicBezTo>
                  <a:cubicBezTo>
                    <a:pt x="16686" y="635"/>
                    <a:pt x="16164" y="10"/>
                    <a:pt x="15917" y="10"/>
                  </a:cubicBezTo>
                  <a:cubicBezTo>
                    <a:pt x="15891" y="10"/>
                    <a:pt x="15867" y="17"/>
                    <a:pt x="15848" y="33"/>
                  </a:cubicBezTo>
                  <a:lnTo>
                    <a:pt x="1584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5" name="Google Shape;1425;p52"/>
            <p:cNvSpPr/>
            <p:nvPr/>
          </p:nvSpPr>
          <p:spPr>
            <a:xfrm>
              <a:off x="634585" y="4323909"/>
              <a:ext cx="179769" cy="235006"/>
            </a:xfrm>
            <a:custGeom>
              <a:avLst/>
              <a:gdLst/>
              <a:ahLst/>
              <a:cxnLst/>
              <a:rect l="l" t="t" r="r" b="b"/>
              <a:pathLst>
                <a:path w="15293" h="19992" extrusionOk="0">
                  <a:moveTo>
                    <a:pt x="14743" y="0"/>
                  </a:moveTo>
                  <a:cubicBezTo>
                    <a:pt x="14538" y="0"/>
                    <a:pt x="14320" y="34"/>
                    <a:pt x="14238" y="102"/>
                  </a:cubicBezTo>
                  <a:cubicBezTo>
                    <a:pt x="7633" y="5073"/>
                    <a:pt x="2695" y="11939"/>
                    <a:pt x="47" y="19787"/>
                  </a:cubicBezTo>
                  <a:cubicBezTo>
                    <a:pt x="1" y="19926"/>
                    <a:pt x="202" y="19992"/>
                    <a:pt x="438" y="19992"/>
                  </a:cubicBezTo>
                  <a:cubicBezTo>
                    <a:pt x="702" y="19992"/>
                    <a:pt x="1009" y="19909"/>
                    <a:pt x="1061" y="19754"/>
                  </a:cubicBezTo>
                  <a:cubicBezTo>
                    <a:pt x="3644" y="11939"/>
                    <a:pt x="8548" y="5138"/>
                    <a:pt x="15121" y="201"/>
                  </a:cubicBezTo>
                  <a:cubicBezTo>
                    <a:pt x="15292" y="67"/>
                    <a:pt x="15030" y="0"/>
                    <a:pt x="147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6" name="Google Shape;1426;p52"/>
            <p:cNvSpPr/>
            <p:nvPr/>
          </p:nvSpPr>
          <p:spPr>
            <a:xfrm>
              <a:off x="698110" y="4163180"/>
              <a:ext cx="74127" cy="17585"/>
            </a:xfrm>
            <a:custGeom>
              <a:avLst/>
              <a:gdLst/>
              <a:ahLst/>
              <a:cxnLst/>
              <a:rect l="l" t="t" r="r" b="b"/>
              <a:pathLst>
                <a:path w="6306" h="1496" extrusionOk="0">
                  <a:moveTo>
                    <a:pt x="4121" y="1"/>
                  </a:moveTo>
                  <a:cubicBezTo>
                    <a:pt x="2848" y="1"/>
                    <a:pt x="1591" y="317"/>
                    <a:pt x="463" y="892"/>
                  </a:cubicBezTo>
                  <a:cubicBezTo>
                    <a:pt x="0" y="1137"/>
                    <a:pt x="489" y="1496"/>
                    <a:pt x="893" y="1496"/>
                  </a:cubicBezTo>
                  <a:cubicBezTo>
                    <a:pt x="974" y="1496"/>
                    <a:pt x="1051" y="1481"/>
                    <a:pt x="1117" y="1448"/>
                  </a:cubicBezTo>
                  <a:cubicBezTo>
                    <a:pt x="2079" y="944"/>
                    <a:pt x="3154" y="681"/>
                    <a:pt x="4239" y="681"/>
                  </a:cubicBezTo>
                  <a:cubicBezTo>
                    <a:pt x="4703" y="681"/>
                    <a:pt x="5169" y="729"/>
                    <a:pt x="5629" y="827"/>
                  </a:cubicBezTo>
                  <a:cubicBezTo>
                    <a:pt x="5673" y="834"/>
                    <a:pt x="5713" y="837"/>
                    <a:pt x="5751" y="837"/>
                  </a:cubicBezTo>
                  <a:cubicBezTo>
                    <a:pt x="6261" y="837"/>
                    <a:pt x="6306" y="262"/>
                    <a:pt x="5728" y="140"/>
                  </a:cubicBezTo>
                  <a:lnTo>
                    <a:pt x="5728" y="173"/>
                  </a:lnTo>
                  <a:cubicBezTo>
                    <a:pt x="5195" y="57"/>
                    <a:pt x="4657" y="1"/>
                    <a:pt x="4121" y="1"/>
                  </a:cubicBezTo>
                  <a:close/>
                </a:path>
              </a:pathLst>
            </a:custGeom>
            <a:solidFill>
              <a:srgbClr val="FFC8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7" name="Google Shape;1427;p52"/>
            <p:cNvSpPr/>
            <p:nvPr/>
          </p:nvSpPr>
          <p:spPr>
            <a:xfrm>
              <a:off x="932039" y="4727948"/>
              <a:ext cx="46632" cy="20736"/>
            </a:xfrm>
            <a:custGeom>
              <a:avLst/>
              <a:gdLst/>
              <a:ahLst/>
              <a:cxnLst/>
              <a:rect l="l" t="t" r="r" b="b"/>
              <a:pathLst>
                <a:path w="3967" h="1764" extrusionOk="0">
                  <a:moveTo>
                    <a:pt x="3186" y="1"/>
                  </a:moveTo>
                  <a:cubicBezTo>
                    <a:pt x="3063" y="1"/>
                    <a:pt x="2946" y="39"/>
                    <a:pt x="2863" y="130"/>
                  </a:cubicBezTo>
                  <a:cubicBezTo>
                    <a:pt x="2417" y="660"/>
                    <a:pt x="1756" y="976"/>
                    <a:pt x="1084" y="976"/>
                  </a:cubicBezTo>
                  <a:cubicBezTo>
                    <a:pt x="969" y="976"/>
                    <a:pt x="853" y="967"/>
                    <a:pt x="738" y="947"/>
                  </a:cubicBezTo>
                  <a:cubicBezTo>
                    <a:pt x="690" y="937"/>
                    <a:pt x="646" y="933"/>
                    <a:pt x="604" y="933"/>
                  </a:cubicBezTo>
                  <a:cubicBezTo>
                    <a:pt x="96" y="933"/>
                    <a:pt x="1" y="1609"/>
                    <a:pt x="575" y="1699"/>
                  </a:cubicBezTo>
                  <a:cubicBezTo>
                    <a:pt x="791" y="1743"/>
                    <a:pt x="1008" y="1764"/>
                    <a:pt x="1223" y="1764"/>
                  </a:cubicBezTo>
                  <a:cubicBezTo>
                    <a:pt x="2149" y="1764"/>
                    <a:pt x="3038" y="1375"/>
                    <a:pt x="3648" y="686"/>
                  </a:cubicBezTo>
                  <a:cubicBezTo>
                    <a:pt x="3966" y="343"/>
                    <a:pt x="3552" y="1"/>
                    <a:pt x="31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436568641"/>
      </p:ext>
    </p:extLst>
  </p:cSld>
  <p:clrMapOvr>
    <a:masterClrMapping/>
  </p:clrMapOvr>
  <p:transition spd="med">
    <p:circle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4A6282F-D880-E7D5-B4C9-9D3273715272}"/>
              </a:ext>
            </a:extLst>
          </p:cNvPr>
          <p:cNvSpPr txBox="1"/>
          <p:nvPr/>
        </p:nvSpPr>
        <p:spPr>
          <a:xfrm>
            <a:off x="4223325" y="334336"/>
            <a:ext cx="4000500" cy="6124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200000"/>
              </a:lnSpc>
              <a:buClrTx/>
              <a:defRPr/>
            </a:pPr>
            <a:r>
              <a:rPr lang="en-US" sz="20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Tính</a:t>
            </a:r>
            <a:r>
              <a:rPr lang="en-US" sz="20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en-US" sz="20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giá</a:t>
            </a:r>
            <a:r>
              <a:rPr lang="en-US" sz="20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en-US" sz="20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trị</a:t>
            </a:r>
            <a:r>
              <a:rPr lang="en-US" sz="20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en-US" sz="20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của</a:t>
            </a:r>
            <a:r>
              <a:rPr lang="en-US" sz="20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en-US" sz="20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mỗi</a:t>
            </a:r>
            <a:r>
              <a:rPr lang="en-US" sz="20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en-US" sz="20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biểu</a:t>
            </a:r>
            <a:r>
              <a:rPr lang="en-US" sz="20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en-US" sz="20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thức</a:t>
            </a:r>
            <a:r>
              <a:rPr lang="en-US" sz="20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943B340-3A11-CF2E-87F0-E64A0E23F798}"/>
              </a:ext>
            </a:extLst>
          </p:cNvPr>
          <p:cNvSpPr txBox="1"/>
          <p:nvPr/>
        </p:nvSpPr>
        <p:spPr>
          <a:xfrm>
            <a:off x="1125915" y="380191"/>
            <a:ext cx="2960250" cy="57221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rtlCol="0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1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Bài</a:t>
            </a:r>
            <a:r>
              <a:rPr kumimoji="0" lang="nl-NL" sz="21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kumimoji="0" lang="nl-NL" sz="21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tập</a:t>
            </a:r>
            <a:r>
              <a:rPr kumimoji="0" lang="nl-NL" sz="21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4: SGK – tr.</a:t>
            </a:r>
            <a:r>
              <a:rPr lang="nl-NL" sz="2100" b="1" kern="1200" noProof="0" dirty="0">
                <a:latin typeface="+mj-lt"/>
                <a:ea typeface="+mn-ea"/>
                <a:cs typeface="Arial" panose="020B0604020202020204" pitchFamily="34" charset="0"/>
              </a:rPr>
              <a:t>23</a:t>
            </a:r>
            <a:endParaRPr kumimoji="0" lang="en-US" sz="21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Oval Callout 29">
            <a:extLst>
              <a:ext uri="{FF2B5EF4-FFF2-40B4-BE49-F238E27FC236}">
                <a16:creationId xmlns:a16="http://schemas.microsoft.com/office/drawing/2014/main" id="{5D9132E6-248E-5530-6A8C-9085B0B14B4A}"/>
              </a:ext>
            </a:extLst>
          </p:cNvPr>
          <p:cNvSpPr/>
          <p:nvPr/>
        </p:nvSpPr>
        <p:spPr>
          <a:xfrm>
            <a:off x="4085624" y="1984796"/>
            <a:ext cx="972752" cy="364371"/>
          </a:xfrm>
          <a:prstGeom prst="wedgeEllipseCallout">
            <a:avLst>
              <a:gd name="adj1" fmla="val 7363"/>
              <a:gd name="adj2" fmla="val 69485"/>
            </a:avLst>
          </a:prstGeom>
          <a:solidFill>
            <a:srgbClr val="F79646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12F24124-2D14-F910-DF98-340A0E5E6AE9}"/>
                  </a:ext>
                </a:extLst>
              </p:cNvPr>
              <p:cNvSpPr txBox="1"/>
              <p:nvPr/>
            </p:nvSpPr>
            <p:spPr>
              <a:xfrm>
                <a:off x="228600" y="1149929"/>
                <a:ext cx="4343400" cy="61228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200000"/>
                  </a:lnSpc>
                  <a:buClrTx/>
                  <a:defRPr/>
                </a:pP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𝐴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=</m:t>
                    </m:r>
                    <m:sSup>
                      <m:sSupPr>
                        <m:ctrlP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+6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+10</m:t>
                    </m:r>
                  </m:oMath>
                </a14:m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tại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=−103</m:t>
                    </m:r>
                  </m:oMath>
                </a14:m>
                <a:endParaRPr lang="en-US" sz="2000" kern="1200" dirty="0">
                  <a:solidFill>
                    <a:prstClr val="black"/>
                  </a:solidFill>
                  <a:latin typeface="+mj-lt"/>
                  <a:ea typeface="+mn-ea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12F24124-2D14-F910-DF98-340A0E5E6A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600" y="1149929"/>
                <a:ext cx="4343400" cy="612284"/>
              </a:xfrm>
              <a:prstGeom prst="rect">
                <a:avLst/>
              </a:prstGeom>
              <a:blipFill>
                <a:blip r:embed="rId3"/>
                <a:stretch>
                  <a:fillRect l="-1545" b="-18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9797EA53-4E75-346E-9B4F-EF94C9743859}"/>
                  </a:ext>
                </a:extLst>
              </p:cNvPr>
              <p:cNvSpPr txBox="1"/>
              <p:nvPr/>
            </p:nvSpPr>
            <p:spPr>
              <a:xfrm>
                <a:off x="4389120" y="1149929"/>
                <a:ext cx="4343400" cy="61228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200000"/>
                  </a:lnSpc>
                  <a:buClrTx/>
                  <a:defRPr/>
                </a:pP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b) </a:t>
                </a:r>
                <a14:m>
                  <m:oMath xmlns:m="http://schemas.openxmlformats.org/officeDocument/2006/math"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𝐵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=</m:t>
                    </m:r>
                    <m:sSup>
                      <m:sSupPr>
                        <m:ctrlP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3</m:t>
                        </m:r>
                      </m:sup>
                    </m:sSup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+6</m:t>
                    </m:r>
                    <m:sSup>
                      <m:sSupPr>
                        <m:ctrlP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+12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+12</m:t>
                    </m:r>
                  </m:oMath>
                </a14:m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tại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=8</m:t>
                    </m:r>
                  </m:oMath>
                </a14:m>
                <a:endParaRPr lang="en-US" sz="2000" kern="1200" dirty="0">
                  <a:solidFill>
                    <a:prstClr val="black"/>
                  </a:solidFill>
                  <a:latin typeface="+mj-lt"/>
                  <a:ea typeface="+mn-ea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9797EA53-4E75-346E-9B4F-EF94C97438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89120" y="1149929"/>
                <a:ext cx="4343400" cy="612284"/>
              </a:xfrm>
              <a:prstGeom prst="rect">
                <a:avLst/>
              </a:prstGeom>
              <a:blipFill>
                <a:blip r:embed="rId4"/>
                <a:stretch>
                  <a:fillRect l="-1403" b="-18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1DB18B0C-FAF9-AFEB-8317-CACEA6EDA3AB}"/>
                  </a:ext>
                </a:extLst>
              </p:cNvPr>
              <p:cNvSpPr txBox="1"/>
              <p:nvPr/>
            </p:nvSpPr>
            <p:spPr>
              <a:xfrm>
                <a:off x="525478" y="2571750"/>
                <a:ext cx="8723718" cy="188199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000" kern="100" dirty="0" smtClean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a) Ta </a:t>
                </a:r>
                <a:r>
                  <a:rPr lang="en-US" sz="2000" kern="100" dirty="0" err="1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20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000" i="1" kern="100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</m:t>
                    </m:r>
                    <m:r>
                      <a:rPr lang="en-US" sz="2000" i="1" kern="100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= </m:t>
                    </m:r>
                    <m:r>
                      <a:rPr lang="en-US" sz="2000" i="1" kern="100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100" baseline="30000" dirty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000" i="1" kern="100" dirty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+ 6</m:t>
                    </m:r>
                    <m:r>
                      <a:rPr lang="en-US" sz="2000" i="1" kern="100" dirty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100" dirty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+ 10 = </m:t>
                    </m:r>
                    <m:r>
                      <a:rPr lang="en-US" sz="2000" i="1" kern="100" dirty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100" baseline="30000" dirty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000" i="1" kern="100" dirty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+ 6</m:t>
                    </m:r>
                    <m:r>
                      <a:rPr lang="en-US" sz="2000" i="1" kern="100" dirty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100" dirty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+ 9 + 1 = </m:t>
                    </m:r>
                    <m:sSup>
                      <m:sSupPr>
                        <m:ctrlPr>
                          <a:rPr lang="en-US" sz="2000" i="1" kern="100" dirty="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000" i="1" kern="100" dirty="0" smtClean="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2000" b="0" i="1" kern="100" dirty="0" smtClean="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  <m:r>
                              <a:rPr lang="en-US" sz="2000" b="0" i="1" kern="100" dirty="0" smtClean="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+3</m:t>
                            </m:r>
                          </m:e>
                        </m:d>
                      </m:e>
                      <m:sup>
                        <m:r>
                          <a:rPr lang="en-US" sz="2000" b="0" i="1" kern="100" dirty="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2000" b="0" i="1" kern="100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2000" i="1" kern="100" dirty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+ 1</m:t>
                    </m:r>
                  </m:oMath>
                </a14:m>
                <a:r>
                  <a:rPr lang="en-US" sz="20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2000" kern="100" dirty="0" err="1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Tại</a:t>
                </a:r>
                <a:r>
                  <a:rPr lang="en-US" sz="20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kern="100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100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= −103 </m:t>
                    </m:r>
                  </m:oMath>
                </a14:m>
                <a:r>
                  <a:rPr lang="en-US" sz="20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ta </a:t>
                </a:r>
                <a:r>
                  <a:rPr lang="en-US" sz="2000" kern="100" dirty="0" err="1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20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: </a:t>
                </a:r>
              </a:p>
              <a:p>
                <a:pPr algn="just"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sz="2000" i="1" kern="100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</m:t>
                    </m:r>
                    <m:r>
                      <a:rPr lang="en-US" sz="2000" i="1" kern="100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=</m:t>
                    </m:r>
                    <m:sSup>
                      <m:sSupPr>
                        <m:ctrlPr>
                          <a:rPr lang="en-US" sz="2000" i="1" kern="100" dirty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000" i="1" kern="100" dirty="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2000" i="1" kern="100" dirty="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−103</m:t>
                            </m:r>
                            <m:r>
                              <a:rPr lang="en-US" sz="2000" i="1" kern="100" dirty="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+3</m:t>
                            </m:r>
                          </m:e>
                        </m:d>
                      </m:e>
                      <m:sup>
                        <m:r>
                          <a:rPr lang="en-US" sz="2000" i="1" kern="100" dirty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2000" b="0" i="1" kern="100" dirty="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2000" i="1" kern="100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+ 1 =</m:t>
                    </m:r>
                    <m:sSup>
                      <m:sSupPr>
                        <m:ctrlPr>
                          <a:rPr lang="en-US" sz="2000" i="1" kern="100" dirty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000" i="1" kern="100" dirty="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2000" i="1" kern="100" dirty="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−10</m:t>
                            </m:r>
                            <m:r>
                              <a:rPr lang="en-US" sz="2000" b="0" i="1" kern="100" dirty="0" smtClean="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0</m:t>
                            </m:r>
                          </m:e>
                        </m:d>
                      </m:e>
                      <m:sup>
                        <m:r>
                          <a:rPr lang="en-US" sz="2000" i="1" kern="100" dirty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2000" i="1" kern="100" dirty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2000" i="1" kern="100" dirty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+ 1 = 10 000 + 1 = 10 001</m:t>
                    </m:r>
                  </m:oMath>
                </a14:m>
                <a:r>
                  <a:rPr lang="en-US" sz="20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2000" kern="100" dirty="0" err="1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Vậy</a:t>
                </a:r>
                <a:r>
                  <a:rPr lang="en-US" sz="20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kern="100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</m:t>
                    </m:r>
                    <m:r>
                      <a:rPr lang="en-US" sz="2000" i="1" kern="100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= 10 001 </m:t>
                    </m:r>
                  </m:oMath>
                </a14:m>
                <a:r>
                  <a:rPr lang="en-US" sz="2000" kern="100" dirty="0" err="1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tại</a:t>
                </a:r>
                <a:r>
                  <a:rPr lang="en-US" sz="20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kern="100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100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= −103</m:t>
                    </m:r>
                  </m:oMath>
                </a14:m>
                <a:r>
                  <a:rPr lang="en-US" sz="20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1DB18B0C-FAF9-AFEB-8317-CACEA6EDA3A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5478" y="2571750"/>
                <a:ext cx="8723718" cy="1881990"/>
              </a:xfrm>
              <a:prstGeom prst="rect">
                <a:avLst/>
              </a:prstGeom>
              <a:blipFill>
                <a:blip r:embed="rId5"/>
                <a:stretch>
                  <a:fillRect l="-699" b="-48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 animBg="1"/>
      <p:bldP spid="7" grpId="0"/>
      <p:bldP spid="8" grpId="0"/>
      <p:bldP spid="10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4A6282F-D880-E7D5-B4C9-9D3273715272}"/>
              </a:ext>
            </a:extLst>
          </p:cNvPr>
          <p:cNvSpPr txBox="1"/>
          <p:nvPr/>
        </p:nvSpPr>
        <p:spPr>
          <a:xfrm>
            <a:off x="4223325" y="334336"/>
            <a:ext cx="4000500" cy="6124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200000"/>
              </a:lnSpc>
              <a:buClrTx/>
              <a:defRPr/>
            </a:pPr>
            <a:r>
              <a:rPr lang="en-US" sz="20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Tính</a:t>
            </a:r>
            <a:r>
              <a:rPr lang="en-US" sz="20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en-US" sz="20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giá</a:t>
            </a:r>
            <a:r>
              <a:rPr lang="en-US" sz="20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en-US" sz="20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trị</a:t>
            </a:r>
            <a:r>
              <a:rPr lang="en-US" sz="20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en-US" sz="20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của</a:t>
            </a:r>
            <a:r>
              <a:rPr lang="en-US" sz="20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en-US" sz="20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mỗi</a:t>
            </a:r>
            <a:r>
              <a:rPr lang="en-US" sz="20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en-US" sz="20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biểu</a:t>
            </a:r>
            <a:r>
              <a:rPr lang="en-US" sz="20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en-US" sz="20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thức</a:t>
            </a:r>
            <a:r>
              <a:rPr lang="en-US" sz="20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943B340-3A11-CF2E-87F0-E64A0E23F798}"/>
              </a:ext>
            </a:extLst>
          </p:cNvPr>
          <p:cNvSpPr txBox="1"/>
          <p:nvPr/>
        </p:nvSpPr>
        <p:spPr>
          <a:xfrm>
            <a:off x="1125915" y="380191"/>
            <a:ext cx="2960250" cy="57221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rtlCol="0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1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Bài</a:t>
            </a:r>
            <a:r>
              <a:rPr kumimoji="0" lang="nl-NL" sz="21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kumimoji="0" lang="nl-NL" sz="21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tập</a:t>
            </a:r>
            <a:r>
              <a:rPr kumimoji="0" lang="nl-NL" sz="21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4: SGK – tr.</a:t>
            </a:r>
            <a:r>
              <a:rPr lang="nl-NL" sz="2100" b="1" kern="1200" noProof="0" dirty="0">
                <a:latin typeface="+mj-lt"/>
                <a:ea typeface="+mn-ea"/>
                <a:cs typeface="Arial" panose="020B0604020202020204" pitchFamily="34" charset="0"/>
              </a:rPr>
              <a:t>23</a:t>
            </a:r>
            <a:endParaRPr kumimoji="0" lang="en-US" sz="21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Oval Callout 29">
            <a:extLst>
              <a:ext uri="{FF2B5EF4-FFF2-40B4-BE49-F238E27FC236}">
                <a16:creationId xmlns:a16="http://schemas.microsoft.com/office/drawing/2014/main" id="{5D9132E6-248E-5530-6A8C-9085B0B14B4A}"/>
              </a:ext>
            </a:extLst>
          </p:cNvPr>
          <p:cNvSpPr/>
          <p:nvPr/>
        </p:nvSpPr>
        <p:spPr>
          <a:xfrm>
            <a:off x="4085624" y="1984796"/>
            <a:ext cx="972752" cy="364371"/>
          </a:xfrm>
          <a:prstGeom prst="wedgeEllipseCallout">
            <a:avLst>
              <a:gd name="adj1" fmla="val 7363"/>
              <a:gd name="adj2" fmla="val 69485"/>
            </a:avLst>
          </a:prstGeom>
          <a:solidFill>
            <a:srgbClr val="F79646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12F24124-2D14-F910-DF98-340A0E5E6AE9}"/>
                  </a:ext>
                </a:extLst>
              </p:cNvPr>
              <p:cNvSpPr txBox="1"/>
              <p:nvPr/>
            </p:nvSpPr>
            <p:spPr>
              <a:xfrm>
                <a:off x="228600" y="1149929"/>
                <a:ext cx="4343400" cy="61228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200000"/>
                  </a:lnSpc>
                  <a:buClrTx/>
                  <a:defRPr/>
                </a:pP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𝐴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=</m:t>
                    </m:r>
                    <m:sSup>
                      <m:sSupPr>
                        <m:ctrlP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+6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+10</m:t>
                    </m:r>
                  </m:oMath>
                </a14:m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tại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=−103</m:t>
                    </m:r>
                  </m:oMath>
                </a14:m>
                <a:endParaRPr lang="en-US" sz="2000" kern="1200" dirty="0">
                  <a:solidFill>
                    <a:prstClr val="black"/>
                  </a:solidFill>
                  <a:latin typeface="+mj-lt"/>
                  <a:ea typeface="+mn-ea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12F24124-2D14-F910-DF98-340A0E5E6A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600" y="1149929"/>
                <a:ext cx="4343400" cy="612284"/>
              </a:xfrm>
              <a:prstGeom prst="rect">
                <a:avLst/>
              </a:prstGeom>
              <a:blipFill>
                <a:blip r:embed="rId3"/>
                <a:stretch>
                  <a:fillRect l="-1545" b="-18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9797EA53-4E75-346E-9B4F-EF94C9743859}"/>
                  </a:ext>
                </a:extLst>
              </p:cNvPr>
              <p:cNvSpPr txBox="1"/>
              <p:nvPr/>
            </p:nvSpPr>
            <p:spPr>
              <a:xfrm>
                <a:off x="4389120" y="1149929"/>
                <a:ext cx="4343400" cy="61228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200000"/>
                  </a:lnSpc>
                  <a:buClrTx/>
                  <a:defRPr/>
                </a:pP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b) </a:t>
                </a:r>
                <a14:m>
                  <m:oMath xmlns:m="http://schemas.openxmlformats.org/officeDocument/2006/math"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𝐵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=</m:t>
                    </m:r>
                    <m:sSup>
                      <m:sSupPr>
                        <m:ctrlP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3</m:t>
                        </m:r>
                      </m:sup>
                    </m:sSup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+6</m:t>
                    </m:r>
                    <m:sSup>
                      <m:sSupPr>
                        <m:ctrlP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+12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+12</m:t>
                    </m:r>
                  </m:oMath>
                </a14:m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tại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=8</m:t>
                    </m:r>
                  </m:oMath>
                </a14:m>
                <a:endParaRPr lang="en-US" sz="2000" kern="1200" dirty="0">
                  <a:solidFill>
                    <a:prstClr val="black"/>
                  </a:solidFill>
                  <a:latin typeface="+mj-lt"/>
                  <a:ea typeface="+mn-ea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9797EA53-4E75-346E-9B4F-EF94C97438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89120" y="1149929"/>
                <a:ext cx="4343400" cy="612284"/>
              </a:xfrm>
              <a:prstGeom prst="rect">
                <a:avLst/>
              </a:prstGeom>
              <a:blipFill>
                <a:blip r:embed="rId4"/>
                <a:stretch>
                  <a:fillRect l="-1403" b="-18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250474DC-45C0-FE76-AA25-32414D111B15}"/>
                  </a:ext>
                </a:extLst>
              </p:cNvPr>
              <p:cNvSpPr txBox="1"/>
              <p:nvPr/>
            </p:nvSpPr>
            <p:spPr>
              <a:xfrm>
                <a:off x="0" y="2464006"/>
                <a:ext cx="5058376" cy="228524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ts val="600"/>
                  </a:spcBef>
                  <a:spcAft>
                    <a:spcPts val="300"/>
                  </a:spcAft>
                </a:pPr>
                <a:r>
                  <a:rPr lang="en-US" sz="2000" kern="100" dirty="0" smtClean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b) Ta </a:t>
                </a:r>
                <a:r>
                  <a:rPr lang="en-US" sz="2000" kern="100" dirty="0" err="1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20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:</a:t>
                </a:r>
                <a:endParaRPr lang="en-US" sz="2000" i="1" kern="100" dirty="0">
                  <a:effectLst/>
                  <a:latin typeface="Cambria Math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Bef>
                    <a:spcPts val="600"/>
                  </a:spcBef>
                  <a:spcAft>
                    <a:spcPts val="300"/>
                  </a:spcAft>
                </a:pPr>
                <a14:m>
                  <m:oMath xmlns:m="http://schemas.openxmlformats.org/officeDocument/2006/math">
                    <m:r>
                      <a:rPr lang="en-US" sz="2000" i="1" kern="100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2000" i="1" kern="100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𝐵</m:t>
                    </m:r>
                    <m:r>
                      <a:rPr lang="en-US" sz="2000" i="1" kern="100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= </m:t>
                    </m:r>
                    <m:r>
                      <a:rPr lang="en-US" sz="2000" i="1" kern="100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100" baseline="30000" dirty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3</m:t>
                    </m:r>
                    <m:r>
                      <a:rPr lang="en-US" sz="2000" i="1" kern="100" dirty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+ 6</m:t>
                    </m:r>
                    <m:r>
                      <a:rPr lang="en-US" sz="2000" i="1" kern="100" dirty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100" baseline="30000" dirty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000" i="1" kern="100" dirty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+ 12</m:t>
                    </m:r>
                    <m:r>
                      <a:rPr lang="en-US" sz="2000" i="1" kern="100" dirty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100" dirty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+ 12 </m:t>
                    </m:r>
                  </m:oMath>
                </a14:m>
                <a:r>
                  <a:rPr lang="en-US" sz="2000" i="1" kern="100" dirty="0">
                    <a:effectLst/>
                    <a:latin typeface="Cambria Math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</a:p>
              <a:p>
                <a:pPr>
                  <a:lnSpc>
                    <a:spcPct val="150000"/>
                  </a:lnSpc>
                  <a:spcBef>
                    <a:spcPts val="600"/>
                  </a:spcBef>
                  <a:spcAft>
                    <a:spcPts val="300"/>
                  </a:spcAft>
                </a:pPr>
                <a:r>
                  <a:rPr lang="en-US" sz="2000" kern="1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    </a:t>
                </a:r>
                <a14:m>
                  <m:oMath xmlns:m="http://schemas.openxmlformats.org/officeDocument/2006/math">
                    <m:r>
                      <a:rPr lang="en-US" sz="2000" i="1" kern="100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 </m:t>
                    </m:r>
                    <m:r>
                      <a:rPr lang="en-US" sz="2000" i="1" kern="100" dirty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100" baseline="30000" dirty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3</m:t>
                    </m:r>
                    <m:r>
                      <a:rPr lang="en-US" sz="2000" i="1" kern="100" dirty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+ 3 . </m:t>
                    </m:r>
                    <m:r>
                      <a:rPr lang="en-US" sz="2000" i="1" kern="100" dirty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100" baseline="30000" dirty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000" i="1" kern="100" dirty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. 2 + 3 . </m:t>
                    </m:r>
                    <m:r>
                      <a:rPr lang="en-US" sz="2000" i="1" kern="100" dirty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100" dirty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. 22+23+ 4 </m:t>
                    </m:r>
                  </m:oMath>
                </a14:m>
                <a:r>
                  <a:rPr lang="en-US" sz="2000" i="1" kern="100" dirty="0">
                    <a:effectLst/>
                    <a:latin typeface="Cambria Math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 </a:t>
                </a:r>
              </a:p>
              <a:p>
                <a:pPr>
                  <a:lnSpc>
                    <a:spcPct val="150000"/>
                  </a:lnSpc>
                  <a:spcBef>
                    <a:spcPts val="600"/>
                  </a:spcBef>
                  <a:spcAft>
                    <a:spcPts val="300"/>
                  </a:spcAft>
                </a:pPr>
                <a:r>
                  <a:rPr lang="en-US" sz="2000" kern="1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    </a:t>
                </a:r>
                <a14:m>
                  <m:oMath xmlns:m="http://schemas.openxmlformats.org/officeDocument/2006/math">
                    <m:r>
                      <a:rPr lang="en-US" sz="2000" i="1" kern="100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 </m:t>
                    </m:r>
                    <m:sSup>
                      <m:sSupPr>
                        <m:ctrlPr>
                          <a:rPr lang="en-US" sz="2000" i="1" kern="100" dirty="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000" i="1" kern="100" dirty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en-US" sz="2000" i="1" kern="100" dirty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2000" i="1" kern="100" dirty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+ 2)</m:t>
                        </m:r>
                      </m:e>
                      <m:sup>
                        <m:r>
                          <a:rPr lang="en-US" sz="2000" b="0" i="1" kern="100" dirty="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r>
                      <a:rPr lang="en-US" sz="2000" i="1" kern="100" dirty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+ 4</m:t>
                    </m:r>
                  </m:oMath>
                </a14:m>
                <a:r>
                  <a:rPr lang="en-US" sz="20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250474DC-45C0-FE76-AA25-32414D111B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2464006"/>
                <a:ext cx="5058376" cy="2285241"/>
              </a:xfrm>
              <a:prstGeom prst="rect">
                <a:avLst/>
              </a:prstGeom>
              <a:blipFill>
                <a:blip r:embed="rId5"/>
                <a:stretch>
                  <a:fillRect l="-1205" b="-16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9DFB88E-BCB4-61E9-0BFB-79AC42A5D58F}"/>
                  </a:ext>
                </a:extLst>
              </p:cNvPr>
              <p:cNvSpPr txBox="1"/>
              <p:nvPr/>
            </p:nvSpPr>
            <p:spPr>
              <a:xfrm>
                <a:off x="5058376" y="2349167"/>
                <a:ext cx="3891314" cy="274690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600"/>
                  </a:spcBef>
                  <a:spcAft>
                    <a:spcPts val="30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2000" b="0" i="0" u="none" strike="noStrike" kern="1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Thay </a:t>
                </a:r>
                <a14:m>
                  <m:oMath xmlns:m="http://schemas.openxmlformats.org/officeDocument/2006/math">
                    <m:r>
                      <a:rPr kumimoji="0" lang="en-US" sz="2000" b="0" i="1" u="none" strike="noStrike" kern="1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𝑥</m:t>
                    </m:r>
                    <m:r>
                      <a:rPr kumimoji="0" lang="en-US" sz="2000" b="0" i="1" u="none" strike="noStrike" kern="1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 = 8 </m:t>
                    </m:r>
                  </m:oMath>
                </a14:m>
                <a:r>
                  <a:rPr kumimoji="0" lang="en-US" sz="20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vào</a:t>
                </a:r>
                <a:r>
                  <a:rPr kumimoji="0" lang="en-US" sz="2000" b="0" i="0" u="none" strike="noStrike" kern="1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0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biểu</a:t>
                </a:r>
                <a:r>
                  <a:rPr kumimoji="0" lang="en-US" sz="2000" b="0" i="0" u="none" strike="noStrike" kern="1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0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thức</a:t>
                </a:r>
                <a:r>
                  <a:rPr kumimoji="0" lang="en-US" sz="2000" b="0" i="0" u="none" strike="noStrike" kern="1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B, ta </a:t>
                </a:r>
                <a:r>
                  <a:rPr kumimoji="0" lang="en-US" sz="20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được</a:t>
                </a:r>
                <a:r>
                  <a:rPr kumimoji="0" lang="en-US" sz="2000" b="0" i="0" u="none" strike="noStrike" kern="1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: </a:t>
                </a:r>
                <a:endParaRPr kumimoji="0" lang="en-US" sz="2000" b="0" i="1" u="none" strike="noStrike" kern="1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 Math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endParaRPr>
              </a:p>
              <a:p>
                <a:pPr lvl="0">
                  <a:lnSpc>
                    <a:spcPct val="150000"/>
                  </a:lnSpc>
                  <a:spcBef>
                    <a:spcPts val="600"/>
                  </a:spcBef>
                  <a:spcAft>
                    <a:spcPts val="300"/>
                  </a:spcAft>
                  <a:defRPr/>
                </a:pPr>
                <a14:m>
                  <m:oMath xmlns:m="http://schemas.openxmlformats.org/officeDocument/2006/math">
                    <m:r>
                      <a:rPr kumimoji="0" lang="en-US" sz="2000" b="0" i="1" u="none" strike="noStrike" kern="1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𝐵</m:t>
                    </m:r>
                    <m:r>
                      <a:rPr kumimoji="0" lang="en-US" sz="2000" b="0" i="1" u="none" strike="noStrike" kern="1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 =</m:t>
                    </m:r>
                    <m:sSup>
                      <m:sSupPr>
                        <m:ctrlPr>
                          <a:rPr lang="en-US" sz="2000" i="1" kern="100" dirty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000" i="1" kern="100" dirty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en-US" sz="2000" b="0" i="1" kern="100" dirty="0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8</m:t>
                        </m:r>
                        <m:r>
                          <a:rPr lang="en-US" sz="2000" i="1" kern="100" dirty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+ 2)</m:t>
                        </m:r>
                      </m:e>
                      <m:sup>
                        <m:r>
                          <a:rPr lang="en-US" sz="2000" i="1" kern="100" dirty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r>
                      <a:rPr kumimoji="0" lang="en-US" sz="2000" b="0" i="1" u="none" strike="noStrike" kern="1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+ 4 </m:t>
                    </m:r>
                  </m:oMath>
                </a14:m>
                <a:r>
                  <a:rPr kumimoji="0" lang="en-US" sz="2000" b="0" i="1" u="none" strike="noStrike" kern="1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</a:p>
              <a:p>
                <a:pPr lvl="0">
                  <a:lnSpc>
                    <a:spcPct val="150000"/>
                  </a:lnSpc>
                  <a:spcBef>
                    <a:spcPts val="600"/>
                  </a:spcBef>
                  <a:spcAft>
                    <a:spcPts val="300"/>
                  </a:spcAft>
                  <a:defRPr/>
                </a:pPr>
                <a:r>
                  <a:rPr kumimoji="0" lang="en-US" sz="2000" b="0" u="none" strike="noStrike" kern="1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   </a:t>
                </a:r>
                <a14:m>
                  <m:oMath xmlns:m="http://schemas.openxmlformats.org/officeDocument/2006/math">
                    <m:r>
                      <a:rPr kumimoji="0" lang="en-US" sz="2000" b="0" i="1" u="none" strike="noStrike" kern="1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=</m:t>
                    </m:r>
                    <m:r>
                      <a:rPr lang="en-US" sz="2000" b="0" i="1" kern="100" dirty="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10</m:t>
                    </m:r>
                    <m:r>
                      <a:rPr lang="en-US" sz="2000" i="1" kern="100" baseline="30000" dirty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3</m:t>
                    </m:r>
                    <m:r>
                      <a:rPr kumimoji="0" lang="en-US" sz="2000" b="0" i="1" u="none" strike="noStrike" kern="1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+ 4 = 1004</m:t>
                    </m:r>
                  </m:oMath>
                </a14:m>
                <a:r>
                  <a:rPr kumimoji="0" lang="en-US" sz="2000" b="0" i="0" u="none" strike="noStrike" kern="1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.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600"/>
                  </a:spcBef>
                  <a:spcAft>
                    <a:spcPts val="30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20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Vậy</a:t>
                </a:r>
                <a:r>
                  <a:rPr kumimoji="0" lang="en-US" sz="2000" b="0" i="0" u="none" strike="noStrike" kern="1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2000" b="0" i="1" u="none" strike="noStrike" kern="1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𝐵</m:t>
                    </m:r>
                    <m:r>
                      <a:rPr kumimoji="0" lang="en-US" sz="2000" b="0" i="1" u="none" strike="noStrike" kern="1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 = 1004 </m:t>
                    </m:r>
                  </m:oMath>
                </a14:m>
                <a:r>
                  <a:rPr kumimoji="0" lang="en-US" sz="20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tại</a:t>
                </a:r>
                <a:r>
                  <a:rPr kumimoji="0" lang="en-US" sz="2000" b="0" i="0" u="none" strike="noStrike" kern="1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2000" b="0" i="1" u="none" strike="noStrike" kern="1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𝑥</m:t>
                    </m:r>
                    <m:r>
                      <a:rPr kumimoji="0" lang="en-US" sz="2000" b="0" i="1" u="none" strike="noStrike" kern="1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 = 8</m:t>
                    </m:r>
                  </m:oMath>
                </a14:m>
                <a:r>
                  <a:rPr kumimoji="0" lang="en-US" sz="2000" b="0" i="0" u="none" strike="noStrike" kern="1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.</a:t>
                </a:r>
              </a:p>
            </p:txBody>
          </p:sp>
        </mc:Choice>
        <mc:Fallback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9DFB88E-BCB4-61E9-0BFB-79AC42A5D5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58376" y="2349167"/>
                <a:ext cx="3891314" cy="2746906"/>
              </a:xfrm>
              <a:prstGeom prst="rect">
                <a:avLst/>
              </a:prstGeom>
              <a:blipFill>
                <a:blip r:embed="rId6"/>
                <a:stretch>
                  <a:fillRect l="-1724" b="-11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01954D2-751D-BD48-79DD-60F39F5FEACD}"/>
              </a:ext>
            </a:extLst>
          </p:cNvPr>
          <p:cNvCxnSpPr>
            <a:cxnSpLocks/>
          </p:cNvCxnSpPr>
          <p:nvPr/>
        </p:nvCxnSpPr>
        <p:spPr>
          <a:xfrm>
            <a:off x="4955506" y="2486866"/>
            <a:ext cx="0" cy="2575065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8099200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1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BC92CA9-02D2-CCCA-A285-4B9369868B0C}"/>
              </a:ext>
            </a:extLst>
          </p:cNvPr>
          <p:cNvSpPr txBox="1"/>
          <p:nvPr/>
        </p:nvSpPr>
        <p:spPr>
          <a:xfrm>
            <a:off x="514470" y="604310"/>
            <a:ext cx="2960250" cy="57221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rtlCol="0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1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Bài</a:t>
            </a:r>
            <a:r>
              <a:rPr kumimoji="0" lang="nl-NL" sz="21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kumimoji="0" lang="nl-NL" sz="21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tập</a:t>
            </a:r>
            <a:r>
              <a:rPr kumimoji="0" lang="nl-NL" sz="21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5: SGK – tr.</a:t>
            </a:r>
            <a:r>
              <a:rPr lang="nl-NL" sz="2100" b="1" kern="1200" noProof="0" dirty="0">
                <a:latin typeface="+mj-lt"/>
                <a:ea typeface="+mn-ea"/>
                <a:cs typeface="Arial" panose="020B0604020202020204" pitchFamily="34" charset="0"/>
              </a:rPr>
              <a:t>23</a:t>
            </a:r>
            <a:endParaRPr kumimoji="0" lang="en-US" sz="21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n-ea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E93A7163-D8B4-BE71-92FA-3A3BF8106187}"/>
                  </a:ext>
                </a:extLst>
              </p:cNvPr>
              <p:cNvSpPr txBox="1"/>
              <p:nvPr/>
            </p:nvSpPr>
            <p:spPr>
              <a:xfrm>
                <a:off x="514470" y="526293"/>
                <a:ext cx="7840860" cy="12279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200000"/>
                  </a:lnSpc>
                  <a:buClrTx/>
                  <a:defRPr/>
                </a:pP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			   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Chứng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minh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giá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trị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của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mỗi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biểu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thức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sau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không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phụ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thuộc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vào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giá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trị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của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biến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𝑥</m:t>
                    </m:r>
                  </m:oMath>
                </a14:m>
                <a:endParaRPr lang="en-US" sz="2000" kern="1200" dirty="0">
                  <a:solidFill>
                    <a:prstClr val="black"/>
                  </a:solidFill>
                  <a:latin typeface="+mj-lt"/>
                  <a:ea typeface="+mn-ea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E93A7163-D8B4-BE71-92FA-3A3BF81061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4470" y="526293"/>
                <a:ext cx="7840860" cy="1227965"/>
              </a:xfrm>
              <a:prstGeom prst="rect">
                <a:avLst/>
              </a:prstGeom>
              <a:blipFill>
                <a:blip r:embed="rId3"/>
                <a:stretch>
                  <a:fillRect l="-777" r="-777" b="-79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13E5B8B-CB60-426F-312C-B87A2A3EEA93}"/>
                  </a:ext>
                </a:extLst>
              </p:cNvPr>
              <p:cNvSpPr txBox="1"/>
              <p:nvPr/>
            </p:nvSpPr>
            <p:spPr>
              <a:xfrm>
                <a:off x="1325940" y="1832275"/>
                <a:ext cx="6492120" cy="245907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200000"/>
                  </a:lnSpc>
                  <a:buClrTx/>
                  <a:defRPr/>
                </a:pP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𝐶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=</m:t>
                    </m:r>
                    <m:sSup>
                      <m:sSupPr>
                        <m:ctrlP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3</m:t>
                            </m:r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𝑥</m:t>
                            </m:r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−1</m:t>
                            </m:r>
                          </m:e>
                        </m:d>
                      </m:e>
                      <m:sup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+</m:t>
                    </m:r>
                    <m:sSup>
                      <m:sSupPr>
                        <m:ctrlP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3</m:t>
                            </m:r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𝑥</m:t>
                            </m:r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+1</m:t>
                            </m:r>
                          </m:e>
                        </m:d>
                      </m:e>
                      <m:sup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−2(3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−1)(3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+1)</m:t>
                    </m:r>
                  </m:oMath>
                </a14:m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;</a:t>
                </a:r>
              </a:p>
              <a:p>
                <a:pPr algn="just">
                  <a:lnSpc>
                    <a:spcPct val="200000"/>
                  </a:lnSpc>
                  <a:buClrTx/>
                  <a:defRPr/>
                </a:pP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b) </a:t>
                </a:r>
                <a14:m>
                  <m:oMath xmlns:m="http://schemas.openxmlformats.org/officeDocument/2006/math"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𝐷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=</m:t>
                    </m:r>
                    <m:sSup>
                      <m:sSupPr>
                        <m:ctrlP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𝑥</m:t>
                            </m:r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+2</m:t>
                            </m:r>
                          </m:e>
                        </m:d>
                      </m:e>
                      <m:sup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3</m:t>
                        </m:r>
                      </m:sup>
                    </m:sSup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−</m:t>
                    </m:r>
                    <m:sSup>
                      <m:sSupPr>
                        <m:ctrlP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𝑥</m:t>
                            </m:r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−2</m:t>
                            </m:r>
                          </m:e>
                        </m:d>
                      </m:e>
                      <m:sup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3</m:t>
                        </m:r>
                      </m:sup>
                    </m:sSup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−12(</m:t>
                    </m:r>
                    <m:sSup>
                      <m:sSupPr>
                        <m:ctrlP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+1)</m:t>
                    </m:r>
                  </m:oMath>
                </a14:m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;</a:t>
                </a:r>
              </a:p>
              <a:p>
                <a:pPr algn="just">
                  <a:lnSpc>
                    <a:spcPct val="200000"/>
                  </a:lnSpc>
                  <a:buClrTx/>
                  <a:defRPr/>
                </a:pP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c) </a:t>
                </a:r>
                <a14:m>
                  <m:oMath xmlns:m="http://schemas.openxmlformats.org/officeDocument/2006/math"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𝐸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=</m:t>
                    </m:r>
                    <m:d>
                      <m:dPr>
                        <m:ctrlP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+3</m:t>
                        </m:r>
                      </m:e>
                    </m:d>
                    <m:d>
                      <m:dPr>
                        <m:ctrlP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−3</m:t>
                        </m:r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+9</m:t>
                        </m:r>
                      </m:e>
                    </m:d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−(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−2)(</m:t>
                    </m:r>
                    <m:sSup>
                      <m:sSupPr>
                        <m:ctrlP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+2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+4)</m:t>
                    </m:r>
                  </m:oMath>
                </a14:m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;</a:t>
                </a:r>
              </a:p>
              <a:p>
                <a:pPr algn="just">
                  <a:lnSpc>
                    <a:spcPct val="200000"/>
                  </a:lnSpc>
                  <a:buClrTx/>
                  <a:defRPr/>
                </a:pP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d) </a:t>
                </a:r>
                <a14:m>
                  <m:oMath xmlns:m="http://schemas.openxmlformats.org/officeDocument/2006/math"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𝐺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=</m:t>
                    </m:r>
                    <m:d>
                      <m:dPr>
                        <m:ctrlP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2</m:t>
                        </m:r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−1</m:t>
                        </m:r>
                      </m:e>
                    </m:d>
                    <m:d>
                      <m:dPr>
                        <m:ctrlP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4</m:t>
                        </m:r>
                        <m:sSup>
                          <m:sSupPr>
                            <m:ctrlP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+2</m:t>
                        </m:r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+1</m:t>
                        </m:r>
                      </m:e>
                    </m:d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−8</m:t>
                    </m:r>
                    <m:d>
                      <m:dPr>
                        <m:ctrlP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+2</m:t>
                        </m:r>
                      </m:e>
                    </m:d>
                    <m:d>
                      <m:dPr>
                        <m:ctrlP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−2</m:t>
                        </m:r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+4</m:t>
                        </m:r>
                      </m:e>
                    </m:d>
                  </m:oMath>
                </a14:m>
                <a:endParaRPr lang="en-US" sz="2000" kern="1200" dirty="0">
                  <a:solidFill>
                    <a:prstClr val="black"/>
                  </a:solidFill>
                  <a:latin typeface="+mj-lt"/>
                  <a:ea typeface="+mn-ea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13E5B8B-CB60-426F-312C-B87A2A3EEA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25940" y="1832275"/>
                <a:ext cx="6492120" cy="2459071"/>
              </a:xfrm>
              <a:prstGeom prst="rect">
                <a:avLst/>
              </a:prstGeom>
              <a:blipFill>
                <a:blip r:embed="rId4"/>
                <a:stretch>
                  <a:fillRect l="-1034" b="-37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>
            <a:extLst>
              <a:ext uri="{FF2B5EF4-FFF2-40B4-BE49-F238E27FC236}">
                <a16:creationId xmlns:a16="http://schemas.microsoft.com/office/drawing/2014/main" id="{F1FF518B-3E28-E614-9AE4-C411B735FA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66610" y="2571750"/>
            <a:ext cx="1885950" cy="1060847"/>
          </a:xfrm>
          <a:prstGeom prst="rect">
            <a:avLst/>
          </a:prstGeom>
        </p:spPr>
      </p:pic>
    </p:spTree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/>
      <p:bldP spid="6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BC92CA9-02D2-CCCA-A285-4B9369868B0C}"/>
              </a:ext>
            </a:extLst>
          </p:cNvPr>
          <p:cNvSpPr txBox="1"/>
          <p:nvPr/>
        </p:nvSpPr>
        <p:spPr>
          <a:xfrm>
            <a:off x="514470" y="604310"/>
            <a:ext cx="2960250" cy="57221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rtlCol="0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1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Bài</a:t>
            </a:r>
            <a:r>
              <a:rPr kumimoji="0" lang="nl-NL" sz="21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kumimoji="0" lang="nl-NL" sz="21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tập</a:t>
            </a:r>
            <a:r>
              <a:rPr kumimoji="0" lang="nl-NL" sz="21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5: SGK – tr.</a:t>
            </a:r>
            <a:r>
              <a:rPr lang="nl-NL" sz="2100" b="1" kern="1200" noProof="0" dirty="0">
                <a:latin typeface="+mj-lt"/>
                <a:ea typeface="+mn-ea"/>
                <a:cs typeface="Arial" panose="020B0604020202020204" pitchFamily="34" charset="0"/>
              </a:rPr>
              <a:t>23</a:t>
            </a:r>
            <a:endParaRPr kumimoji="0" lang="en-US" sz="21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n-ea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1FF518B-3E28-E614-9AE4-C411B735FA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6610" y="2571750"/>
            <a:ext cx="1885950" cy="1060847"/>
          </a:xfrm>
          <a:prstGeom prst="rect">
            <a:avLst/>
          </a:prstGeom>
        </p:spPr>
      </p:pic>
      <p:sp>
        <p:nvSpPr>
          <p:cNvPr id="2" name="Oval Callout 29">
            <a:extLst>
              <a:ext uri="{FF2B5EF4-FFF2-40B4-BE49-F238E27FC236}">
                <a16:creationId xmlns:a16="http://schemas.microsoft.com/office/drawing/2014/main" id="{AF6CBE7B-AACB-1048-7EF1-B39A4989F95C}"/>
              </a:ext>
            </a:extLst>
          </p:cNvPr>
          <p:cNvSpPr/>
          <p:nvPr/>
        </p:nvSpPr>
        <p:spPr>
          <a:xfrm>
            <a:off x="5669282" y="812152"/>
            <a:ext cx="972752" cy="364371"/>
          </a:xfrm>
          <a:prstGeom prst="wedgeEllipseCallout">
            <a:avLst>
              <a:gd name="adj1" fmla="val 21463"/>
              <a:gd name="adj2" fmla="val 85170"/>
            </a:avLst>
          </a:prstGeom>
          <a:solidFill>
            <a:srgbClr val="F79646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C2EF41FA-A899-3AAB-9B24-2ACE061D264F}"/>
                  </a:ext>
                </a:extLst>
              </p:cNvPr>
              <p:cNvSpPr txBox="1"/>
              <p:nvPr/>
            </p:nvSpPr>
            <p:spPr>
              <a:xfrm>
                <a:off x="697350" y="1555948"/>
                <a:ext cx="6998850" cy="30931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0480" marR="3048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300"/>
                  </a:spcAft>
                </a:pPr>
                <a:r>
                  <a:rPr lang="en-US" sz="2200" kern="100" dirty="0" smtClean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a) Ta </a:t>
                </a:r>
                <a:r>
                  <a:rPr lang="en-US" sz="2200" kern="1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2200" kern="1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:endParaRPr lang="en-US" sz="2200" kern="1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0480" marR="3048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300"/>
                  </a:spcAft>
                </a:pPr>
                <a:r>
                  <a:rPr lang="en-US" sz="2200" kern="1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𝐶</m:t>
                    </m:r>
                    <m:r>
                      <a:rPr lang="en-US" sz="220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= </m:t>
                    </m:r>
                    <m:d>
                      <m:dPr>
                        <m:ctrlPr>
                          <a:rPr lang="en-US" sz="2200" i="1" kern="100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200" i="1" kern="100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  <m:r>
                          <a:rPr lang="en-US" sz="2200" i="1" kern="100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2200" i="1" kern="100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 – 1</m:t>
                        </m:r>
                      </m:e>
                    </m:d>
                    <m:r>
                      <a:rPr lang="en-US" sz="2200" i="1" kern="100" baseline="300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2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+ </m:t>
                    </m:r>
                    <m:d>
                      <m:dPr>
                        <m:ctrlPr>
                          <a:rPr lang="en-US" sz="2200" i="1" kern="100" dirty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200" i="1" kern="100" dirty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  <m:r>
                          <a:rPr lang="en-US" sz="2200" i="1" kern="100" dirty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2200" i="1" kern="100" dirty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 + 1</m:t>
                        </m:r>
                      </m:e>
                    </m:d>
                    <m:r>
                      <a:rPr lang="en-US" sz="2200" i="1" kern="100" baseline="300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2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– 2</m:t>
                    </m:r>
                    <m:d>
                      <m:dPr>
                        <m:ctrlPr>
                          <a:rPr lang="en-US" sz="2200" i="1" kern="100" dirty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200" i="1" kern="100" dirty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  <m:r>
                          <a:rPr lang="en-US" sz="2200" i="1" kern="100" dirty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2200" i="1" kern="100" dirty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 – 1</m:t>
                        </m:r>
                      </m:e>
                    </m:d>
                    <m:d>
                      <m:dPr>
                        <m:ctrlPr>
                          <a:rPr lang="en-US" sz="2200" i="1" kern="100" dirty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200" i="1" kern="100" dirty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  <m:r>
                          <a:rPr lang="en-US" sz="2200" i="1" kern="100" dirty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2200" i="1" kern="100" dirty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 + 1</m:t>
                        </m:r>
                      </m:e>
                    </m:d>
                  </m:oMath>
                </a14:m>
                <a:endParaRPr lang="en-US" sz="2200" i="1" kern="100" dirty="0">
                  <a:solidFill>
                    <a:srgbClr val="000000"/>
                  </a:solidFill>
                  <a:effectLst/>
                  <a:latin typeface="Cambria Math" panose="0204050305040603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30480" marR="3048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300"/>
                  </a:spcAft>
                </a:pPr>
                <a:r>
                  <a:rPr lang="en-US" sz="2200" kern="100" dirty="0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  </a:t>
                </a:r>
                <a14:m>
                  <m:oMath xmlns:m="http://schemas.openxmlformats.org/officeDocument/2006/math">
                    <m:r>
                      <a:rPr lang="en-US" sz="220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 </m:t>
                    </m:r>
                    <m:sSup>
                      <m:sSupPr>
                        <m:ctrlPr>
                          <a:rPr lang="en-US" sz="2200" i="1" kern="100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200" i="1" kern="100" dirty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[(3</m:t>
                        </m:r>
                        <m:r>
                          <a:rPr lang="en-US" sz="2200" i="1" kern="100" dirty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2200" i="1" kern="100" dirty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 – 1) – (3</m:t>
                        </m:r>
                        <m:r>
                          <a:rPr lang="en-US" sz="2200" i="1" kern="100" dirty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2200" i="1" kern="100" dirty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 + 1)]</m:t>
                        </m:r>
                      </m:e>
                      <m:sup>
                        <m:r>
                          <a:rPr lang="en-US" sz="2200" b="0" i="1" kern="100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2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</a:p>
              <a:p>
                <a:pPr marL="30480" marR="3048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300"/>
                  </a:spcAft>
                </a:pPr>
                <a:r>
                  <a:rPr lang="en-US" sz="2200" kern="100" dirty="0">
                    <a:solidFill>
                      <a:srgbClr val="000000"/>
                    </a:solidFill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  </a:t>
                </a:r>
                <a14:m>
                  <m:oMath xmlns:m="http://schemas.openxmlformats.org/officeDocument/2006/math">
                    <m:r>
                      <a:rPr lang="en-US" sz="220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220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sSup>
                      <m:sSupPr>
                        <m:ctrlPr>
                          <a:rPr lang="en-US" sz="2200" i="1" kern="100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200" i="1" kern="100" dirty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(3</m:t>
                        </m:r>
                        <m:r>
                          <a:rPr lang="en-US" sz="2200" i="1" kern="100" dirty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2200" i="1" kern="100" dirty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 – 1 – 3</m:t>
                        </m:r>
                        <m:r>
                          <a:rPr lang="en-US" sz="2200" i="1" kern="100" dirty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2200" i="1" kern="100" dirty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 – 1)</m:t>
                        </m:r>
                      </m:e>
                      <m:sup>
                        <m:r>
                          <a:rPr lang="en-US" sz="2200" b="0" i="1" kern="100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22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2200" i="1" kern="100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200" i="1" kern="100" dirty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( – 1 – 1)</m:t>
                        </m:r>
                      </m:e>
                      <m:sup>
                        <m:r>
                          <a:rPr lang="en-US" sz="2200" i="1" kern="100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22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2200" i="1" kern="100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200" i="1" kern="100" dirty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( –</m:t>
                        </m:r>
                        <m:r>
                          <a:rPr lang="en-US" sz="2200" b="0" i="1" kern="100" dirty="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en-US" sz="2200" i="1" kern="100" dirty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)</m:t>
                        </m:r>
                      </m:e>
                      <m:sup>
                        <m:r>
                          <a:rPr lang="en-US" sz="2200" i="1" kern="100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22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 4</m:t>
                    </m:r>
                  </m:oMath>
                </a14:m>
                <a:r>
                  <a:rPr lang="en-US" sz="2200" kern="1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sz="2200" kern="1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0480" marR="3048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300"/>
                  </a:spcAft>
                </a:pPr>
                <a:r>
                  <a:rPr lang="en-US" sz="2200" kern="1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Vậy</a:t>
                </a:r>
                <a:r>
                  <a:rPr lang="en-US" sz="2200" kern="1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kern="1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biểu</a:t>
                </a:r>
                <a:r>
                  <a:rPr lang="en-US" sz="2200" kern="1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kern="1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2200" kern="1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𝐶</m:t>
                    </m:r>
                  </m:oMath>
                </a14:m>
                <a:r>
                  <a:rPr lang="en-US" sz="2200" kern="1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kern="1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không</a:t>
                </a:r>
                <a:r>
                  <a:rPr lang="en-US" sz="2200" kern="1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kern="1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phụ</a:t>
                </a:r>
                <a:r>
                  <a:rPr lang="en-US" sz="2200" kern="1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kern="1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thuộc</a:t>
                </a:r>
                <a:r>
                  <a:rPr lang="en-US" sz="2200" kern="1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kern="1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vào</a:t>
                </a:r>
                <a:r>
                  <a:rPr lang="en-US" sz="2200" kern="1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kern="1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biến</a:t>
                </a:r>
                <a:r>
                  <a:rPr lang="en-US" sz="2200" kern="1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en-US" sz="2200" kern="1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sz="2200" kern="1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C2EF41FA-A899-3AAB-9B24-2ACE061D26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7350" y="1555948"/>
                <a:ext cx="6998850" cy="3093154"/>
              </a:xfrm>
              <a:prstGeom prst="rect">
                <a:avLst/>
              </a:prstGeom>
              <a:blipFill>
                <a:blip r:embed="rId4"/>
                <a:stretch>
                  <a:fillRect l="-696" b="-11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7804891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DA32EBB-86D7-91FC-6A5B-8CAE4805E0F8}"/>
                  </a:ext>
                </a:extLst>
              </p:cNvPr>
              <p:cNvSpPr txBox="1"/>
              <p:nvPr/>
            </p:nvSpPr>
            <p:spPr>
              <a:xfrm>
                <a:off x="514470" y="1432003"/>
                <a:ext cx="8686800" cy="294952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0480" marR="30480" algn="just">
                  <a:lnSpc>
                    <a:spcPct val="150000"/>
                  </a:lnSpc>
                </a:pPr>
                <a:r>
                  <a:rPr lang="en-US" sz="1800">
                    <a:latin typeface="+mn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b) D = (x + 2)</a:t>
                </a:r>
                <a:r>
                  <a:rPr lang="en-US" sz="1800" baseline="30000">
                    <a:latin typeface="+mn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r>
                  <a:rPr lang="en-US" sz="1800">
                    <a:latin typeface="+mn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 – (x – 2)</a:t>
                </a:r>
                <a:r>
                  <a:rPr lang="en-US" sz="1800" baseline="30000">
                    <a:latin typeface="+mn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r>
                  <a:rPr lang="en-US" sz="1800">
                    <a:latin typeface="+mn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 – 12(x</a:t>
                </a:r>
                <a:r>
                  <a:rPr lang="en-US" sz="1800" baseline="30000">
                    <a:latin typeface="+mn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sz="1800">
                    <a:latin typeface="+mn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 + 1)</a:t>
                </a:r>
                <a:endParaRPr lang="en-US" sz="1800" kern="100"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0480" marR="30480" algn="just">
                  <a:lnSpc>
                    <a:spcPct val="150000"/>
                  </a:lnSpc>
                </a:pPr>
                <a:r>
                  <a:rPr lang="en-US" sz="1800">
                    <a:latin typeface="+mn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= [(x + 2) – (x – 2)][(x + 2)</a:t>
                </a:r>
                <a:r>
                  <a:rPr lang="en-US" sz="1800" baseline="30000">
                    <a:latin typeface="+mn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sz="1800">
                    <a:latin typeface="+mn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 + (x + 2)(x – 2) + (x – 2)</a:t>
                </a:r>
                <a:r>
                  <a:rPr lang="en-US" sz="1800" baseline="30000">
                    <a:latin typeface="+mn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sz="1800">
                    <a:latin typeface="+mn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] – 12(x</a:t>
                </a:r>
                <a:r>
                  <a:rPr lang="en-US" sz="1800" baseline="30000">
                    <a:latin typeface="+mn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sz="1800">
                    <a:latin typeface="+mn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 + 1)</a:t>
                </a:r>
                <a:endParaRPr lang="en-US" sz="1800" kern="100"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0480" marR="30480" algn="just">
                  <a:lnSpc>
                    <a:spcPct val="150000"/>
                  </a:lnSpc>
                </a:pPr>
                <a:r>
                  <a:rPr lang="en-US" sz="1800">
                    <a:latin typeface="+mn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= (x + 2 – x + 2)[(x + 2)</a:t>
                </a:r>
                <a:r>
                  <a:rPr lang="en-US" sz="1800" baseline="30000">
                    <a:latin typeface="+mn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sz="1800">
                    <a:latin typeface="+mn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 + x</a:t>
                </a:r>
                <a:r>
                  <a:rPr lang="en-US" sz="1800" baseline="30000">
                    <a:latin typeface="+mn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sz="1800">
                    <a:latin typeface="+mn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 – 2</a:t>
                </a:r>
                <a:r>
                  <a:rPr lang="en-US" sz="1800" baseline="30000">
                    <a:latin typeface="+mn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sz="1800">
                    <a:latin typeface="+mn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 + (x – 2)</a:t>
                </a:r>
                <a:r>
                  <a:rPr lang="en-US" sz="1800" baseline="30000">
                    <a:latin typeface="+mn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sz="1800">
                    <a:latin typeface="+mn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] – 12x</a:t>
                </a:r>
                <a:r>
                  <a:rPr lang="en-US" sz="1800" baseline="30000">
                    <a:latin typeface="+mn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sz="1800">
                    <a:latin typeface="+mn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 – 12</a:t>
                </a:r>
                <a:endParaRPr lang="en-US" sz="1800" kern="100"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0480" marR="30480" algn="just">
                  <a:lnSpc>
                    <a:spcPct val="150000"/>
                  </a:lnSpc>
                </a:pPr>
                <a:r>
                  <a:rPr lang="en-US" sz="1800">
                    <a:latin typeface="+mn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= 4(x</a:t>
                </a:r>
                <a:r>
                  <a:rPr lang="en-US" sz="1800" baseline="30000">
                    <a:latin typeface="+mn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sz="1800">
                    <a:latin typeface="+mn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 + 4x + 4 + x</a:t>
                </a:r>
                <a:r>
                  <a:rPr lang="en-US" sz="1800" baseline="30000">
                    <a:latin typeface="+mn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sz="1800">
                    <a:latin typeface="+mn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 – 4 +x</a:t>
                </a:r>
                <a:r>
                  <a:rPr lang="en-US" sz="1800" baseline="30000">
                    <a:latin typeface="+mn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sz="1800">
                    <a:latin typeface="+mn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– 4x + 4) – 12x</a:t>
                </a:r>
                <a:r>
                  <a:rPr lang="en-US" sz="1800" baseline="30000">
                    <a:latin typeface="+mn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sz="1800">
                    <a:latin typeface="+mn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 – 12</a:t>
                </a:r>
                <a:endParaRPr lang="en-US" sz="1800" kern="100"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0480" marR="30480" algn="just">
                  <a:lnSpc>
                    <a:spcPct val="150000"/>
                  </a:lnSpc>
                </a:pPr>
                <a:r>
                  <a:rPr lang="en-US" sz="1800">
                    <a:latin typeface="+mn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= 4(3x</a:t>
                </a:r>
                <a:r>
                  <a:rPr lang="en-US" sz="1800" baseline="30000">
                    <a:latin typeface="+mn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sz="1800">
                    <a:latin typeface="+mn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 + 4) – 12x</a:t>
                </a:r>
                <a:r>
                  <a:rPr lang="en-US" sz="1800" baseline="30000">
                    <a:latin typeface="+mn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sz="1800">
                    <a:latin typeface="+mn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 – 12</a:t>
                </a:r>
                <a:endParaRPr lang="en-US" sz="1800" kern="100"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0480" marR="30480" algn="just">
                  <a:lnSpc>
                    <a:spcPct val="150000"/>
                  </a:lnSpc>
                </a:pPr>
                <a:r>
                  <a:rPr lang="en-US" sz="1800">
                    <a:latin typeface="+mn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= 12x</a:t>
                </a:r>
                <a:r>
                  <a:rPr lang="en-US" sz="1800" baseline="30000">
                    <a:latin typeface="+mn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sz="1800">
                    <a:latin typeface="+mn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 + 16 – 12x</a:t>
                </a:r>
                <a:r>
                  <a:rPr lang="en-US" sz="1800" baseline="30000">
                    <a:latin typeface="+mn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sz="1800">
                    <a:latin typeface="+mn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 – 12 = 4.</a:t>
                </a:r>
                <a:endParaRPr lang="en-US" sz="1800" kern="100"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0480" marR="30480" algn="just">
                  <a:lnSpc>
                    <a:spcPct val="150000"/>
                  </a:lnSpc>
                </a:pPr>
                <a:r>
                  <a:rPr lang="en-US" sz="1800" kern="100" smtClean="0">
                    <a:solidFill>
                      <a:srgbClr val="000000"/>
                    </a:solidFill>
                    <a:effectLst/>
                    <a:latin typeface="+mn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Vậy </a:t>
                </a:r>
                <a:r>
                  <a:rPr lang="en-US" sz="1800" kern="100" dirty="0" err="1">
                    <a:solidFill>
                      <a:srgbClr val="000000"/>
                    </a:solidFill>
                    <a:effectLst/>
                    <a:latin typeface="+mn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biểu</a:t>
                </a:r>
                <a:r>
                  <a:rPr lang="en-US" sz="1800" kern="100" dirty="0">
                    <a:solidFill>
                      <a:srgbClr val="000000"/>
                    </a:solidFill>
                    <a:effectLst/>
                    <a:latin typeface="+mn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kern="100" dirty="0" err="1">
                    <a:solidFill>
                      <a:srgbClr val="000000"/>
                    </a:solidFill>
                    <a:effectLst/>
                    <a:latin typeface="+mn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1800" kern="100" dirty="0">
                    <a:solidFill>
                      <a:srgbClr val="000000"/>
                    </a:solidFill>
                    <a:effectLst/>
                    <a:latin typeface="+mn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kern="100" dirty="0" smtClean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𝐷</m:t>
                    </m:r>
                  </m:oMath>
                </a14:m>
                <a:r>
                  <a:rPr lang="en-US" sz="1800" kern="100" dirty="0">
                    <a:solidFill>
                      <a:srgbClr val="000000"/>
                    </a:solidFill>
                    <a:effectLst/>
                    <a:latin typeface="+mn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kern="100" dirty="0" err="1">
                    <a:solidFill>
                      <a:srgbClr val="000000"/>
                    </a:solidFill>
                    <a:effectLst/>
                    <a:latin typeface="+mn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không</a:t>
                </a:r>
                <a:r>
                  <a:rPr lang="en-US" sz="1800" kern="100" dirty="0">
                    <a:solidFill>
                      <a:srgbClr val="000000"/>
                    </a:solidFill>
                    <a:effectLst/>
                    <a:latin typeface="+mn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kern="100" dirty="0" err="1">
                    <a:solidFill>
                      <a:srgbClr val="000000"/>
                    </a:solidFill>
                    <a:effectLst/>
                    <a:latin typeface="+mn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phụ</a:t>
                </a:r>
                <a:r>
                  <a:rPr lang="en-US" sz="1800" kern="100" dirty="0">
                    <a:solidFill>
                      <a:srgbClr val="000000"/>
                    </a:solidFill>
                    <a:effectLst/>
                    <a:latin typeface="+mn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kern="100" dirty="0" err="1">
                    <a:solidFill>
                      <a:srgbClr val="000000"/>
                    </a:solidFill>
                    <a:effectLst/>
                    <a:latin typeface="+mn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thuộc</a:t>
                </a:r>
                <a:r>
                  <a:rPr lang="en-US" sz="1800" kern="100" dirty="0">
                    <a:solidFill>
                      <a:srgbClr val="000000"/>
                    </a:solidFill>
                    <a:effectLst/>
                    <a:latin typeface="+mn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kern="100" dirty="0" err="1">
                    <a:solidFill>
                      <a:srgbClr val="000000"/>
                    </a:solidFill>
                    <a:effectLst/>
                    <a:latin typeface="+mn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vào</a:t>
                </a:r>
                <a:r>
                  <a:rPr lang="en-US" sz="1800" kern="100" dirty="0">
                    <a:solidFill>
                      <a:srgbClr val="000000"/>
                    </a:solidFill>
                    <a:effectLst/>
                    <a:latin typeface="+mn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kern="100" dirty="0" err="1">
                    <a:solidFill>
                      <a:srgbClr val="000000"/>
                    </a:solidFill>
                    <a:effectLst/>
                    <a:latin typeface="+mn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biến</a:t>
                </a:r>
                <a:r>
                  <a:rPr lang="en-US" sz="1800" kern="100" dirty="0">
                    <a:solidFill>
                      <a:srgbClr val="000000"/>
                    </a:solidFill>
                    <a:effectLst/>
                    <a:latin typeface="+mn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kern="100" dirty="0" smtClean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en-US" sz="1800" kern="100" dirty="0">
                    <a:solidFill>
                      <a:srgbClr val="000000"/>
                    </a:solidFill>
                    <a:effectLst/>
                    <a:latin typeface="+mn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sz="1800" kern="100" dirty="0">
                  <a:effectLst/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DA32EBB-86D7-91FC-6A5B-8CAE4805E0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4470" y="1432003"/>
                <a:ext cx="8686800" cy="2949525"/>
              </a:xfrm>
              <a:prstGeom prst="rect">
                <a:avLst/>
              </a:prstGeom>
              <a:blipFill>
                <a:blip r:embed="rId3"/>
                <a:stretch>
                  <a:fillRect l="-211" b="-24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ABC92CA9-02D2-CCCA-A285-4B9369868B0C}"/>
              </a:ext>
            </a:extLst>
          </p:cNvPr>
          <p:cNvSpPr txBox="1"/>
          <p:nvPr/>
        </p:nvSpPr>
        <p:spPr>
          <a:xfrm>
            <a:off x="514470" y="604310"/>
            <a:ext cx="2960250" cy="57221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rtlCol="0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1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Bài</a:t>
            </a:r>
            <a:r>
              <a:rPr kumimoji="0" lang="nl-NL" sz="21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kumimoji="0" lang="nl-NL" sz="21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tập</a:t>
            </a:r>
            <a:r>
              <a:rPr kumimoji="0" lang="nl-NL" sz="21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5: SGK – tr.</a:t>
            </a:r>
            <a:r>
              <a:rPr lang="nl-NL" sz="2100" b="1" kern="1200" noProof="0" dirty="0">
                <a:latin typeface="+mj-lt"/>
                <a:ea typeface="+mn-ea"/>
                <a:cs typeface="Arial" panose="020B0604020202020204" pitchFamily="34" charset="0"/>
              </a:rPr>
              <a:t>23</a:t>
            </a:r>
            <a:endParaRPr kumimoji="0" lang="en-US" sz="21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n-ea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1FF518B-3E28-E614-9AE4-C411B735FA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53250" y="3326130"/>
            <a:ext cx="2190750" cy="1232297"/>
          </a:xfrm>
          <a:prstGeom prst="rect">
            <a:avLst/>
          </a:prstGeom>
        </p:spPr>
      </p:pic>
      <p:sp>
        <p:nvSpPr>
          <p:cNvPr id="2" name="Oval Callout 29">
            <a:extLst>
              <a:ext uri="{FF2B5EF4-FFF2-40B4-BE49-F238E27FC236}">
                <a16:creationId xmlns:a16="http://schemas.microsoft.com/office/drawing/2014/main" id="{AF6CBE7B-AACB-1048-7EF1-B39A4989F95C}"/>
              </a:ext>
            </a:extLst>
          </p:cNvPr>
          <p:cNvSpPr/>
          <p:nvPr/>
        </p:nvSpPr>
        <p:spPr>
          <a:xfrm>
            <a:off x="5669282" y="812152"/>
            <a:ext cx="972752" cy="364371"/>
          </a:xfrm>
          <a:prstGeom prst="wedgeEllipseCallout">
            <a:avLst>
              <a:gd name="adj1" fmla="val 21463"/>
              <a:gd name="adj2" fmla="val 85170"/>
            </a:avLst>
          </a:prstGeom>
          <a:solidFill>
            <a:srgbClr val="F79646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664626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BC92CA9-02D2-CCCA-A285-4B9369868B0C}"/>
              </a:ext>
            </a:extLst>
          </p:cNvPr>
          <p:cNvSpPr txBox="1"/>
          <p:nvPr/>
        </p:nvSpPr>
        <p:spPr>
          <a:xfrm>
            <a:off x="514470" y="604310"/>
            <a:ext cx="2960250" cy="57221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rtlCol="0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1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Bài</a:t>
            </a:r>
            <a:r>
              <a:rPr kumimoji="0" lang="nl-NL" sz="21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kumimoji="0" lang="nl-NL" sz="21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tập</a:t>
            </a:r>
            <a:r>
              <a:rPr kumimoji="0" lang="nl-NL" sz="21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5: SGK – tr.</a:t>
            </a:r>
            <a:r>
              <a:rPr lang="nl-NL" sz="2100" b="1" kern="1200" noProof="0" dirty="0">
                <a:latin typeface="+mj-lt"/>
                <a:ea typeface="+mn-ea"/>
                <a:cs typeface="Arial" panose="020B0604020202020204" pitchFamily="34" charset="0"/>
              </a:rPr>
              <a:t>23</a:t>
            </a:r>
            <a:endParaRPr kumimoji="0" lang="en-US" sz="21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n-ea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1FF518B-3E28-E614-9AE4-C411B735FA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6610" y="2571750"/>
            <a:ext cx="1885950" cy="1060847"/>
          </a:xfrm>
          <a:prstGeom prst="rect">
            <a:avLst/>
          </a:prstGeom>
        </p:spPr>
      </p:pic>
      <p:sp>
        <p:nvSpPr>
          <p:cNvPr id="2" name="Oval Callout 29">
            <a:extLst>
              <a:ext uri="{FF2B5EF4-FFF2-40B4-BE49-F238E27FC236}">
                <a16:creationId xmlns:a16="http://schemas.microsoft.com/office/drawing/2014/main" id="{AF6CBE7B-AACB-1048-7EF1-B39A4989F95C}"/>
              </a:ext>
            </a:extLst>
          </p:cNvPr>
          <p:cNvSpPr/>
          <p:nvPr/>
        </p:nvSpPr>
        <p:spPr>
          <a:xfrm>
            <a:off x="5669282" y="812152"/>
            <a:ext cx="972752" cy="364371"/>
          </a:xfrm>
          <a:prstGeom prst="wedgeEllipseCallout">
            <a:avLst>
              <a:gd name="adj1" fmla="val 21463"/>
              <a:gd name="adj2" fmla="val 85170"/>
            </a:avLst>
          </a:prstGeom>
          <a:solidFill>
            <a:srgbClr val="F79646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E36FF2A-D37C-18AE-18E9-EAB0D00BCBE7}"/>
                  </a:ext>
                </a:extLst>
              </p:cNvPr>
              <p:cNvSpPr txBox="1"/>
              <p:nvPr/>
            </p:nvSpPr>
            <p:spPr>
              <a:xfrm>
                <a:off x="514470" y="1515186"/>
                <a:ext cx="7440810" cy="32165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0480" marR="3048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300"/>
                  </a:spcAft>
                </a:pPr>
                <a:r>
                  <a:rPr lang="en-US" sz="2200" kern="1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c) </a:t>
                </a:r>
                <a14:m>
                  <m:oMath xmlns:m="http://schemas.openxmlformats.org/officeDocument/2006/math">
                    <m:r>
                      <a:rPr lang="en-US" sz="220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𝐸</m:t>
                    </m:r>
                    <m:r>
                      <a:rPr lang="en-US" sz="220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= (</m:t>
                    </m:r>
                    <m:r>
                      <a:rPr lang="en-US" sz="220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20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+ 3)(</m:t>
                    </m:r>
                    <m:r>
                      <a:rPr lang="en-US" sz="220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200" i="1" kern="100" baseline="300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2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– 3</m:t>
                    </m:r>
                    <m:r>
                      <a:rPr lang="en-US" sz="22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2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+ 9) – (</m:t>
                    </m:r>
                    <m:r>
                      <a:rPr lang="en-US" sz="22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2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– 2)(</m:t>
                    </m:r>
                    <m:r>
                      <a:rPr lang="en-US" sz="22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200" i="1" kern="100" baseline="300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2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+ 2</m:t>
                    </m:r>
                    <m:r>
                      <a:rPr lang="en-US" sz="22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2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+ 4)</m:t>
                    </m:r>
                  </m:oMath>
                </a14:m>
                <a:endParaRPr lang="en-US" sz="2200" kern="1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0480" marR="3048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300"/>
                  </a:spcAft>
                </a:pPr>
                <a:r>
                  <a:rPr lang="en-US" sz="2200" kern="100" dirty="0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     </a:t>
                </a:r>
                <a14:m>
                  <m:oMath xmlns:m="http://schemas.openxmlformats.org/officeDocument/2006/math">
                    <m:r>
                      <a:rPr lang="en-US" sz="220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 (</m:t>
                    </m:r>
                    <m:r>
                      <a:rPr lang="en-US" sz="220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200" i="1" kern="100" baseline="300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3</m:t>
                    </m:r>
                    <m:r>
                      <a:rPr lang="en-US" sz="22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+ 3</m:t>
                    </m:r>
                    <m:r>
                      <a:rPr lang="en-US" sz="2200" i="1" kern="100" baseline="300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3</m:t>
                    </m:r>
                    <m:r>
                      <a:rPr lang="en-US" sz="22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) – (</m:t>
                    </m:r>
                    <m:r>
                      <a:rPr lang="en-US" sz="22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200" i="1" kern="100" baseline="300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3</m:t>
                    </m:r>
                    <m:r>
                      <a:rPr lang="en-US" sz="22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– 2</m:t>
                    </m:r>
                    <m:r>
                      <a:rPr lang="en-US" sz="2200" i="1" kern="100" baseline="300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3</m:t>
                    </m:r>
                    <m:r>
                      <a:rPr lang="en-US" sz="22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) </m:t>
                    </m:r>
                  </m:oMath>
                </a14:m>
                <a:r>
                  <a:rPr lang="en-US" sz="22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</a:p>
              <a:p>
                <a:pPr marL="30480" marR="3048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300"/>
                  </a:spcAft>
                </a:pPr>
                <a:r>
                  <a:rPr lang="en-US" sz="2200" kern="100" dirty="0">
                    <a:solidFill>
                      <a:srgbClr val="000000"/>
                    </a:solidFill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     </a:t>
                </a:r>
                <a14:m>
                  <m:oMath xmlns:m="http://schemas.openxmlformats.org/officeDocument/2006/math">
                    <m:r>
                      <a:rPr lang="en-US" sz="220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 </m:t>
                    </m:r>
                    <m:r>
                      <a:rPr lang="en-US" sz="220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200" i="1" kern="100" baseline="300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3</m:t>
                    </m:r>
                    <m:r>
                      <a:rPr lang="en-US" sz="22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+ 27 – </m:t>
                    </m:r>
                    <m:r>
                      <a:rPr lang="en-US" sz="22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200" i="1" kern="100" baseline="300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3</m:t>
                    </m:r>
                    <m:r>
                      <a:rPr lang="en-US" sz="22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+ 8 </m:t>
                    </m:r>
                  </m:oMath>
                </a14:m>
                <a:r>
                  <a:rPr lang="en-US" sz="22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</a:p>
              <a:p>
                <a:pPr marL="30480" marR="3048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300"/>
                  </a:spcAft>
                </a:pPr>
                <a:r>
                  <a:rPr lang="en-US" sz="2200" kern="100" dirty="0">
                    <a:solidFill>
                      <a:srgbClr val="000000"/>
                    </a:solidFill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     </a:t>
                </a:r>
                <a14:m>
                  <m:oMath xmlns:m="http://schemas.openxmlformats.org/officeDocument/2006/math">
                    <m:r>
                      <a:rPr lang="en-US" sz="220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 35.</m:t>
                    </m:r>
                  </m:oMath>
                </a14:m>
                <a:r>
                  <a:rPr lang="en-US" sz="22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</a:p>
              <a:p>
                <a:pPr marL="30480" marR="3048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300"/>
                  </a:spcAft>
                </a:pPr>
                <a:r>
                  <a:rPr lang="en-US" sz="2200" kern="1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Vậy</a:t>
                </a:r>
                <a:r>
                  <a:rPr lang="en-US" sz="2200" kern="1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kern="1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biểu</a:t>
                </a:r>
                <a:r>
                  <a:rPr lang="en-US" sz="2200" kern="1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kern="1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2200" kern="1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𝐸</m:t>
                    </m:r>
                  </m:oMath>
                </a14:m>
                <a:r>
                  <a:rPr lang="en-US" sz="2200" kern="1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kern="1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không</a:t>
                </a:r>
                <a:r>
                  <a:rPr lang="en-US" sz="2200" kern="1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kern="1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phụ</a:t>
                </a:r>
                <a:r>
                  <a:rPr lang="en-US" sz="2200" kern="1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kern="1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thuộc</a:t>
                </a:r>
                <a:r>
                  <a:rPr lang="en-US" sz="2200" kern="1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kern="1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vào</a:t>
                </a:r>
                <a:r>
                  <a:rPr lang="en-US" sz="2200" kern="1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kern="1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biến</a:t>
                </a:r>
                <a:r>
                  <a:rPr lang="en-US" sz="2200" kern="1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en-US" sz="2200" kern="1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sz="2200" kern="1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E36FF2A-D37C-18AE-18E9-EAB0D00BCB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4470" y="1515186"/>
                <a:ext cx="7440810" cy="3216586"/>
              </a:xfrm>
              <a:prstGeom prst="rect">
                <a:avLst/>
              </a:prstGeom>
              <a:blipFill>
                <a:blip r:embed="rId4"/>
                <a:stretch>
                  <a:fillRect l="-655" b="-30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7984158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BC92CA9-02D2-CCCA-A285-4B9369868B0C}"/>
              </a:ext>
            </a:extLst>
          </p:cNvPr>
          <p:cNvSpPr txBox="1"/>
          <p:nvPr/>
        </p:nvSpPr>
        <p:spPr>
          <a:xfrm>
            <a:off x="514470" y="604310"/>
            <a:ext cx="2960250" cy="57221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rtlCol="0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1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Bài</a:t>
            </a:r>
            <a:r>
              <a:rPr kumimoji="0" lang="nl-NL" sz="21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kumimoji="0" lang="nl-NL" sz="21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tập</a:t>
            </a:r>
            <a:r>
              <a:rPr kumimoji="0" lang="nl-NL" sz="21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5: SGK – tr.</a:t>
            </a:r>
            <a:r>
              <a:rPr lang="nl-NL" sz="2100" b="1" kern="1200" noProof="0" dirty="0">
                <a:latin typeface="+mj-lt"/>
                <a:ea typeface="+mn-ea"/>
                <a:cs typeface="Arial" panose="020B0604020202020204" pitchFamily="34" charset="0"/>
              </a:rPr>
              <a:t>23</a:t>
            </a:r>
            <a:endParaRPr kumimoji="0" lang="en-US" sz="21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n-ea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1FF518B-3E28-E614-9AE4-C411B735FA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6610" y="2571750"/>
            <a:ext cx="1885950" cy="1060847"/>
          </a:xfrm>
          <a:prstGeom prst="rect">
            <a:avLst/>
          </a:prstGeom>
        </p:spPr>
      </p:pic>
      <p:sp>
        <p:nvSpPr>
          <p:cNvPr id="2" name="Oval Callout 29">
            <a:extLst>
              <a:ext uri="{FF2B5EF4-FFF2-40B4-BE49-F238E27FC236}">
                <a16:creationId xmlns:a16="http://schemas.microsoft.com/office/drawing/2014/main" id="{AF6CBE7B-AACB-1048-7EF1-B39A4989F95C}"/>
              </a:ext>
            </a:extLst>
          </p:cNvPr>
          <p:cNvSpPr/>
          <p:nvPr/>
        </p:nvSpPr>
        <p:spPr>
          <a:xfrm>
            <a:off x="5669282" y="812152"/>
            <a:ext cx="972752" cy="364371"/>
          </a:xfrm>
          <a:prstGeom prst="wedgeEllipseCallout">
            <a:avLst>
              <a:gd name="adj1" fmla="val 21463"/>
              <a:gd name="adj2" fmla="val 85170"/>
            </a:avLst>
          </a:prstGeom>
          <a:solidFill>
            <a:srgbClr val="F79646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4FD6416-EFE7-408C-A541-B8E2B8E26DBA}"/>
                  </a:ext>
                </a:extLst>
              </p:cNvPr>
              <p:cNvSpPr txBox="1"/>
              <p:nvPr/>
            </p:nvSpPr>
            <p:spPr>
              <a:xfrm>
                <a:off x="697230" y="1493880"/>
                <a:ext cx="7749540" cy="32165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0480" marR="3048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300"/>
                  </a:spcAft>
                </a:pPr>
                <a:r>
                  <a:rPr lang="en-US" sz="2200" kern="1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d) </a:t>
                </a:r>
                <a14:m>
                  <m:oMath xmlns:m="http://schemas.openxmlformats.org/officeDocument/2006/math">
                    <m:r>
                      <a:rPr lang="en-US" sz="220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𝐺</m:t>
                    </m:r>
                    <m:r>
                      <a:rPr lang="en-US" sz="220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= (2</m:t>
                    </m:r>
                    <m:r>
                      <a:rPr lang="en-US" sz="220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20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– 1)(4</m:t>
                    </m:r>
                    <m:r>
                      <a:rPr lang="en-US" sz="220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200" i="1" kern="100" baseline="300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2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+ 2</m:t>
                    </m:r>
                    <m:r>
                      <a:rPr lang="en-US" sz="22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2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+ 1) – 8(</m:t>
                    </m:r>
                    <m:r>
                      <a:rPr lang="en-US" sz="22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2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+ 2)(</m:t>
                    </m:r>
                    <m:r>
                      <a:rPr lang="en-US" sz="22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200" i="1" kern="100" baseline="300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2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– 2</m:t>
                    </m:r>
                    <m:r>
                      <a:rPr lang="en-US" sz="22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2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+ 4)</m:t>
                    </m:r>
                  </m:oMath>
                </a14:m>
                <a:endParaRPr lang="en-US" sz="2200" kern="1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0480" marR="3048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300"/>
                  </a:spcAft>
                </a:pPr>
                <a:r>
                  <a:rPr lang="en-US" sz="2200" kern="100" dirty="0">
                    <a:solidFill>
                      <a:srgbClr val="000000"/>
                    </a:solidFill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      </a:t>
                </a:r>
                <a14:m>
                  <m:oMath xmlns:m="http://schemas.openxmlformats.org/officeDocument/2006/math">
                    <m:r>
                      <a:rPr lang="en-US" sz="220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 [(2</m:t>
                    </m:r>
                    <m:r>
                      <a:rPr lang="en-US" sz="220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20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)3 – 13]– 8(</m:t>
                    </m:r>
                    <m:r>
                      <a:rPr lang="en-US" sz="22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200" i="1" kern="100" baseline="300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3</m:t>
                    </m:r>
                    <m:r>
                      <a:rPr lang="en-US" sz="22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+ 2</m:t>
                    </m:r>
                    <m:r>
                      <a:rPr lang="en-US" sz="2200" i="1" kern="100" baseline="300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3</m:t>
                    </m:r>
                    <m:r>
                      <a:rPr lang="en-US" sz="22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) = (8</m:t>
                    </m:r>
                    <m:r>
                      <a:rPr lang="en-US" sz="22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200" i="1" kern="100" baseline="300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3</m:t>
                    </m:r>
                    <m:r>
                      <a:rPr lang="en-US" sz="22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– 1) – 8(</m:t>
                    </m:r>
                    <m:r>
                      <a:rPr lang="en-US" sz="22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200" i="1" kern="100" baseline="300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3</m:t>
                    </m:r>
                    <m:r>
                      <a:rPr lang="en-US" sz="22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+ 8)</m:t>
                    </m:r>
                  </m:oMath>
                </a14:m>
                <a:r>
                  <a:rPr lang="en-US" sz="22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</a:p>
              <a:p>
                <a:pPr marL="30480" marR="3048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300"/>
                  </a:spcAft>
                </a:pPr>
                <a:r>
                  <a:rPr lang="en-US" sz="2200" kern="100" dirty="0">
                    <a:solidFill>
                      <a:srgbClr val="000000"/>
                    </a:solidFill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      </a:t>
                </a:r>
                <a14:m>
                  <m:oMath xmlns:m="http://schemas.openxmlformats.org/officeDocument/2006/math">
                    <m:r>
                      <a:rPr lang="en-US" sz="220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 8</m:t>
                    </m:r>
                    <m:r>
                      <a:rPr lang="en-US" sz="220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200" i="1" kern="100" baseline="300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3</m:t>
                    </m:r>
                    <m:r>
                      <a:rPr lang="en-US" sz="22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– 1–8</m:t>
                    </m:r>
                    <m:r>
                      <a:rPr lang="en-US" sz="22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200" i="1" kern="100" baseline="300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3</m:t>
                    </m:r>
                    <m:r>
                      <a:rPr lang="en-US" sz="22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– 64 </m:t>
                    </m:r>
                  </m:oMath>
                </a14:m>
                <a:r>
                  <a:rPr lang="en-US" sz="22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</a:p>
              <a:p>
                <a:pPr marL="30480" marR="3048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300"/>
                  </a:spcAft>
                </a:pPr>
                <a:r>
                  <a:rPr lang="en-US" sz="2200" kern="100" dirty="0">
                    <a:solidFill>
                      <a:srgbClr val="000000"/>
                    </a:solidFill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      </a:t>
                </a:r>
                <a14:m>
                  <m:oMath xmlns:m="http://schemas.openxmlformats.org/officeDocument/2006/math">
                    <m:r>
                      <a:rPr lang="en-US" sz="220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 – 65</m:t>
                    </m:r>
                  </m:oMath>
                </a14:m>
                <a:r>
                  <a:rPr lang="en-US" sz="2200" kern="1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endParaRPr lang="en-US" sz="2200" kern="1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0480" marR="3048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300"/>
                  </a:spcAft>
                </a:pPr>
                <a:r>
                  <a:rPr lang="en-US" sz="2200" kern="1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Vậy</a:t>
                </a:r>
                <a:r>
                  <a:rPr lang="en-US" sz="2200" kern="1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kern="1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biểu</a:t>
                </a:r>
                <a:r>
                  <a:rPr lang="en-US" sz="2200" kern="1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kern="1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2200" kern="1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𝐷</m:t>
                    </m:r>
                    <m:r>
                      <a:rPr lang="en-US" sz="220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2200" kern="1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không</a:t>
                </a:r>
                <a:r>
                  <a:rPr lang="en-US" sz="2200" kern="1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kern="1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phụ</a:t>
                </a:r>
                <a:r>
                  <a:rPr lang="en-US" sz="2200" kern="1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kern="1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thuộc</a:t>
                </a:r>
                <a:r>
                  <a:rPr lang="en-US" sz="2200" kern="1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kern="1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vào</a:t>
                </a:r>
                <a:r>
                  <a:rPr lang="en-US" sz="2200" kern="1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kern="1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biến</a:t>
                </a:r>
                <a:r>
                  <a:rPr lang="en-US" sz="2200" kern="1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en-US" sz="2200" kern="1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sz="2200" kern="1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4FD6416-EFE7-408C-A541-B8E2B8E26DB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7230" y="1493880"/>
                <a:ext cx="7749540" cy="3216586"/>
              </a:xfrm>
              <a:prstGeom prst="rect">
                <a:avLst/>
              </a:prstGeom>
              <a:blipFill>
                <a:blip r:embed="rId4"/>
                <a:stretch>
                  <a:fillRect l="-629" b="-30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3630762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5" name="Google Shape;645;p42"/>
          <p:cNvGrpSpPr/>
          <p:nvPr/>
        </p:nvGrpSpPr>
        <p:grpSpPr>
          <a:xfrm>
            <a:off x="494597" y="4296004"/>
            <a:ext cx="660186" cy="713364"/>
            <a:chOff x="-3072100" y="1722825"/>
            <a:chExt cx="1906325" cy="2061650"/>
          </a:xfrm>
        </p:grpSpPr>
        <p:sp>
          <p:nvSpPr>
            <p:cNvPr id="646" name="Google Shape;646;p42"/>
            <p:cNvSpPr/>
            <p:nvPr/>
          </p:nvSpPr>
          <p:spPr>
            <a:xfrm>
              <a:off x="-3039400" y="1730325"/>
              <a:ext cx="1848275" cy="2046925"/>
            </a:xfrm>
            <a:custGeom>
              <a:avLst/>
              <a:gdLst/>
              <a:ahLst/>
              <a:cxnLst/>
              <a:rect l="l" t="t" r="r" b="b"/>
              <a:pathLst>
                <a:path w="73931" h="81877" extrusionOk="0">
                  <a:moveTo>
                    <a:pt x="46203" y="0"/>
                  </a:moveTo>
                  <a:cubicBezTo>
                    <a:pt x="31292" y="5755"/>
                    <a:pt x="16807" y="12687"/>
                    <a:pt x="2943" y="20698"/>
                  </a:cubicBezTo>
                  <a:lnTo>
                    <a:pt x="0" y="31096"/>
                  </a:lnTo>
                  <a:cubicBezTo>
                    <a:pt x="2845" y="39696"/>
                    <a:pt x="17101" y="63173"/>
                    <a:pt x="24393" y="74977"/>
                  </a:cubicBezTo>
                  <a:cubicBezTo>
                    <a:pt x="27042" y="79228"/>
                    <a:pt x="28742" y="81876"/>
                    <a:pt x="28742" y="81876"/>
                  </a:cubicBezTo>
                  <a:cubicBezTo>
                    <a:pt x="58955" y="65625"/>
                    <a:pt x="72067" y="63762"/>
                    <a:pt x="72067" y="63762"/>
                  </a:cubicBezTo>
                  <a:lnTo>
                    <a:pt x="69386" y="59119"/>
                  </a:lnTo>
                  <a:cubicBezTo>
                    <a:pt x="69615" y="56568"/>
                    <a:pt x="70236" y="54050"/>
                    <a:pt x="71217" y="51696"/>
                  </a:cubicBezTo>
                  <a:cubicBezTo>
                    <a:pt x="72100" y="51467"/>
                    <a:pt x="73015" y="51238"/>
                    <a:pt x="73931" y="51009"/>
                  </a:cubicBezTo>
                  <a:cubicBezTo>
                    <a:pt x="64873" y="34170"/>
                    <a:pt x="54214" y="17363"/>
                    <a:pt x="46203" y="0"/>
                  </a:cubicBezTo>
                  <a:close/>
                </a:path>
              </a:pathLst>
            </a:custGeom>
            <a:solidFill>
              <a:srgbClr val="EF43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647;p42"/>
            <p:cNvSpPr/>
            <p:nvPr/>
          </p:nvSpPr>
          <p:spPr>
            <a:xfrm>
              <a:off x="-3072100" y="1722825"/>
              <a:ext cx="1906325" cy="2061650"/>
            </a:xfrm>
            <a:custGeom>
              <a:avLst/>
              <a:gdLst/>
              <a:ahLst/>
              <a:cxnLst/>
              <a:rect l="l" t="t" r="r" b="b"/>
              <a:pathLst>
                <a:path w="76253" h="82466" extrusionOk="0">
                  <a:moveTo>
                    <a:pt x="46841" y="1038"/>
                  </a:moveTo>
                  <a:cubicBezTo>
                    <a:pt x="53215" y="14661"/>
                    <a:pt x="60887" y="27545"/>
                    <a:pt x="68274" y="40617"/>
                  </a:cubicBezTo>
                  <a:cubicBezTo>
                    <a:pt x="69157" y="42187"/>
                    <a:pt x="70040" y="43756"/>
                    <a:pt x="70923" y="45326"/>
                  </a:cubicBezTo>
                  <a:cubicBezTo>
                    <a:pt x="71413" y="46208"/>
                    <a:pt x="71904" y="47124"/>
                    <a:pt x="72394" y="48007"/>
                  </a:cubicBezTo>
                  <a:cubicBezTo>
                    <a:pt x="72656" y="48530"/>
                    <a:pt x="73931" y="50165"/>
                    <a:pt x="73866" y="50721"/>
                  </a:cubicBezTo>
                  <a:cubicBezTo>
                    <a:pt x="73702" y="51963"/>
                    <a:pt x="72198" y="51211"/>
                    <a:pt x="71479" y="51996"/>
                  </a:cubicBezTo>
                  <a:cubicBezTo>
                    <a:pt x="71086" y="52421"/>
                    <a:pt x="70923" y="53402"/>
                    <a:pt x="70759" y="53925"/>
                  </a:cubicBezTo>
                  <a:cubicBezTo>
                    <a:pt x="70171" y="55789"/>
                    <a:pt x="69059" y="58470"/>
                    <a:pt x="70105" y="60236"/>
                  </a:cubicBezTo>
                  <a:lnTo>
                    <a:pt x="72227" y="63926"/>
                  </a:lnTo>
                  <a:lnTo>
                    <a:pt x="72227" y="63926"/>
                  </a:lnTo>
                  <a:cubicBezTo>
                    <a:pt x="68861" y="64497"/>
                    <a:pt x="65503" y="65698"/>
                    <a:pt x="62290" y="66841"/>
                  </a:cubicBezTo>
                  <a:cubicBezTo>
                    <a:pt x="51330" y="70724"/>
                    <a:pt x="40790" y="75866"/>
                    <a:pt x="30526" y="81321"/>
                  </a:cubicBezTo>
                  <a:lnTo>
                    <a:pt x="30526" y="81321"/>
                  </a:lnTo>
                  <a:cubicBezTo>
                    <a:pt x="22660" y="68986"/>
                    <a:pt x="15024" y="56430"/>
                    <a:pt x="8109" y="43593"/>
                  </a:cubicBezTo>
                  <a:cubicBezTo>
                    <a:pt x="6474" y="40552"/>
                    <a:pt x="4872" y="37511"/>
                    <a:pt x="3499" y="34372"/>
                  </a:cubicBezTo>
                  <a:cubicBezTo>
                    <a:pt x="3139" y="33522"/>
                    <a:pt x="2387" y="32312"/>
                    <a:pt x="2322" y="31396"/>
                  </a:cubicBezTo>
                  <a:cubicBezTo>
                    <a:pt x="2322" y="30775"/>
                    <a:pt x="2747" y="29892"/>
                    <a:pt x="2910" y="29304"/>
                  </a:cubicBezTo>
                  <a:lnTo>
                    <a:pt x="5036" y="21816"/>
                  </a:lnTo>
                  <a:cubicBezTo>
                    <a:pt x="5428" y="20344"/>
                    <a:pt x="7096" y="19985"/>
                    <a:pt x="8404" y="19232"/>
                  </a:cubicBezTo>
                  <a:cubicBezTo>
                    <a:pt x="10791" y="17925"/>
                    <a:pt x="13178" y="16617"/>
                    <a:pt x="15597" y="15341"/>
                  </a:cubicBezTo>
                  <a:cubicBezTo>
                    <a:pt x="25733" y="10008"/>
                    <a:pt x="36167" y="5241"/>
                    <a:pt x="46841" y="1038"/>
                  </a:cubicBezTo>
                  <a:close/>
                  <a:moveTo>
                    <a:pt x="47745" y="0"/>
                  </a:moveTo>
                  <a:cubicBezTo>
                    <a:pt x="47314" y="0"/>
                    <a:pt x="46839" y="99"/>
                    <a:pt x="46628" y="169"/>
                  </a:cubicBezTo>
                  <a:cubicBezTo>
                    <a:pt x="36328" y="4159"/>
                    <a:pt x="26257" y="8704"/>
                    <a:pt x="16447" y="13739"/>
                  </a:cubicBezTo>
                  <a:cubicBezTo>
                    <a:pt x="14257" y="14851"/>
                    <a:pt x="12099" y="16028"/>
                    <a:pt x="9908" y="17205"/>
                  </a:cubicBezTo>
                  <a:cubicBezTo>
                    <a:pt x="8600" y="17925"/>
                    <a:pt x="7292" y="18644"/>
                    <a:pt x="5984" y="19363"/>
                  </a:cubicBezTo>
                  <a:cubicBezTo>
                    <a:pt x="5232" y="19788"/>
                    <a:pt x="3695" y="20344"/>
                    <a:pt x="3205" y="20998"/>
                  </a:cubicBezTo>
                  <a:cubicBezTo>
                    <a:pt x="2878" y="21456"/>
                    <a:pt x="2812" y="22404"/>
                    <a:pt x="2681" y="22927"/>
                  </a:cubicBezTo>
                  <a:lnTo>
                    <a:pt x="1537" y="26982"/>
                  </a:lnTo>
                  <a:cubicBezTo>
                    <a:pt x="1047" y="28780"/>
                    <a:pt x="0" y="30710"/>
                    <a:pt x="687" y="32508"/>
                  </a:cubicBezTo>
                  <a:cubicBezTo>
                    <a:pt x="1766" y="35222"/>
                    <a:pt x="2976" y="37838"/>
                    <a:pt x="4349" y="40421"/>
                  </a:cubicBezTo>
                  <a:cubicBezTo>
                    <a:pt x="8142" y="47745"/>
                    <a:pt x="12327" y="54873"/>
                    <a:pt x="16578" y="61969"/>
                  </a:cubicBezTo>
                  <a:cubicBezTo>
                    <a:pt x="20666" y="68770"/>
                    <a:pt x="24785" y="75571"/>
                    <a:pt x="29069" y="82275"/>
                  </a:cubicBezTo>
                  <a:cubicBezTo>
                    <a:pt x="29160" y="82412"/>
                    <a:pt x="29448" y="82465"/>
                    <a:pt x="29776" y="82465"/>
                  </a:cubicBezTo>
                  <a:cubicBezTo>
                    <a:pt x="30015" y="82465"/>
                    <a:pt x="30275" y="82437"/>
                    <a:pt x="30497" y="82392"/>
                  </a:cubicBezTo>
                  <a:lnTo>
                    <a:pt x="30497" y="82392"/>
                  </a:lnTo>
                  <a:cubicBezTo>
                    <a:pt x="30683" y="82384"/>
                    <a:pt x="30840" y="82357"/>
                    <a:pt x="30933" y="82307"/>
                  </a:cubicBezTo>
                  <a:cubicBezTo>
                    <a:pt x="41527" y="76618"/>
                    <a:pt x="52383" y="71223"/>
                    <a:pt x="63762" y="67201"/>
                  </a:cubicBezTo>
                  <a:cubicBezTo>
                    <a:pt x="67032" y="66056"/>
                    <a:pt x="70432" y="64781"/>
                    <a:pt x="73866" y="64291"/>
                  </a:cubicBezTo>
                  <a:cubicBezTo>
                    <a:pt x="73996" y="64291"/>
                    <a:pt x="74454" y="64192"/>
                    <a:pt x="74323" y="63964"/>
                  </a:cubicBezTo>
                  <a:cubicBezTo>
                    <a:pt x="73506" y="62558"/>
                    <a:pt x="71838" y="60628"/>
                    <a:pt x="71707" y="59026"/>
                  </a:cubicBezTo>
                  <a:cubicBezTo>
                    <a:pt x="71577" y="57326"/>
                    <a:pt x="72394" y="55102"/>
                    <a:pt x="72950" y="53467"/>
                  </a:cubicBezTo>
                  <a:cubicBezTo>
                    <a:pt x="73048" y="53140"/>
                    <a:pt x="73179" y="52388"/>
                    <a:pt x="73440" y="52127"/>
                  </a:cubicBezTo>
                  <a:cubicBezTo>
                    <a:pt x="73833" y="51767"/>
                    <a:pt x="75337" y="51636"/>
                    <a:pt x="75893" y="51506"/>
                  </a:cubicBezTo>
                  <a:cubicBezTo>
                    <a:pt x="76056" y="51473"/>
                    <a:pt x="76253" y="51375"/>
                    <a:pt x="76154" y="51211"/>
                  </a:cubicBezTo>
                  <a:cubicBezTo>
                    <a:pt x="67032" y="34241"/>
                    <a:pt x="56666" y="17826"/>
                    <a:pt x="48557" y="300"/>
                  </a:cubicBezTo>
                  <a:cubicBezTo>
                    <a:pt x="48451" y="73"/>
                    <a:pt x="48115" y="0"/>
                    <a:pt x="47745" y="0"/>
                  </a:cubicBezTo>
                  <a:close/>
                </a:path>
              </a:pathLst>
            </a:custGeom>
            <a:solidFill>
              <a:schemeClr val="lt2"/>
            </a:solidFill>
            <a:ln w="762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648;p42"/>
            <p:cNvSpPr/>
            <p:nvPr/>
          </p:nvSpPr>
          <p:spPr>
            <a:xfrm>
              <a:off x="-3039400" y="2247775"/>
              <a:ext cx="1800875" cy="1529475"/>
            </a:xfrm>
            <a:custGeom>
              <a:avLst/>
              <a:gdLst/>
              <a:ahLst/>
              <a:cxnLst/>
              <a:rect l="l" t="t" r="r" b="b"/>
              <a:pathLst>
                <a:path w="72035" h="61179" extrusionOk="0">
                  <a:moveTo>
                    <a:pt x="2943" y="0"/>
                  </a:moveTo>
                  <a:lnTo>
                    <a:pt x="0" y="10398"/>
                  </a:lnTo>
                  <a:cubicBezTo>
                    <a:pt x="8731" y="29919"/>
                    <a:pt x="28709" y="61178"/>
                    <a:pt x="28709" y="61178"/>
                  </a:cubicBezTo>
                  <a:cubicBezTo>
                    <a:pt x="58955" y="44927"/>
                    <a:pt x="72034" y="43064"/>
                    <a:pt x="72034" y="43064"/>
                  </a:cubicBezTo>
                  <a:lnTo>
                    <a:pt x="69288" y="38322"/>
                  </a:lnTo>
                  <a:lnTo>
                    <a:pt x="61473" y="33777"/>
                  </a:lnTo>
                  <a:lnTo>
                    <a:pt x="294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649;p42"/>
            <p:cNvSpPr/>
            <p:nvPr/>
          </p:nvSpPr>
          <p:spPr>
            <a:xfrm>
              <a:off x="-3039400" y="2247775"/>
              <a:ext cx="777425" cy="1529475"/>
            </a:xfrm>
            <a:custGeom>
              <a:avLst/>
              <a:gdLst/>
              <a:ahLst/>
              <a:cxnLst/>
              <a:rect l="l" t="t" r="r" b="b"/>
              <a:pathLst>
                <a:path w="31097" h="61179" extrusionOk="0">
                  <a:moveTo>
                    <a:pt x="2943" y="0"/>
                  </a:moveTo>
                  <a:lnTo>
                    <a:pt x="0" y="10398"/>
                  </a:lnTo>
                  <a:cubicBezTo>
                    <a:pt x="3859" y="22039"/>
                    <a:pt x="28742" y="61178"/>
                    <a:pt x="28742" y="61178"/>
                  </a:cubicBezTo>
                  <a:lnTo>
                    <a:pt x="31096" y="49963"/>
                  </a:lnTo>
                  <a:lnTo>
                    <a:pt x="294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50;p42"/>
            <p:cNvSpPr/>
            <p:nvPr/>
          </p:nvSpPr>
          <p:spPr>
            <a:xfrm>
              <a:off x="-2306975" y="3022725"/>
              <a:ext cx="1047200" cy="685050"/>
            </a:xfrm>
            <a:custGeom>
              <a:avLst/>
              <a:gdLst/>
              <a:ahLst/>
              <a:cxnLst/>
              <a:rect l="l" t="t" r="r" b="b"/>
              <a:pathLst>
                <a:path w="41888" h="27402" extrusionOk="0">
                  <a:moveTo>
                    <a:pt x="41887" y="0"/>
                  </a:moveTo>
                  <a:lnTo>
                    <a:pt x="41887" y="0"/>
                  </a:lnTo>
                  <a:cubicBezTo>
                    <a:pt x="20045" y="4480"/>
                    <a:pt x="1799" y="18965"/>
                    <a:pt x="1799" y="18965"/>
                  </a:cubicBezTo>
                  <a:lnTo>
                    <a:pt x="1" y="27401"/>
                  </a:lnTo>
                  <a:cubicBezTo>
                    <a:pt x="16677" y="15466"/>
                    <a:pt x="39958" y="9908"/>
                    <a:pt x="39958" y="9908"/>
                  </a:cubicBezTo>
                  <a:cubicBezTo>
                    <a:pt x="39925" y="6507"/>
                    <a:pt x="40579" y="3139"/>
                    <a:pt x="418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651;p42"/>
            <p:cNvSpPr/>
            <p:nvPr/>
          </p:nvSpPr>
          <p:spPr>
            <a:xfrm>
              <a:off x="-2965850" y="1730325"/>
              <a:ext cx="1773925" cy="1766525"/>
            </a:xfrm>
            <a:custGeom>
              <a:avLst/>
              <a:gdLst/>
              <a:ahLst/>
              <a:cxnLst/>
              <a:rect l="l" t="t" r="r" b="b"/>
              <a:pathLst>
                <a:path w="70957" h="70661" extrusionOk="0">
                  <a:moveTo>
                    <a:pt x="43261" y="0"/>
                  </a:moveTo>
                  <a:cubicBezTo>
                    <a:pt x="28350" y="5755"/>
                    <a:pt x="13865" y="12687"/>
                    <a:pt x="1" y="20698"/>
                  </a:cubicBezTo>
                  <a:cubicBezTo>
                    <a:pt x="9353" y="37211"/>
                    <a:pt x="18802" y="54148"/>
                    <a:pt x="28154" y="70661"/>
                  </a:cubicBezTo>
                  <a:cubicBezTo>
                    <a:pt x="40808" y="61636"/>
                    <a:pt x="55817" y="54639"/>
                    <a:pt x="70956" y="51009"/>
                  </a:cubicBezTo>
                  <a:cubicBezTo>
                    <a:pt x="61931" y="34170"/>
                    <a:pt x="51272" y="17363"/>
                    <a:pt x="4326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652;p42"/>
            <p:cNvSpPr/>
            <p:nvPr/>
          </p:nvSpPr>
          <p:spPr>
            <a:xfrm>
              <a:off x="-2886550" y="2209350"/>
              <a:ext cx="521100" cy="871475"/>
            </a:xfrm>
            <a:custGeom>
              <a:avLst/>
              <a:gdLst/>
              <a:ahLst/>
              <a:cxnLst/>
              <a:rect l="l" t="t" r="r" b="b"/>
              <a:pathLst>
                <a:path w="20844" h="34859" extrusionOk="0">
                  <a:moveTo>
                    <a:pt x="1" y="0"/>
                  </a:moveTo>
                  <a:cubicBezTo>
                    <a:pt x="1" y="4"/>
                    <a:pt x="2" y="7"/>
                    <a:pt x="5" y="12"/>
                  </a:cubicBezTo>
                  <a:lnTo>
                    <a:pt x="5" y="12"/>
                  </a:lnTo>
                  <a:cubicBezTo>
                    <a:pt x="4" y="8"/>
                    <a:pt x="2" y="4"/>
                    <a:pt x="1" y="0"/>
                  </a:cubicBezTo>
                  <a:close/>
                  <a:moveTo>
                    <a:pt x="5" y="12"/>
                  </a:moveTo>
                  <a:cubicBezTo>
                    <a:pt x="2458" y="5827"/>
                    <a:pt x="5987" y="11121"/>
                    <a:pt x="9254" y="16513"/>
                  </a:cubicBezTo>
                  <a:lnTo>
                    <a:pt x="20110" y="34333"/>
                  </a:lnTo>
                  <a:cubicBezTo>
                    <a:pt x="20194" y="34501"/>
                    <a:pt x="20730" y="34859"/>
                    <a:pt x="20824" y="34859"/>
                  </a:cubicBezTo>
                  <a:cubicBezTo>
                    <a:pt x="20841" y="34859"/>
                    <a:pt x="20844" y="34848"/>
                    <a:pt x="20830" y="34824"/>
                  </a:cubicBezTo>
                  <a:lnTo>
                    <a:pt x="10399" y="17657"/>
                  </a:lnTo>
                  <a:cubicBezTo>
                    <a:pt x="7031" y="12099"/>
                    <a:pt x="3336" y="6605"/>
                    <a:pt x="753" y="589"/>
                  </a:cubicBezTo>
                  <a:cubicBezTo>
                    <a:pt x="660" y="340"/>
                    <a:pt x="65" y="92"/>
                    <a:pt x="5" y="12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653;p42"/>
            <p:cNvSpPr/>
            <p:nvPr/>
          </p:nvSpPr>
          <p:spPr>
            <a:xfrm>
              <a:off x="-2356000" y="3126800"/>
              <a:ext cx="187175" cy="295325"/>
            </a:xfrm>
            <a:custGeom>
              <a:avLst/>
              <a:gdLst/>
              <a:ahLst/>
              <a:cxnLst/>
              <a:rect l="l" t="t" r="r" b="b"/>
              <a:pathLst>
                <a:path w="7487" h="11813" extrusionOk="0">
                  <a:moveTo>
                    <a:pt x="310" y="1"/>
                  </a:moveTo>
                  <a:cubicBezTo>
                    <a:pt x="123" y="1"/>
                    <a:pt x="0" y="65"/>
                    <a:pt x="98" y="219"/>
                  </a:cubicBezTo>
                  <a:cubicBezTo>
                    <a:pt x="2420" y="3881"/>
                    <a:pt x="4545" y="7641"/>
                    <a:pt x="6474" y="11532"/>
                  </a:cubicBezTo>
                  <a:cubicBezTo>
                    <a:pt x="6569" y="11683"/>
                    <a:pt x="6937" y="11813"/>
                    <a:pt x="7186" y="11813"/>
                  </a:cubicBezTo>
                  <a:cubicBezTo>
                    <a:pt x="7368" y="11813"/>
                    <a:pt x="7486" y="11744"/>
                    <a:pt x="7390" y="11565"/>
                  </a:cubicBezTo>
                  <a:cubicBezTo>
                    <a:pt x="5461" y="7706"/>
                    <a:pt x="3335" y="3946"/>
                    <a:pt x="1014" y="284"/>
                  </a:cubicBezTo>
                  <a:cubicBezTo>
                    <a:pt x="920" y="116"/>
                    <a:pt x="559" y="1"/>
                    <a:pt x="31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654;p42"/>
            <p:cNvSpPr/>
            <p:nvPr/>
          </p:nvSpPr>
          <p:spPr>
            <a:xfrm>
              <a:off x="-2136150" y="3325425"/>
              <a:ext cx="533200" cy="234200"/>
            </a:xfrm>
            <a:custGeom>
              <a:avLst/>
              <a:gdLst/>
              <a:ahLst/>
              <a:cxnLst/>
              <a:rect l="l" t="t" r="r" b="b"/>
              <a:pathLst>
                <a:path w="21328" h="9368" extrusionOk="0">
                  <a:moveTo>
                    <a:pt x="20953" y="1"/>
                  </a:moveTo>
                  <a:cubicBezTo>
                    <a:pt x="20904" y="1"/>
                    <a:pt x="20841" y="8"/>
                    <a:pt x="20765" y="23"/>
                  </a:cubicBezTo>
                  <a:cubicBezTo>
                    <a:pt x="13277" y="1429"/>
                    <a:pt x="6247" y="4568"/>
                    <a:pt x="198" y="9179"/>
                  </a:cubicBezTo>
                  <a:cubicBezTo>
                    <a:pt x="0" y="9315"/>
                    <a:pt x="107" y="9367"/>
                    <a:pt x="297" y="9367"/>
                  </a:cubicBezTo>
                  <a:cubicBezTo>
                    <a:pt x="516" y="9367"/>
                    <a:pt x="845" y="9299"/>
                    <a:pt x="950" y="9211"/>
                  </a:cubicBezTo>
                  <a:cubicBezTo>
                    <a:pt x="6738" y="4797"/>
                    <a:pt x="13473" y="1821"/>
                    <a:pt x="20602" y="448"/>
                  </a:cubicBezTo>
                  <a:cubicBezTo>
                    <a:pt x="20977" y="390"/>
                    <a:pt x="21327" y="1"/>
                    <a:pt x="209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655;p42"/>
            <p:cNvSpPr/>
            <p:nvPr/>
          </p:nvSpPr>
          <p:spPr>
            <a:xfrm>
              <a:off x="-2036900" y="3209500"/>
              <a:ext cx="589400" cy="247425"/>
            </a:xfrm>
            <a:custGeom>
              <a:avLst/>
              <a:gdLst/>
              <a:ahLst/>
              <a:cxnLst/>
              <a:rect l="l" t="t" r="r" b="b"/>
              <a:pathLst>
                <a:path w="23576" h="9897" extrusionOk="0">
                  <a:moveTo>
                    <a:pt x="22788" y="0"/>
                  </a:moveTo>
                  <a:cubicBezTo>
                    <a:pt x="22743" y="0"/>
                    <a:pt x="22696" y="6"/>
                    <a:pt x="22648" y="17"/>
                  </a:cubicBezTo>
                  <a:cubicBezTo>
                    <a:pt x="14833" y="1979"/>
                    <a:pt x="7378" y="5085"/>
                    <a:pt x="479" y="9205"/>
                  </a:cubicBezTo>
                  <a:cubicBezTo>
                    <a:pt x="1" y="9497"/>
                    <a:pt x="364" y="9897"/>
                    <a:pt x="762" y="9897"/>
                  </a:cubicBezTo>
                  <a:cubicBezTo>
                    <a:pt x="854" y="9897"/>
                    <a:pt x="948" y="9876"/>
                    <a:pt x="1035" y="9826"/>
                  </a:cubicBezTo>
                  <a:cubicBezTo>
                    <a:pt x="7868" y="5739"/>
                    <a:pt x="15258" y="2665"/>
                    <a:pt x="23008" y="736"/>
                  </a:cubicBezTo>
                  <a:cubicBezTo>
                    <a:pt x="23576" y="587"/>
                    <a:pt x="23269" y="0"/>
                    <a:pt x="2278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656;p42"/>
            <p:cNvSpPr/>
            <p:nvPr/>
          </p:nvSpPr>
          <p:spPr>
            <a:xfrm>
              <a:off x="-1832375" y="3147225"/>
              <a:ext cx="463700" cy="154125"/>
            </a:xfrm>
            <a:custGeom>
              <a:avLst/>
              <a:gdLst/>
              <a:ahLst/>
              <a:cxnLst/>
              <a:rect l="l" t="t" r="r" b="b"/>
              <a:pathLst>
                <a:path w="18548" h="6165" extrusionOk="0">
                  <a:moveTo>
                    <a:pt x="18087" y="1"/>
                  </a:moveTo>
                  <a:cubicBezTo>
                    <a:pt x="18031" y="1"/>
                    <a:pt x="17969" y="8"/>
                    <a:pt x="17900" y="23"/>
                  </a:cubicBezTo>
                  <a:cubicBezTo>
                    <a:pt x="11851" y="1167"/>
                    <a:pt x="5998" y="3129"/>
                    <a:pt x="440" y="5810"/>
                  </a:cubicBezTo>
                  <a:cubicBezTo>
                    <a:pt x="0" y="6006"/>
                    <a:pt x="381" y="6164"/>
                    <a:pt x="738" y="6164"/>
                  </a:cubicBezTo>
                  <a:cubicBezTo>
                    <a:pt x="859" y="6164"/>
                    <a:pt x="978" y="6146"/>
                    <a:pt x="1061" y="6105"/>
                  </a:cubicBezTo>
                  <a:cubicBezTo>
                    <a:pt x="6456" y="3489"/>
                    <a:pt x="12146" y="1625"/>
                    <a:pt x="17999" y="481"/>
                  </a:cubicBezTo>
                  <a:cubicBezTo>
                    <a:pt x="18548" y="394"/>
                    <a:pt x="18509" y="1"/>
                    <a:pt x="180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42"/>
            <p:cNvSpPr/>
            <p:nvPr/>
          </p:nvSpPr>
          <p:spPr>
            <a:xfrm>
              <a:off x="-2968750" y="2504325"/>
              <a:ext cx="621750" cy="1016000"/>
            </a:xfrm>
            <a:custGeom>
              <a:avLst/>
              <a:gdLst/>
              <a:ahLst/>
              <a:cxnLst/>
              <a:rect l="l" t="t" r="r" b="b"/>
              <a:pathLst>
                <a:path w="24870" h="40640" extrusionOk="0">
                  <a:moveTo>
                    <a:pt x="1275" y="1"/>
                  </a:moveTo>
                  <a:cubicBezTo>
                    <a:pt x="1" y="1"/>
                    <a:pt x="1138" y="3007"/>
                    <a:pt x="1523" y="3570"/>
                  </a:cubicBezTo>
                  <a:cubicBezTo>
                    <a:pt x="2177" y="4649"/>
                    <a:pt x="2635" y="5858"/>
                    <a:pt x="3191" y="7003"/>
                  </a:cubicBezTo>
                  <a:cubicBezTo>
                    <a:pt x="4368" y="9259"/>
                    <a:pt x="5545" y="11515"/>
                    <a:pt x="6787" y="13771"/>
                  </a:cubicBezTo>
                  <a:cubicBezTo>
                    <a:pt x="9240" y="18251"/>
                    <a:pt x="11823" y="22665"/>
                    <a:pt x="14472" y="27047"/>
                  </a:cubicBezTo>
                  <a:cubicBezTo>
                    <a:pt x="16662" y="30676"/>
                    <a:pt x="18886" y="34273"/>
                    <a:pt x="21109" y="37870"/>
                  </a:cubicBezTo>
                  <a:cubicBezTo>
                    <a:pt x="21520" y="38544"/>
                    <a:pt x="22535" y="40639"/>
                    <a:pt x="23661" y="40639"/>
                  </a:cubicBezTo>
                  <a:cubicBezTo>
                    <a:pt x="23790" y="40639"/>
                    <a:pt x="23921" y="40612"/>
                    <a:pt x="24052" y="40551"/>
                  </a:cubicBezTo>
                  <a:cubicBezTo>
                    <a:pt x="24575" y="40257"/>
                    <a:pt x="24870" y="39636"/>
                    <a:pt x="24739" y="39047"/>
                  </a:cubicBezTo>
                  <a:cubicBezTo>
                    <a:pt x="24641" y="38458"/>
                    <a:pt x="24379" y="37903"/>
                    <a:pt x="24019" y="37412"/>
                  </a:cubicBezTo>
                  <a:cubicBezTo>
                    <a:pt x="18559" y="28682"/>
                    <a:pt x="13294" y="19853"/>
                    <a:pt x="8259" y="10861"/>
                  </a:cubicBezTo>
                  <a:cubicBezTo>
                    <a:pt x="7213" y="8965"/>
                    <a:pt x="6166" y="7036"/>
                    <a:pt x="5120" y="5139"/>
                  </a:cubicBezTo>
                  <a:cubicBezTo>
                    <a:pt x="4302" y="3668"/>
                    <a:pt x="3812" y="2163"/>
                    <a:pt x="2700" y="856"/>
                  </a:cubicBezTo>
                  <a:cubicBezTo>
                    <a:pt x="2471" y="529"/>
                    <a:pt x="2144" y="267"/>
                    <a:pt x="1752" y="104"/>
                  </a:cubicBezTo>
                  <a:cubicBezTo>
                    <a:pt x="1565" y="33"/>
                    <a:pt x="1407" y="1"/>
                    <a:pt x="127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42"/>
            <p:cNvSpPr/>
            <p:nvPr/>
          </p:nvSpPr>
          <p:spPr>
            <a:xfrm>
              <a:off x="-2396075" y="2100550"/>
              <a:ext cx="425100" cy="512750"/>
            </a:xfrm>
            <a:custGeom>
              <a:avLst/>
              <a:gdLst/>
              <a:ahLst/>
              <a:cxnLst/>
              <a:rect l="l" t="t" r="r" b="b"/>
              <a:pathLst>
                <a:path w="17004" h="20510" extrusionOk="0">
                  <a:moveTo>
                    <a:pt x="5495" y="1"/>
                  </a:moveTo>
                  <a:cubicBezTo>
                    <a:pt x="3972" y="1"/>
                    <a:pt x="2414" y="704"/>
                    <a:pt x="1472" y="1933"/>
                  </a:cubicBezTo>
                  <a:cubicBezTo>
                    <a:pt x="1" y="3895"/>
                    <a:pt x="393" y="6085"/>
                    <a:pt x="1439" y="8113"/>
                  </a:cubicBezTo>
                  <a:cubicBezTo>
                    <a:pt x="2682" y="10565"/>
                    <a:pt x="4153" y="12919"/>
                    <a:pt x="5592" y="15274"/>
                  </a:cubicBezTo>
                  <a:cubicBezTo>
                    <a:pt x="6181" y="16418"/>
                    <a:pt x="6933" y="17464"/>
                    <a:pt x="7783" y="18445"/>
                  </a:cubicBezTo>
                  <a:cubicBezTo>
                    <a:pt x="8633" y="19426"/>
                    <a:pt x="9745" y="20146"/>
                    <a:pt x="11020" y="20440"/>
                  </a:cubicBezTo>
                  <a:cubicBezTo>
                    <a:pt x="11293" y="20487"/>
                    <a:pt x="11565" y="20509"/>
                    <a:pt x="11833" y="20509"/>
                  </a:cubicBezTo>
                  <a:cubicBezTo>
                    <a:pt x="14002" y="20509"/>
                    <a:pt x="15928" y="19029"/>
                    <a:pt x="16481" y="16876"/>
                  </a:cubicBezTo>
                  <a:cubicBezTo>
                    <a:pt x="17004" y="14489"/>
                    <a:pt x="15630" y="12135"/>
                    <a:pt x="14323" y="10075"/>
                  </a:cubicBezTo>
                  <a:cubicBezTo>
                    <a:pt x="12949" y="7916"/>
                    <a:pt x="11641" y="5758"/>
                    <a:pt x="10333" y="3600"/>
                  </a:cubicBezTo>
                  <a:cubicBezTo>
                    <a:pt x="9712" y="2554"/>
                    <a:pt x="9025" y="1475"/>
                    <a:pt x="8044" y="788"/>
                  </a:cubicBezTo>
                  <a:cubicBezTo>
                    <a:pt x="7299" y="251"/>
                    <a:pt x="6404" y="1"/>
                    <a:pt x="54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42"/>
            <p:cNvSpPr/>
            <p:nvPr/>
          </p:nvSpPr>
          <p:spPr>
            <a:xfrm>
              <a:off x="-2496625" y="2092500"/>
              <a:ext cx="622125" cy="529450"/>
            </a:xfrm>
            <a:custGeom>
              <a:avLst/>
              <a:gdLst/>
              <a:ahLst/>
              <a:cxnLst/>
              <a:rect l="l" t="t" r="r" b="b"/>
              <a:pathLst>
                <a:path w="24885" h="21178" extrusionOk="0">
                  <a:moveTo>
                    <a:pt x="9189" y="15301"/>
                  </a:moveTo>
                  <a:cubicBezTo>
                    <a:pt x="9191" y="15305"/>
                    <a:pt x="9193" y="15308"/>
                    <a:pt x="9195" y="15312"/>
                  </a:cubicBezTo>
                  <a:lnTo>
                    <a:pt x="9195" y="15312"/>
                  </a:lnTo>
                  <a:cubicBezTo>
                    <a:pt x="9193" y="15308"/>
                    <a:pt x="9191" y="15305"/>
                    <a:pt x="9189" y="15301"/>
                  </a:cubicBezTo>
                  <a:close/>
                  <a:moveTo>
                    <a:pt x="9740" y="708"/>
                  </a:moveTo>
                  <a:cubicBezTo>
                    <a:pt x="11949" y="708"/>
                    <a:pt x="13362" y="2641"/>
                    <a:pt x="14552" y="4642"/>
                  </a:cubicBezTo>
                  <a:cubicBezTo>
                    <a:pt x="15565" y="6277"/>
                    <a:pt x="16579" y="7911"/>
                    <a:pt x="17592" y="9546"/>
                  </a:cubicBezTo>
                  <a:cubicBezTo>
                    <a:pt x="18737" y="11410"/>
                    <a:pt x="20110" y="13372"/>
                    <a:pt x="20208" y="15628"/>
                  </a:cubicBezTo>
                  <a:cubicBezTo>
                    <a:pt x="20306" y="17394"/>
                    <a:pt x="19391" y="19062"/>
                    <a:pt x="17854" y="19912"/>
                  </a:cubicBezTo>
                  <a:cubicBezTo>
                    <a:pt x="17152" y="20315"/>
                    <a:pt x="16467" y="20491"/>
                    <a:pt x="15809" y="20491"/>
                  </a:cubicBezTo>
                  <a:cubicBezTo>
                    <a:pt x="13373" y="20491"/>
                    <a:pt x="11301" y="18085"/>
                    <a:pt x="10039" y="15923"/>
                  </a:cubicBezTo>
                  <a:cubicBezTo>
                    <a:pt x="8927" y="14091"/>
                    <a:pt x="7783" y="12293"/>
                    <a:pt x="6769" y="10429"/>
                  </a:cubicBezTo>
                  <a:cubicBezTo>
                    <a:pt x="5723" y="8533"/>
                    <a:pt x="4611" y="6604"/>
                    <a:pt x="5069" y="4413"/>
                  </a:cubicBezTo>
                  <a:cubicBezTo>
                    <a:pt x="5461" y="2778"/>
                    <a:pt x="6671" y="1470"/>
                    <a:pt x="8241" y="979"/>
                  </a:cubicBezTo>
                  <a:cubicBezTo>
                    <a:pt x="8779" y="793"/>
                    <a:pt x="9277" y="708"/>
                    <a:pt x="9740" y="708"/>
                  </a:cubicBezTo>
                  <a:close/>
                  <a:moveTo>
                    <a:pt x="9169" y="1"/>
                  </a:moveTo>
                  <a:cubicBezTo>
                    <a:pt x="8703" y="1"/>
                    <a:pt x="8210" y="72"/>
                    <a:pt x="7685" y="227"/>
                  </a:cubicBezTo>
                  <a:cubicBezTo>
                    <a:pt x="1" y="2451"/>
                    <a:pt x="7031" y="11672"/>
                    <a:pt x="9222" y="15367"/>
                  </a:cubicBezTo>
                  <a:cubicBezTo>
                    <a:pt x="9232" y="15384"/>
                    <a:pt x="9244" y="15402"/>
                    <a:pt x="9259" y="15419"/>
                  </a:cubicBezTo>
                  <a:lnTo>
                    <a:pt x="9259" y="15419"/>
                  </a:lnTo>
                  <a:cubicBezTo>
                    <a:pt x="10744" y="17898"/>
                    <a:pt x="13157" y="21177"/>
                    <a:pt x="16243" y="21177"/>
                  </a:cubicBezTo>
                  <a:cubicBezTo>
                    <a:pt x="16852" y="21177"/>
                    <a:pt x="17488" y="21049"/>
                    <a:pt x="18148" y="20762"/>
                  </a:cubicBezTo>
                  <a:cubicBezTo>
                    <a:pt x="24884" y="17819"/>
                    <a:pt x="17887" y="9383"/>
                    <a:pt x="15729" y="5819"/>
                  </a:cubicBezTo>
                  <a:cubicBezTo>
                    <a:pt x="14190" y="3282"/>
                    <a:pt x="12328" y="1"/>
                    <a:pt x="91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42"/>
            <p:cNvSpPr/>
            <p:nvPr/>
          </p:nvSpPr>
          <p:spPr>
            <a:xfrm>
              <a:off x="-2144000" y="2774100"/>
              <a:ext cx="528525" cy="227575"/>
            </a:xfrm>
            <a:custGeom>
              <a:avLst/>
              <a:gdLst/>
              <a:ahLst/>
              <a:cxnLst/>
              <a:rect l="l" t="t" r="r" b="b"/>
              <a:pathLst>
                <a:path w="21141" h="9103" extrusionOk="0">
                  <a:moveTo>
                    <a:pt x="20445" y="1"/>
                  </a:moveTo>
                  <a:cubicBezTo>
                    <a:pt x="20374" y="1"/>
                    <a:pt x="20300" y="12"/>
                    <a:pt x="20229" y="37"/>
                  </a:cubicBezTo>
                  <a:cubicBezTo>
                    <a:pt x="13330" y="2163"/>
                    <a:pt x="6659" y="5073"/>
                    <a:pt x="414" y="8670"/>
                  </a:cubicBezTo>
                  <a:cubicBezTo>
                    <a:pt x="0" y="8913"/>
                    <a:pt x="347" y="9102"/>
                    <a:pt x="686" y="9102"/>
                  </a:cubicBezTo>
                  <a:cubicBezTo>
                    <a:pt x="803" y="9102"/>
                    <a:pt x="919" y="9080"/>
                    <a:pt x="1002" y="9029"/>
                  </a:cubicBezTo>
                  <a:lnTo>
                    <a:pt x="1035" y="9029"/>
                  </a:lnTo>
                  <a:cubicBezTo>
                    <a:pt x="7215" y="5465"/>
                    <a:pt x="13755" y="2588"/>
                    <a:pt x="20589" y="495"/>
                  </a:cubicBezTo>
                  <a:cubicBezTo>
                    <a:pt x="21141" y="330"/>
                    <a:pt x="20831" y="1"/>
                    <a:pt x="204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42"/>
            <p:cNvSpPr/>
            <p:nvPr/>
          </p:nvSpPr>
          <p:spPr>
            <a:xfrm>
              <a:off x="-2077525" y="2888525"/>
              <a:ext cx="514725" cy="263500"/>
            </a:xfrm>
            <a:custGeom>
              <a:avLst/>
              <a:gdLst/>
              <a:ahLst/>
              <a:cxnLst/>
              <a:rect l="l" t="t" r="r" b="b"/>
              <a:pathLst>
                <a:path w="20589" h="10540" extrusionOk="0">
                  <a:moveTo>
                    <a:pt x="19828" y="1"/>
                  </a:moveTo>
                  <a:cubicBezTo>
                    <a:pt x="19774" y="1"/>
                    <a:pt x="19718" y="12"/>
                    <a:pt x="19663" y="38"/>
                  </a:cubicBezTo>
                  <a:lnTo>
                    <a:pt x="436" y="9586"/>
                  </a:lnTo>
                  <a:cubicBezTo>
                    <a:pt x="1" y="9818"/>
                    <a:pt x="338" y="10539"/>
                    <a:pt x="785" y="10539"/>
                  </a:cubicBezTo>
                  <a:cubicBezTo>
                    <a:pt x="842" y="10539"/>
                    <a:pt x="900" y="10527"/>
                    <a:pt x="959" y="10502"/>
                  </a:cubicBezTo>
                  <a:lnTo>
                    <a:pt x="20153" y="921"/>
                  </a:lnTo>
                  <a:cubicBezTo>
                    <a:pt x="20588" y="718"/>
                    <a:pt x="20252" y="1"/>
                    <a:pt x="1982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62" name="Google Shape;662;p42"/>
          <p:cNvGrpSpPr/>
          <p:nvPr/>
        </p:nvGrpSpPr>
        <p:grpSpPr>
          <a:xfrm rot="2974562">
            <a:off x="8137326" y="4143538"/>
            <a:ext cx="609967" cy="768524"/>
            <a:chOff x="11435300" y="1056650"/>
            <a:chExt cx="568775" cy="716675"/>
          </a:xfrm>
        </p:grpSpPr>
        <p:sp>
          <p:nvSpPr>
            <p:cNvPr id="663" name="Google Shape;663;p42"/>
            <p:cNvSpPr/>
            <p:nvPr/>
          </p:nvSpPr>
          <p:spPr>
            <a:xfrm>
              <a:off x="11464475" y="1078600"/>
              <a:ext cx="514575" cy="672500"/>
            </a:xfrm>
            <a:custGeom>
              <a:avLst/>
              <a:gdLst/>
              <a:ahLst/>
              <a:cxnLst/>
              <a:rect l="l" t="t" r="r" b="b"/>
              <a:pathLst>
                <a:path w="20583" h="26900" extrusionOk="0">
                  <a:moveTo>
                    <a:pt x="14711" y="1"/>
                  </a:moveTo>
                  <a:cubicBezTo>
                    <a:pt x="9241" y="5872"/>
                    <a:pt x="1" y="9041"/>
                    <a:pt x="1" y="9041"/>
                  </a:cubicBezTo>
                  <a:cubicBezTo>
                    <a:pt x="368" y="9708"/>
                    <a:pt x="668" y="10375"/>
                    <a:pt x="968" y="11042"/>
                  </a:cubicBezTo>
                  <a:cubicBezTo>
                    <a:pt x="2469" y="14545"/>
                    <a:pt x="3470" y="18214"/>
                    <a:pt x="3970" y="21983"/>
                  </a:cubicBezTo>
                  <a:cubicBezTo>
                    <a:pt x="3970" y="21983"/>
                    <a:pt x="4404" y="24752"/>
                    <a:pt x="4637" y="26787"/>
                  </a:cubicBezTo>
                  <a:cubicBezTo>
                    <a:pt x="4967" y="26831"/>
                    <a:pt x="5589" y="26900"/>
                    <a:pt x="6437" y="26900"/>
                  </a:cubicBezTo>
                  <a:cubicBezTo>
                    <a:pt x="8765" y="26900"/>
                    <a:pt x="12794" y="26385"/>
                    <a:pt x="17146" y="23451"/>
                  </a:cubicBezTo>
                  <a:lnTo>
                    <a:pt x="20582" y="18214"/>
                  </a:lnTo>
                  <a:cubicBezTo>
                    <a:pt x="19815" y="14811"/>
                    <a:pt x="18180" y="9174"/>
                    <a:pt x="16746" y="5071"/>
                  </a:cubicBezTo>
                  <a:cubicBezTo>
                    <a:pt x="15979" y="2936"/>
                    <a:pt x="14711" y="1"/>
                    <a:pt x="14711" y="1"/>
                  </a:cubicBezTo>
                  <a:close/>
                </a:path>
              </a:pathLst>
            </a:custGeom>
            <a:solidFill>
              <a:srgbClr val="302D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664;p42"/>
            <p:cNvSpPr/>
            <p:nvPr/>
          </p:nvSpPr>
          <p:spPr>
            <a:xfrm>
              <a:off x="11435300" y="1056650"/>
              <a:ext cx="568775" cy="716675"/>
            </a:xfrm>
            <a:custGeom>
              <a:avLst/>
              <a:gdLst/>
              <a:ahLst/>
              <a:cxnLst/>
              <a:rect l="l" t="t" r="r" b="b"/>
              <a:pathLst>
                <a:path w="22751" h="28667" extrusionOk="0">
                  <a:moveTo>
                    <a:pt x="5871" y="21961"/>
                  </a:moveTo>
                  <a:cubicBezTo>
                    <a:pt x="5871" y="21961"/>
                    <a:pt x="5871" y="21961"/>
                    <a:pt x="5871" y="21961"/>
                  </a:cubicBezTo>
                  <a:cubicBezTo>
                    <a:pt x="5871" y="21962"/>
                    <a:pt x="5871" y="21963"/>
                    <a:pt x="5871" y="21963"/>
                  </a:cubicBezTo>
                  <a:cubicBezTo>
                    <a:pt x="5871" y="21963"/>
                    <a:pt x="5871" y="21962"/>
                    <a:pt x="5871" y="21961"/>
                  </a:cubicBezTo>
                  <a:close/>
                  <a:moveTo>
                    <a:pt x="15452" y="2500"/>
                  </a:moveTo>
                  <a:cubicBezTo>
                    <a:pt x="17666" y="7871"/>
                    <a:pt x="19425" y="13434"/>
                    <a:pt x="20704" y="19111"/>
                  </a:cubicBezTo>
                  <a:lnTo>
                    <a:pt x="20704" y="19111"/>
                  </a:lnTo>
                  <a:lnTo>
                    <a:pt x="17608" y="23801"/>
                  </a:lnTo>
                  <a:lnTo>
                    <a:pt x="17608" y="23801"/>
                  </a:lnTo>
                  <a:cubicBezTo>
                    <a:pt x="14683" y="25633"/>
                    <a:pt x="11307" y="26907"/>
                    <a:pt x="7865" y="26907"/>
                  </a:cubicBezTo>
                  <a:cubicBezTo>
                    <a:pt x="7484" y="26907"/>
                    <a:pt x="7103" y="26892"/>
                    <a:pt x="6721" y="26860"/>
                  </a:cubicBezTo>
                  <a:lnTo>
                    <a:pt x="6721" y="26860"/>
                  </a:lnTo>
                  <a:cubicBezTo>
                    <a:pt x="6587" y="25532"/>
                    <a:pt x="6499" y="24147"/>
                    <a:pt x="6171" y="22895"/>
                  </a:cubicBezTo>
                  <a:cubicBezTo>
                    <a:pt x="6105" y="22694"/>
                    <a:pt x="5971" y="22361"/>
                    <a:pt x="5938" y="22194"/>
                  </a:cubicBezTo>
                  <a:cubicBezTo>
                    <a:pt x="5938" y="22148"/>
                    <a:pt x="5889" y="22004"/>
                    <a:pt x="5871" y="21955"/>
                  </a:cubicBezTo>
                  <a:lnTo>
                    <a:pt x="5871" y="21955"/>
                  </a:lnTo>
                  <a:cubicBezTo>
                    <a:pt x="5871" y="21853"/>
                    <a:pt x="5869" y="20850"/>
                    <a:pt x="5838" y="20726"/>
                  </a:cubicBezTo>
                  <a:cubicBezTo>
                    <a:pt x="5199" y="17138"/>
                    <a:pt x="4089" y="13632"/>
                    <a:pt x="2533" y="10336"/>
                  </a:cubicBezTo>
                  <a:lnTo>
                    <a:pt x="2533" y="10336"/>
                  </a:lnTo>
                  <a:cubicBezTo>
                    <a:pt x="7221" y="8584"/>
                    <a:pt x="11814" y="5939"/>
                    <a:pt x="15452" y="2500"/>
                  </a:cubicBezTo>
                  <a:close/>
                  <a:moveTo>
                    <a:pt x="16170" y="1"/>
                  </a:moveTo>
                  <a:cubicBezTo>
                    <a:pt x="15815" y="1"/>
                    <a:pt x="15406" y="184"/>
                    <a:pt x="15211" y="379"/>
                  </a:cubicBezTo>
                  <a:cubicBezTo>
                    <a:pt x="11408" y="4381"/>
                    <a:pt x="6205" y="7317"/>
                    <a:pt x="1001" y="9118"/>
                  </a:cubicBezTo>
                  <a:cubicBezTo>
                    <a:pt x="434" y="9318"/>
                    <a:pt x="0" y="9919"/>
                    <a:pt x="301" y="10486"/>
                  </a:cubicBezTo>
                  <a:cubicBezTo>
                    <a:pt x="2102" y="14122"/>
                    <a:pt x="3369" y="18024"/>
                    <a:pt x="4003" y="22027"/>
                  </a:cubicBezTo>
                  <a:cubicBezTo>
                    <a:pt x="4060" y="22425"/>
                    <a:pt x="4262" y="22944"/>
                    <a:pt x="4362" y="23357"/>
                  </a:cubicBezTo>
                  <a:lnTo>
                    <a:pt x="4362" y="23357"/>
                  </a:lnTo>
                  <a:cubicBezTo>
                    <a:pt x="4356" y="23348"/>
                    <a:pt x="4350" y="23343"/>
                    <a:pt x="4344" y="23343"/>
                  </a:cubicBezTo>
                  <a:cubicBezTo>
                    <a:pt x="4318" y="23343"/>
                    <a:pt x="4291" y="23436"/>
                    <a:pt x="4270" y="23729"/>
                  </a:cubicBezTo>
                  <a:cubicBezTo>
                    <a:pt x="4170" y="25063"/>
                    <a:pt x="4670" y="26697"/>
                    <a:pt x="4870" y="28032"/>
                  </a:cubicBezTo>
                  <a:cubicBezTo>
                    <a:pt x="4937" y="28332"/>
                    <a:pt x="5204" y="28532"/>
                    <a:pt x="5504" y="28532"/>
                  </a:cubicBezTo>
                  <a:cubicBezTo>
                    <a:pt x="6178" y="28623"/>
                    <a:pt x="6853" y="28667"/>
                    <a:pt x="7526" y="28667"/>
                  </a:cubicBezTo>
                  <a:cubicBezTo>
                    <a:pt x="11514" y="28667"/>
                    <a:pt x="15436" y="27137"/>
                    <a:pt x="18747" y="24996"/>
                  </a:cubicBezTo>
                  <a:lnTo>
                    <a:pt x="18731" y="24987"/>
                  </a:lnTo>
                  <a:lnTo>
                    <a:pt x="18731" y="24987"/>
                  </a:lnTo>
                  <a:cubicBezTo>
                    <a:pt x="18889" y="24906"/>
                    <a:pt x="19025" y="24796"/>
                    <a:pt x="19114" y="24663"/>
                  </a:cubicBezTo>
                  <a:lnTo>
                    <a:pt x="22426" y="19613"/>
                  </a:lnTo>
                  <a:lnTo>
                    <a:pt x="22426" y="19613"/>
                  </a:lnTo>
                  <a:cubicBezTo>
                    <a:pt x="22511" y="19511"/>
                    <a:pt x="22573" y="19410"/>
                    <a:pt x="22616" y="19312"/>
                  </a:cubicBezTo>
                  <a:lnTo>
                    <a:pt x="22616" y="19312"/>
                  </a:lnTo>
                  <a:cubicBezTo>
                    <a:pt x="22738" y="19079"/>
                    <a:pt x="22750" y="18880"/>
                    <a:pt x="22689" y="18723"/>
                  </a:cubicBezTo>
                  <a:lnTo>
                    <a:pt x="22689" y="18723"/>
                  </a:lnTo>
                  <a:lnTo>
                    <a:pt x="22716" y="18725"/>
                  </a:lnTo>
                  <a:cubicBezTo>
                    <a:pt x="21282" y="12420"/>
                    <a:pt x="19314" y="6249"/>
                    <a:pt x="16746" y="345"/>
                  </a:cubicBezTo>
                  <a:cubicBezTo>
                    <a:pt x="16648" y="95"/>
                    <a:pt x="16423" y="1"/>
                    <a:pt x="1617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665;p42"/>
            <p:cNvSpPr/>
            <p:nvPr/>
          </p:nvSpPr>
          <p:spPr>
            <a:xfrm>
              <a:off x="11464475" y="1078600"/>
              <a:ext cx="514575" cy="672500"/>
            </a:xfrm>
            <a:custGeom>
              <a:avLst/>
              <a:gdLst/>
              <a:ahLst/>
              <a:cxnLst/>
              <a:rect l="l" t="t" r="r" b="b"/>
              <a:pathLst>
                <a:path w="20583" h="26900" extrusionOk="0">
                  <a:moveTo>
                    <a:pt x="14711" y="1"/>
                  </a:moveTo>
                  <a:cubicBezTo>
                    <a:pt x="9241" y="5872"/>
                    <a:pt x="1" y="9041"/>
                    <a:pt x="1" y="9041"/>
                  </a:cubicBezTo>
                  <a:cubicBezTo>
                    <a:pt x="368" y="9708"/>
                    <a:pt x="668" y="10375"/>
                    <a:pt x="968" y="11042"/>
                  </a:cubicBezTo>
                  <a:cubicBezTo>
                    <a:pt x="2469" y="14545"/>
                    <a:pt x="3470" y="18214"/>
                    <a:pt x="3970" y="21983"/>
                  </a:cubicBezTo>
                  <a:cubicBezTo>
                    <a:pt x="3970" y="21983"/>
                    <a:pt x="4404" y="24752"/>
                    <a:pt x="4637" y="26787"/>
                  </a:cubicBezTo>
                  <a:cubicBezTo>
                    <a:pt x="4967" y="26831"/>
                    <a:pt x="5589" y="26900"/>
                    <a:pt x="6437" y="26900"/>
                  </a:cubicBezTo>
                  <a:cubicBezTo>
                    <a:pt x="8765" y="26900"/>
                    <a:pt x="12794" y="26385"/>
                    <a:pt x="17146" y="23451"/>
                  </a:cubicBezTo>
                  <a:lnTo>
                    <a:pt x="20582" y="18214"/>
                  </a:lnTo>
                  <a:cubicBezTo>
                    <a:pt x="19815" y="14811"/>
                    <a:pt x="18180" y="9174"/>
                    <a:pt x="16746" y="5071"/>
                  </a:cubicBezTo>
                  <a:cubicBezTo>
                    <a:pt x="15979" y="2936"/>
                    <a:pt x="14711" y="1"/>
                    <a:pt x="147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42"/>
            <p:cNvSpPr/>
            <p:nvPr/>
          </p:nvSpPr>
          <p:spPr>
            <a:xfrm>
              <a:off x="11892275" y="1533925"/>
              <a:ext cx="86775" cy="130125"/>
            </a:xfrm>
            <a:custGeom>
              <a:avLst/>
              <a:gdLst/>
              <a:ahLst/>
              <a:cxnLst/>
              <a:rect l="l" t="t" r="r" b="b"/>
              <a:pathLst>
                <a:path w="3471" h="5205" extrusionOk="0">
                  <a:moveTo>
                    <a:pt x="3470" y="1"/>
                  </a:moveTo>
                  <a:cubicBezTo>
                    <a:pt x="3470" y="1"/>
                    <a:pt x="2288" y="1269"/>
                    <a:pt x="1045" y="1269"/>
                  </a:cubicBezTo>
                  <a:cubicBezTo>
                    <a:pt x="740" y="1269"/>
                    <a:pt x="431" y="1192"/>
                    <a:pt x="134" y="1002"/>
                  </a:cubicBezTo>
                  <a:lnTo>
                    <a:pt x="134" y="1002"/>
                  </a:lnTo>
                  <a:cubicBezTo>
                    <a:pt x="135" y="1002"/>
                    <a:pt x="1135" y="2670"/>
                    <a:pt x="1" y="5205"/>
                  </a:cubicBezTo>
                  <a:lnTo>
                    <a:pt x="347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42"/>
            <p:cNvSpPr/>
            <p:nvPr/>
          </p:nvSpPr>
          <p:spPr>
            <a:xfrm>
              <a:off x="11550225" y="1280600"/>
              <a:ext cx="160600" cy="70500"/>
            </a:xfrm>
            <a:custGeom>
              <a:avLst/>
              <a:gdLst/>
              <a:ahLst/>
              <a:cxnLst/>
              <a:rect l="l" t="t" r="r" b="b"/>
              <a:pathLst>
                <a:path w="6424" h="2820" extrusionOk="0">
                  <a:moveTo>
                    <a:pt x="5583" y="1"/>
                  </a:moveTo>
                  <a:cubicBezTo>
                    <a:pt x="5503" y="1"/>
                    <a:pt x="5421" y="19"/>
                    <a:pt x="5344" y="60"/>
                  </a:cubicBezTo>
                  <a:cubicBezTo>
                    <a:pt x="3809" y="861"/>
                    <a:pt x="2208" y="1528"/>
                    <a:pt x="540" y="2028"/>
                  </a:cubicBezTo>
                  <a:cubicBezTo>
                    <a:pt x="0" y="2208"/>
                    <a:pt x="486" y="2820"/>
                    <a:pt x="953" y="2820"/>
                  </a:cubicBezTo>
                  <a:cubicBezTo>
                    <a:pt x="1005" y="2820"/>
                    <a:pt x="1057" y="2812"/>
                    <a:pt x="1107" y="2795"/>
                  </a:cubicBezTo>
                  <a:cubicBezTo>
                    <a:pt x="2775" y="2262"/>
                    <a:pt x="4376" y="1594"/>
                    <a:pt x="5944" y="794"/>
                  </a:cubicBezTo>
                  <a:cubicBezTo>
                    <a:pt x="6423" y="540"/>
                    <a:pt x="6021" y="1"/>
                    <a:pt x="558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42"/>
            <p:cNvSpPr/>
            <p:nvPr/>
          </p:nvSpPr>
          <p:spPr>
            <a:xfrm>
              <a:off x="11729750" y="1227150"/>
              <a:ext cx="72400" cy="47350"/>
            </a:xfrm>
            <a:custGeom>
              <a:avLst/>
              <a:gdLst/>
              <a:ahLst/>
              <a:cxnLst/>
              <a:rect l="l" t="t" r="r" b="b"/>
              <a:pathLst>
                <a:path w="2896" h="1894" extrusionOk="0">
                  <a:moveTo>
                    <a:pt x="2116" y="0"/>
                  </a:moveTo>
                  <a:cubicBezTo>
                    <a:pt x="2076" y="0"/>
                    <a:pt x="2036" y="9"/>
                    <a:pt x="1999" y="30"/>
                  </a:cubicBezTo>
                  <a:lnTo>
                    <a:pt x="331" y="964"/>
                  </a:lnTo>
                  <a:cubicBezTo>
                    <a:pt x="0" y="1144"/>
                    <a:pt x="428" y="1893"/>
                    <a:pt x="784" y="1893"/>
                  </a:cubicBezTo>
                  <a:cubicBezTo>
                    <a:pt x="823" y="1893"/>
                    <a:pt x="862" y="1884"/>
                    <a:pt x="898" y="1864"/>
                  </a:cubicBezTo>
                  <a:lnTo>
                    <a:pt x="2566" y="897"/>
                  </a:lnTo>
                  <a:cubicBezTo>
                    <a:pt x="2895" y="717"/>
                    <a:pt x="2472" y="0"/>
                    <a:pt x="21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69;p42"/>
            <p:cNvSpPr/>
            <p:nvPr/>
          </p:nvSpPr>
          <p:spPr>
            <a:xfrm>
              <a:off x="11578800" y="1288050"/>
              <a:ext cx="266275" cy="131700"/>
            </a:xfrm>
            <a:custGeom>
              <a:avLst/>
              <a:gdLst/>
              <a:ahLst/>
              <a:cxnLst/>
              <a:rect l="l" t="t" r="r" b="b"/>
              <a:pathLst>
                <a:path w="10651" h="5268" extrusionOk="0">
                  <a:moveTo>
                    <a:pt x="10531" y="1"/>
                  </a:moveTo>
                  <a:cubicBezTo>
                    <a:pt x="10460" y="1"/>
                    <a:pt x="10325" y="59"/>
                    <a:pt x="10138" y="196"/>
                  </a:cubicBezTo>
                  <a:cubicBezTo>
                    <a:pt x="7336" y="2230"/>
                    <a:pt x="4201" y="3765"/>
                    <a:pt x="832" y="4632"/>
                  </a:cubicBezTo>
                  <a:cubicBezTo>
                    <a:pt x="637" y="4697"/>
                    <a:pt x="0" y="5267"/>
                    <a:pt x="150" y="5267"/>
                  </a:cubicBezTo>
                  <a:cubicBezTo>
                    <a:pt x="154" y="5267"/>
                    <a:pt x="159" y="5267"/>
                    <a:pt x="165" y="5266"/>
                  </a:cubicBezTo>
                  <a:cubicBezTo>
                    <a:pt x="3800" y="4265"/>
                    <a:pt x="7236" y="2631"/>
                    <a:pt x="10272" y="396"/>
                  </a:cubicBezTo>
                  <a:cubicBezTo>
                    <a:pt x="10586" y="166"/>
                    <a:pt x="10650" y="1"/>
                    <a:pt x="1053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670;p42"/>
            <p:cNvSpPr/>
            <p:nvPr/>
          </p:nvSpPr>
          <p:spPr>
            <a:xfrm>
              <a:off x="11596200" y="1355600"/>
              <a:ext cx="265550" cy="130950"/>
            </a:xfrm>
            <a:custGeom>
              <a:avLst/>
              <a:gdLst/>
              <a:ahLst/>
              <a:cxnLst/>
              <a:rect l="l" t="t" r="r" b="b"/>
              <a:pathLst>
                <a:path w="10622" h="5238" extrusionOk="0">
                  <a:moveTo>
                    <a:pt x="10502" y="1"/>
                  </a:moveTo>
                  <a:cubicBezTo>
                    <a:pt x="10431" y="1"/>
                    <a:pt x="10296" y="59"/>
                    <a:pt x="10109" y="196"/>
                  </a:cubicBezTo>
                  <a:cubicBezTo>
                    <a:pt x="7307" y="2230"/>
                    <a:pt x="4138" y="3765"/>
                    <a:pt x="803" y="4632"/>
                  </a:cubicBezTo>
                  <a:cubicBezTo>
                    <a:pt x="582" y="4695"/>
                    <a:pt x="1" y="5238"/>
                    <a:pt x="111" y="5238"/>
                  </a:cubicBezTo>
                  <a:cubicBezTo>
                    <a:pt x="117" y="5238"/>
                    <a:pt x="125" y="5236"/>
                    <a:pt x="136" y="5233"/>
                  </a:cubicBezTo>
                  <a:cubicBezTo>
                    <a:pt x="3772" y="4265"/>
                    <a:pt x="7207" y="2631"/>
                    <a:pt x="10243" y="396"/>
                  </a:cubicBezTo>
                  <a:cubicBezTo>
                    <a:pt x="10557" y="166"/>
                    <a:pt x="10621" y="1"/>
                    <a:pt x="105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671;p42"/>
            <p:cNvSpPr/>
            <p:nvPr/>
          </p:nvSpPr>
          <p:spPr>
            <a:xfrm>
              <a:off x="11607925" y="1424825"/>
              <a:ext cx="265925" cy="131675"/>
            </a:xfrm>
            <a:custGeom>
              <a:avLst/>
              <a:gdLst/>
              <a:ahLst/>
              <a:cxnLst/>
              <a:rect l="l" t="t" r="r" b="b"/>
              <a:pathLst>
                <a:path w="10637" h="5267" extrusionOk="0">
                  <a:moveTo>
                    <a:pt x="10525" y="1"/>
                  </a:moveTo>
                  <a:cubicBezTo>
                    <a:pt x="10458" y="1"/>
                    <a:pt x="10327" y="59"/>
                    <a:pt x="10141" y="195"/>
                  </a:cubicBezTo>
                  <a:cubicBezTo>
                    <a:pt x="7339" y="2230"/>
                    <a:pt x="4170" y="3764"/>
                    <a:pt x="834" y="4632"/>
                  </a:cubicBezTo>
                  <a:cubicBezTo>
                    <a:pt x="607" y="4697"/>
                    <a:pt x="1" y="5267"/>
                    <a:pt x="153" y="5267"/>
                  </a:cubicBezTo>
                  <a:cubicBezTo>
                    <a:pt x="157" y="5267"/>
                    <a:pt x="162" y="5266"/>
                    <a:pt x="167" y="5266"/>
                  </a:cubicBezTo>
                  <a:cubicBezTo>
                    <a:pt x="3803" y="4265"/>
                    <a:pt x="7239" y="2630"/>
                    <a:pt x="10274" y="395"/>
                  </a:cubicBezTo>
                  <a:cubicBezTo>
                    <a:pt x="10567" y="165"/>
                    <a:pt x="10637" y="1"/>
                    <a:pt x="105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42"/>
            <p:cNvSpPr/>
            <p:nvPr/>
          </p:nvSpPr>
          <p:spPr>
            <a:xfrm>
              <a:off x="11617150" y="1496550"/>
              <a:ext cx="266275" cy="131675"/>
            </a:xfrm>
            <a:custGeom>
              <a:avLst/>
              <a:gdLst/>
              <a:ahLst/>
              <a:cxnLst/>
              <a:rect l="l" t="t" r="r" b="b"/>
              <a:pathLst>
                <a:path w="10651" h="5267" extrusionOk="0">
                  <a:moveTo>
                    <a:pt x="10531" y="0"/>
                  </a:moveTo>
                  <a:cubicBezTo>
                    <a:pt x="10461" y="0"/>
                    <a:pt x="10325" y="58"/>
                    <a:pt x="10139" y="195"/>
                  </a:cubicBezTo>
                  <a:cubicBezTo>
                    <a:pt x="7337" y="2230"/>
                    <a:pt x="4201" y="3764"/>
                    <a:pt x="832" y="4631"/>
                  </a:cubicBezTo>
                  <a:cubicBezTo>
                    <a:pt x="637" y="4696"/>
                    <a:pt x="0" y="5267"/>
                    <a:pt x="151" y="5267"/>
                  </a:cubicBezTo>
                  <a:cubicBezTo>
                    <a:pt x="155" y="5267"/>
                    <a:pt x="160" y="5266"/>
                    <a:pt x="165" y="5265"/>
                  </a:cubicBezTo>
                  <a:cubicBezTo>
                    <a:pt x="3801" y="4265"/>
                    <a:pt x="7237" y="2630"/>
                    <a:pt x="10272" y="395"/>
                  </a:cubicBezTo>
                  <a:cubicBezTo>
                    <a:pt x="10586" y="165"/>
                    <a:pt x="10650" y="0"/>
                    <a:pt x="105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F1F08320-ED62-598C-1404-5509C5D57D70}"/>
              </a:ext>
            </a:extLst>
          </p:cNvPr>
          <p:cNvSpPr/>
          <p:nvPr/>
        </p:nvSpPr>
        <p:spPr>
          <a:xfrm>
            <a:off x="669220" y="1142002"/>
            <a:ext cx="906017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ClrTx/>
              <a:buFontTx/>
              <a:buNone/>
              <a:defRPr/>
            </a:pPr>
            <a:r>
              <a:rPr lang="en-US" sz="2200" b="1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HĐ 1.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6C1209A1-FCA9-5DB4-C790-095A2EB93A73}"/>
              </a:ext>
            </a:extLst>
          </p:cNvPr>
          <p:cNvGrpSpPr/>
          <p:nvPr/>
        </p:nvGrpSpPr>
        <p:grpSpPr>
          <a:xfrm>
            <a:off x="1603465" y="279992"/>
            <a:ext cx="5937065" cy="521131"/>
            <a:chOff x="4328566" y="978669"/>
            <a:chExt cx="5937065" cy="521131"/>
          </a:xfrm>
        </p:grpSpPr>
        <p:sp>
          <p:nvSpPr>
            <p:cNvPr id="11" name="Rectangle 1">
              <a:extLst>
                <a:ext uri="{FF2B5EF4-FFF2-40B4-BE49-F238E27FC236}">
                  <a16:creationId xmlns:a16="http://schemas.microsoft.com/office/drawing/2014/main" id="{6A41948C-FB29-C1B3-32B1-E8A46B81D2E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34098" y="1068913"/>
              <a:ext cx="5131533" cy="4308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en-US" altLang="en-US" sz="2200" kern="1200" dirty="0">
                  <a:solidFill>
                    <a:prstClr val="black"/>
                  </a:solidFill>
                  <a:latin typeface="+mj-lt"/>
                  <a:ea typeface="+mn-ea"/>
                  <a:cs typeface="+mn-cs"/>
                </a:rPr>
                <a:t>  </a:t>
              </a:r>
              <a:r>
                <a:rPr lang="en-US" altLang="en-US" sz="2200" i="1" kern="1200" dirty="0" err="1">
                  <a:latin typeface="+mj-lt"/>
                  <a:ea typeface="+mn-ea"/>
                  <a:cs typeface="Arial" panose="020B0604020202020204" pitchFamily="34" charset="0"/>
                </a:rPr>
                <a:t>Thảo</a:t>
              </a:r>
              <a:r>
                <a:rPr lang="en-US" altLang="en-US" sz="2200" i="1" kern="1200" dirty="0">
                  <a:latin typeface="+mj-lt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altLang="en-US" sz="2200" i="1" kern="1200" dirty="0" err="1">
                  <a:latin typeface="+mj-lt"/>
                  <a:ea typeface="+mn-ea"/>
                  <a:cs typeface="Arial" panose="020B0604020202020204" pitchFamily="34" charset="0"/>
                </a:rPr>
                <a:t>luận</a:t>
              </a:r>
              <a:r>
                <a:rPr lang="en-US" altLang="en-US" sz="2200" i="1" kern="1200" dirty="0">
                  <a:latin typeface="+mj-lt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altLang="en-US" sz="2200" i="1" kern="1200" dirty="0" err="1">
                  <a:latin typeface="+mj-lt"/>
                  <a:ea typeface="+mn-ea"/>
                  <a:cs typeface="Arial" panose="020B0604020202020204" pitchFamily="34" charset="0"/>
                </a:rPr>
                <a:t>nhóm</a:t>
              </a:r>
              <a:r>
                <a:rPr lang="en-US" altLang="en-US" sz="2200" i="1" kern="1200" dirty="0">
                  <a:latin typeface="+mj-lt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altLang="en-US" sz="2200" i="1" kern="1200" dirty="0" err="1">
                  <a:latin typeface="+mj-lt"/>
                  <a:ea typeface="+mn-ea"/>
                  <a:cs typeface="Arial" panose="020B0604020202020204" pitchFamily="34" charset="0"/>
                </a:rPr>
                <a:t>đôi</a:t>
              </a:r>
              <a:r>
                <a:rPr lang="en-US" altLang="en-US" sz="2200" i="1" kern="1200" dirty="0">
                  <a:latin typeface="+mj-lt"/>
                  <a:ea typeface="+mn-ea"/>
                  <a:cs typeface="Arial" panose="020B0604020202020204" pitchFamily="34" charset="0"/>
                </a:rPr>
                <a:t>, </a:t>
              </a:r>
              <a:r>
                <a:rPr lang="en-US" altLang="en-US" sz="2200" i="1" kern="1200" dirty="0" err="1">
                  <a:latin typeface="+mj-lt"/>
                  <a:ea typeface="+mn-ea"/>
                  <a:cs typeface="Arial" panose="020B0604020202020204" pitchFamily="34" charset="0"/>
                </a:rPr>
                <a:t>hoàn</a:t>
              </a:r>
              <a:r>
                <a:rPr lang="en-US" altLang="en-US" sz="2200" i="1" kern="1200" dirty="0">
                  <a:latin typeface="+mj-lt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altLang="en-US" sz="2200" i="1" kern="1200" dirty="0" err="1">
                  <a:latin typeface="+mj-lt"/>
                  <a:ea typeface="+mn-ea"/>
                  <a:cs typeface="Arial" panose="020B0604020202020204" pitchFamily="34" charset="0"/>
                </a:rPr>
                <a:t>thành</a:t>
              </a:r>
              <a:r>
                <a:rPr lang="en-US" altLang="en-US" sz="2200" i="1" kern="1200" dirty="0">
                  <a:latin typeface="+mj-lt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altLang="en-US" sz="2200" b="1" i="1" kern="1200" dirty="0">
                  <a:latin typeface="+mj-lt"/>
                  <a:ea typeface="+mn-ea"/>
                  <a:cs typeface="Arial" panose="020B0604020202020204" pitchFamily="34" charset="0"/>
                </a:rPr>
                <a:t>HĐ1</a:t>
              </a:r>
              <a:r>
                <a:rPr lang="en-US" altLang="en-US" sz="2200" i="1" kern="1200" dirty="0">
                  <a:latin typeface="+mj-lt"/>
                  <a:ea typeface="+mn-ea"/>
                  <a:cs typeface="Arial" panose="020B0604020202020204" pitchFamily="34" charset="0"/>
                </a:rPr>
                <a:t>.</a:t>
              </a:r>
              <a:endParaRPr lang="en-US" altLang="en-US" sz="2200" kern="1200" dirty="0">
                <a:solidFill>
                  <a:prstClr val="black"/>
                </a:solidFill>
                <a:latin typeface="+mj-lt"/>
                <a:ea typeface="+mn-ea"/>
                <a:cs typeface="+mn-cs"/>
              </a:endParaRP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852E405F-673E-C1B2-FA9B-17D95FF9039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328566" y="978669"/>
              <a:ext cx="951544" cy="512370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E0B842E-45BC-B973-C1F7-A017A9C06656}"/>
              </a:ext>
            </a:extLst>
          </p:cNvPr>
          <p:cNvGrpSpPr/>
          <p:nvPr/>
        </p:nvGrpSpPr>
        <p:grpSpPr>
          <a:xfrm>
            <a:off x="3925871" y="1452964"/>
            <a:ext cx="1292257" cy="712136"/>
            <a:chOff x="8403160" y="4587774"/>
            <a:chExt cx="1263473" cy="823613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0E58C7DF-6F11-1590-00BF-00695F82C47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553553" y="4587774"/>
              <a:ext cx="962685" cy="823613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F78368C-DDC7-419E-CD0F-26E6D4B95B42}"/>
                </a:ext>
              </a:extLst>
            </p:cNvPr>
            <p:cNvSpPr txBox="1"/>
            <p:nvPr/>
          </p:nvSpPr>
          <p:spPr>
            <a:xfrm>
              <a:off x="8403160" y="4726472"/>
              <a:ext cx="1263473" cy="4586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Giải</a:t>
              </a:r>
              <a:endPara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7076B810-6F01-D4A0-E7FD-D07E73C931D8}"/>
                  </a:ext>
                </a:extLst>
              </p:cNvPr>
              <p:cNvSpPr txBox="1"/>
              <p:nvPr/>
            </p:nvSpPr>
            <p:spPr>
              <a:xfrm>
                <a:off x="1117720" y="2339907"/>
                <a:ext cx="7170835" cy="236866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2200" kern="100" dirty="0">
                    <a:solidFill>
                      <a:srgbClr val="000000"/>
                    </a:solidFill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a) </a:t>
                </a:r>
                <a:r>
                  <a:rPr lang="en-US" sz="2200" kern="100" dirty="0" err="1">
                    <a:solidFill>
                      <a:srgbClr val="000000"/>
                    </a:solidFill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Thay</a:t>
                </a:r>
                <a:r>
                  <a:rPr lang="en-US" sz="2200" kern="100" dirty="0">
                    <a:solidFill>
                      <a:srgbClr val="000000"/>
                    </a:solidFill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20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= 1; </m:t>
                    </m:r>
                    <m:r>
                      <a:rPr lang="en-US" sz="220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20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= −1 </m:t>
                    </m:r>
                  </m:oMath>
                </a14:m>
                <a:r>
                  <a:rPr lang="en-US" sz="2200" kern="100" dirty="0" err="1">
                    <a:solidFill>
                      <a:srgbClr val="000000"/>
                    </a:solidFill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vào</a:t>
                </a:r>
                <a:r>
                  <a:rPr lang="en-US" sz="2200" kern="100" dirty="0">
                    <a:solidFill>
                      <a:srgbClr val="000000"/>
                    </a:solidFill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kern="100" dirty="0" err="1">
                    <a:solidFill>
                      <a:srgbClr val="000000"/>
                    </a:solidFill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biểu</a:t>
                </a:r>
                <a:r>
                  <a:rPr lang="en-US" sz="2200" kern="100" dirty="0">
                    <a:solidFill>
                      <a:srgbClr val="000000"/>
                    </a:solidFill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kern="100" dirty="0" err="1">
                    <a:solidFill>
                      <a:srgbClr val="000000"/>
                    </a:solidFill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2200" kern="100" dirty="0">
                    <a:solidFill>
                      <a:srgbClr val="000000"/>
                    </a:solidFill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𝑃</m:t>
                    </m:r>
                  </m:oMath>
                </a14:m>
                <a:r>
                  <a:rPr lang="en-US" sz="2200" kern="100" dirty="0">
                    <a:solidFill>
                      <a:srgbClr val="000000"/>
                    </a:solidFill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kern="100" dirty="0" err="1">
                    <a:solidFill>
                      <a:srgbClr val="000000"/>
                    </a:solidFill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lang="en-US" sz="2200" kern="100" dirty="0">
                    <a:solidFill>
                      <a:srgbClr val="000000"/>
                    </a:solidFill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𝑄</m:t>
                    </m:r>
                  </m:oMath>
                </a14:m>
                <a:r>
                  <a:rPr lang="en-US" sz="2200" kern="100" dirty="0">
                    <a:solidFill>
                      <a:srgbClr val="000000"/>
                    </a:solidFill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, ta </a:t>
                </a:r>
                <a:r>
                  <a:rPr lang="en-US" sz="2200" kern="100" dirty="0" err="1">
                    <a:solidFill>
                      <a:srgbClr val="000000"/>
                    </a:solidFill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được</a:t>
                </a:r>
                <a:r>
                  <a:rPr lang="en-US" sz="2200" kern="100" dirty="0">
                    <a:solidFill>
                      <a:srgbClr val="000000"/>
                    </a:solidFill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:</a:t>
                </a:r>
                <a:endParaRPr lang="en-US" sz="2200" kern="1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2200" kern="100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+) </a:t>
                </a:r>
                <a14:m>
                  <m:oMath xmlns:m="http://schemas.openxmlformats.org/officeDocument/2006/math">
                    <m:r>
                      <a:rPr lang="en-US" sz="2200" i="1" kern="100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𝑃</m:t>
                    </m:r>
                    <m:r>
                      <a:rPr lang="en-US" sz="2200" i="1" kern="100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= 2 . [1 + (−1)] = 2 . 0 = 0</m:t>
                    </m:r>
                  </m:oMath>
                </a14:m>
                <a:r>
                  <a:rPr lang="en-US" sz="2200" kern="100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;</a:t>
                </a:r>
                <a:endParaRPr lang="en-US" sz="2200" kern="1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2200" kern="100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+) </a:t>
                </a:r>
                <a14:m>
                  <m:oMath xmlns:m="http://schemas.openxmlformats.org/officeDocument/2006/math">
                    <m:r>
                      <a:rPr lang="en-US" sz="2200" i="1" kern="100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𝑄</m:t>
                    </m:r>
                    <m:r>
                      <a:rPr lang="en-US" sz="2200" i="1" kern="100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= 2 . 1 + 2 . (−1) = 2 – 2 = 0.</m:t>
                    </m:r>
                  </m:oMath>
                </a14:m>
                <a:endParaRPr lang="en-US" sz="2200" kern="1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2200" kern="100" dirty="0" err="1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Vậy</a:t>
                </a:r>
                <a:r>
                  <a:rPr lang="en-US" sz="2200" kern="100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kern="100" dirty="0" err="1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tại</a:t>
                </a:r>
                <a:r>
                  <a:rPr lang="en-US" sz="2200" kern="100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i="1" kern="100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200" i="1" kern="100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= 1; </m:t>
                    </m:r>
                    <m:r>
                      <a:rPr lang="en-US" sz="2200" i="1" kern="100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200" i="1" kern="100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= −1 </m:t>
                    </m:r>
                  </m:oMath>
                </a14:m>
                <a:r>
                  <a:rPr lang="en-US" sz="2200" kern="100" dirty="0" err="1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thì</a:t>
                </a:r>
                <a:r>
                  <a:rPr lang="en-US" sz="2200" kern="100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i="1" kern="100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𝑃</m:t>
                    </m:r>
                    <m:r>
                      <a:rPr lang="en-US" sz="2200" i="1" kern="100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= </m:t>
                    </m:r>
                    <m:r>
                      <a:rPr lang="en-US" sz="2200" i="1" kern="100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𝑄</m:t>
                    </m:r>
                  </m:oMath>
                </a14:m>
                <a:r>
                  <a:rPr lang="en-US" sz="2200" kern="100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sz="2200" kern="1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7076B810-6F01-D4A0-E7FD-D07E73C931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7720" y="2339907"/>
                <a:ext cx="7170835" cy="2368662"/>
              </a:xfrm>
              <a:prstGeom prst="rect">
                <a:avLst/>
              </a:prstGeom>
              <a:blipFill>
                <a:blip r:embed="rId5"/>
                <a:stretch>
                  <a:fillRect l="-1105" b="-43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4139129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195A6EA2-64EB-FAF3-81AF-C611C7D1E1CF}"/>
                  </a:ext>
                </a:extLst>
              </p:cNvPr>
              <p:cNvSpPr txBox="1"/>
              <p:nvPr/>
            </p:nvSpPr>
            <p:spPr>
              <a:xfrm>
                <a:off x="1625887" y="1056967"/>
                <a:ext cx="5892226" cy="67563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200000"/>
                  </a:lnSpc>
                  <a:buClrTx/>
                  <a:defRPr/>
                </a:pP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Tính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nhanh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0,76</m:t>
                            </m:r>
                          </m:e>
                        </m:d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3</m:t>
                        </m:r>
                      </m:sup>
                    </m:sSup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+</m:t>
                    </m:r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0,24</m:t>
                            </m:r>
                          </m:e>
                        </m:d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3</m:t>
                        </m:r>
                      </m:sup>
                    </m:sSup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+3 . 0,76  .  0,24</m:t>
                    </m:r>
                  </m:oMath>
                </a14:m>
                <a:endParaRPr lang="en-US" sz="2200" kern="1200" dirty="0">
                  <a:solidFill>
                    <a:prstClr val="black"/>
                  </a:solidFill>
                  <a:latin typeface="+mj-lt"/>
                  <a:ea typeface="+mn-ea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195A6EA2-64EB-FAF3-81AF-C611C7D1E1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25887" y="1056967"/>
                <a:ext cx="5892226" cy="675634"/>
              </a:xfrm>
              <a:prstGeom prst="rect">
                <a:avLst/>
              </a:prstGeom>
              <a:blipFill>
                <a:blip r:embed="rId3"/>
                <a:stretch>
                  <a:fillRect l="-1346" b="-180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75271123-A48B-A8D0-746E-BADACC71F094}"/>
              </a:ext>
            </a:extLst>
          </p:cNvPr>
          <p:cNvSpPr txBox="1"/>
          <p:nvPr/>
        </p:nvSpPr>
        <p:spPr>
          <a:xfrm>
            <a:off x="3091875" y="354435"/>
            <a:ext cx="2960250" cy="57221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rtlCol="0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1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Bài</a:t>
            </a:r>
            <a:r>
              <a:rPr kumimoji="0" lang="nl-NL" sz="21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kumimoji="0" lang="nl-NL" sz="21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tập</a:t>
            </a:r>
            <a:r>
              <a:rPr kumimoji="0" lang="nl-NL" sz="21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nl-NL" sz="2100" b="1" kern="1200" dirty="0">
                <a:latin typeface="+mj-lt"/>
                <a:ea typeface="+mn-ea"/>
                <a:cs typeface="Arial" panose="020B0604020202020204" pitchFamily="34" charset="0"/>
              </a:rPr>
              <a:t>6</a:t>
            </a:r>
            <a:r>
              <a:rPr kumimoji="0" lang="nl-NL" sz="21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: SGK – tr.</a:t>
            </a:r>
            <a:r>
              <a:rPr lang="nl-NL" sz="2100" b="1" kern="1200" noProof="0" dirty="0">
                <a:latin typeface="+mj-lt"/>
                <a:ea typeface="+mn-ea"/>
                <a:cs typeface="Arial" panose="020B0604020202020204" pitchFamily="34" charset="0"/>
              </a:rPr>
              <a:t>23</a:t>
            </a:r>
            <a:endParaRPr kumimoji="0" lang="en-US" sz="21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Oval Callout 29">
            <a:extLst>
              <a:ext uri="{FF2B5EF4-FFF2-40B4-BE49-F238E27FC236}">
                <a16:creationId xmlns:a16="http://schemas.microsoft.com/office/drawing/2014/main" id="{B6FEE7B8-619E-E943-CDE8-B667401400D2}"/>
              </a:ext>
            </a:extLst>
          </p:cNvPr>
          <p:cNvSpPr/>
          <p:nvPr/>
        </p:nvSpPr>
        <p:spPr>
          <a:xfrm>
            <a:off x="4085624" y="1984796"/>
            <a:ext cx="972752" cy="364371"/>
          </a:xfrm>
          <a:prstGeom prst="wedgeEllipseCallout">
            <a:avLst>
              <a:gd name="adj1" fmla="val 7363"/>
              <a:gd name="adj2" fmla="val 69485"/>
            </a:avLst>
          </a:prstGeom>
          <a:solidFill>
            <a:srgbClr val="F79646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026EA77-5757-F3FD-6AA4-58E3E3845FBB}"/>
                  </a:ext>
                </a:extLst>
              </p:cNvPr>
              <p:cNvSpPr txBox="1"/>
              <p:nvPr/>
            </p:nvSpPr>
            <p:spPr>
              <a:xfrm>
                <a:off x="800100" y="2349167"/>
                <a:ext cx="8252460" cy="239296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0480" marR="3048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300"/>
                  </a:spcAft>
                </a:pPr>
                <a:r>
                  <a:rPr lang="en-US" sz="2200" kern="1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Ta </a:t>
                </a:r>
                <a:r>
                  <a:rPr lang="en-US" sz="2200" kern="1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2200" kern="1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  <a:p>
                <a:pPr marL="30480" marR="3048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300"/>
                  </a:spcAft>
                </a:pPr>
                <a:r>
                  <a:rPr lang="en-US" sz="2200" kern="100" dirty="0">
                    <a:solidFill>
                      <a:srgbClr val="000000"/>
                    </a:solidFill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  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200" i="1" kern="100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200" i="1" kern="100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0,76</m:t>
                        </m:r>
                      </m:e>
                    </m:d>
                    <m:r>
                      <a:rPr lang="en-US" sz="2200" i="1" kern="100" baseline="300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3</m:t>
                    </m:r>
                    <m:r>
                      <a:rPr lang="en-US" sz="22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+ </m:t>
                    </m:r>
                    <m:d>
                      <m:dPr>
                        <m:ctrlPr>
                          <a:rPr lang="en-US" sz="2200" i="1" kern="100" dirty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200" i="1" kern="100" dirty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0,24</m:t>
                        </m:r>
                      </m:e>
                    </m:d>
                    <m:r>
                      <a:rPr lang="en-US" sz="2200" i="1" kern="100" baseline="300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3</m:t>
                    </m:r>
                    <m:r>
                      <a:rPr lang="en-US" sz="22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+ 3 . 0,76 . 0,24</m:t>
                    </m:r>
                  </m:oMath>
                </a14:m>
                <a:r>
                  <a:rPr lang="en-US" sz="2200" i="1" kern="100" dirty="0">
                    <a:solidFill>
                      <a:srgbClr val="000000"/>
                    </a:solidFill>
                    <a:effectLst/>
                    <a:latin typeface="Cambria Math" panose="0204050305040603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  <a:p>
                <a:pPr marL="30480" marR="3048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3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i="1" kern="100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 </m:t>
                      </m:r>
                      <m:d>
                        <m:dPr>
                          <m:ctrlPr>
                            <a:rPr lang="en-US" sz="2200" i="1" kern="100" dirty="0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2200" i="1" kern="100" dirty="0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0,76 + 0,24</m:t>
                          </m:r>
                        </m:e>
                      </m:d>
                      <m:r>
                        <a:rPr lang="en-US" sz="2200" i="1" kern="100" baseline="30000" dirty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3</m:t>
                      </m:r>
                      <m:r>
                        <a:rPr lang="en-US" sz="2200" i="1" kern="100" dirty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– 3 . 0,76 . 0,24 . </m:t>
                      </m:r>
                      <m:d>
                        <m:dPr>
                          <m:ctrlPr>
                            <a:rPr lang="en-US" sz="2200" i="1" kern="100" dirty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2200" i="1" kern="100" dirty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0,76 + 0,24</m:t>
                          </m:r>
                        </m:e>
                      </m:d>
                      <m:r>
                        <a:rPr lang="en-US" sz="2200" i="1" kern="100" dirty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+ 3 . 0,76 . 0,24</m:t>
                      </m:r>
                    </m:oMath>
                  </m:oMathPara>
                </a14:m>
                <a:endParaRPr lang="en-US" sz="2200" i="1" kern="100" dirty="0">
                  <a:solidFill>
                    <a:srgbClr val="000000"/>
                  </a:solidFill>
                  <a:effectLst/>
                  <a:latin typeface="Cambria Math" panose="0204050305040603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30480" marR="3048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300"/>
                  </a:spcAft>
                </a:pPr>
                <a14:m>
                  <m:oMath xmlns:m="http://schemas.openxmlformats.org/officeDocument/2006/math">
                    <m:r>
                      <a:rPr lang="en-US" sz="220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 1</m:t>
                    </m:r>
                    <m:r>
                      <a:rPr lang="en-US" sz="2200" i="1" kern="100" baseline="300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3</m:t>
                    </m:r>
                    <m:r>
                      <a:rPr lang="en-US" sz="22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– 3 . 0,76 . 0,24 . 1 + 3 . 0,76 . 0,24</m:t>
                    </m:r>
                  </m:oMath>
                </a14:m>
                <a:r>
                  <a:rPr lang="en-US" sz="2200" kern="100" dirty="0" smtClean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kern="100" smtClean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= 1 </a:t>
                </a:r>
                <a:endParaRPr lang="en-US" sz="2200" kern="1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026EA77-5757-F3FD-6AA4-58E3E3845F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0100" y="2349167"/>
                <a:ext cx="8252460" cy="2392963"/>
              </a:xfrm>
              <a:prstGeom prst="rect">
                <a:avLst/>
              </a:prstGeom>
              <a:blipFill>
                <a:blip r:embed="rId4"/>
                <a:stretch>
                  <a:fillRect l="-591" b="-17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>
            <a:extLst>
              <a:ext uri="{FF2B5EF4-FFF2-40B4-BE49-F238E27FC236}">
                <a16:creationId xmlns:a16="http://schemas.microsoft.com/office/drawing/2014/main" id="{29EBFBF6-1AA2-CA55-BCF0-9BA0905DCA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63327" y="1767233"/>
            <a:ext cx="3257550" cy="1832372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 animBg="1"/>
      <p:bldP spid="9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1680;p48">
            <a:extLst>
              <a:ext uri="{FF2B5EF4-FFF2-40B4-BE49-F238E27FC236}">
                <a16:creationId xmlns:a16="http://schemas.microsoft.com/office/drawing/2014/main" id="{E117F261-4861-AB1E-600F-028F4D33D290}"/>
              </a:ext>
            </a:extLst>
          </p:cNvPr>
          <p:cNvSpPr txBox="1">
            <a:spLocks/>
          </p:cNvSpPr>
          <p:nvPr/>
        </p:nvSpPr>
        <p:spPr>
          <a:xfrm>
            <a:off x="677749" y="754267"/>
            <a:ext cx="7702550" cy="5730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DM Serif Display"/>
              <a:buNone/>
              <a:defRPr sz="3500" b="1" i="0" u="none" strike="noStrike" cap="none">
                <a:solidFill>
                  <a:schemeClr val="accent2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DM Serif Display"/>
              <a:buNone/>
              <a:defRPr sz="3500" b="1" i="0" u="none" strike="noStrike" cap="none">
                <a:solidFill>
                  <a:schemeClr val="accent2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DM Serif Display"/>
              <a:buNone/>
              <a:defRPr sz="3500" b="1" i="0" u="none" strike="noStrike" cap="none">
                <a:solidFill>
                  <a:schemeClr val="accent2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DM Serif Display"/>
              <a:buNone/>
              <a:defRPr sz="3500" b="1" i="0" u="none" strike="noStrike" cap="none">
                <a:solidFill>
                  <a:schemeClr val="accent2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DM Serif Display"/>
              <a:buNone/>
              <a:defRPr sz="3500" b="1" i="0" u="none" strike="noStrike" cap="none">
                <a:solidFill>
                  <a:schemeClr val="accent2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DM Serif Display"/>
              <a:buNone/>
              <a:defRPr sz="3500" b="1" i="0" u="none" strike="noStrike" cap="none">
                <a:solidFill>
                  <a:schemeClr val="accent2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DM Serif Display"/>
              <a:buNone/>
              <a:defRPr sz="3500" b="1" i="0" u="none" strike="noStrike" cap="none">
                <a:solidFill>
                  <a:schemeClr val="accent2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DM Serif Display"/>
              <a:buNone/>
              <a:defRPr sz="3500" b="1" i="0" u="none" strike="noStrike" cap="none">
                <a:solidFill>
                  <a:schemeClr val="accent2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DM Serif Display"/>
              <a:buNone/>
              <a:defRPr sz="3500" b="1" i="0" u="none" strike="noStrike" cap="none">
                <a:solidFill>
                  <a:schemeClr val="accent2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8201"/>
              </a:buClr>
              <a:buSzPts val="3500"/>
              <a:buFont typeface="DM Serif Display"/>
              <a:buNone/>
              <a:tabLst/>
              <a:defRPr/>
            </a:pPr>
            <a:r>
              <a:rPr kumimoji="0" lang="vi-VN" sz="3500" b="1" i="0" u="none" strike="noStrike" kern="0" cap="none" spc="0" normalizeH="0" baseline="0" noProof="0" dirty="0">
                <a:ln>
                  <a:noFill/>
                </a:ln>
                <a:solidFill>
                  <a:srgbClr val="FE820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DM Serif Display"/>
              </a:rPr>
              <a:t>HƯỚNG DẪN VỀ NHÀ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81E9B2B4-CAC2-78D4-27C5-A920A8ECB8AE}"/>
              </a:ext>
            </a:extLst>
          </p:cNvPr>
          <p:cNvGrpSpPr/>
          <p:nvPr/>
        </p:nvGrpSpPr>
        <p:grpSpPr>
          <a:xfrm>
            <a:off x="2869779" y="2002261"/>
            <a:ext cx="2138064" cy="1757018"/>
            <a:chOff x="3502968" y="1985740"/>
            <a:chExt cx="2138064" cy="1757018"/>
          </a:xfrm>
        </p:grpSpPr>
        <p:sp>
          <p:nvSpPr>
            <p:cNvPr id="10" name="Hộp Văn bản 44">
              <a:extLst>
                <a:ext uri="{FF2B5EF4-FFF2-40B4-BE49-F238E27FC236}">
                  <a16:creationId xmlns:a16="http://schemas.microsoft.com/office/drawing/2014/main" id="{87670A60-C5E5-AB14-D419-2BD7F0C42D09}"/>
                </a:ext>
              </a:extLst>
            </p:cNvPr>
            <p:cNvSpPr txBox="1"/>
            <p:nvPr/>
          </p:nvSpPr>
          <p:spPr>
            <a:xfrm>
              <a:off x="3502968" y="2870724"/>
              <a:ext cx="2138064" cy="8720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Hoàn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thành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bài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tập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trong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 SBT</a:t>
              </a: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F43FC128-85C8-EBD9-503B-53FECC35C85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278493" y="1985740"/>
              <a:ext cx="587013" cy="587013"/>
            </a:xfrm>
            <a:prstGeom prst="rect">
              <a:avLst/>
            </a:prstGeom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782E564-4F6D-3EFD-65C5-BBBC4D4245BD}"/>
              </a:ext>
            </a:extLst>
          </p:cNvPr>
          <p:cNvGrpSpPr/>
          <p:nvPr/>
        </p:nvGrpSpPr>
        <p:grpSpPr>
          <a:xfrm>
            <a:off x="223149" y="1982169"/>
            <a:ext cx="2464252" cy="1777110"/>
            <a:chOff x="801638" y="1965648"/>
            <a:chExt cx="2464252" cy="1777110"/>
          </a:xfrm>
        </p:grpSpPr>
        <p:sp>
          <p:nvSpPr>
            <p:cNvPr id="13" name="Hộp Văn bản 43">
              <a:extLst>
                <a:ext uri="{FF2B5EF4-FFF2-40B4-BE49-F238E27FC236}">
                  <a16:creationId xmlns:a16="http://schemas.microsoft.com/office/drawing/2014/main" id="{8B919CAF-AE9A-1F2D-D26E-4BD1273470FD}"/>
                </a:ext>
              </a:extLst>
            </p:cNvPr>
            <p:cNvSpPr txBox="1"/>
            <p:nvPr/>
          </p:nvSpPr>
          <p:spPr>
            <a:xfrm>
              <a:off x="801638" y="2870724"/>
              <a:ext cx="2464252" cy="8720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Ghi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nhớ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kiến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thức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trong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bài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2244979C-3FC2-CFD9-1536-F80AD93A60A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>
              <a:off x="1513512" y="1965648"/>
              <a:ext cx="1261947" cy="709845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A90E10B1-E65B-22BA-9582-0FD90C054B30}"/>
              </a:ext>
            </a:extLst>
          </p:cNvPr>
          <p:cNvGrpSpPr/>
          <p:nvPr/>
        </p:nvGrpSpPr>
        <p:grpSpPr>
          <a:xfrm>
            <a:off x="5190221" y="2049974"/>
            <a:ext cx="3759570" cy="2209198"/>
            <a:chOff x="5502661" y="2074264"/>
            <a:chExt cx="3759570" cy="2209198"/>
          </a:xfrm>
        </p:grpSpPr>
        <p:sp>
          <p:nvSpPr>
            <p:cNvPr id="16" name="Hộp Văn bản 45">
              <a:extLst>
                <a:ext uri="{FF2B5EF4-FFF2-40B4-BE49-F238E27FC236}">
                  <a16:creationId xmlns:a16="http://schemas.microsoft.com/office/drawing/2014/main" id="{1C3FBF7C-01D0-B82B-2ED5-553ACFFA86E8}"/>
                </a:ext>
              </a:extLst>
            </p:cNvPr>
            <p:cNvSpPr txBox="1"/>
            <p:nvPr/>
          </p:nvSpPr>
          <p:spPr>
            <a:xfrm>
              <a:off x="5502661" y="2944634"/>
              <a:ext cx="3759570" cy="13388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lnSpc>
                  <a:spcPct val="150000"/>
                </a:lnSpc>
                <a:spcAft>
                  <a:spcPts val="600"/>
                </a:spcAft>
              </a:pPr>
              <a:r>
                <a:rPr kumimoji="0" lang="vi-VN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  <a:sym typeface="Arial"/>
                </a:rPr>
                <a:t>Chuẩn bị bài </a:t>
              </a:r>
              <a:r>
                <a:rPr kumimoji="0" lang="vi-VN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  <a:sym typeface="Arial"/>
                </a:rPr>
                <a:t>mới </a:t>
              </a:r>
              <a:r>
                <a:rPr lang="en-US" sz="1800" b="1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Bài 4. Vận dụng hằng đẳng thức vào phân tích đa thức thành nhân tử</a:t>
              </a:r>
              <a:endPara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endParaRP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2A0A6E58-45B0-1709-0FED-9CD5E5C2012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/>
          </p:blipFill>
          <p:spPr>
            <a:xfrm>
              <a:off x="6958919" y="2074264"/>
              <a:ext cx="491586" cy="49158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210260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0" name="Google Shape;2090;p71"/>
          <p:cNvSpPr/>
          <p:nvPr/>
        </p:nvSpPr>
        <p:spPr>
          <a:xfrm>
            <a:off x="7035700" y="447438"/>
            <a:ext cx="1153600" cy="321450"/>
          </a:xfrm>
          <a:custGeom>
            <a:avLst/>
            <a:gdLst/>
            <a:ahLst/>
            <a:cxnLst/>
            <a:rect l="l" t="t" r="r" b="b"/>
            <a:pathLst>
              <a:path w="46144" h="12858" extrusionOk="0">
                <a:moveTo>
                  <a:pt x="43926" y="479"/>
                </a:moveTo>
                <a:cubicBezTo>
                  <a:pt x="44509" y="479"/>
                  <a:pt x="44950" y="712"/>
                  <a:pt x="44942" y="1436"/>
                </a:cubicBezTo>
                <a:cubicBezTo>
                  <a:pt x="44942" y="2618"/>
                  <a:pt x="42913" y="3150"/>
                  <a:pt x="42046" y="3525"/>
                </a:cubicBezTo>
                <a:lnTo>
                  <a:pt x="39484" y="4687"/>
                </a:lnTo>
                <a:cubicBezTo>
                  <a:pt x="37613" y="5534"/>
                  <a:pt x="35741" y="6382"/>
                  <a:pt x="33869" y="7209"/>
                </a:cubicBezTo>
                <a:cubicBezTo>
                  <a:pt x="32372" y="7899"/>
                  <a:pt x="30835" y="8490"/>
                  <a:pt x="29239" y="8943"/>
                </a:cubicBezTo>
                <a:cubicBezTo>
                  <a:pt x="28171" y="9235"/>
                  <a:pt x="27162" y="9366"/>
                  <a:pt x="26159" y="9366"/>
                </a:cubicBezTo>
                <a:cubicBezTo>
                  <a:pt x="24998" y="9366"/>
                  <a:pt x="23845" y="9190"/>
                  <a:pt x="22619" y="8884"/>
                </a:cubicBezTo>
                <a:cubicBezTo>
                  <a:pt x="22143" y="8763"/>
                  <a:pt x="21680" y="8709"/>
                  <a:pt x="21228" y="8709"/>
                </a:cubicBezTo>
                <a:cubicBezTo>
                  <a:pt x="18660" y="8709"/>
                  <a:pt x="16412" y="10424"/>
                  <a:pt x="13950" y="11228"/>
                </a:cubicBezTo>
                <a:cubicBezTo>
                  <a:pt x="12176" y="11819"/>
                  <a:pt x="10324" y="12174"/>
                  <a:pt x="8433" y="12273"/>
                </a:cubicBezTo>
                <a:lnTo>
                  <a:pt x="7743" y="12312"/>
                </a:lnTo>
                <a:cubicBezTo>
                  <a:pt x="6758" y="11701"/>
                  <a:pt x="6660" y="11130"/>
                  <a:pt x="7448" y="10578"/>
                </a:cubicBezTo>
                <a:cubicBezTo>
                  <a:pt x="7743" y="10401"/>
                  <a:pt x="8058" y="10263"/>
                  <a:pt x="8374" y="10184"/>
                </a:cubicBezTo>
                <a:cubicBezTo>
                  <a:pt x="8886" y="10027"/>
                  <a:pt x="9457" y="9908"/>
                  <a:pt x="9911" y="9593"/>
                </a:cubicBezTo>
                <a:cubicBezTo>
                  <a:pt x="10305" y="9317"/>
                  <a:pt x="11073" y="8509"/>
                  <a:pt x="10600" y="8037"/>
                </a:cubicBezTo>
                <a:cubicBezTo>
                  <a:pt x="10408" y="7854"/>
                  <a:pt x="9980" y="7794"/>
                  <a:pt x="9523" y="7794"/>
                </a:cubicBezTo>
                <a:cubicBezTo>
                  <a:pt x="8992" y="7794"/>
                  <a:pt x="8423" y="7875"/>
                  <a:pt x="8137" y="7938"/>
                </a:cubicBezTo>
                <a:cubicBezTo>
                  <a:pt x="7448" y="8076"/>
                  <a:pt x="6916" y="8450"/>
                  <a:pt x="6305" y="8805"/>
                </a:cubicBezTo>
                <a:cubicBezTo>
                  <a:pt x="5341" y="9339"/>
                  <a:pt x="4241" y="9737"/>
                  <a:pt x="3138" y="9737"/>
                </a:cubicBezTo>
                <a:cubicBezTo>
                  <a:pt x="2978" y="9737"/>
                  <a:pt x="2819" y="9729"/>
                  <a:pt x="2660" y="9711"/>
                </a:cubicBezTo>
                <a:cubicBezTo>
                  <a:pt x="1517" y="9593"/>
                  <a:pt x="630" y="8174"/>
                  <a:pt x="1754" y="7465"/>
                </a:cubicBezTo>
                <a:cubicBezTo>
                  <a:pt x="2207" y="7170"/>
                  <a:pt x="2758" y="6933"/>
                  <a:pt x="3251" y="6677"/>
                </a:cubicBezTo>
                <a:cubicBezTo>
                  <a:pt x="4256" y="6106"/>
                  <a:pt x="5320" y="5613"/>
                  <a:pt x="6403" y="5219"/>
                </a:cubicBezTo>
                <a:cubicBezTo>
                  <a:pt x="8177" y="4687"/>
                  <a:pt x="9970" y="4155"/>
                  <a:pt x="11743" y="3643"/>
                </a:cubicBezTo>
                <a:cubicBezTo>
                  <a:pt x="13634" y="3111"/>
                  <a:pt x="15565" y="2441"/>
                  <a:pt x="17476" y="2008"/>
                </a:cubicBezTo>
                <a:cubicBezTo>
                  <a:pt x="17663" y="1967"/>
                  <a:pt x="17854" y="1947"/>
                  <a:pt x="18045" y="1947"/>
                </a:cubicBezTo>
                <a:cubicBezTo>
                  <a:pt x="18599" y="1947"/>
                  <a:pt x="19155" y="2113"/>
                  <a:pt x="19624" y="2421"/>
                </a:cubicBezTo>
                <a:cubicBezTo>
                  <a:pt x="19900" y="2579"/>
                  <a:pt x="19860" y="2658"/>
                  <a:pt x="20195" y="2796"/>
                </a:cubicBezTo>
                <a:cubicBezTo>
                  <a:pt x="20485" y="2918"/>
                  <a:pt x="20799" y="2993"/>
                  <a:pt x="21118" y="2993"/>
                </a:cubicBezTo>
                <a:cubicBezTo>
                  <a:pt x="21211" y="2993"/>
                  <a:pt x="21304" y="2986"/>
                  <a:pt x="21397" y="2973"/>
                </a:cubicBezTo>
                <a:cubicBezTo>
                  <a:pt x="21969" y="2914"/>
                  <a:pt x="22520" y="2776"/>
                  <a:pt x="23052" y="2599"/>
                </a:cubicBezTo>
                <a:cubicBezTo>
                  <a:pt x="23960" y="2334"/>
                  <a:pt x="25250" y="1669"/>
                  <a:pt x="26224" y="1669"/>
                </a:cubicBezTo>
                <a:cubicBezTo>
                  <a:pt x="26264" y="1669"/>
                  <a:pt x="26304" y="1670"/>
                  <a:pt x="26343" y="1673"/>
                </a:cubicBezTo>
                <a:cubicBezTo>
                  <a:pt x="28096" y="1791"/>
                  <a:pt x="27643" y="2717"/>
                  <a:pt x="28293" y="3584"/>
                </a:cubicBezTo>
                <a:cubicBezTo>
                  <a:pt x="28608" y="3958"/>
                  <a:pt x="29003" y="4234"/>
                  <a:pt x="29456" y="4411"/>
                </a:cubicBezTo>
                <a:cubicBezTo>
                  <a:pt x="29840" y="4552"/>
                  <a:pt x="30230" y="4609"/>
                  <a:pt x="30621" y="4609"/>
                </a:cubicBezTo>
                <a:cubicBezTo>
                  <a:pt x="31654" y="4609"/>
                  <a:pt x="32695" y="4208"/>
                  <a:pt x="33652" y="3879"/>
                </a:cubicBezTo>
                <a:lnTo>
                  <a:pt x="38637" y="2145"/>
                </a:lnTo>
                <a:lnTo>
                  <a:pt x="41337" y="1200"/>
                </a:lnTo>
                <a:cubicBezTo>
                  <a:pt x="41768" y="1044"/>
                  <a:pt x="43018" y="479"/>
                  <a:pt x="43926" y="479"/>
                </a:cubicBezTo>
                <a:close/>
                <a:moveTo>
                  <a:pt x="43950" y="1"/>
                </a:moveTo>
                <a:cubicBezTo>
                  <a:pt x="43632" y="1"/>
                  <a:pt x="43311" y="49"/>
                  <a:pt x="43031" y="116"/>
                </a:cubicBezTo>
                <a:cubicBezTo>
                  <a:pt x="40844" y="609"/>
                  <a:pt x="38677" y="1594"/>
                  <a:pt x="36549" y="2323"/>
                </a:cubicBezTo>
                <a:lnTo>
                  <a:pt x="33377" y="3426"/>
                </a:lnTo>
                <a:cubicBezTo>
                  <a:pt x="32535" y="3720"/>
                  <a:pt x="31560" y="4120"/>
                  <a:pt x="30636" y="4120"/>
                </a:cubicBezTo>
                <a:cubicBezTo>
                  <a:pt x="30132" y="4120"/>
                  <a:pt x="29644" y="4002"/>
                  <a:pt x="29200" y="3682"/>
                </a:cubicBezTo>
                <a:cubicBezTo>
                  <a:pt x="28392" y="3111"/>
                  <a:pt x="28549" y="1948"/>
                  <a:pt x="27722" y="1416"/>
                </a:cubicBezTo>
                <a:cubicBezTo>
                  <a:pt x="27415" y="1230"/>
                  <a:pt x="27065" y="1166"/>
                  <a:pt x="26710" y="1166"/>
                </a:cubicBezTo>
                <a:cubicBezTo>
                  <a:pt x="26427" y="1166"/>
                  <a:pt x="26141" y="1206"/>
                  <a:pt x="25870" y="1259"/>
                </a:cubicBezTo>
                <a:cubicBezTo>
                  <a:pt x="24826" y="1456"/>
                  <a:pt x="23801" y="1850"/>
                  <a:pt x="22776" y="2145"/>
                </a:cubicBezTo>
                <a:cubicBezTo>
                  <a:pt x="22216" y="2304"/>
                  <a:pt x="21729" y="2463"/>
                  <a:pt x="21248" y="2463"/>
                </a:cubicBezTo>
                <a:cubicBezTo>
                  <a:pt x="20834" y="2463"/>
                  <a:pt x="20426" y="2345"/>
                  <a:pt x="19979" y="2008"/>
                </a:cubicBezTo>
                <a:cubicBezTo>
                  <a:pt x="19742" y="1791"/>
                  <a:pt x="19486" y="1594"/>
                  <a:pt x="19210" y="1416"/>
                </a:cubicBezTo>
                <a:cubicBezTo>
                  <a:pt x="18965" y="1314"/>
                  <a:pt x="18729" y="1273"/>
                  <a:pt x="18497" y="1273"/>
                </a:cubicBezTo>
                <a:cubicBezTo>
                  <a:pt x="18060" y="1273"/>
                  <a:pt x="17639" y="1419"/>
                  <a:pt x="17201" y="1574"/>
                </a:cubicBezTo>
                <a:cubicBezTo>
                  <a:pt x="16038" y="1968"/>
                  <a:pt x="14876" y="2264"/>
                  <a:pt x="13693" y="2579"/>
                </a:cubicBezTo>
                <a:cubicBezTo>
                  <a:pt x="11189" y="3239"/>
                  <a:pt x="8723" y="3995"/>
                  <a:pt x="6238" y="4752"/>
                </a:cubicBezTo>
                <a:lnTo>
                  <a:pt x="6238" y="4752"/>
                </a:lnTo>
                <a:cubicBezTo>
                  <a:pt x="6233" y="4752"/>
                  <a:pt x="6228" y="4751"/>
                  <a:pt x="6223" y="4751"/>
                </a:cubicBezTo>
                <a:cubicBezTo>
                  <a:pt x="6191" y="4751"/>
                  <a:pt x="6159" y="4756"/>
                  <a:pt x="6128" y="4766"/>
                </a:cubicBezTo>
                <a:cubicBezTo>
                  <a:pt x="5261" y="5061"/>
                  <a:pt x="4433" y="5436"/>
                  <a:pt x="3625" y="5869"/>
                </a:cubicBezTo>
                <a:cubicBezTo>
                  <a:pt x="2758" y="6303"/>
                  <a:pt x="1714" y="6677"/>
                  <a:pt x="985" y="7288"/>
                </a:cubicBezTo>
                <a:cubicBezTo>
                  <a:pt x="0" y="8115"/>
                  <a:pt x="414" y="9376"/>
                  <a:pt x="1458" y="9908"/>
                </a:cubicBezTo>
                <a:cubicBezTo>
                  <a:pt x="1935" y="10143"/>
                  <a:pt x="2478" y="10239"/>
                  <a:pt x="3038" y="10239"/>
                </a:cubicBezTo>
                <a:cubicBezTo>
                  <a:pt x="4029" y="10239"/>
                  <a:pt x="5073" y="9938"/>
                  <a:pt x="5891" y="9573"/>
                </a:cubicBezTo>
                <a:cubicBezTo>
                  <a:pt x="6837" y="9140"/>
                  <a:pt x="7645" y="8431"/>
                  <a:pt x="8728" y="8332"/>
                </a:cubicBezTo>
                <a:cubicBezTo>
                  <a:pt x="8821" y="8327"/>
                  <a:pt x="8953" y="8323"/>
                  <a:pt x="9098" y="8323"/>
                </a:cubicBezTo>
                <a:cubicBezTo>
                  <a:pt x="9508" y="8323"/>
                  <a:pt x="10024" y="8354"/>
                  <a:pt x="10068" y="8470"/>
                </a:cubicBezTo>
                <a:cubicBezTo>
                  <a:pt x="10364" y="9120"/>
                  <a:pt x="7034" y="10086"/>
                  <a:pt x="6640" y="10559"/>
                </a:cubicBezTo>
                <a:cubicBezTo>
                  <a:pt x="5931" y="11425"/>
                  <a:pt x="6226" y="12489"/>
                  <a:pt x="7329" y="12746"/>
                </a:cubicBezTo>
                <a:cubicBezTo>
                  <a:pt x="7674" y="12824"/>
                  <a:pt x="8046" y="12857"/>
                  <a:pt x="8433" y="12857"/>
                </a:cubicBezTo>
                <a:cubicBezTo>
                  <a:pt x="9797" y="12857"/>
                  <a:pt x="11349" y="12446"/>
                  <a:pt x="12531" y="12154"/>
                </a:cubicBezTo>
                <a:cubicBezTo>
                  <a:pt x="14698" y="11622"/>
                  <a:pt x="16590" y="10696"/>
                  <a:pt x="18599" y="9790"/>
                </a:cubicBezTo>
                <a:cubicBezTo>
                  <a:pt x="19454" y="9403"/>
                  <a:pt x="20273" y="9178"/>
                  <a:pt x="21135" y="9178"/>
                </a:cubicBezTo>
                <a:cubicBezTo>
                  <a:pt x="21545" y="9178"/>
                  <a:pt x="21964" y="9229"/>
                  <a:pt x="22402" y="9337"/>
                </a:cubicBezTo>
                <a:cubicBezTo>
                  <a:pt x="23368" y="9593"/>
                  <a:pt x="24274" y="9849"/>
                  <a:pt x="25259" y="9908"/>
                </a:cubicBezTo>
                <a:cubicBezTo>
                  <a:pt x="25470" y="9922"/>
                  <a:pt x="25681" y="9928"/>
                  <a:pt x="25891" y="9928"/>
                </a:cubicBezTo>
                <a:cubicBezTo>
                  <a:pt x="27567" y="9928"/>
                  <a:pt x="29220" y="9527"/>
                  <a:pt x="30796" y="9002"/>
                </a:cubicBezTo>
                <a:cubicBezTo>
                  <a:pt x="35110" y="7524"/>
                  <a:pt x="39268" y="5357"/>
                  <a:pt x="43425" y="3505"/>
                </a:cubicBezTo>
                <a:cubicBezTo>
                  <a:pt x="44410" y="3052"/>
                  <a:pt x="46144" y="2165"/>
                  <a:pt x="45474" y="786"/>
                </a:cubicBezTo>
                <a:cubicBezTo>
                  <a:pt x="45187" y="186"/>
                  <a:pt x="44573" y="1"/>
                  <a:pt x="4395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1" name="Google Shape;2091;p71"/>
          <p:cNvSpPr/>
          <p:nvPr/>
        </p:nvSpPr>
        <p:spPr>
          <a:xfrm rot="10800000" flipH="1">
            <a:off x="0" y="2569757"/>
            <a:ext cx="2216498" cy="2573744"/>
          </a:xfrm>
          <a:custGeom>
            <a:avLst/>
            <a:gdLst/>
            <a:ahLst/>
            <a:cxnLst/>
            <a:rect l="l" t="t" r="r" b="b"/>
            <a:pathLst>
              <a:path w="82413" h="95696" extrusionOk="0">
                <a:moveTo>
                  <a:pt x="0" y="0"/>
                </a:moveTo>
                <a:lnTo>
                  <a:pt x="0" y="70492"/>
                </a:lnTo>
                <a:cubicBezTo>
                  <a:pt x="10133" y="86005"/>
                  <a:pt x="25239" y="95695"/>
                  <a:pt x="40079" y="95695"/>
                </a:cubicBezTo>
                <a:cubicBezTo>
                  <a:pt x="43020" y="95695"/>
                  <a:pt x="45950" y="95315"/>
                  <a:pt x="48829" y="94524"/>
                </a:cubicBezTo>
                <a:cubicBezTo>
                  <a:pt x="71478" y="88299"/>
                  <a:pt x="82412" y="59013"/>
                  <a:pt x="73244" y="29109"/>
                </a:cubicBezTo>
                <a:cubicBezTo>
                  <a:pt x="69683" y="17513"/>
                  <a:pt x="63619" y="7520"/>
                  <a:pt x="56217" y="0"/>
                </a:cubicBezTo>
                <a:close/>
              </a:path>
            </a:pathLst>
          </a:custGeom>
          <a:solidFill>
            <a:srgbClr val="8DCED4">
              <a:alpha val="6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2" name="Google Shape;2092;p71"/>
          <p:cNvSpPr/>
          <p:nvPr/>
        </p:nvSpPr>
        <p:spPr>
          <a:xfrm rot="599051">
            <a:off x="8342926" y="1333325"/>
            <a:ext cx="1059551" cy="1802665"/>
          </a:xfrm>
          <a:custGeom>
            <a:avLst/>
            <a:gdLst/>
            <a:ahLst/>
            <a:cxnLst/>
            <a:rect l="l" t="t" r="r" b="b"/>
            <a:pathLst>
              <a:path w="37994" h="64641" extrusionOk="0">
                <a:moveTo>
                  <a:pt x="28427" y="1"/>
                </a:moveTo>
                <a:lnTo>
                  <a:pt x="28621" y="2438"/>
                </a:lnTo>
                <a:lnTo>
                  <a:pt x="28621" y="2438"/>
                </a:lnTo>
                <a:cubicBezTo>
                  <a:pt x="28634" y="1631"/>
                  <a:pt x="28573" y="817"/>
                  <a:pt x="28427" y="1"/>
                </a:cubicBezTo>
                <a:close/>
                <a:moveTo>
                  <a:pt x="28621" y="2438"/>
                </a:moveTo>
                <a:lnTo>
                  <a:pt x="28621" y="2438"/>
                </a:lnTo>
                <a:cubicBezTo>
                  <a:pt x="28537" y="7654"/>
                  <a:pt x="25336" y="12571"/>
                  <a:pt x="21547" y="15995"/>
                </a:cubicBezTo>
                <a:cubicBezTo>
                  <a:pt x="17141" y="19948"/>
                  <a:pt x="11830" y="22664"/>
                  <a:pt x="7545" y="26738"/>
                </a:cubicBezTo>
                <a:cubicBezTo>
                  <a:pt x="3259" y="30842"/>
                  <a:pt x="0" y="37119"/>
                  <a:pt x="1569" y="43094"/>
                </a:cubicBezTo>
                <a:cubicBezTo>
                  <a:pt x="2897" y="48043"/>
                  <a:pt x="7213" y="51543"/>
                  <a:pt x="11739" y="53354"/>
                </a:cubicBezTo>
                <a:cubicBezTo>
                  <a:pt x="16236" y="55164"/>
                  <a:pt x="21094" y="55677"/>
                  <a:pt x="25772" y="56945"/>
                </a:cubicBezTo>
                <a:cubicBezTo>
                  <a:pt x="30449" y="58212"/>
                  <a:pt x="35187" y="60415"/>
                  <a:pt x="37993" y="64640"/>
                </a:cubicBezTo>
                <a:cubicBezTo>
                  <a:pt x="33255" y="44512"/>
                  <a:pt x="28457" y="24082"/>
                  <a:pt x="28699" y="3411"/>
                </a:cubicBezTo>
                <a:lnTo>
                  <a:pt x="28621" y="2438"/>
                </a:lnTo>
                <a:close/>
              </a:path>
            </a:pathLst>
          </a:custGeom>
          <a:solidFill>
            <a:srgbClr val="FE8F86">
              <a:alpha val="6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93" name="Google Shape;2093;p71"/>
          <p:cNvGrpSpPr/>
          <p:nvPr/>
        </p:nvGrpSpPr>
        <p:grpSpPr>
          <a:xfrm>
            <a:off x="7531886" y="429961"/>
            <a:ext cx="1356047" cy="813604"/>
            <a:chOff x="6798725" y="2381225"/>
            <a:chExt cx="560350" cy="336200"/>
          </a:xfrm>
        </p:grpSpPr>
        <p:sp>
          <p:nvSpPr>
            <p:cNvPr id="2094" name="Google Shape;2094;p71"/>
            <p:cNvSpPr/>
            <p:nvPr/>
          </p:nvSpPr>
          <p:spPr>
            <a:xfrm>
              <a:off x="6900275" y="2381225"/>
              <a:ext cx="356900" cy="336200"/>
            </a:xfrm>
            <a:custGeom>
              <a:avLst/>
              <a:gdLst/>
              <a:ahLst/>
              <a:cxnLst/>
              <a:rect l="l" t="t" r="r" b="b"/>
              <a:pathLst>
                <a:path w="14276" h="13448" extrusionOk="0">
                  <a:moveTo>
                    <a:pt x="7153" y="1"/>
                  </a:moveTo>
                  <a:cubicBezTo>
                    <a:pt x="6861" y="1"/>
                    <a:pt x="6566" y="20"/>
                    <a:pt x="6269" y="59"/>
                  </a:cubicBezTo>
                  <a:cubicBezTo>
                    <a:pt x="2590" y="530"/>
                    <a:pt x="0" y="3900"/>
                    <a:pt x="471" y="7594"/>
                  </a:cubicBezTo>
                  <a:cubicBezTo>
                    <a:pt x="918" y="10982"/>
                    <a:pt x="3813" y="13447"/>
                    <a:pt x="7142" y="13447"/>
                  </a:cubicBezTo>
                  <a:cubicBezTo>
                    <a:pt x="7427" y="13447"/>
                    <a:pt x="7716" y="13429"/>
                    <a:pt x="8006" y="13392"/>
                  </a:cubicBezTo>
                  <a:cubicBezTo>
                    <a:pt x="11685" y="12906"/>
                    <a:pt x="14275" y="9536"/>
                    <a:pt x="13804" y="5857"/>
                  </a:cubicBezTo>
                  <a:cubicBezTo>
                    <a:pt x="13358" y="2475"/>
                    <a:pt x="10474" y="1"/>
                    <a:pt x="715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5" name="Google Shape;2095;p71"/>
            <p:cNvSpPr/>
            <p:nvPr/>
          </p:nvSpPr>
          <p:spPr>
            <a:xfrm>
              <a:off x="6798725" y="2421125"/>
              <a:ext cx="560350" cy="258375"/>
            </a:xfrm>
            <a:custGeom>
              <a:avLst/>
              <a:gdLst/>
              <a:ahLst/>
              <a:cxnLst/>
              <a:rect l="l" t="t" r="r" b="b"/>
              <a:pathLst>
                <a:path w="22414" h="10335" extrusionOk="0">
                  <a:moveTo>
                    <a:pt x="18578" y="0"/>
                  </a:moveTo>
                  <a:cubicBezTo>
                    <a:pt x="17765" y="0"/>
                    <a:pt x="16829" y="87"/>
                    <a:pt x="15806" y="258"/>
                  </a:cubicBezTo>
                  <a:cubicBezTo>
                    <a:pt x="15865" y="303"/>
                    <a:pt x="15909" y="361"/>
                    <a:pt x="15968" y="406"/>
                  </a:cubicBezTo>
                  <a:cubicBezTo>
                    <a:pt x="16298" y="377"/>
                    <a:pt x="16612" y="363"/>
                    <a:pt x="16906" y="363"/>
                  </a:cubicBezTo>
                  <a:cubicBezTo>
                    <a:pt x="18273" y="363"/>
                    <a:pt x="19211" y="673"/>
                    <a:pt x="19441" y="1303"/>
                  </a:cubicBezTo>
                  <a:cubicBezTo>
                    <a:pt x="20000" y="2760"/>
                    <a:pt x="16586" y="5380"/>
                    <a:pt x="11847" y="7175"/>
                  </a:cubicBezTo>
                  <a:cubicBezTo>
                    <a:pt x="9156" y="8186"/>
                    <a:pt x="6608" y="8713"/>
                    <a:pt x="4808" y="8713"/>
                  </a:cubicBezTo>
                  <a:cubicBezTo>
                    <a:pt x="3438" y="8713"/>
                    <a:pt x="2502" y="8408"/>
                    <a:pt x="2267" y="7778"/>
                  </a:cubicBezTo>
                  <a:cubicBezTo>
                    <a:pt x="1958" y="6984"/>
                    <a:pt x="2855" y="5821"/>
                    <a:pt x="4504" y="4644"/>
                  </a:cubicBezTo>
                  <a:cubicBezTo>
                    <a:pt x="4504" y="4585"/>
                    <a:pt x="4518" y="4511"/>
                    <a:pt x="4518" y="4453"/>
                  </a:cubicBezTo>
                  <a:lnTo>
                    <a:pt x="4518" y="4453"/>
                  </a:lnTo>
                  <a:cubicBezTo>
                    <a:pt x="1663" y="6174"/>
                    <a:pt x="0" y="7984"/>
                    <a:pt x="442" y="9177"/>
                  </a:cubicBezTo>
                  <a:cubicBezTo>
                    <a:pt x="742" y="9955"/>
                    <a:pt x="1909" y="10335"/>
                    <a:pt x="3614" y="10335"/>
                  </a:cubicBezTo>
                  <a:cubicBezTo>
                    <a:pt x="5844" y="10335"/>
                    <a:pt x="8991" y="9685"/>
                    <a:pt x="12318" y="8426"/>
                  </a:cubicBezTo>
                  <a:cubicBezTo>
                    <a:pt x="18205" y="6204"/>
                    <a:pt x="22414" y="2951"/>
                    <a:pt x="21737" y="1156"/>
                  </a:cubicBezTo>
                  <a:cubicBezTo>
                    <a:pt x="21438" y="379"/>
                    <a:pt x="20277" y="0"/>
                    <a:pt x="1857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96" name="Google Shape;2096;p71"/>
          <p:cNvSpPr/>
          <p:nvPr/>
        </p:nvSpPr>
        <p:spPr>
          <a:xfrm>
            <a:off x="8441438" y="3001113"/>
            <a:ext cx="283484" cy="360463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7" name="Google Shape;2097;p71"/>
          <p:cNvSpPr/>
          <p:nvPr/>
        </p:nvSpPr>
        <p:spPr>
          <a:xfrm>
            <a:off x="7110175" y="108121"/>
            <a:ext cx="192795" cy="245160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8" name="Google Shape;2098;p71"/>
          <p:cNvSpPr/>
          <p:nvPr/>
        </p:nvSpPr>
        <p:spPr>
          <a:xfrm>
            <a:off x="1350625" y="4499763"/>
            <a:ext cx="283484" cy="360463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9" name="Google Shape;2099;p71"/>
          <p:cNvSpPr/>
          <p:nvPr/>
        </p:nvSpPr>
        <p:spPr>
          <a:xfrm>
            <a:off x="903713" y="4035988"/>
            <a:ext cx="1272350" cy="347275"/>
          </a:xfrm>
          <a:custGeom>
            <a:avLst/>
            <a:gdLst/>
            <a:ahLst/>
            <a:cxnLst/>
            <a:rect l="l" t="t" r="r" b="b"/>
            <a:pathLst>
              <a:path w="50894" h="13891" extrusionOk="0">
                <a:moveTo>
                  <a:pt x="47961" y="461"/>
                </a:moveTo>
                <a:cubicBezTo>
                  <a:pt x="48959" y="461"/>
                  <a:pt x="50307" y="1231"/>
                  <a:pt x="49593" y="2377"/>
                </a:cubicBezTo>
                <a:cubicBezTo>
                  <a:pt x="49317" y="2752"/>
                  <a:pt x="48923" y="3047"/>
                  <a:pt x="48490" y="3224"/>
                </a:cubicBezTo>
                <a:cubicBezTo>
                  <a:pt x="46756" y="4012"/>
                  <a:pt x="44588" y="4210"/>
                  <a:pt x="42756" y="4623"/>
                </a:cubicBezTo>
                <a:cubicBezTo>
                  <a:pt x="41416" y="4919"/>
                  <a:pt x="38599" y="4998"/>
                  <a:pt x="37909" y="6436"/>
                </a:cubicBezTo>
                <a:cubicBezTo>
                  <a:pt x="37732" y="6771"/>
                  <a:pt x="37712" y="7165"/>
                  <a:pt x="37850" y="7520"/>
                </a:cubicBezTo>
                <a:cubicBezTo>
                  <a:pt x="37909" y="7717"/>
                  <a:pt x="38027" y="7874"/>
                  <a:pt x="38185" y="8012"/>
                </a:cubicBezTo>
                <a:cubicBezTo>
                  <a:pt x="38658" y="8505"/>
                  <a:pt x="38855" y="8308"/>
                  <a:pt x="38894" y="9155"/>
                </a:cubicBezTo>
                <a:cubicBezTo>
                  <a:pt x="38934" y="9982"/>
                  <a:pt x="38658" y="10160"/>
                  <a:pt x="37830" y="10376"/>
                </a:cubicBezTo>
                <a:cubicBezTo>
                  <a:pt x="37377" y="10475"/>
                  <a:pt x="36904" y="10554"/>
                  <a:pt x="36451" y="10613"/>
                </a:cubicBezTo>
                <a:lnTo>
                  <a:pt x="33082" y="11125"/>
                </a:lnTo>
                <a:lnTo>
                  <a:pt x="25378" y="12307"/>
                </a:lnTo>
                <a:lnTo>
                  <a:pt x="21556" y="12898"/>
                </a:lnTo>
                <a:cubicBezTo>
                  <a:pt x="20949" y="12994"/>
                  <a:pt x="19423" y="13377"/>
                  <a:pt x="18141" y="13377"/>
                </a:cubicBezTo>
                <a:cubicBezTo>
                  <a:pt x="17050" y="13377"/>
                  <a:pt x="16136" y="13100"/>
                  <a:pt x="16118" y="12130"/>
                </a:cubicBezTo>
                <a:cubicBezTo>
                  <a:pt x="16118" y="12126"/>
                  <a:pt x="16118" y="12122"/>
                  <a:pt x="16117" y="12117"/>
                </a:cubicBezTo>
                <a:lnTo>
                  <a:pt x="16117" y="12117"/>
                </a:lnTo>
                <a:cubicBezTo>
                  <a:pt x="16433" y="11003"/>
                  <a:pt x="17377" y="11375"/>
                  <a:pt x="18226" y="11086"/>
                </a:cubicBezTo>
                <a:cubicBezTo>
                  <a:pt x="18699" y="10928"/>
                  <a:pt x="18679" y="10830"/>
                  <a:pt x="19014" y="10514"/>
                </a:cubicBezTo>
                <a:cubicBezTo>
                  <a:pt x="19290" y="10239"/>
                  <a:pt x="19625" y="10160"/>
                  <a:pt x="19940" y="9923"/>
                </a:cubicBezTo>
                <a:cubicBezTo>
                  <a:pt x="20689" y="9352"/>
                  <a:pt x="20374" y="8524"/>
                  <a:pt x="19566" y="8229"/>
                </a:cubicBezTo>
                <a:cubicBezTo>
                  <a:pt x="19386" y="8163"/>
                  <a:pt x="19196" y="8136"/>
                  <a:pt x="19001" y="8136"/>
                </a:cubicBezTo>
                <a:cubicBezTo>
                  <a:pt x="18322" y="8136"/>
                  <a:pt x="17582" y="8461"/>
                  <a:pt x="16985" y="8584"/>
                </a:cubicBezTo>
                <a:cubicBezTo>
                  <a:pt x="15822" y="8820"/>
                  <a:pt x="14660" y="9037"/>
                  <a:pt x="13478" y="9194"/>
                </a:cubicBezTo>
                <a:cubicBezTo>
                  <a:pt x="11188" y="9529"/>
                  <a:pt x="8882" y="9689"/>
                  <a:pt x="6574" y="9689"/>
                </a:cubicBezTo>
                <a:cubicBezTo>
                  <a:pt x="6439" y="9689"/>
                  <a:pt x="6303" y="9688"/>
                  <a:pt x="6168" y="9687"/>
                </a:cubicBezTo>
                <a:cubicBezTo>
                  <a:pt x="5776" y="9687"/>
                  <a:pt x="5354" y="9699"/>
                  <a:pt x="4926" y="9699"/>
                </a:cubicBezTo>
                <a:cubicBezTo>
                  <a:pt x="3997" y="9699"/>
                  <a:pt x="3035" y="9643"/>
                  <a:pt x="2267" y="9293"/>
                </a:cubicBezTo>
                <a:cubicBezTo>
                  <a:pt x="533" y="8505"/>
                  <a:pt x="40" y="6574"/>
                  <a:pt x="1656" y="5411"/>
                </a:cubicBezTo>
                <a:cubicBezTo>
                  <a:pt x="2621" y="4702"/>
                  <a:pt x="3882" y="4663"/>
                  <a:pt x="5025" y="4604"/>
                </a:cubicBezTo>
                <a:cubicBezTo>
                  <a:pt x="6286" y="4505"/>
                  <a:pt x="7547" y="4426"/>
                  <a:pt x="8828" y="4328"/>
                </a:cubicBezTo>
                <a:cubicBezTo>
                  <a:pt x="13359" y="3914"/>
                  <a:pt x="17871" y="3264"/>
                  <a:pt x="22324" y="2377"/>
                </a:cubicBezTo>
                <a:cubicBezTo>
                  <a:pt x="23566" y="2141"/>
                  <a:pt x="24807" y="1865"/>
                  <a:pt x="26048" y="1569"/>
                </a:cubicBezTo>
                <a:cubicBezTo>
                  <a:pt x="27113" y="1333"/>
                  <a:pt x="28467" y="835"/>
                  <a:pt x="29627" y="835"/>
                </a:cubicBezTo>
                <a:cubicBezTo>
                  <a:pt x="29819" y="835"/>
                  <a:pt x="30006" y="849"/>
                  <a:pt x="30186" y="880"/>
                </a:cubicBezTo>
                <a:cubicBezTo>
                  <a:pt x="30796" y="998"/>
                  <a:pt x="32274" y="683"/>
                  <a:pt x="31939" y="2062"/>
                </a:cubicBezTo>
                <a:cubicBezTo>
                  <a:pt x="31841" y="2456"/>
                  <a:pt x="31328" y="2811"/>
                  <a:pt x="30993" y="2949"/>
                </a:cubicBezTo>
                <a:cubicBezTo>
                  <a:pt x="30540" y="3086"/>
                  <a:pt x="30087" y="3185"/>
                  <a:pt x="29614" y="3264"/>
                </a:cubicBezTo>
                <a:cubicBezTo>
                  <a:pt x="28885" y="3441"/>
                  <a:pt x="28274" y="3756"/>
                  <a:pt x="27999" y="4485"/>
                </a:cubicBezTo>
                <a:cubicBezTo>
                  <a:pt x="27940" y="4604"/>
                  <a:pt x="28117" y="4761"/>
                  <a:pt x="28196" y="4820"/>
                </a:cubicBezTo>
                <a:cubicBezTo>
                  <a:pt x="28961" y="5354"/>
                  <a:pt x="29784" y="5564"/>
                  <a:pt x="30650" y="5564"/>
                </a:cubicBezTo>
                <a:cubicBezTo>
                  <a:pt x="31032" y="5564"/>
                  <a:pt x="31423" y="5523"/>
                  <a:pt x="31821" y="5451"/>
                </a:cubicBezTo>
                <a:cubicBezTo>
                  <a:pt x="33949" y="5057"/>
                  <a:pt x="36018" y="4170"/>
                  <a:pt x="38067" y="3500"/>
                </a:cubicBezTo>
                <a:lnTo>
                  <a:pt x="44608" y="1372"/>
                </a:lnTo>
                <a:cubicBezTo>
                  <a:pt x="45652" y="1037"/>
                  <a:pt x="46736" y="545"/>
                  <a:pt x="47820" y="466"/>
                </a:cubicBezTo>
                <a:cubicBezTo>
                  <a:pt x="47866" y="462"/>
                  <a:pt x="47913" y="461"/>
                  <a:pt x="47961" y="461"/>
                </a:cubicBezTo>
                <a:close/>
                <a:moveTo>
                  <a:pt x="47887" y="1"/>
                </a:moveTo>
                <a:cubicBezTo>
                  <a:pt x="47346" y="1"/>
                  <a:pt x="46785" y="115"/>
                  <a:pt x="46263" y="269"/>
                </a:cubicBezTo>
                <a:cubicBezTo>
                  <a:pt x="43308" y="1136"/>
                  <a:pt x="40392" y="2180"/>
                  <a:pt x="37456" y="3126"/>
                </a:cubicBezTo>
                <a:cubicBezTo>
                  <a:pt x="35939" y="3618"/>
                  <a:pt x="34422" y="4150"/>
                  <a:pt x="32905" y="4604"/>
                </a:cubicBezTo>
                <a:cubicBezTo>
                  <a:pt x="32057" y="4864"/>
                  <a:pt x="31161" y="5107"/>
                  <a:pt x="30294" y="5107"/>
                </a:cubicBezTo>
                <a:cubicBezTo>
                  <a:pt x="29690" y="5107"/>
                  <a:pt x="29099" y="4990"/>
                  <a:pt x="28548" y="4678"/>
                </a:cubicBezTo>
                <a:lnTo>
                  <a:pt x="28548" y="4678"/>
                </a:lnTo>
                <a:cubicBezTo>
                  <a:pt x="29329" y="3332"/>
                  <a:pt x="32773" y="3918"/>
                  <a:pt x="32412" y="1944"/>
                </a:cubicBezTo>
                <a:cubicBezTo>
                  <a:pt x="32213" y="702"/>
                  <a:pt x="30749" y="420"/>
                  <a:pt x="29620" y="420"/>
                </a:cubicBezTo>
                <a:cubicBezTo>
                  <a:pt x="29405" y="420"/>
                  <a:pt x="29203" y="431"/>
                  <a:pt x="29023" y="446"/>
                </a:cubicBezTo>
                <a:cubicBezTo>
                  <a:pt x="26501" y="663"/>
                  <a:pt x="23960" y="1530"/>
                  <a:pt x="21477" y="2023"/>
                </a:cubicBezTo>
                <a:cubicBezTo>
                  <a:pt x="18738" y="2554"/>
                  <a:pt x="16000" y="2988"/>
                  <a:pt x="13222" y="3343"/>
                </a:cubicBezTo>
                <a:cubicBezTo>
                  <a:pt x="10404" y="3697"/>
                  <a:pt x="7567" y="3953"/>
                  <a:pt x="4730" y="4131"/>
                </a:cubicBezTo>
                <a:cubicBezTo>
                  <a:pt x="2996" y="4229"/>
                  <a:pt x="277" y="4544"/>
                  <a:pt x="99" y="6791"/>
                </a:cubicBezTo>
                <a:cubicBezTo>
                  <a:pt x="1" y="8150"/>
                  <a:pt x="1163" y="9253"/>
                  <a:pt x="2346" y="9726"/>
                </a:cubicBezTo>
                <a:cubicBezTo>
                  <a:pt x="3420" y="10144"/>
                  <a:pt x="4676" y="10266"/>
                  <a:pt x="5943" y="10266"/>
                </a:cubicBezTo>
                <a:cubicBezTo>
                  <a:pt x="7184" y="10266"/>
                  <a:pt x="8435" y="10149"/>
                  <a:pt x="9537" y="10081"/>
                </a:cubicBezTo>
                <a:cubicBezTo>
                  <a:pt x="10897" y="10002"/>
                  <a:pt x="12256" y="9884"/>
                  <a:pt x="13616" y="9687"/>
                </a:cubicBezTo>
                <a:cubicBezTo>
                  <a:pt x="15172" y="9490"/>
                  <a:pt x="16748" y="8958"/>
                  <a:pt x="18285" y="8840"/>
                </a:cubicBezTo>
                <a:lnTo>
                  <a:pt x="18758" y="8721"/>
                </a:lnTo>
                <a:lnTo>
                  <a:pt x="19743" y="9293"/>
                </a:lnTo>
                <a:cubicBezTo>
                  <a:pt x="19763" y="9588"/>
                  <a:pt x="19073" y="9608"/>
                  <a:pt x="18896" y="9746"/>
                </a:cubicBezTo>
                <a:cubicBezTo>
                  <a:pt x="18187" y="10298"/>
                  <a:pt x="18108" y="10554"/>
                  <a:pt x="17142" y="10692"/>
                </a:cubicBezTo>
                <a:cubicBezTo>
                  <a:pt x="16354" y="10810"/>
                  <a:pt x="15822" y="11007"/>
                  <a:pt x="15606" y="11834"/>
                </a:cubicBezTo>
                <a:cubicBezTo>
                  <a:pt x="15599" y="11866"/>
                  <a:pt x="15608" y="11903"/>
                  <a:pt x="15627" y="11942"/>
                </a:cubicBezTo>
                <a:lnTo>
                  <a:pt x="15627" y="11942"/>
                </a:lnTo>
                <a:cubicBezTo>
                  <a:pt x="15687" y="13288"/>
                  <a:pt x="16980" y="13890"/>
                  <a:pt x="18200" y="13890"/>
                </a:cubicBezTo>
                <a:cubicBezTo>
                  <a:pt x="18275" y="13890"/>
                  <a:pt x="18349" y="13888"/>
                  <a:pt x="18423" y="13884"/>
                </a:cubicBezTo>
                <a:cubicBezTo>
                  <a:pt x="21103" y="13726"/>
                  <a:pt x="23841" y="13076"/>
                  <a:pt x="26501" y="12682"/>
                </a:cubicBezTo>
                <a:lnTo>
                  <a:pt x="34678" y="11421"/>
                </a:lnTo>
                <a:cubicBezTo>
                  <a:pt x="35880" y="11224"/>
                  <a:pt x="37200" y="11165"/>
                  <a:pt x="38362" y="10810"/>
                </a:cubicBezTo>
                <a:cubicBezTo>
                  <a:pt x="39032" y="10613"/>
                  <a:pt x="39702" y="10140"/>
                  <a:pt x="39682" y="9372"/>
                </a:cubicBezTo>
                <a:cubicBezTo>
                  <a:pt x="39682" y="8781"/>
                  <a:pt x="39269" y="8603"/>
                  <a:pt x="38934" y="8209"/>
                </a:cubicBezTo>
                <a:cubicBezTo>
                  <a:pt x="38382" y="7579"/>
                  <a:pt x="38047" y="7047"/>
                  <a:pt x="38737" y="6377"/>
                </a:cubicBezTo>
                <a:cubicBezTo>
                  <a:pt x="39269" y="5865"/>
                  <a:pt x="40175" y="5766"/>
                  <a:pt x="40845" y="5608"/>
                </a:cubicBezTo>
                <a:cubicBezTo>
                  <a:pt x="43308" y="5057"/>
                  <a:pt x="45889" y="4663"/>
                  <a:pt x="48293" y="3914"/>
                </a:cubicBezTo>
                <a:cubicBezTo>
                  <a:pt x="49494" y="3520"/>
                  <a:pt x="50893" y="2515"/>
                  <a:pt x="50046" y="1136"/>
                </a:cubicBezTo>
                <a:cubicBezTo>
                  <a:pt x="49529" y="282"/>
                  <a:pt x="48733" y="1"/>
                  <a:pt x="4788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0" name="Google Shape;2100;p71"/>
          <p:cNvSpPr/>
          <p:nvPr/>
        </p:nvSpPr>
        <p:spPr>
          <a:xfrm>
            <a:off x="257575" y="2238396"/>
            <a:ext cx="192795" cy="245160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1" name="Google Shape;2101;p71"/>
          <p:cNvSpPr/>
          <p:nvPr/>
        </p:nvSpPr>
        <p:spPr>
          <a:xfrm>
            <a:off x="1290050" y="2810876"/>
            <a:ext cx="283484" cy="360430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102" name="Google Shape;2102;p71"/>
          <p:cNvGrpSpPr/>
          <p:nvPr/>
        </p:nvGrpSpPr>
        <p:grpSpPr>
          <a:xfrm rot="2700000">
            <a:off x="7794060" y="3683271"/>
            <a:ext cx="876763" cy="1104749"/>
            <a:chOff x="11435300" y="1056650"/>
            <a:chExt cx="568775" cy="716675"/>
          </a:xfrm>
        </p:grpSpPr>
        <p:sp>
          <p:nvSpPr>
            <p:cNvPr id="2103" name="Google Shape;2103;p71"/>
            <p:cNvSpPr/>
            <p:nvPr/>
          </p:nvSpPr>
          <p:spPr>
            <a:xfrm>
              <a:off x="11464475" y="1078600"/>
              <a:ext cx="514575" cy="672500"/>
            </a:xfrm>
            <a:custGeom>
              <a:avLst/>
              <a:gdLst/>
              <a:ahLst/>
              <a:cxnLst/>
              <a:rect l="l" t="t" r="r" b="b"/>
              <a:pathLst>
                <a:path w="20583" h="26900" extrusionOk="0">
                  <a:moveTo>
                    <a:pt x="14711" y="1"/>
                  </a:moveTo>
                  <a:cubicBezTo>
                    <a:pt x="9241" y="5872"/>
                    <a:pt x="1" y="9041"/>
                    <a:pt x="1" y="9041"/>
                  </a:cubicBezTo>
                  <a:cubicBezTo>
                    <a:pt x="368" y="9708"/>
                    <a:pt x="668" y="10375"/>
                    <a:pt x="968" y="11042"/>
                  </a:cubicBezTo>
                  <a:cubicBezTo>
                    <a:pt x="2469" y="14545"/>
                    <a:pt x="3470" y="18214"/>
                    <a:pt x="3970" y="21983"/>
                  </a:cubicBezTo>
                  <a:cubicBezTo>
                    <a:pt x="3970" y="21983"/>
                    <a:pt x="4404" y="24752"/>
                    <a:pt x="4637" y="26787"/>
                  </a:cubicBezTo>
                  <a:cubicBezTo>
                    <a:pt x="4967" y="26831"/>
                    <a:pt x="5589" y="26900"/>
                    <a:pt x="6437" y="26900"/>
                  </a:cubicBezTo>
                  <a:cubicBezTo>
                    <a:pt x="8765" y="26900"/>
                    <a:pt x="12794" y="26385"/>
                    <a:pt x="17146" y="23451"/>
                  </a:cubicBezTo>
                  <a:lnTo>
                    <a:pt x="20582" y="18214"/>
                  </a:lnTo>
                  <a:cubicBezTo>
                    <a:pt x="19815" y="14811"/>
                    <a:pt x="18180" y="9174"/>
                    <a:pt x="16746" y="5071"/>
                  </a:cubicBezTo>
                  <a:cubicBezTo>
                    <a:pt x="15979" y="2936"/>
                    <a:pt x="14711" y="1"/>
                    <a:pt x="14711" y="1"/>
                  </a:cubicBezTo>
                  <a:close/>
                </a:path>
              </a:pathLst>
            </a:custGeom>
            <a:solidFill>
              <a:srgbClr val="302D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4" name="Google Shape;2104;p71"/>
            <p:cNvSpPr/>
            <p:nvPr/>
          </p:nvSpPr>
          <p:spPr>
            <a:xfrm>
              <a:off x="11435300" y="1056650"/>
              <a:ext cx="568775" cy="716675"/>
            </a:xfrm>
            <a:custGeom>
              <a:avLst/>
              <a:gdLst/>
              <a:ahLst/>
              <a:cxnLst/>
              <a:rect l="l" t="t" r="r" b="b"/>
              <a:pathLst>
                <a:path w="22751" h="28667" extrusionOk="0">
                  <a:moveTo>
                    <a:pt x="5871" y="21961"/>
                  </a:moveTo>
                  <a:cubicBezTo>
                    <a:pt x="5871" y="21961"/>
                    <a:pt x="5871" y="21961"/>
                    <a:pt x="5871" y="21961"/>
                  </a:cubicBezTo>
                  <a:cubicBezTo>
                    <a:pt x="5871" y="21962"/>
                    <a:pt x="5871" y="21963"/>
                    <a:pt x="5871" y="21963"/>
                  </a:cubicBezTo>
                  <a:cubicBezTo>
                    <a:pt x="5871" y="21963"/>
                    <a:pt x="5871" y="21962"/>
                    <a:pt x="5871" y="21961"/>
                  </a:cubicBezTo>
                  <a:close/>
                  <a:moveTo>
                    <a:pt x="15452" y="2500"/>
                  </a:moveTo>
                  <a:cubicBezTo>
                    <a:pt x="17666" y="7871"/>
                    <a:pt x="19425" y="13434"/>
                    <a:pt x="20704" y="19111"/>
                  </a:cubicBezTo>
                  <a:lnTo>
                    <a:pt x="20704" y="19111"/>
                  </a:lnTo>
                  <a:lnTo>
                    <a:pt x="17608" y="23801"/>
                  </a:lnTo>
                  <a:lnTo>
                    <a:pt x="17608" y="23801"/>
                  </a:lnTo>
                  <a:cubicBezTo>
                    <a:pt x="14683" y="25633"/>
                    <a:pt x="11307" y="26907"/>
                    <a:pt x="7865" y="26907"/>
                  </a:cubicBezTo>
                  <a:cubicBezTo>
                    <a:pt x="7484" y="26907"/>
                    <a:pt x="7103" y="26892"/>
                    <a:pt x="6721" y="26860"/>
                  </a:cubicBezTo>
                  <a:lnTo>
                    <a:pt x="6721" y="26860"/>
                  </a:lnTo>
                  <a:cubicBezTo>
                    <a:pt x="6587" y="25532"/>
                    <a:pt x="6499" y="24147"/>
                    <a:pt x="6171" y="22895"/>
                  </a:cubicBezTo>
                  <a:cubicBezTo>
                    <a:pt x="6105" y="22694"/>
                    <a:pt x="5971" y="22361"/>
                    <a:pt x="5938" y="22194"/>
                  </a:cubicBezTo>
                  <a:cubicBezTo>
                    <a:pt x="5938" y="22148"/>
                    <a:pt x="5889" y="22004"/>
                    <a:pt x="5871" y="21955"/>
                  </a:cubicBezTo>
                  <a:lnTo>
                    <a:pt x="5871" y="21955"/>
                  </a:lnTo>
                  <a:cubicBezTo>
                    <a:pt x="5871" y="21853"/>
                    <a:pt x="5869" y="20850"/>
                    <a:pt x="5838" y="20726"/>
                  </a:cubicBezTo>
                  <a:cubicBezTo>
                    <a:pt x="5199" y="17138"/>
                    <a:pt x="4089" y="13632"/>
                    <a:pt x="2533" y="10336"/>
                  </a:cubicBezTo>
                  <a:lnTo>
                    <a:pt x="2533" y="10336"/>
                  </a:lnTo>
                  <a:cubicBezTo>
                    <a:pt x="7221" y="8584"/>
                    <a:pt x="11814" y="5939"/>
                    <a:pt x="15452" y="2500"/>
                  </a:cubicBezTo>
                  <a:close/>
                  <a:moveTo>
                    <a:pt x="16170" y="1"/>
                  </a:moveTo>
                  <a:cubicBezTo>
                    <a:pt x="15815" y="1"/>
                    <a:pt x="15406" y="184"/>
                    <a:pt x="15211" y="379"/>
                  </a:cubicBezTo>
                  <a:cubicBezTo>
                    <a:pt x="11408" y="4381"/>
                    <a:pt x="6205" y="7317"/>
                    <a:pt x="1001" y="9118"/>
                  </a:cubicBezTo>
                  <a:cubicBezTo>
                    <a:pt x="434" y="9318"/>
                    <a:pt x="0" y="9919"/>
                    <a:pt x="301" y="10486"/>
                  </a:cubicBezTo>
                  <a:cubicBezTo>
                    <a:pt x="2102" y="14122"/>
                    <a:pt x="3369" y="18024"/>
                    <a:pt x="4003" y="22027"/>
                  </a:cubicBezTo>
                  <a:cubicBezTo>
                    <a:pt x="4060" y="22425"/>
                    <a:pt x="4262" y="22944"/>
                    <a:pt x="4362" y="23357"/>
                  </a:cubicBezTo>
                  <a:lnTo>
                    <a:pt x="4362" y="23357"/>
                  </a:lnTo>
                  <a:cubicBezTo>
                    <a:pt x="4356" y="23348"/>
                    <a:pt x="4350" y="23343"/>
                    <a:pt x="4344" y="23343"/>
                  </a:cubicBezTo>
                  <a:cubicBezTo>
                    <a:pt x="4318" y="23343"/>
                    <a:pt x="4291" y="23436"/>
                    <a:pt x="4270" y="23729"/>
                  </a:cubicBezTo>
                  <a:cubicBezTo>
                    <a:pt x="4170" y="25063"/>
                    <a:pt x="4670" y="26697"/>
                    <a:pt x="4870" y="28032"/>
                  </a:cubicBezTo>
                  <a:cubicBezTo>
                    <a:pt x="4937" y="28332"/>
                    <a:pt x="5204" y="28532"/>
                    <a:pt x="5504" y="28532"/>
                  </a:cubicBezTo>
                  <a:cubicBezTo>
                    <a:pt x="6178" y="28623"/>
                    <a:pt x="6853" y="28667"/>
                    <a:pt x="7526" y="28667"/>
                  </a:cubicBezTo>
                  <a:cubicBezTo>
                    <a:pt x="11514" y="28667"/>
                    <a:pt x="15436" y="27137"/>
                    <a:pt x="18747" y="24996"/>
                  </a:cubicBezTo>
                  <a:lnTo>
                    <a:pt x="18731" y="24987"/>
                  </a:lnTo>
                  <a:lnTo>
                    <a:pt x="18731" y="24987"/>
                  </a:lnTo>
                  <a:cubicBezTo>
                    <a:pt x="18889" y="24906"/>
                    <a:pt x="19025" y="24796"/>
                    <a:pt x="19114" y="24663"/>
                  </a:cubicBezTo>
                  <a:lnTo>
                    <a:pt x="22426" y="19613"/>
                  </a:lnTo>
                  <a:lnTo>
                    <a:pt x="22426" y="19613"/>
                  </a:lnTo>
                  <a:cubicBezTo>
                    <a:pt x="22511" y="19511"/>
                    <a:pt x="22573" y="19410"/>
                    <a:pt x="22616" y="19312"/>
                  </a:cubicBezTo>
                  <a:lnTo>
                    <a:pt x="22616" y="19312"/>
                  </a:lnTo>
                  <a:cubicBezTo>
                    <a:pt x="22738" y="19079"/>
                    <a:pt x="22750" y="18880"/>
                    <a:pt x="22689" y="18723"/>
                  </a:cubicBezTo>
                  <a:lnTo>
                    <a:pt x="22689" y="18723"/>
                  </a:lnTo>
                  <a:lnTo>
                    <a:pt x="22716" y="18725"/>
                  </a:lnTo>
                  <a:cubicBezTo>
                    <a:pt x="21282" y="12420"/>
                    <a:pt x="19314" y="6249"/>
                    <a:pt x="16746" y="345"/>
                  </a:cubicBezTo>
                  <a:cubicBezTo>
                    <a:pt x="16648" y="95"/>
                    <a:pt x="16423" y="1"/>
                    <a:pt x="1617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5" name="Google Shape;2105;p71"/>
            <p:cNvSpPr/>
            <p:nvPr/>
          </p:nvSpPr>
          <p:spPr>
            <a:xfrm>
              <a:off x="11464475" y="1078600"/>
              <a:ext cx="514575" cy="672500"/>
            </a:xfrm>
            <a:custGeom>
              <a:avLst/>
              <a:gdLst/>
              <a:ahLst/>
              <a:cxnLst/>
              <a:rect l="l" t="t" r="r" b="b"/>
              <a:pathLst>
                <a:path w="20583" h="26900" extrusionOk="0">
                  <a:moveTo>
                    <a:pt x="14711" y="1"/>
                  </a:moveTo>
                  <a:cubicBezTo>
                    <a:pt x="9241" y="5872"/>
                    <a:pt x="1" y="9041"/>
                    <a:pt x="1" y="9041"/>
                  </a:cubicBezTo>
                  <a:cubicBezTo>
                    <a:pt x="368" y="9708"/>
                    <a:pt x="668" y="10375"/>
                    <a:pt x="968" y="11042"/>
                  </a:cubicBezTo>
                  <a:cubicBezTo>
                    <a:pt x="2469" y="14545"/>
                    <a:pt x="3470" y="18214"/>
                    <a:pt x="3970" y="21983"/>
                  </a:cubicBezTo>
                  <a:cubicBezTo>
                    <a:pt x="3970" y="21983"/>
                    <a:pt x="4404" y="24752"/>
                    <a:pt x="4637" y="26787"/>
                  </a:cubicBezTo>
                  <a:cubicBezTo>
                    <a:pt x="4967" y="26831"/>
                    <a:pt x="5589" y="26900"/>
                    <a:pt x="6437" y="26900"/>
                  </a:cubicBezTo>
                  <a:cubicBezTo>
                    <a:pt x="8765" y="26900"/>
                    <a:pt x="12794" y="26385"/>
                    <a:pt x="17146" y="23451"/>
                  </a:cubicBezTo>
                  <a:lnTo>
                    <a:pt x="20582" y="18214"/>
                  </a:lnTo>
                  <a:cubicBezTo>
                    <a:pt x="19815" y="14811"/>
                    <a:pt x="18180" y="9174"/>
                    <a:pt x="16746" y="5071"/>
                  </a:cubicBezTo>
                  <a:cubicBezTo>
                    <a:pt x="15979" y="2936"/>
                    <a:pt x="14711" y="1"/>
                    <a:pt x="1471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6" name="Google Shape;2106;p71"/>
            <p:cNvSpPr/>
            <p:nvPr/>
          </p:nvSpPr>
          <p:spPr>
            <a:xfrm>
              <a:off x="11892275" y="1533925"/>
              <a:ext cx="86775" cy="130125"/>
            </a:xfrm>
            <a:custGeom>
              <a:avLst/>
              <a:gdLst/>
              <a:ahLst/>
              <a:cxnLst/>
              <a:rect l="l" t="t" r="r" b="b"/>
              <a:pathLst>
                <a:path w="3471" h="5205" extrusionOk="0">
                  <a:moveTo>
                    <a:pt x="3470" y="1"/>
                  </a:moveTo>
                  <a:cubicBezTo>
                    <a:pt x="3470" y="1"/>
                    <a:pt x="2288" y="1269"/>
                    <a:pt x="1045" y="1269"/>
                  </a:cubicBezTo>
                  <a:cubicBezTo>
                    <a:pt x="740" y="1269"/>
                    <a:pt x="431" y="1192"/>
                    <a:pt x="134" y="1002"/>
                  </a:cubicBezTo>
                  <a:lnTo>
                    <a:pt x="134" y="1002"/>
                  </a:lnTo>
                  <a:cubicBezTo>
                    <a:pt x="135" y="1002"/>
                    <a:pt x="1135" y="2670"/>
                    <a:pt x="1" y="5205"/>
                  </a:cubicBezTo>
                  <a:lnTo>
                    <a:pt x="347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7" name="Google Shape;2107;p71"/>
            <p:cNvSpPr/>
            <p:nvPr/>
          </p:nvSpPr>
          <p:spPr>
            <a:xfrm>
              <a:off x="11550225" y="1280600"/>
              <a:ext cx="160600" cy="70500"/>
            </a:xfrm>
            <a:custGeom>
              <a:avLst/>
              <a:gdLst/>
              <a:ahLst/>
              <a:cxnLst/>
              <a:rect l="l" t="t" r="r" b="b"/>
              <a:pathLst>
                <a:path w="6424" h="2820" extrusionOk="0">
                  <a:moveTo>
                    <a:pt x="5583" y="1"/>
                  </a:moveTo>
                  <a:cubicBezTo>
                    <a:pt x="5503" y="1"/>
                    <a:pt x="5421" y="19"/>
                    <a:pt x="5344" y="60"/>
                  </a:cubicBezTo>
                  <a:cubicBezTo>
                    <a:pt x="3809" y="861"/>
                    <a:pt x="2208" y="1528"/>
                    <a:pt x="540" y="2028"/>
                  </a:cubicBezTo>
                  <a:cubicBezTo>
                    <a:pt x="0" y="2208"/>
                    <a:pt x="486" y="2820"/>
                    <a:pt x="953" y="2820"/>
                  </a:cubicBezTo>
                  <a:cubicBezTo>
                    <a:pt x="1005" y="2820"/>
                    <a:pt x="1057" y="2812"/>
                    <a:pt x="1107" y="2795"/>
                  </a:cubicBezTo>
                  <a:cubicBezTo>
                    <a:pt x="2775" y="2262"/>
                    <a:pt x="4376" y="1594"/>
                    <a:pt x="5944" y="794"/>
                  </a:cubicBezTo>
                  <a:cubicBezTo>
                    <a:pt x="6423" y="540"/>
                    <a:pt x="6021" y="1"/>
                    <a:pt x="558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8" name="Google Shape;2108;p71"/>
            <p:cNvSpPr/>
            <p:nvPr/>
          </p:nvSpPr>
          <p:spPr>
            <a:xfrm>
              <a:off x="11729750" y="1227150"/>
              <a:ext cx="72400" cy="47350"/>
            </a:xfrm>
            <a:custGeom>
              <a:avLst/>
              <a:gdLst/>
              <a:ahLst/>
              <a:cxnLst/>
              <a:rect l="l" t="t" r="r" b="b"/>
              <a:pathLst>
                <a:path w="2896" h="1894" extrusionOk="0">
                  <a:moveTo>
                    <a:pt x="2116" y="0"/>
                  </a:moveTo>
                  <a:cubicBezTo>
                    <a:pt x="2076" y="0"/>
                    <a:pt x="2036" y="9"/>
                    <a:pt x="1999" y="30"/>
                  </a:cubicBezTo>
                  <a:lnTo>
                    <a:pt x="331" y="964"/>
                  </a:lnTo>
                  <a:cubicBezTo>
                    <a:pt x="0" y="1144"/>
                    <a:pt x="428" y="1893"/>
                    <a:pt x="784" y="1893"/>
                  </a:cubicBezTo>
                  <a:cubicBezTo>
                    <a:pt x="823" y="1893"/>
                    <a:pt x="862" y="1884"/>
                    <a:pt x="898" y="1864"/>
                  </a:cubicBezTo>
                  <a:lnTo>
                    <a:pt x="2566" y="897"/>
                  </a:lnTo>
                  <a:cubicBezTo>
                    <a:pt x="2895" y="717"/>
                    <a:pt x="2472" y="0"/>
                    <a:pt x="21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9" name="Google Shape;2109;p71"/>
            <p:cNvSpPr/>
            <p:nvPr/>
          </p:nvSpPr>
          <p:spPr>
            <a:xfrm>
              <a:off x="11578800" y="1288050"/>
              <a:ext cx="266275" cy="131700"/>
            </a:xfrm>
            <a:custGeom>
              <a:avLst/>
              <a:gdLst/>
              <a:ahLst/>
              <a:cxnLst/>
              <a:rect l="l" t="t" r="r" b="b"/>
              <a:pathLst>
                <a:path w="10651" h="5268" extrusionOk="0">
                  <a:moveTo>
                    <a:pt x="10531" y="1"/>
                  </a:moveTo>
                  <a:cubicBezTo>
                    <a:pt x="10460" y="1"/>
                    <a:pt x="10325" y="59"/>
                    <a:pt x="10138" y="196"/>
                  </a:cubicBezTo>
                  <a:cubicBezTo>
                    <a:pt x="7336" y="2230"/>
                    <a:pt x="4201" y="3765"/>
                    <a:pt x="832" y="4632"/>
                  </a:cubicBezTo>
                  <a:cubicBezTo>
                    <a:pt x="637" y="4697"/>
                    <a:pt x="0" y="5267"/>
                    <a:pt x="150" y="5267"/>
                  </a:cubicBezTo>
                  <a:cubicBezTo>
                    <a:pt x="154" y="5267"/>
                    <a:pt x="159" y="5267"/>
                    <a:pt x="165" y="5266"/>
                  </a:cubicBezTo>
                  <a:cubicBezTo>
                    <a:pt x="3800" y="4265"/>
                    <a:pt x="7236" y="2631"/>
                    <a:pt x="10272" y="396"/>
                  </a:cubicBezTo>
                  <a:cubicBezTo>
                    <a:pt x="10586" y="166"/>
                    <a:pt x="10650" y="1"/>
                    <a:pt x="1053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0" name="Google Shape;2110;p71"/>
            <p:cNvSpPr/>
            <p:nvPr/>
          </p:nvSpPr>
          <p:spPr>
            <a:xfrm>
              <a:off x="11596200" y="1355600"/>
              <a:ext cx="265550" cy="130950"/>
            </a:xfrm>
            <a:custGeom>
              <a:avLst/>
              <a:gdLst/>
              <a:ahLst/>
              <a:cxnLst/>
              <a:rect l="l" t="t" r="r" b="b"/>
              <a:pathLst>
                <a:path w="10622" h="5238" extrusionOk="0">
                  <a:moveTo>
                    <a:pt x="10502" y="1"/>
                  </a:moveTo>
                  <a:cubicBezTo>
                    <a:pt x="10431" y="1"/>
                    <a:pt x="10296" y="59"/>
                    <a:pt x="10109" y="196"/>
                  </a:cubicBezTo>
                  <a:cubicBezTo>
                    <a:pt x="7307" y="2230"/>
                    <a:pt x="4138" y="3765"/>
                    <a:pt x="803" y="4632"/>
                  </a:cubicBezTo>
                  <a:cubicBezTo>
                    <a:pt x="582" y="4695"/>
                    <a:pt x="1" y="5238"/>
                    <a:pt x="111" y="5238"/>
                  </a:cubicBezTo>
                  <a:cubicBezTo>
                    <a:pt x="117" y="5238"/>
                    <a:pt x="125" y="5236"/>
                    <a:pt x="136" y="5233"/>
                  </a:cubicBezTo>
                  <a:cubicBezTo>
                    <a:pt x="3772" y="4265"/>
                    <a:pt x="7207" y="2631"/>
                    <a:pt x="10243" y="396"/>
                  </a:cubicBezTo>
                  <a:cubicBezTo>
                    <a:pt x="10557" y="166"/>
                    <a:pt x="10621" y="1"/>
                    <a:pt x="105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1" name="Google Shape;2111;p71"/>
            <p:cNvSpPr/>
            <p:nvPr/>
          </p:nvSpPr>
          <p:spPr>
            <a:xfrm>
              <a:off x="11607925" y="1424825"/>
              <a:ext cx="265925" cy="131675"/>
            </a:xfrm>
            <a:custGeom>
              <a:avLst/>
              <a:gdLst/>
              <a:ahLst/>
              <a:cxnLst/>
              <a:rect l="l" t="t" r="r" b="b"/>
              <a:pathLst>
                <a:path w="10637" h="5267" extrusionOk="0">
                  <a:moveTo>
                    <a:pt x="10525" y="1"/>
                  </a:moveTo>
                  <a:cubicBezTo>
                    <a:pt x="10458" y="1"/>
                    <a:pt x="10327" y="59"/>
                    <a:pt x="10141" y="195"/>
                  </a:cubicBezTo>
                  <a:cubicBezTo>
                    <a:pt x="7339" y="2230"/>
                    <a:pt x="4170" y="3764"/>
                    <a:pt x="834" y="4632"/>
                  </a:cubicBezTo>
                  <a:cubicBezTo>
                    <a:pt x="607" y="4697"/>
                    <a:pt x="1" y="5267"/>
                    <a:pt x="153" y="5267"/>
                  </a:cubicBezTo>
                  <a:cubicBezTo>
                    <a:pt x="157" y="5267"/>
                    <a:pt x="162" y="5266"/>
                    <a:pt x="167" y="5266"/>
                  </a:cubicBezTo>
                  <a:cubicBezTo>
                    <a:pt x="3803" y="4265"/>
                    <a:pt x="7239" y="2630"/>
                    <a:pt x="10274" y="395"/>
                  </a:cubicBezTo>
                  <a:cubicBezTo>
                    <a:pt x="10567" y="165"/>
                    <a:pt x="10637" y="1"/>
                    <a:pt x="105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2" name="Google Shape;2112;p71"/>
            <p:cNvSpPr/>
            <p:nvPr/>
          </p:nvSpPr>
          <p:spPr>
            <a:xfrm>
              <a:off x="11617150" y="1496550"/>
              <a:ext cx="266275" cy="131675"/>
            </a:xfrm>
            <a:custGeom>
              <a:avLst/>
              <a:gdLst/>
              <a:ahLst/>
              <a:cxnLst/>
              <a:rect l="l" t="t" r="r" b="b"/>
              <a:pathLst>
                <a:path w="10651" h="5267" extrusionOk="0">
                  <a:moveTo>
                    <a:pt x="10531" y="0"/>
                  </a:moveTo>
                  <a:cubicBezTo>
                    <a:pt x="10461" y="0"/>
                    <a:pt x="10325" y="58"/>
                    <a:pt x="10139" y="195"/>
                  </a:cubicBezTo>
                  <a:cubicBezTo>
                    <a:pt x="7337" y="2230"/>
                    <a:pt x="4201" y="3764"/>
                    <a:pt x="832" y="4631"/>
                  </a:cubicBezTo>
                  <a:cubicBezTo>
                    <a:pt x="637" y="4696"/>
                    <a:pt x="0" y="5267"/>
                    <a:pt x="151" y="5267"/>
                  </a:cubicBezTo>
                  <a:cubicBezTo>
                    <a:pt x="155" y="5267"/>
                    <a:pt x="160" y="5266"/>
                    <a:pt x="165" y="5265"/>
                  </a:cubicBezTo>
                  <a:cubicBezTo>
                    <a:pt x="3801" y="4265"/>
                    <a:pt x="7237" y="2630"/>
                    <a:pt x="10272" y="395"/>
                  </a:cubicBezTo>
                  <a:cubicBezTo>
                    <a:pt x="10586" y="165"/>
                    <a:pt x="10650" y="0"/>
                    <a:pt x="105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13" name="Google Shape;2113;p71"/>
          <p:cNvGrpSpPr/>
          <p:nvPr/>
        </p:nvGrpSpPr>
        <p:grpSpPr>
          <a:xfrm rot="2700000">
            <a:off x="396892" y="3852502"/>
            <a:ext cx="898707" cy="766293"/>
            <a:chOff x="10024450" y="2274100"/>
            <a:chExt cx="762700" cy="650325"/>
          </a:xfrm>
        </p:grpSpPr>
        <p:sp>
          <p:nvSpPr>
            <p:cNvPr id="2114" name="Google Shape;2114;p71"/>
            <p:cNvSpPr/>
            <p:nvPr/>
          </p:nvSpPr>
          <p:spPr>
            <a:xfrm>
              <a:off x="10051950" y="2294750"/>
              <a:ext cx="706375" cy="609625"/>
            </a:xfrm>
            <a:custGeom>
              <a:avLst/>
              <a:gdLst/>
              <a:ahLst/>
              <a:cxnLst/>
              <a:rect l="l" t="t" r="r" b="b"/>
              <a:pathLst>
                <a:path w="28255" h="24385" extrusionOk="0">
                  <a:moveTo>
                    <a:pt x="8240" y="1"/>
                  </a:moveTo>
                  <a:cubicBezTo>
                    <a:pt x="8107" y="835"/>
                    <a:pt x="7940" y="1602"/>
                    <a:pt x="7706" y="2402"/>
                  </a:cubicBezTo>
                  <a:cubicBezTo>
                    <a:pt x="6639" y="6505"/>
                    <a:pt x="4971" y="10408"/>
                    <a:pt x="2803" y="14044"/>
                  </a:cubicBezTo>
                  <a:cubicBezTo>
                    <a:pt x="2803" y="14044"/>
                    <a:pt x="1235" y="16746"/>
                    <a:pt x="1" y="18714"/>
                  </a:cubicBezTo>
                  <a:cubicBezTo>
                    <a:pt x="1002" y="19715"/>
                    <a:pt x="5605" y="23784"/>
                    <a:pt x="13911" y="24385"/>
                  </a:cubicBezTo>
                  <a:lnTo>
                    <a:pt x="17380" y="23284"/>
                  </a:lnTo>
                  <a:lnTo>
                    <a:pt x="20782" y="22183"/>
                  </a:lnTo>
                  <a:cubicBezTo>
                    <a:pt x="22917" y="17547"/>
                    <a:pt x="24852" y="12810"/>
                    <a:pt x="26520" y="8006"/>
                  </a:cubicBezTo>
                  <a:cubicBezTo>
                    <a:pt x="27354" y="5605"/>
                    <a:pt x="28254" y="2169"/>
                    <a:pt x="28254" y="2169"/>
                  </a:cubicBezTo>
                  <a:lnTo>
                    <a:pt x="28254" y="2169"/>
                  </a:lnTo>
                  <a:cubicBezTo>
                    <a:pt x="26720" y="2407"/>
                    <a:pt x="25144" y="2506"/>
                    <a:pt x="23582" y="2506"/>
                  </a:cubicBezTo>
                  <a:cubicBezTo>
                    <a:pt x="15734" y="2506"/>
                    <a:pt x="8240" y="1"/>
                    <a:pt x="8240" y="1"/>
                  </a:cubicBezTo>
                  <a:close/>
                </a:path>
              </a:pathLst>
            </a:custGeom>
            <a:solidFill>
              <a:srgbClr val="302D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5" name="Google Shape;2115;p71"/>
            <p:cNvSpPr/>
            <p:nvPr/>
          </p:nvSpPr>
          <p:spPr>
            <a:xfrm>
              <a:off x="10024450" y="2274100"/>
              <a:ext cx="762700" cy="650325"/>
            </a:xfrm>
            <a:custGeom>
              <a:avLst/>
              <a:gdLst/>
              <a:ahLst/>
              <a:cxnLst/>
              <a:rect l="l" t="t" r="r" b="b"/>
              <a:pathLst>
                <a:path w="30508" h="26013" extrusionOk="0">
                  <a:moveTo>
                    <a:pt x="2783" y="14640"/>
                  </a:moveTo>
                  <a:cubicBezTo>
                    <a:pt x="2750" y="14640"/>
                    <a:pt x="2723" y="14703"/>
                    <a:pt x="2785" y="14864"/>
                  </a:cubicBezTo>
                  <a:lnTo>
                    <a:pt x="2785" y="14864"/>
                  </a:lnTo>
                  <a:cubicBezTo>
                    <a:pt x="2876" y="14736"/>
                    <a:pt x="2825" y="14640"/>
                    <a:pt x="2783" y="14640"/>
                  </a:cubicBezTo>
                  <a:close/>
                  <a:moveTo>
                    <a:pt x="10200" y="1949"/>
                  </a:moveTo>
                  <a:cubicBezTo>
                    <a:pt x="14694" y="3316"/>
                    <a:pt x="19526" y="4155"/>
                    <a:pt x="24289" y="4155"/>
                  </a:cubicBezTo>
                  <a:cubicBezTo>
                    <a:pt x="25520" y="4155"/>
                    <a:pt x="26746" y="4099"/>
                    <a:pt x="27961" y="3981"/>
                  </a:cubicBezTo>
                  <a:lnTo>
                    <a:pt x="27961" y="3981"/>
                  </a:lnTo>
                  <a:cubicBezTo>
                    <a:pt x="26216" y="10325"/>
                    <a:pt x="23868" y="16492"/>
                    <a:pt x="20999" y="22399"/>
                  </a:cubicBezTo>
                  <a:lnTo>
                    <a:pt x="20999" y="22399"/>
                  </a:lnTo>
                  <a:lnTo>
                    <a:pt x="14854" y="24388"/>
                  </a:lnTo>
                  <a:lnTo>
                    <a:pt x="14854" y="24388"/>
                  </a:lnTo>
                  <a:cubicBezTo>
                    <a:pt x="10361" y="23971"/>
                    <a:pt x="5747" y="22512"/>
                    <a:pt x="2343" y="19482"/>
                  </a:cubicBezTo>
                  <a:lnTo>
                    <a:pt x="2343" y="19482"/>
                  </a:lnTo>
                  <a:cubicBezTo>
                    <a:pt x="3225" y="18045"/>
                    <a:pt x="4078" y="16607"/>
                    <a:pt x="4904" y="15170"/>
                  </a:cubicBezTo>
                  <a:cubicBezTo>
                    <a:pt x="4970" y="14970"/>
                    <a:pt x="4970" y="14737"/>
                    <a:pt x="4837" y="14537"/>
                  </a:cubicBezTo>
                  <a:lnTo>
                    <a:pt x="4837" y="14537"/>
                  </a:lnTo>
                  <a:cubicBezTo>
                    <a:pt x="4866" y="14581"/>
                    <a:pt x="4903" y="14601"/>
                    <a:pt x="4945" y="14601"/>
                  </a:cubicBezTo>
                  <a:cubicBezTo>
                    <a:pt x="5380" y="14601"/>
                    <a:pt x="6422" y="12433"/>
                    <a:pt x="6605" y="12068"/>
                  </a:cubicBezTo>
                  <a:cubicBezTo>
                    <a:pt x="7205" y="10867"/>
                    <a:pt x="7739" y="9633"/>
                    <a:pt x="8273" y="8399"/>
                  </a:cubicBezTo>
                  <a:cubicBezTo>
                    <a:pt x="9078" y="6299"/>
                    <a:pt x="9735" y="4149"/>
                    <a:pt x="10200" y="1949"/>
                  </a:cubicBezTo>
                  <a:close/>
                  <a:moveTo>
                    <a:pt x="9275" y="0"/>
                  </a:moveTo>
                  <a:cubicBezTo>
                    <a:pt x="9006" y="0"/>
                    <a:pt x="8770" y="99"/>
                    <a:pt x="8600" y="248"/>
                  </a:cubicBezTo>
                  <a:lnTo>
                    <a:pt x="8600" y="248"/>
                  </a:lnTo>
                  <a:cubicBezTo>
                    <a:pt x="8452" y="363"/>
                    <a:pt x="8345" y="521"/>
                    <a:pt x="8306" y="727"/>
                  </a:cubicBezTo>
                  <a:cubicBezTo>
                    <a:pt x="7405" y="5630"/>
                    <a:pt x="5437" y="10267"/>
                    <a:pt x="2902" y="14570"/>
                  </a:cubicBezTo>
                  <a:cubicBezTo>
                    <a:pt x="2837" y="14766"/>
                    <a:pt x="2836" y="14994"/>
                    <a:pt x="2961" y="15191"/>
                  </a:cubicBezTo>
                  <a:lnTo>
                    <a:pt x="2961" y="15191"/>
                  </a:lnTo>
                  <a:cubicBezTo>
                    <a:pt x="2872" y="15054"/>
                    <a:pt x="2817" y="14946"/>
                    <a:pt x="2785" y="14864"/>
                  </a:cubicBezTo>
                  <a:lnTo>
                    <a:pt x="2785" y="14864"/>
                  </a:lnTo>
                  <a:cubicBezTo>
                    <a:pt x="2754" y="14908"/>
                    <a:pt x="2706" y="14955"/>
                    <a:pt x="2635" y="15004"/>
                  </a:cubicBezTo>
                  <a:cubicBezTo>
                    <a:pt x="2369" y="15370"/>
                    <a:pt x="2168" y="15771"/>
                    <a:pt x="1968" y="16171"/>
                  </a:cubicBezTo>
                  <a:cubicBezTo>
                    <a:pt x="1368" y="17205"/>
                    <a:pt x="767" y="18239"/>
                    <a:pt x="134" y="19240"/>
                  </a:cubicBezTo>
                  <a:cubicBezTo>
                    <a:pt x="0" y="19540"/>
                    <a:pt x="100" y="19874"/>
                    <a:pt x="334" y="20074"/>
                  </a:cubicBezTo>
                  <a:cubicBezTo>
                    <a:pt x="4170" y="23810"/>
                    <a:pt x="9707" y="25578"/>
                    <a:pt x="14944" y="26011"/>
                  </a:cubicBezTo>
                  <a:lnTo>
                    <a:pt x="14931" y="25979"/>
                  </a:lnTo>
                  <a:lnTo>
                    <a:pt x="14931" y="25979"/>
                  </a:lnTo>
                  <a:cubicBezTo>
                    <a:pt x="15028" y="26001"/>
                    <a:pt x="15125" y="26013"/>
                    <a:pt x="15218" y="26013"/>
                  </a:cubicBezTo>
                  <a:cubicBezTo>
                    <a:pt x="15309" y="26013"/>
                    <a:pt x="15397" y="26002"/>
                    <a:pt x="15478" y="25978"/>
                  </a:cubicBezTo>
                  <a:lnTo>
                    <a:pt x="22349" y="23743"/>
                  </a:lnTo>
                  <a:cubicBezTo>
                    <a:pt x="22474" y="23715"/>
                    <a:pt x="22581" y="23653"/>
                    <a:pt x="22669" y="23568"/>
                  </a:cubicBezTo>
                  <a:lnTo>
                    <a:pt x="22669" y="23568"/>
                  </a:lnTo>
                  <a:cubicBezTo>
                    <a:pt x="22787" y="23475"/>
                    <a:pt x="22854" y="23365"/>
                    <a:pt x="22880" y="23247"/>
                  </a:cubicBezTo>
                  <a:lnTo>
                    <a:pt x="22880" y="23247"/>
                  </a:lnTo>
                  <a:cubicBezTo>
                    <a:pt x="26002" y="16795"/>
                    <a:pt x="28526" y="10044"/>
                    <a:pt x="30355" y="3095"/>
                  </a:cubicBezTo>
                  <a:cubicBezTo>
                    <a:pt x="30508" y="2515"/>
                    <a:pt x="29681" y="2186"/>
                    <a:pt x="29208" y="2186"/>
                  </a:cubicBezTo>
                  <a:cubicBezTo>
                    <a:pt x="29165" y="2186"/>
                    <a:pt x="29124" y="2189"/>
                    <a:pt x="29087" y="2194"/>
                  </a:cubicBezTo>
                  <a:cubicBezTo>
                    <a:pt x="27478" y="2421"/>
                    <a:pt x="25838" y="2527"/>
                    <a:pt x="24186" y="2527"/>
                  </a:cubicBezTo>
                  <a:cubicBezTo>
                    <a:pt x="19411" y="2527"/>
                    <a:pt x="14541" y="1640"/>
                    <a:pt x="10060" y="197"/>
                  </a:cubicBezTo>
                  <a:lnTo>
                    <a:pt x="10060" y="197"/>
                  </a:lnTo>
                  <a:cubicBezTo>
                    <a:pt x="9901" y="100"/>
                    <a:pt x="9703" y="41"/>
                    <a:pt x="9497" y="22"/>
                  </a:cubicBezTo>
                  <a:lnTo>
                    <a:pt x="9497" y="22"/>
                  </a:lnTo>
                  <a:cubicBezTo>
                    <a:pt x="9421" y="7"/>
                    <a:pt x="9347" y="0"/>
                    <a:pt x="927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6" name="Google Shape;2116;p71"/>
            <p:cNvSpPr/>
            <p:nvPr/>
          </p:nvSpPr>
          <p:spPr>
            <a:xfrm>
              <a:off x="10045400" y="2294038"/>
              <a:ext cx="706375" cy="610450"/>
            </a:xfrm>
            <a:custGeom>
              <a:avLst/>
              <a:gdLst/>
              <a:ahLst/>
              <a:cxnLst/>
              <a:rect l="l" t="t" r="r" b="b"/>
              <a:pathLst>
                <a:path w="28255" h="24418" extrusionOk="0">
                  <a:moveTo>
                    <a:pt x="8240" y="0"/>
                  </a:moveTo>
                  <a:cubicBezTo>
                    <a:pt x="8107" y="834"/>
                    <a:pt x="7907" y="1635"/>
                    <a:pt x="7706" y="2435"/>
                  </a:cubicBezTo>
                  <a:cubicBezTo>
                    <a:pt x="6639" y="6505"/>
                    <a:pt x="4971" y="10441"/>
                    <a:pt x="2803" y="14077"/>
                  </a:cubicBezTo>
                  <a:cubicBezTo>
                    <a:pt x="2803" y="14077"/>
                    <a:pt x="1235" y="16779"/>
                    <a:pt x="1" y="18747"/>
                  </a:cubicBezTo>
                  <a:cubicBezTo>
                    <a:pt x="1002" y="19748"/>
                    <a:pt x="5605" y="23851"/>
                    <a:pt x="13911" y="24418"/>
                  </a:cubicBezTo>
                  <a:lnTo>
                    <a:pt x="20782" y="22216"/>
                  </a:lnTo>
                  <a:cubicBezTo>
                    <a:pt x="22917" y="17580"/>
                    <a:pt x="24852" y="12876"/>
                    <a:pt x="26520" y="8039"/>
                  </a:cubicBezTo>
                  <a:cubicBezTo>
                    <a:pt x="27354" y="5671"/>
                    <a:pt x="28254" y="2202"/>
                    <a:pt x="28254" y="2202"/>
                  </a:cubicBezTo>
                  <a:lnTo>
                    <a:pt x="28254" y="2202"/>
                  </a:lnTo>
                  <a:cubicBezTo>
                    <a:pt x="26756" y="2430"/>
                    <a:pt x="25214" y="2526"/>
                    <a:pt x="23684" y="2526"/>
                  </a:cubicBezTo>
                  <a:cubicBezTo>
                    <a:pt x="15815" y="2526"/>
                    <a:pt x="8240" y="0"/>
                    <a:pt x="82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7" name="Google Shape;2117;p71"/>
            <p:cNvSpPr/>
            <p:nvPr/>
          </p:nvSpPr>
          <p:spPr>
            <a:xfrm>
              <a:off x="10399700" y="2814300"/>
              <a:ext cx="171825" cy="90075"/>
            </a:xfrm>
            <a:custGeom>
              <a:avLst/>
              <a:gdLst/>
              <a:ahLst/>
              <a:cxnLst/>
              <a:rect l="l" t="t" r="r" b="b"/>
              <a:pathLst>
                <a:path w="6873" h="3603" extrusionOk="0">
                  <a:moveTo>
                    <a:pt x="3103" y="0"/>
                  </a:moveTo>
                  <a:cubicBezTo>
                    <a:pt x="3103" y="0"/>
                    <a:pt x="2836" y="2135"/>
                    <a:pt x="1" y="3603"/>
                  </a:cubicBezTo>
                  <a:lnTo>
                    <a:pt x="6872" y="1401"/>
                  </a:lnTo>
                  <a:lnTo>
                    <a:pt x="6872" y="1401"/>
                  </a:lnTo>
                  <a:cubicBezTo>
                    <a:pt x="6872" y="1401"/>
                    <a:pt x="6528" y="1453"/>
                    <a:pt x="6043" y="1453"/>
                  </a:cubicBezTo>
                  <a:cubicBezTo>
                    <a:pt x="5075" y="1453"/>
                    <a:pt x="3548" y="1246"/>
                    <a:pt x="31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8" name="Google Shape;2118;p71"/>
            <p:cNvSpPr/>
            <p:nvPr/>
          </p:nvSpPr>
          <p:spPr>
            <a:xfrm>
              <a:off x="10286450" y="2434750"/>
              <a:ext cx="330925" cy="81850"/>
            </a:xfrm>
            <a:custGeom>
              <a:avLst/>
              <a:gdLst/>
              <a:ahLst/>
              <a:cxnLst/>
              <a:rect l="l" t="t" r="r" b="b"/>
              <a:pathLst>
                <a:path w="13237" h="3274" extrusionOk="0">
                  <a:moveTo>
                    <a:pt x="863" y="0"/>
                  </a:moveTo>
                  <a:cubicBezTo>
                    <a:pt x="630" y="0"/>
                    <a:pt x="1" y="607"/>
                    <a:pt x="128" y="639"/>
                  </a:cubicBezTo>
                  <a:cubicBezTo>
                    <a:pt x="4030" y="2240"/>
                    <a:pt x="8167" y="3140"/>
                    <a:pt x="12403" y="3274"/>
                  </a:cubicBezTo>
                  <a:cubicBezTo>
                    <a:pt x="12670" y="3274"/>
                    <a:pt x="13237" y="2640"/>
                    <a:pt x="13204" y="2640"/>
                  </a:cubicBezTo>
                  <a:cubicBezTo>
                    <a:pt x="8967" y="2507"/>
                    <a:pt x="4798" y="1606"/>
                    <a:pt x="895" y="5"/>
                  </a:cubicBezTo>
                  <a:cubicBezTo>
                    <a:pt x="885" y="2"/>
                    <a:pt x="875" y="0"/>
                    <a:pt x="8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9" name="Google Shape;2119;p71"/>
            <p:cNvSpPr/>
            <p:nvPr/>
          </p:nvSpPr>
          <p:spPr>
            <a:xfrm>
              <a:off x="10233150" y="2558850"/>
              <a:ext cx="330875" cy="81175"/>
            </a:xfrm>
            <a:custGeom>
              <a:avLst/>
              <a:gdLst/>
              <a:ahLst/>
              <a:cxnLst/>
              <a:rect l="l" t="t" r="r" b="b"/>
              <a:pathLst>
                <a:path w="13235" h="3247" extrusionOk="0">
                  <a:moveTo>
                    <a:pt x="870" y="1"/>
                  </a:moveTo>
                  <a:cubicBezTo>
                    <a:pt x="599" y="1"/>
                    <a:pt x="1" y="583"/>
                    <a:pt x="125" y="645"/>
                  </a:cubicBezTo>
                  <a:cubicBezTo>
                    <a:pt x="4028" y="2246"/>
                    <a:pt x="8197" y="3113"/>
                    <a:pt x="12400" y="3247"/>
                  </a:cubicBezTo>
                  <a:cubicBezTo>
                    <a:pt x="12700" y="3247"/>
                    <a:pt x="13234" y="2613"/>
                    <a:pt x="13201" y="2613"/>
                  </a:cubicBezTo>
                  <a:cubicBezTo>
                    <a:pt x="8964" y="2479"/>
                    <a:pt x="4828" y="1612"/>
                    <a:pt x="925" y="11"/>
                  </a:cubicBezTo>
                  <a:cubicBezTo>
                    <a:pt x="909" y="4"/>
                    <a:pt x="891" y="1"/>
                    <a:pt x="87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0" name="Google Shape;2120;p71"/>
            <p:cNvSpPr/>
            <p:nvPr/>
          </p:nvSpPr>
          <p:spPr>
            <a:xfrm>
              <a:off x="10174775" y="2676450"/>
              <a:ext cx="330875" cy="81150"/>
            </a:xfrm>
            <a:custGeom>
              <a:avLst/>
              <a:gdLst/>
              <a:ahLst/>
              <a:cxnLst/>
              <a:rect l="l" t="t" r="r" b="b"/>
              <a:pathLst>
                <a:path w="13235" h="3246" extrusionOk="0">
                  <a:moveTo>
                    <a:pt x="843" y="0"/>
                  </a:moveTo>
                  <a:cubicBezTo>
                    <a:pt x="599" y="0"/>
                    <a:pt x="1" y="582"/>
                    <a:pt x="125" y="644"/>
                  </a:cubicBezTo>
                  <a:cubicBezTo>
                    <a:pt x="4028" y="2245"/>
                    <a:pt x="8197" y="3113"/>
                    <a:pt x="12400" y="3246"/>
                  </a:cubicBezTo>
                  <a:cubicBezTo>
                    <a:pt x="12700" y="3246"/>
                    <a:pt x="13234" y="2612"/>
                    <a:pt x="13201" y="2612"/>
                  </a:cubicBezTo>
                  <a:cubicBezTo>
                    <a:pt x="8964" y="2479"/>
                    <a:pt x="4795" y="1611"/>
                    <a:pt x="892" y="10"/>
                  </a:cubicBezTo>
                  <a:cubicBezTo>
                    <a:pt x="878" y="3"/>
                    <a:pt x="862" y="0"/>
                    <a:pt x="8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21" name="Google Shape;2121;p71"/>
          <p:cNvGrpSpPr/>
          <p:nvPr/>
        </p:nvGrpSpPr>
        <p:grpSpPr>
          <a:xfrm rot="2700000">
            <a:off x="304276" y="2653575"/>
            <a:ext cx="817896" cy="813580"/>
            <a:chOff x="10440625" y="1291025"/>
            <a:chExt cx="630000" cy="626675"/>
          </a:xfrm>
        </p:grpSpPr>
        <p:sp>
          <p:nvSpPr>
            <p:cNvPr id="2122" name="Google Shape;2122;p71"/>
            <p:cNvSpPr/>
            <p:nvPr/>
          </p:nvSpPr>
          <p:spPr>
            <a:xfrm>
              <a:off x="10465650" y="1310625"/>
              <a:ext cx="580450" cy="589725"/>
            </a:xfrm>
            <a:custGeom>
              <a:avLst/>
              <a:gdLst/>
              <a:ahLst/>
              <a:cxnLst/>
              <a:rect l="l" t="t" r="r" b="b"/>
              <a:pathLst>
                <a:path w="23218" h="23589" extrusionOk="0">
                  <a:moveTo>
                    <a:pt x="12610" y="0"/>
                  </a:moveTo>
                  <a:cubicBezTo>
                    <a:pt x="6906" y="4003"/>
                    <a:pt x="1" y="6138"/>
                    <a:pt x="1" y="6138"/>
                  </a:cubicBezTo>
                  <a:cubicBezTo>
                    <a:pt x="434" y="6772"/>
                    <a:pt x="768" y="7439"/>
                    <a:pt x="1135" y="8073"/>
                  </a:cubicBezTo>
                  <a:cubicBezTo>
                    <a:pt x="2803" y="11442"/>
                    <a:pt x="4003" y="15044"/>
                    <a:pt x="4671" y="18747"/>
                  </a:cubicBezTo>
                  <a:cubicBezTo>
                    <a:pt x="4671" y="18747"/>
                    <a:pt x="5171" y="21482"/>
                    <a:pt x="5505" y="23484"/>
                  </a:cubicBezTo>
                  <a:cubicBezTo>
                    <a:pt x="5841" y="23527"/>
                    <a:pt x="6482" y="23588"/>
                    <a:pt x="7358" y="23588"/>
                  </a:cubicBezTo>
                  <a:cubicBezTo>
                    <a:pt x="10563" y="23588"/>
                    <a:pt x="16913" y="22766"/>
                    <a:pt x="23017" y="17213"/>
                  </a:cubicBezTo>
                  <a:lnTo>
                    <a:pt x="23217" y="17012"/>
                  </a:lnTo>
                  <a:cubicBezTo>
                    <a:pt x="22817" y="14511"/>
                    <a:pt x="20348" y="7172"/>
                    <a:pt x="18280" y="2168"/>
                  </a:cubicBezTo>
                  <a:cubicBezTo>
                    <a:pt x="18113" y="1735"/>
                    <a:pt x="17913" y="1301"/>
                    <a:pt x="17713" y="868"/>
                  </a:cubicBezTo>
                  <a:lnTo>
                    <a:pt x="17680" y="734"/>
                  </a:lnTo>
                  <a:cubicBezTo>
                    <a:pt x="17546" y="501"/>
                    <a:pt x="17446" y="234"/>
                    <a:pt x="17313" y="0"/>
                  </a:cubicBezTo>
                  <a:close/>
                </a:path>
              </a:pathLst>
            </a:custGeom>
            <a:solidFill>
              <a:srgbClr val="302D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3" name="Google Shape;2123;p71"/>
            <p:cNvSpPr/>
            <p:nvPr/>
          </p:nvSpPr>
          <p:spPr>
            <a:xfrm>
              <a:off x="10440625" y="1291025"/>
              <a:ext cx="630000" cy="626675"/>
            </a:xfrm>
            <a:custGeom>
              <a:avLst/>
              <a:gdLst/>
              <a:ahLst/>
              <a:cxnLst/>
              <a:rect l="l" t="t" r="r" b="b"/>
              <a:pathLst>
                <a:path w="25200" h="25067" extrusionOk="0">
                  <a:moveTo>
                    <a:pt x="17914" y="1485"/>
                  </a:moveTo>
                  <a:cubicBezTo>
                    <a:pt x="20117" y="6418"/>
                    <a:pt x="22353" y="11902"/>
                    <a:pt x="23310" y="17266"/>
                  </a:cubicBezTo>
                  <a:lnTo>
                    <a:pt x="23310" y="17266"/>
                  </a:lnTo>
                  <a:cubicBezTo>
                    <a:pt x="19197" y="20977"/>
                    <a:pt x="13681" y="23649"/>
                    <a:pt x="8065" y="23649"/>
                  </a:cubicBezTo>
                  <a:cubicBezTo>
                    <a:pt x="7800" y="23649"/>
                    <a:pt x="7535" y="23643"/>
                    <a:pt x="7270" y="23631"/>
                  </a:cubicBezTo>
                  <a:lnTo>
                    <a:pt x="7270" y="23631"/>
                  </a:lnTo>
                  <a:cubicBezTo>
                    <a:pt x="7158" y="22363"/>
                    <a:pt x="7069" y="20721"/>
                    <a:pt x="6420" y="19697"/>
                  </a:cubicBezTo>
                  <a:lnTo>
                    <a:pt x="6420" y="19697"/>
                  </a:lnTo>
                  <a:lnTo>
                    <a:pt x="6539" y="19798"/>
                  </a:lnTo>
                  <a:cubicBezTo>
                    <a:pt x="5769" y="15469"/>
                    <a:pt x="4260" y="11294"/>
                    <a:pt x="2099" y="7451"/>
                  </a:cubicBezTo>
                  <a:lnTo>
                    <a:pt x="2099" y="7451"/>
                  </a:lnTo>
                  <a:cubicBezTo>
                    <a:pt x="6410" y="6064"/>
                    <a:pt x="10500" y="4055"/>
                    <a:pt x="14247" y="1485"/>
                  </a:cubicBezTo>
                  <a:close/>
                  <a:moveTo>
                    <a:pt x="13099" y="1"/>
                  </a:moveTo>
                  <a:cubicBezTo>
                    <a:pt x="12993" y="1"/>
                    <a:pt x="12894" y="26"/>
                    <a:pt x="12810" y="84"/>
                  </a:cubicBezTo>
                  <a:cubicBezTo>
                    <a:pt x="8941" y="2752"/>
                    <a:pt x="4704" y="4820"/>
                    <a:pt x="268" y="6221"/>
                  </a:cubicBezTo>
                  <a:cubicBezTo>
                    <a:pt x="1" y="6288"/>
                    <a:pt x="101" y="6622"/>
                    <a:pt x="201" y="6789"/>
                  </a:cubicBezTo>
                  <a:cubicBezTo>
                    <a:pt x="1902" y="9624"/>
                    <a:pt x="3170" y="12693"/>
                    <a:pt x="4004" y="15895"/>
                  </a:cubicBezTo>
                  <a:cubicBezTo>
                    <a:pt x="4287" y="16911"/>
                    <a:pt x="4286" y="18329"/>
                    <a:pt x="4831" y="19283"/>
                  </a:cubicBezTo>
                  <a:lnTo>
                    <a:pt x="4831" y="19283"/>
                  </a:lnTo>
                  <a:lnTo>
                    <a:pt x="4771" y="19231"/>
                  </a:lnTo>
                  <a:lnTo>
                    <a:pt x="4771" y="19231"/>
                  </a:lnTo>
                  <a:cubicBezTo>
                    <a:pt x="5071" y="20799"/>
                    <a:pt x="5338" y="22366"/>
                    <a:pt x="5605" y="23968"/>
                  </a:cubicBezTo>
                  <a:cubicBezTo>
                    <a:pt x="5672" y="24468"/>
                    <a:pt x="6439" y="24902"/>
                    <a:pt x="6906" y="24935"/>
                  </a:cubicBezTo>
                  <a:cubicBezTo>
                    <a:pt x="7646" y="25024"/>
                    <a:pt x="8385" y="25066"/>
                    <a:pt x="9121" y="25066"/>
                  </a:cubicBezTo>
                  <a:cubicBezTo>
                    <a:pt x="15027" y="25066"/>
                    <a:pt x="20755" y="22312"/>
                    <a:pt x="25085" y="18397"/>
                  </a:cubicBezTo>
                  <a:cubicBezTo>
                    <a:pt x="25200" y="18291"/>
                    <a:pt x="25188" y="18136"/>
                    <a:pt x="25097" y="17971"/>
                  </a:cubicBezTo>
                  <a:lnTo>
                    <a:pt x="25097" y="17971"/>
                  </a:lnTo>
                  <a:cubicBezTo>
                    <a:pt x="24116" y="12473"/>
                    <a:pt x="21799" y="6817"/>
                    <a:pt x="19548" y="1752"/>
                  </a:cubicBezTo>
                  <a:lnTo>
                    <a:pt x="19114" y="884"/>
                  </a:lnTo>
                  <a:cubicBezTo>
                    <a:pt x="18814" y="351"/>
                    <a:pt x="18281" y="50"/>
                    <a:pt x="17680" y="50"/>
                  </a:cubicBezTo>
                  <a:lnTo>
                    <a:pt x="13381" y="50"/>
                  </a:lnTo>
                  <a:cubicBezTo>
                    <a:pt x="13284" y="18"/>
                    <a:pt x="13189" y="1"/>
                    <a:pt x="13099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4" name="Google Shape;2124;p71"/>
            <p:cNvSpPr/>
            <p:nvPr/>
          </p:nvSpPr>
          <p:spPr>
            <a:xfrm>
              <a:off x="10465650" y="1310625"/>
              <a:ext cx="580450" cy="589725"/>
            </a:xfrm>
            <a:custGeom>
              <a:avLst/>
              <a:gdLst/>
              <a:ahLst/>
              <a:cxnLst/>
              <a:rect l="l" t="t" r="r" b="b"/>
              <a:pathLst>
                <a:path w="23218" h="23589" extrusionOk="0">
                  <a:moveTo>
                    <a:pt x="12576" y="0"/>
                  </a:moveTo>
                  <a:cubicBezTo>
                    <a:pt x="6906" y="4003"/>
                    <a:pt x="1" y="6138"/>
                    <a:pt x="1" y="6138"/>
                  </a:cubicBezTo>
                  <a:cubicBezTo>
                    <a:pt x="434" y="6772"/>
                    <a:pt x="768" y="7406"/>
                    <a:pt x="1135" y="8073"/>
                  </a:cubicBezTo>
                  <a:cubicBezTo>
                    <a:pt x="2803" y="11442"/>
                    <a:pt x="4003" y="15044"/>
                    <a:pt x="4637" y="18747"/>
                  </a:cubicBezTo>
                  <a:cubicBezTo>
                    <a:pt x="4637" y="18747"/>
                    <a:pt x="5171" y="21482"/>
                    <a:pt x="5471" y="23484"/>
                  </a:cubicBezTo>
                  <a:cubicBezTo>
                    <a:pt x="5815" y="23527"/>
                    <a:pt x="6460" y="23588"/>
                    <a:pt x="7338" y="23588"/>
                  </a:cubicBezTo>
                  <a:cubicBezTo>
                    <a:pt x="10550" y="23588"/>
                    <a:pt x="16880" y="22766"/>
                    <a:pt x="22984" y="17213"/>
                  </a:cubicBezTo>
                  <a:lnTo>
                    <a:pt x="23217" y="17046"/>
                  </a:lnTo>
                  <a:cubicBezTo>
                    <a:pt x="22817" y="14511"/>
                    <a:pt x="20348" y="7172"/>
                    <a:pt x="18280" y="2168"/>
                  </a:cubicBezTo>
                  <a:cubicBezTo>
                    <a:pt x="18013" y="1468"/>
                    <a:pt x="17646" y="701"/>
                    <a:pt x="173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5" name="Google Shape;2125;p71"/>
            <p:cNvSpPr/>
            <p:nvPr/>
          </p:nvSpPr>
          <p:spPr>
            <a:xfrm>
              <a:off x="10780050" y="1309775"/>
              <a:ext cx="118425" cy="69250"/>
            </a:xfrm>
            <a:custGeom>
              <a:avLst/>
              <a:gdLst/>
              <a:ahLst/>
              <a:cxnLst/>
              <a:rect l="l" t="t" r="r" b="b"/>
              <a:pathLst>
                <a:path w="4737" h="2770" extrusionOk="0">
                  <a:moveTo>
                    <a:pt x="0" y="1"/>
                  </a:moveTo>
                  <a:cubicBezTo>
                    <a:pt x="1868" y="368"/>
                    <a:pt x="3569" y="2770"/>
                    <a:pt x="3569" y="2770"/>
                  </a:cubicBezTo>
                  <a:lnTo>
                    <a:pt x="473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6" name="Google Shape;2126;p71"/>
            <p:cNvSpPr/>
            <p:nvPr/>
          </p:nvSpPr>
          <p:spPr>
            <a:xfrm>
              <a:off x="10585125" y="1404925"/>
              <a:ext cx="291075" cy="135350"/>
            </a:xfrm>
            <a:custGeom>
              <a:avLst/>
              <a:gdLst/>
              <a:ahLst/>
              <a:cxnLst/>
              <a:rect l="l" t="t" r="r" b="b"/>
              <a:pathLst>
                <a:path w="11643" h="5414" extrusionOk="0">
                  <a:moveTo>
                    <a:pt x="10959" y="0"/>
                  </a:moveTo>
                  <a:cubicBezTo>
                    <a:pt x="10848" y="0"/>
                    <a:pt x="10733" y="48"/>
                    <a:pt x="10633" y="164"/>
                  </a:cubicBezTo>
                  <a:cubicBezTo>
                    <a:pt x="7831" y="2633"/>
                    <a:pt x="4328" y="4167"/>
                    <a:pt x="625" y="4534"/>
                  </a:cubicBezTo>
                  <a:cubicBezTo>
                    <a:pt x="0" y="4534"/>
                    <a:pt x="49" y="5414"/>
                    <a:pt x="607" y="5414"/>
                  </a:cubicBezTo>
                  <a:cubicBezTo>
                    <a:pt x="644" y="5414"/>
                    <a:pt x="684" y="5410"/>
                    <a:pt x="726" y="5401"/>
                  </a:cubicBezTo>
                  <a:lnTo>
                    <a:pt x="692" y="5401"/>
                  </a:lnTo>
                  <a:cubicBezTo>
                    <a:pt x="4595" y="5035"/>
                    <a:pt x="8298" y="3433"/>
                    <a:pt x="11233" y="832"/>
                  </a:cubicBezTo>
                  <a:cubicBezTo>
                    <a:pt x="11643" y="524"/>
                    <a:pt x="11325" y="0"/>
                    <a:pt x="109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7" name="Google Shape;2127;p71"/>
            <p:cNvSpPr/>
            <p:nvPr/>
          </p:nvSpPr>
          <p:spPr>
            <a:xfrm>
              <a:off x="10610050" y="1479250"/>
              <a:ext cx="291050" cy="136075"/>
            </a:xfrm>
            <a:custGeom>
              <a:avLst/>
              <a:gdLst/>
              <a:ahLst/>
              <a:cxnLst/>
              <a:rect l="l" t="t" r="r" b="b"/>
              <a:pathLst>
                <a:path w="11642" h="5443" extrusionOk="0">
                  <a:moveTo>
                    <a:pt x="10939" y="0"/>
                  </a:moveTo>
                  <a:cubicBezTo>
                    <a:pt x="10826" y="0"/>
                    <a:pt x="10709" y="47"/>
                    <a:pt x="10603" y="160"/>
                  </a:cubicBezTo>
                  <a:cubicBezTo>
                    <a:pt x="7834" y="2662"/>
                    <a:pt x="4332" y="4196"/>
                    <a:pt x="596" y="4530"/>
                  </a:cubicBezTo>
                  <a:cubicBezTo>
                    <a:pt x="0" y="4530"/>
                    <a:pt x="53" y="5443"/>
                    <a:pt x="587" y="5443"/>
                  </a:cubicBezTo>
                  <a:cubicBezTo>
                    <a:pt x="621" y="5443"/>
                    <a:pt x="657" y="5439"/>
                    <a:pt x="696" y="5431"/>
                  </a:cubicBezTo>
                  <a:cubicBezTo>
                    <a:pt x="4599" y="5064"/>
                    <a:pt x="8268" y="3429"/>
                    <a:pt x="11203" y="827"/>
                  </a:cubicBezTo>
                  <a:cubicBezTo>
                    <a:pt x="11642" y="544"/>
                    <a:pt x="11322" y="0"/>
                    <a:pt x="1093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8" name="Google Shape;2128;p71"/>
            <p:cNvSpPr/>
            <p:nvPr/>
          </p:nvSpPr>
          <p:spPr>
            <a:xfrm>
              <a:off x="10634075" y="1554200"/>
              <a:ext cx="291325" cy="136050"/>
            </a:xfrm>
            <a:custGeom>
              <a:avLst/>
              <a:gdLst/>
              <a:ahLst/>
              <a:cxnLst/>
              <a:rect l="l" t="t" r="r" b="b"/>
              <a:pathLst>
                <a:path w="11653" h="5442" extrusionOk="0">
                  <a:moveTo>
                    <a:pt x="10969" y="0"/>
                  </a:moveTo>
                  <a:cubicBezTo>
                    <a:pt x="10858" y="0"/>
                    <a:pt x="10743" y="48"/>
                    <a:pt x="10643" y="164"/>
                  </a:cubicBezTo>
                  <a:cubicBezTo>
                    <a:pt x="7841" y="2666"/>
                    <a:pt x="4338" y="4167"/>
                    <a:pt x="636" y="4534"/>
                  </a:cubicBezTo>
                  <a:cubicBezTo>
                    <a:pt x="0" y="4534"/>
                    <a:pt x="61" y="5442"/>
                    <a:pt x="644" y="5442"/>
                  </a:cubicBezTo>
                  <a:cubicBezTo>
                    <a:pt x="673" y="5442"/>
                    <a:pt x="704" y="5440"/>
                    <a:pt x="736" y="5435"/>
                  </a:cubicBezTo>
                  <a:lnTo>
                    <a:pt x="702" y="5401"/>
                  </a:lnTo>
                  <a:cubicBezTo>
                    <a:pt x="4605" y="5035"/>
                    <a:pt x="8308" y="3433"/>
                    <a:pt x="11243" y="832"/>
                  </a:cubicBezTo>
                  <a:cubicBezTo>
                    <a:pt x="11653" y="524"/>
                    <a:pt x="11335" y="0"/>
                    <a:pt x="109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9" name="Google Shape;2129;p71"/>
            <p:cNvSpPr/>
            <p:nvPr/>
          </p:nvSpPr>
          <p:spPr>
            <a:xfrm>
              <a:off x="10659325" y="1628900"/>
              <a:ext cx="291050" cy="135700"/>
            </a:xfrm>
            <a:custGeom>
              <a:avLst/>
              <a:gdLst/>
              <a:ahLst/>
              <a:cxnLst/>
              <a:rect l="l" t="t" r="r" b="b"/>
              <a:pathLst>
                <a:path w="11642" h="5428" extrusionOk="0">
                  <a:moveTo>
                    <a:pt x="10966" y="1"/>
                  </a:moveTo>
                  <a:cubicBezTo>
                    <a:pt x="10853" y="1"/>
                    <a:pt x="10736" y="52"/>
                    <a:pt x="10633" y="179"/>
                  </a:cubicBezTo>
                  <a:cubicBezTo>
                    <a:pt x="7831" y="2647"/>
                    <a:pt x="4329" y="4181"/>
                    <a:pt x="626" y="4548"/>
                  </a:cubicBezTo>
                  <a:cubicBezTo>
                    <a:pt x="1" y="4548"/>
                    <a:pt x="50" y="5428"/>
                    <a:pt x="608" y="5428"/>
                  </a:cubicBezTo>
                  <a:cubicBezTo>
                    <a:pt x="645" y="5428"/>
                    <a:pt x="685" y="5424"/>
                    <a:pt x="726" y="5416"/>
                  </a:cubicBezTo>
                  <a:lnTo>
                    <a:pt x="693" y="5416"/>
                  </a:lnTo>
                  <a:cubicBezTo>
                    <a:pt x="4596" y="5049"/>
                    <a:pt x="8298" y="3448"/>
                    <a:pt x="11234" y="846"/>
                  </a:cubicBezTo>
                  <a:cubicBezTo>
                    <a:pt x="11641" y="540"/>
                    <a:pt x="11329" y="1"/>
                    <a:pt x="1096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44" name="Google Shape;2144;p71"/>
          <p:cNvSpPr/>
          <p:nvPr/>
        </p:nvSpPr>
        <p:spPr>
          <a:xfrm flipH="1">
            <a:off x="7302963" y="4652363"/>
            <a:ext cx="283484" cy="360463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Google Shape;9714;p58">
            <a:extLst>
              <a:ext uri="{FF2B5EF4-FFF2-40B4-BE49-F238E27FC236}">
                <a16:creationId xmlns:a16="http://schemas.microsoft.com/office/drawing/2014/main" id="{A4D21ECA-C343-7693-03D1-5EF1D415D69E}"/>
              </a:ext>
            </a:extLst>
          </p:cNvPr>
          <p:cNvSpPr txBox="1">
            <a:spLocks/>
          </p:cNvSpPr>
          <p:nvPr/>
        </p:nvSpPr>
        <p:spPr>
          <a:xfrm>
            <a:off x="961623" y="2170535"/>
            <a:ext cx="7705678" cy="572700"/>
          </a:xfrm>
          <a:prstGeom prst="rect">
            <a:avLst/>
          </a:prstGeom>
          <a:noFill/>
          <a:ln>
            <a:noFill/>
          </a:ln>
          <a:effectLst/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avoon"/>
              <a:buNone/>
              <a:defRPr sz="3500" b="0" i="0" u="none" strike="noStrike" cap="none">
                <a:solidFill>
                  <a:schemeClr val="dk1"/>
                </a:solidFill>
                <a:latin typeface="Kavoon"/>
                <a:ea typeface="Kavoon"/>
                <a:cs typeface="Kavoon"/>
                <a:sym typeface="Kavoon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4596F"/>
              </a:buClr>
              <a:buSzPts val="3500"/>
              <a:buFont typeface="Kavoon"/>
              <a:buNone/>
              <a:tabLst/>
              <a:defRPr/>
            </a:pPr>
            <a:r>
              <a:rPr kumimoji="0" lang="vi-VN" sz="4000" b="1" i="0" u="none" strike="noStrike" kern="0" cap="none" spc="0" normalizeH="0" baseline="0" noProof="0" dirty="0"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Kavoon"/>
              </a:rPr>
              <a:t>CẢM ƠN CÁC EM </a:t>
            </a:r>
            <a:endParaRPr kumimoji="0" lang="en-US" sz="4000" b="1" i="0" u="none" strike="noStrike" kern="0" cap="none" spc="0" normalizeH="0" baseline="0" noProof="0" dirty="0"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Kavoon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4596F"/>
              </a:buClr>
              <a:buSzPts val="3500"/>
              <a:buFont typeface="Kavoon"/>
              <a:buNone/>
              <a:tabLst/>
              <a:defRPr/>
            </a:pPr>
            <a:r>
              <a:rPr kumimoji="0" lang="vi-VN" sz="4000" b="1" i="0" u="none" strike="noStrike" kern="0" cap="none" spc="0" normalizeH="0" baseline="0" noProof="0" dirty="0"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Kavoon"/>
              </a:rPr>
              <a:t>ĐÃ LẮNG NGHE BÀI GIẢNG</a:t>
            </a:r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5" name="Google Shape;645;p42"/>
          <p:cNvGrpSpPr/>
          <p:nvPr/>
        </p:nvGrpSpPr>
        <p:grpSpPr>
          <a:xfrm>
            <a:off x="494597" y="4296004"/>
            <a:ext cx="660186" cy="713364"/>
            <a:chOff x="-3072100" y="1722825"/>
            <a:chExt cx="1906325" cy="2061650"/>
          </a:xfrm>
        </p:grpSpPr>
        <p:sp>
          <p:nvSpPr>
            <p:cNvPr id="646" name="Google Shape;646;p42"/>
            <p:cNvSpPr/>
            <p:nvPr/>
          </p:nvSpPr>
          <p:spPr>
            <a:xfrm>
              <a:off x="-3039400" y="1730325"/>
              <a:ext cx="1848275" cy="2046925"/>
            </a:xfrm>
            <a:custGeom>
              <a:avLst/>
              <a:gdLst/>
              <a:ahLst/>
              <a:cxnLst/>
              <a:rect l="l" t="t" r="r" b="b"/>
              <a:pathLst>
                <a:path w="73931" h="81877" extrusionOk="0">
                  <a:moveTo>
                    <a:pt x="46203" y="0"/>
                  </a:moveTo>
                  <a:cubicBezTo>
                    <a:pt x="31292" y="5755"/>
                    <a:pt x="16807" y="12687"/>
                    <a:pt x="2943" y="20698"/>
                  </a:cubicBezTo>
                  <a:lnTo>
                    <a:pt x="0" y="31096"/>
                  </a:lnTo>
                  <a:cubicBezTo>
                    <a:pt x="2845" y="39696"/>
                    <a:pt x="17101" y="63173"/>
                    <a:pt x="24393" y="74977"/>
                  </a:cubicBezTo>
                  <a:cubicBezTo>
                    <a:pt x="27042" y="79228"/>
                    <a:pt x="28742" y="81876"/>
                    <a:pt x="28742" y="81876"/>
                  </a:cubicBezTo>
                  <a:cubicBezTo>
                    <a:pt x="58955" y="65625"/>
                    <a:pt x="72067" y="63762"/>
                    <a:pt x="72067" y="63762"/>
                  </a:cubicBezTo>
                  <a:lnTo>
                    <a:pt x="69386" y="59119"/>
                  </a:lnTo>
                  <a:cubicBezTo>
                    <a:pt x="69615" y="56568"/>
                    <a:pt x="70236" y="54050"/>
                    <a:pt x="71217" y="51696"/>
                  </a:cubicBezTo>
                  <a:cubicBezTo>
                    <a:pt x="72100" y="51467"/>
                    <a:pt x="73015" y="51238"/>
                    <a:pt x="73931" y="51009"/>
                  </a:cubicBezTo>
                  <a:cubicBezTo>
                    <a:pt x="64873" y="34170"/>
                    <a:pt x="54214" y="17363"/>
                    <a:pt x="46203" y="0"/>
                  </a:cubicBezTo>
                  <a:close/>
                </a:path>
              </a:pathLst>
            </a:custGeom>
            <a:solidFill>
              <a:srgbClr val="EF43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647;p42"/>
            <p:cNvSpPr/>
            <p:nvPr/>
          </p:nvSpPr>
          <p:spPr>
            <a:xfrm>
              <a:off x="-3072100" y="1722825"/>
              <a:ext cx="1906325" cy="2061650"/>
            </a:xfrm>
            <a:custGeom>
              <a:avLst/>
              <a:gdLst/>
              <a:ahLst/>
              <a:cxnLst/>
              <a:rect l="l" t="t" r="r" b="b"/>
              <a:pathLst>
                <a:path w="76253" h="82466" extrusionOk="0">
                  <a:moveTo>
                    <a:pt x="46841" y="1038"/>
                  </a:moveTo>
                  <a:cubicBezTo>
                    <a:pt x="53215" y="14661"/>
                    <a:pt x="60887" y="27545"/>
                    <a:pt x="68274" y="40617"/>
                  </a:cubicBezTo>
                  <a:cubicBezTo>
                    <a:pt x="69157" y="42187"/>
                    <a:pt x="70040" y="43756"/>
                    <a:pt x="70923" y="45326"/>
                  </a:cubicBezTo>
                  <a:cubicBezTo>
                    <a:pt x="71413" y="46208"/>
                    <a:pt x="71904" y="47124"/>
                    <a:pt x="72394" y="48007"/>
                  </a:cubicBezTo>
                  <a:cubicBezTo>
                    <a:pt x="72656" y="48530"/>
                    <a:pt x="73931" y="50165"/>
                    <a:pt x="73866" y="50721"/>
                  </a:cubicBezTo>
                  <a:cubicBezTo>
                    <a:pt x="73702" y="51963"/>
                    <a:pt x="72198" y="51211"/>
                    <a:pt x="71479" y="51996"/>
                  </a:cubicBezTo>
                  <a:cubicBezTo>
                    <a:pt x="71086" y="52421"/>
                    <a:pt x="70923" y="53402"/>
                    <a:pt x="70759" y="53925"/>
                  </a:cubicBezTo>
                  <a:cubicBezTo>
                    <a:pt x="70171" y="55789"/>
                    <a:pt x="69059" y="58470"/>
                    <a:pt x="70105" y="60236"/>
                  </a:cubicBezTo>
                  <a:lnTo>
                    <a:pt x="72227" y="63926"/>
                  </a:lnTo>
                  <a:lnTo>
                    <a:pt x="72227" y="63926"/>
                  </a:lnTo>
                  <a:cubicBezTo>
                    <a:pt x="68861" y="64497"/>
                    <a:pt x="65503" y="65698"/>
                    <a:pt x="62290" y="66841"/>
                  </a:cubicBezTo>
                  <a:cubicBezTo>
                    <a:pt x="51330" y="70724"/>
                    <a:pt x="40790" y="75866"/>
                    <a:pt x="30526" y="81321"/>
                  </a:cubicBezTo>
                  <a:lnTo>
                    <a:pt x="30526" y="81321"/>
                  </a:lnTo>
                  <a:cubicBezTo>
                    <a:pt x="22660" y="68986"/>
                    <a:pt x="15024" y="56430"/>
                    <a:pt x="8109" y="43593"/>
                  </a:cubicBezTo>
                  <a:cubicBezTo>
                    <a:pt x="6474" y="40552"/>
                    <a:pt x="4872" y="37511"/>
                    <a:pt x="3499" y="34372"/>
                  </a:cubicBezTo>
                  <a:cubicBezTo>
                    <a:pt x="3139" y="33522"/>
                    <a:pt x="2387" y="32312"/>
                    <a:pt x="2322" y="31396"/>
                  </a:cubicBezTo>
                  <a:cubicBezTo>
                    <a:pt x="2322" y="30775"/>
                    <a:pt x="2747" y="29892"/>
                    <a:pt x="2910" y="29304"/>
                  </a:cubicBezTo>
                  <a:lnTo>
                    <a:pt x="5036" y="21816"/>
                  </a:lnTo>
                  <a:cubicBezTo>
                    <a:pt x="5428" y="20344"/>
                    <a:pt x="7096" y="19985"/>
                    <a:pt x="8404" y="19232"/>
                  </a:cubicBezTo>
                  <a:cubicBezTo>
                    <a:pt x="10791" y="17925"/>
                    <a:pt x="13178" y="16617"/>
                    <a:pt x="15597" y="15341"/>
                  </a:cubicBezTo>
                  <a:cubicBezTo>
                    <a:pt x="25733" y="10008"/>
                    <a:pt x="36167" y="5241"/>
                    <a:pt x="46841" y="1038"/>
                  </a:cubicBezTo>
                  <a:close/>
                  <a:moveTo>
                    <a:pt x="47745" y="0"/>
                  </a:moveTo>
                  <a:cubicBezTo>
                    <a:pt x="47314" y="0"/>
                    <a:pt x="46839" y="99"/>
                    <a:pt x="46628" y="169"/>
                  </a:cubicBezTo>
                  <a:cubicBezTo>
                    <a:pt x="36328" y="4159"/>
                    <a:pt x="26257" y="8704"/>
                    <a:pt x="16447" y="13739"/>
                  </a:cubicBezTo>
                  <a:cubicBezTo>
                    <a:pt x="14257" y="14851"/>
                    <a:pt x="12099" y="16028"/>
                    <a:pt x="9908" y="17205"/>
                  </a:cubicBezTo>
                  <a:cubicBezTo>
                    <a:pt x="8600" y="17925"/>
                    <a:pt x="7292" y="18644"/>
                    <a:pt x="5984" y="19363"/>
                  </a:cubicBezTo>
                  <a:cubicBezTo>
                    <a:pt x="5232" y="19788"/>
                    <a:pt x="3695" y="20344"/>
                    <a:pt x="3205" y="20998"/>
                  </a:cubicBezTo>
                  <a:cubicBezTo>
                    <a:pt x="2878" y="21456"/>
                    <a:pt x="2812" y="22404"/>
                    <a:pt x="2681" y="22927"/>
                  </a:cubicBezTo>
                  <a:lnTo>
                    <a:pt x="1537" y="26982"/>
                  </a:lnTo>
                  <a:cubicBezTo>
                    <a:pt x="1047" y="28780"/>
                    <a:pt x="0" y="30710"/>
                    <a:pt x="687" y="32508"/>
                  </a:cubicBezTo>
                  <a:cubicBezTo>
                    <a:pt x="1766" y="35222"/>
                    <a:pt x="2976" y="37838"/>
                    <a:pt x="4349" y="40421"/>
                  </a:cubicBezTo>
                  <a:cubicBezTo>
                    <a:pt x="8142" y="47745"/>
                    <a:pt x="12327" y="54873"/>
                    <a:pt x="16578" y="61969"/>
                  </a:cubicBezTo>
                  <a:cubicBezTo>
                    <a:pt x="20666" y="68770"/>
                    <a:pt x="24785" y="75571"/>
                    <a:pt x="29069" y="82275"/>
                  </a:cubicBezTo>
                  <a:cubicBezTo>
                    <a:pt x="29160" y="82412"/>
                    <a:pt x="29448" y="82465"/>
                    <a:pt x="29776" y="82465"/>
                  </a:cubicBezTo>
                  <a:cubicBezTo>
                    <a:pt x="30015" y="82465"/>
                    <a:pt x="30275" y="82437"/>
                    <a:pt x="30497" y="82392"/>
                  </a:cubicBezTo>
                  <a:lnTo>
                    <a:pt x="30497" y="82392"/>
                  </a:lnTo>
                  <a:cubicBezTo>
                    <a:pt x="30683" y="82384"/>
                    <a:pt x="30840" y="82357"/>
                    <a:pt x="30933" y="82307"/>
                  </a:cubicBezTo>
                  <a:cubicBezTo>
                    <a:pt x="41527" y="76618"/>
                    <a:pt x="52383" y="71223"/>
                    <a:pt x="63762" y="67201"/>
                  </a:cubicBezTo>
                  <a:cubicBezTo>
                    <a:pt x="67032" y="66056"/>
                    <a:pt x="70432" y="64781"/>
                    <a:pt x="73866" y="64291"/>
                  </a:cubicBezTo>
                  <a:cubicBezTo>
                    <a:pt x="73996" y="64291"/>
                    <a:pt x="74454" y="64192"/>
                    <a:pt x="74323" y="63964"/>
                  </a:cubicBezTo>
                  <a:cubicBezTo>
                    <a:pt x="73506" y="62558"/>
                    <a:pt x="71838" y="60628"/>
                    <a:pt x="71707" y="59026"/>
                  </a:cubicBezTo>
                  <a:cubicBezTo>
                    <a:pt x="71577" y="57326"/>
                    <a:pt x="72394" y="55102"/>
                    <a:pt x="72950" y="53467"/>
                  </a:cubicBezTo>
                  <a:cubicBezTo>
                    <a:pt x="73048" y="53140"/>
                    <a:pt x="73179" y="52388"/>
                    <a:pt x="73440" y="52127"/>
                  </a:cubicBezTo>
                  <a:cubicBezTo>
                    <a:pt x="73833" y="51767"/>
                    <a:pt x="75337" y="51636"/>
                    <a:pt x="75893" y="51506"/>
                  </a:cubicBezTo>
                  <a:cubicBezTo>
                    <a:pt x="76056" y="51473"/>
                    <a:pt x="76253" y="51375"/>
                    <a:pt x="76154" y="51211"/>
                  </a:cubicBezTo>
                  <a:cubicBezTo>
                    <a:pt x="67032" y="34241"/>
                    <a:pt x="56666" y="17826"/>
                    <a:pt x="48557" y="300"/>
                  </a:cubicBezTo>
                  <a:cubicBezTo>
                    <a:pt x="48451" y="73"/>
                    <a:pt x="48115" y="0"/>
                    <a:pt x="47745" y="0"/>
                  </a:cubicBezTo>
                  <a:close/>
                </a:path>
              </a:pathLst>
            </a:custGeom>
            <a:solidFill>
              <a:schemeClr val="lt2"/>
            </a:solidFill>
            <a:ln w="762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648;p42"/>
            <p:cNvSpPr/>
            <p:nvPr/>
          </p:nvSpPr>
          <p:spPr>
            <a:xfrm>
              <a:off x="-3039400" y="2247775"/>
              <a:ext cx="1800875" cy="1529475"/>
            </a:xfrm>
            <a:custGeom>
              <a:avLst/>
              <a:gdLst/>
              <a:ahLst/>
              <a:cxnLst/>
              <a:rect l="l" t="t" r="r" b="b"/>
              <a:pathLst>
                <a:path w="72035" h="61179" extrusionOk="0">
                  <a:moveTo>
                    <a:pt x="2943" y="0"/>
                  </a:moveTo>
                  <a:lnTo>
                    <a:pt x="0" y="10398"/>
                  </a:lnTo>
                  <a:cubicBezTo>
                    <a:pt x="8731" y="29919"/>
                    <a:pt x="28709" y="61178"/>
                    <a:pt x="28709" y="61178"/>
                  </a:cubicBezTo>
                  <a:cubicBezTo>
                    <a:pt x="58955" y="44927"/>
                    <a:pt x="72034" y="43064"/>
                    <a:pt x="72034" y="43064"/>
                  </a:cubicBezTo>
                  <a:lnTo>
                    <a:pt x="69288" y="38322"/>
                  </a:lnTo>
                  <a:lnTo>
                    <a:pt x="61473" y="33777"/>
                  </a:lnTo>
                  <a:lnTo>
                    <a:pt x="294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649;p42"/>
            <p:cNvSpPr/>
            <p:nvPr/>
          </p:nvSpPr>
          <p:spPr>
            <a:xfrm>
              <a:off x="-3039400" y="2247775"/>
              <a:ext cx="777425" cy="1529475"/>
            </a:xfrm>
            <a:custGeom>
              <a:avLst/>
              <a:gdLst/>
              <a:ahLst/>
              <a:cxnLst/>
              <a:rect l="l" t="t" r="r" b="b"/>
              <a:pathLst>
                <a:path w="31097" h="61179" extrusionOk="0">
                  <a:moveTo>
                    <a:pt x="2943" y="0"/>
                  </a:moveTo>
                  <a:lnTo>
                    <a:pt x="0" y="10398"/>
                  </a:lnTo>
                  <a:cubicBezTo>
                    <a:pt x="3859" y="22039"/>
                    <a:pt x="28742" y="61178"/>
                    <a:pt x="28742" y="61178"/>
                  </a:cubicBezTo>
                  <a:lnTo>
                    <a:pt x="31096" y="49963"/>
                  </a:lnTo>
                  <a:lnTo>
                    <a:pt x="294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50;p42"/>
            <p:cNvSpPr/>
            <p:nvPr/>
          </p:nvSpPr>
          <p:spPr>
            <a:xfrm>
              <a:off x="-2306975" y="3022725"/>
              <a:ext cx="1047200" cy="685050"/>
            </a:xfrm>
            <a:custGeom>
              <a:avLst/>
              <a:gdLst/>
              <a:ahLst/>
              <a:cxnLst/>
              <a:rect l="l" t="t" r="r" b="b"/>
              <a:pathLst>
                <a:path w="41888" h="27402" extrusionOk="0">
                  <a:moveTo>
                    <a:pt x="41887" y="0"/>
                  </a:moveTo>
                  <a:lnTo>
                    <a:pt x="41887" y="0"/>
                  </a:lnTo>
                  <a:cubicBezTo>
                    <a:pt x="20045" y="4480"/>
                    <a:pt x="1799" y="18965"/>
                    <a:pt x="1799" y="18965"/>
                  </a:cubicBezTo>
                  <a:lnTo>
                    <a:pt x="1" y="27401"/>
                  </a:lnTo>
                  <a:cubicBezTo>
                    <a:pt x="16677" y="15466"/>
                    <a:pt x="39958" y="9908"/>
                    <a:pt x="39958" y="9908"/>
                  </a:cubicBezTo>
                  <a:cubicBezTo>
                    <a:pt x="39925" y="6507"/>
                    <a:pt x="40579" y="3139"/>
                    <a:pt x="418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651;p42"/>
            <p:cNvSpPr/>
            <p:nvPr/>
          </p:nvSpPr>
          <p:spPr>
            <a:xfrm>
              <a:off x="-2965850" y="1730325"/>
              <a:ext cx="1773925" cy="1766525"/>
            </a:xfrm>
            <a:custGeom>
              <a:avLst/>
              <a:gdLst/>
              <a:ahLst/>
              <a:cxnLst/>
              <a:rect l="l" t="t" r="r" b="b"/>
              <a:pathLst>
                <a:path w="70957" h="70661" extrusionOk="0">
                  <a:moveTo>
                    <a:pt x="43261" y="0"/>
                  </a:moveTo>
                  <a:cubicBezTo>
                    <a:pt x="28350" y="5755"/>
                    <a:pt x="13865" y="12687"/>
                    <a:pt x="1" y="20698"/>
                  </a:cubicBezTo>
                  <a:cubicBezTo>
                    <a:pt x="9353" y="37211"/>
                    <a:pt x="18802" y="54148"/>
                    <a:pt x="28154" y="70661"/>
                  </a:cubicBezTo>
                  <a:cubicBezTo>
                    <a:pt x="40808" y="61636"/>
                    <a:pt x="55817" y="54639"/>
                    <a:pt x="70956" y="51009"/>
                  </a:cubicBezTo>
                  <a:cubicBezTo>
                    <a:pt x="61931" y="34170"/>
                    <a:pt x="51272" y="17363"/>
                    <a:pt x="4326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652;p42"/>
            <p:cNvSpPr/>
            <p:nvPr/>
          </p:nvSpPr>
          <p:spPr>
            <a:xfrm>
              <a:off x="-2886550" y="2209350"/>
              <a:ext cx="521100" cy="871475"/>
            </a:xfrm>
            <a:custGeom>
              <a:avLst/>
              <a:gdLst/>
              <a:ahLst/>
              <a:cxnLst/>
              <a:rect l="l" t="t" r="r" b="b"/>
              <a:pathLst>
                <a:path w="20844" h="34859" extrusionOk="0">
                  <a:moveTo>
                    <a:pt x="1" y="0"/>
                  </a:moveTo>
                  <a:cubicBezTo>
                    <a:pt x="1" y="4"/>
                    <a:pt x="2" y="7"/>
                    <a:pt x="5" y="12"/>
                  </a:cubicBezTo>
                  <a:lnTo>
                    <a:pt x="5" y="12"/>
                  </a:lnTo>
                  <a:cubicBezTo>
                    <a:pt x="4" y="8"/>
                    <a:pt x="2" y="4"/>
                    <a:pt x="1" y="0"/>
                  </a:cubicBezTo>
                  <a:close/>
                  <a:moveTo>
                    <a:pt x="5" y="12"/>
                  </a:moveTo>
                  <a:cubicBezTo>
                    <a:pt x="2458" y="5827"/>
                    <a:pt x="5987" y="11121"/>
                    <a:pt x="9254" y="16513"/>
                  </a:cubicBezTo>
                  <a:lnTo>
                    <a:pt x="20110" y="34333"/>
                  </a:lnTo>
                  <a:cubicBezTo>
                    <a:pt x="20194" y="34501"/>
                    <a:pt x="20730" y="34859"/>
                    <a:pt x="20824" y="34859"/>
                  </a:cubicBezTo>
                  <a:cubicBezTo>
                    <a:pt x="20841" y="34859"/>
                    <a:pt x="20844" y="34848"/>
                    <a:pt x="20830" y="34824"/>
                  </a:cubicBezTo>
                  <a:lnTo>
                    <a:pt x="10399" y="17657"/>
                  </a:lnTo>
                  <a:cubicBezTo>
                    <a:pt x="7031" y="12099"/>
                    <a:pt x="3336" y="6605"/>
                    <a:pt x="753" y="589"/>
                  </a:cubicBezTo>
                  <a:cubicBezTo>
                    <a:pt x="660" y="340"/>
                    <a:pt x="65" y="92"/>
                    <a:pt x="5" y="12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653;p42"/>
            <p:cNvSpPr/>
            <p:nvPr/>
          </p:nvSpPr>
          <p:spPr>
            <a:xfrm>
              <a:off x="-2356000" y="3126800"/>
              <a:ext cx="187175" cy="295325"/>
            </a:xfrm>
            <a:custGeom>
              <a:avLst/>
              <a:gdLst/>
              <a:ahLst/>
              <a:cxnLst/>
              <a:rect l="l" t="t" r="r" b="b"/>
              <a:pathLst>
                <a:path w="7487" h="11813" extrusionOk="0">
                  <a:moveTo>
                    <a:pt x="310" y="1"/>
                  </a:moveTo>
                  <a:cubicBezTo>
                    <a:pt x="123" y="1"/>
                    <a:pt x="0" y="65"/>
                    <a:pt x="98" y="219"/>
                  </a:cubicBezTo>
                  <a:cubicBezTo>
                    <a:pt x="2420" y="3881"/>
                    <a:pt x="4545" y="7641"/>
                    <a:pt x="6474" y="11532"/>
                  </a:cubicBezTo>
                  <a:cubicBezTo>
                    <a:pt x="6569" y="11683"/>
                    <a:pt x="6937" y="11813"/>
                    <a:pt x="7186" y="11813"/>
                  </a:cubicBezTo>
                  <a:cubicBezTo>
                    <a:pt x="7368" y="11813"/>
                    <a:pt x="7486" y="11744"/>
                    <a:pt x="7390" y="11565"/>
                  </a:cubicBezTo>
                  <a:cubicBezTo>
                    <a:pt x="5461" y="7706"/>
                    <a:pt x="3335" y="3946"/>
                    <a:pt x="1014" y="284"/>
                  </a:cubicBezTo>
                  <a:cubicBezTo>
                    <a:pt x="920" y="116"/>
                    <a:pt x="559" y="1"/>
                    <a:pt x="31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654;p42"/>
            <p:cNvSpPr/>
            <p:nvPr/>
          </p:nvSpPr>
          <p:spPr>
            <a:xfrm>
              <a:off x="-2136150" y="3325425"/>
              <a:ext cx="533200" cy="234200"/>
            </a:xfrm>
            <a:custGeom>
              <a:avLst/>
              <a:gdLst/>
              <a:ahLst/>
              <a:cxnLst/>
              <a:rect l="l" t="t" r="r" b="b"/>
              <a:pathLst>
                <a:path w="21328" h="9368" extrusionOk="0">
                  <a:moveTo>
                    <a:pt x="20953" y="1"/>
                  </a:moveTo>
                  <a:cubicBezTo>
                    <a:pt x="20904" y="1"/>
                    <a:pt x="20841" y="8"/>
                    <a:pt x="20765" y="23"/>
                  </a:cubicBezTo>
                  <a:cubicBezTo>
                    <a:pt x="13277" y="1429"/>
                    <a:pt x="6247" y="4568"/>
                    <a:pt x="198" y="9179"/>
                  </a:cubicBezTo>
                  <a:cubicBezTo>
                    <a:pt x="0" y="9315"/>
                    <a:pt x="107" y="9367"/>
                    <a:pt x="297" y="9367"/>
                  </a:cubicBezTo>
                  <a:cubicBezTo>
                    <a:pt x="516" y="9367"/>
                    <a:pt x="845" y="9299"/>
                    <a:pt x="950" y="9211"/>
                  </a:cubicBezTo>
                  <a:cubicBezTo>
                    <a:pt x="6738" y="4797"/>
                    <a:pt x="13473" y="1821"/>
                    <a:pt x="20602" y="448"/>
                  </a:cubicBezTo>
                  <a:cubicBezTo>
                    <a:pt x="20977" y="390"/>
                    <a:pt x="21327" y="1"/>
                    <a:pt x="209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655;p42"/>
            <p:cNvSpPr/>
            <p:nvPr/>
          </p:nvSpPr>
          <p:spPr>
            <a:xfrm>
              <a:off x="-2036900" y="3209500"/>
              <a:ext cx="589400" cy="247425"/>
            </a:xfrm>
            <a:custGeom>
              <a:avLst/>
              <a:gdLst/>
              <a:ahLst/>
              <a:cxnLst/>
              <a:rect l="l" t="t" r="r" b="b"/>
              <a:pathLst>
                <a:path w="23576" h="9897" extrusionOk="0">
                  <a:moveTo>
                    <a:pt x="22788" y="0"/>
                  </a:moveTo>
                  <a:cubicBezTo>
                    <a:pt x="22743" y="0"/>
                    <a:pt x="22696" y="6"/>
                    <a:pt x="22648" y="17"/>
                  </a:cubicBezTo>
                  <a:cubicBezTo>
                    <a:pt x="14833" y="1979"/>
                    <a:pt x="7378" y="5085"/>
                    <a:pt x="479" y="9205"/>
                  </a:cubicBezTo>
                  <a:cubicBezTo>
                    <a:pt x="1" y="9497"/>
                    <a:pt x="364" y="9897"/>
                    <a:pt x="762" y="9897"/>
                  </a:cubicBezTo>
                  <a:cubicBezTo>
                    <a:pt x="854" y="9897"/>
                    <a:pt x="948" y="9876"/>
                    <a:pt x="1035" y="9826"/>
                  </a:cubicBezTo>
                  <a:cubicBezTo>
                    <a:pt x="7868" y="5739"/>
                    <a:pt x="15258" y="2665"/>
                    <a:pt x="23008" y="736"/>
                  </a:cubicBezTo>
                  <a:cubicBezTo>
                    <a:pt x="23576" y="587"/>
                    <a:pt x="23269" y="0"/>
                    <a:pt x="2278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656;p42"/>
            <p:cNvSpPr/>
            <p:nvPr/>
          </p:nvSpPr>
          <p:spPr>
            <a:xfrm>
              <a:off x="-1832375" y="3147225"/>
              <a:ext cx="463700" cy="154125"/>
            </a:xfrm>
            <a:custGeom>
              <a:avLst/>
              <a:gdLst/>
              <a:ahLst/>
              <a:cxnLst/>
              <a:rect l="l" t="t" r="r" b="b"/>
              <a:pathLst>
                <a:path w="18548" h="6165" extrusionOk="0">
                  <a:moveTo>
                    <a:pt x="18087" y="1"/>
                  </a:moveTo>
                  <a:cubicBezTo>
                    <a:pt x="18031" y="1"/>
                    <a:pt x="17969" y="8"/>
                    <a:pt x="17900" y="23"/>
                  </a:cubicBezTo>
                  <a:cubicBezTo>
                    <a:pt x="11851" y="1167"/>
                    <a:pt x="5998" y="3129"/>
                    <a:pt x="440" y="5810"/>
                  </a:cubicBezTo>
                  <a:cubicBezTo>
                    <a:pt x="0" y="6006"/>
                    <a:pt x="381" y="6164"/>
                    <a:pt x="738" y="6164"/>
                  </a:cubicBezTo>
                  <a:cubicBezTo>
                    <a:pt x="859" y="6164"/>
                    <a:pt x="978" y="6146"/>
                    <a:pt x="1061" y="6105"/>
                  </a:cubicBezTo>
                  <a:cubicBezTo>
                    <a:pt x="6456" y="3489"/>
                    <a:pt x="12146" y="1625"/>
                    <a:pt x="17999" y="481"/>
                  </a:cubicBezTo>
                  <a:cubicBezTo>
                    <a:pt x="18548" y="394"/>
                    <a:pt x="18509" y="1"/>
                    <a:pt x="180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42"/>
            <p:cNvSpPr/>
            <p:nvPr/>
          </p:nvSpPr>
          <p:spPr>
            <a:xfrm>
              <a:off x="-2968750" y="2504325"/>
              <a:ext cx="621750" cy="1016000"/>
            </a:xfrm>
            <a:custGeom>
              <a:avLst/>
              <a:gdLst/>
              <a:ahLst/>
              <a:cxnLst/>
              <a:rect l="l" t="t" r="r" b="b"/>
              <a:pathLst>
                <a:path w="24870" h="40640" extrusionOk="0">
                  <a:moveTo>
                    <a:pt x="1275" y="1"/>
                  </a:moveTo>
                  <a:cubicBezTo>
                    <a:pt x="1" y="1"/>
                    <a:pt x="1138" y="3007"/>
                    <a:pt x="1523" y="3570"/>
                  </a:cubicBezTo>
                  <a:cubicBezTo>
                    <a:pt x="2177" y="4649"/>
                    <a:pt x="2635" y="5858"/>
                    <a:pt x="3191" y="7003"/>
                  </a:cubicBezTo>
                  <a:cubicBezTo>
                    <a:pt x="4368" y="9259"/>
                    <a:pt x="5545" y="11515"/>
                    <a:pt x="6787" y="13771"/>
                  </a:cubicBezTo>
                  <a:cubicBezTo>
                    <a:pt x="9240" y="18251"/>
                    <a:pt x="11823" y="22665"/>
                    <a:pt x="14472" y="27047"/>
                  </a:cubicBezTo>
                  <a:cubicBezTo>
                    <a:pt x="16662" y="30676"/>
                    <a:pt x="18886" y="34273"/>
                    <a:pt x="21109" y="37870"/>
                  </a:cubicBezTo>
                  <a:cubicBezTo>
                    <a:pt x="21520" y="38544"/>
                    <a:pt x="22535" y="40639"/>
                    <a:pt x="23661" y="40639"/>
                  </a:cubicBezTo>
                  <a:cubicBezTo>
                    <a:pt x="23790" y="40639"/>
                    <a:pt x="23921" y="40612"/>
                    <a:pt x="24052" y="40551"/>
                  </a:cubicBezTo>
                  <a:cubicBezTo>
                    <a:pt x="24575" y="40257"/>
                    <a:pt x="24870" y="39636"/>
                    <a:pt x="24739" y="39047"/>
                  </a:cubicBezTo>
                  <a:cubicBezTo>
                    <a:pt x="24641" y="38458"/>
                    <a:pt x="24379" y="37903"/>
                    <a:pt x="24019" y="37412"/>
                  </a:cubicBezTo>
                  <a:cubicBezTo>
                    <a:pt x="18559" y="28682"/>
                    <a:pt x="13294" y="19853"/>
                    <a:pt x="8259" y="10861"/>
                  </a:cubicBezTo>
                  <a:cubicBezTo>
                    <a:pt x="7213" y="8965"/>
                    <a:pt x="6166" y="7036"/>
                    <a:pt x="5120" y="5139"/>
                  </a:cubicBezTo>
                  <a:cubicBezTo>
                    <a:pt x="4302" y="3668"/>
                    <a:pt x="3812" y="2163"/>
                    <a:pt x="2700" y="856"/>
                  </a:cubicBezTo>
                  <a:cubicBezTo>
                    <a:pt x="2471" y="529"/>
                    <a:pt x="2144" y="267"/>
                    <a:pt x="1752" y="104"/>
                  </a:cubicBezTo>
                  <a:cubicBezTo>
                    <a:pt x="1565" y="33"/>
                    <a:pt x="1407" y="1"/>
                    <a:pt x="127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42"/>
            <p:cNvSpPr/>
            <p:nvPr/>
          </p:nvSpPr>
          <p:spPr>
            <a:xfrm>
              <a:off x="-2396075" y="2100550"/>
              <a:ext cx="425100" cy="512750"/>
            </a:xfrm>
            <a:custGeom>
              <a:avLst/>
              <a:gdLst/>
              <a:ahLst/>
              <a:cxnLst/>
              <a:rect l="l" t="t" r="r" b="b"/>
              <a:pathLst>
                <a:path w="17004" h="20510" extrusionOk="0">
                  <a:moveTo>
                    <a:pt x="5495" y="1"/>
                  </a:moveTo>
                  <a:cubicBezTo>
                    <a:pt x="3972" y="1"/>
                    <a:pt x="2414" y="704"/>
                    <a:pt x="1472" y="1933"/>
                  </a:cubicBezTo>
                  <a:cubicBezTo>
                    <a:pt x="1" y="3895"/>
                    <a:pt x="393" y="6085"/>
                    <a:pt x="1439" y="8113"/>
                  </a:cubicBezTo>
                  <a:cubicBezTo>
                    <a:pt x="2682" y="10565"/>
                    <a:pt x="4153" y="12919"/>
                    <a:pt x="5592" y="15274"/>
                  </a:cubicBezTo>
                  <a:cubicBezTo>
                    <a:pt x="6181" y="16418"/>
                    <a:pt x="6933" y="17464"/>
                    <a:pt x="7783" y="18445"/>
                  </a:cubicBezTo>
                  <a:cubicBezTo>
                    <a:pt x="8633" y="19426"/>
                    <a:pt x="9745" y="20146"/>
                    <a:pt x="11020" y="20440"/>
                  </a:cubicBezTo>
                  <a:cubicBezTo>
                    <a:pt x="11293" y="20487"/>
                    <a:pt x="11565" y="20509"/>
                    <a:pt x="11833" y="20509"/>
                  </a:cubicBezTo>
                  <a:cubicBezTo>
                    <a:pt x="14002" y="20509"/>
                    <a:pt x="15928" y="19029"/>
                    <a:pt x="16481" y="16876"/>
                  </a:cubicBezTo>
                  <a:cubicBezTo>
                    <a:pt x="17004" y="14489"/>
                    <a:pt x="15630" y="12135"/>
                    <a:pt x="14323" y="10075"/>
                  </a:cubicBezTo>
                  <a:cubicBezTo>
                    <a:pt x="12949" y="7916"/>
                    <a:pt x="11641" y="5758"/>
                    <a:pt x="10333" y="3600"/>
                  </a:cubicBezTo>
                  <a:cubicBezTo>
                    <a:pt x="9712" y="2554"/>
                    <a:pt x="9025" y="1475"/>
                    <a:pt x="8044" y="788"/>
                  </a:cubicBezTo>
                  <a:cubicBezTo>
                    <a:pt x="7299" y="251"/>
                    <a:pt x="6404" y="1"/>
                    <a:pt x="54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42"/>
            <p:cNvSpPr/>
            <p:nvPr/>
          </p:nvSpPr>
          <p:spPr>
            <a:xfrm>
              <a:off x="-2496625" y="2092500"/>
              <a:ext cx="622125" cy="529450"/>
            </a:xfrm>
            <a:custGeom>
              <a:avLst/>
              <a:gdLst/>
              <a:ahLst/>
              <a:cxnLst/>
              <a:rect l="l" t="t" r="r" b="b"/>
              <a:pathLst>
                <a:path w="24885" h="21178" extrusionOk="0">
                  <a:moveTo>
                    <a:pt x="9189" y="15301"/>
                  </a:moveTo>
                  <a:cubicBezTo>
                    <a:pt x="9191" y="15305"/>
                    <a:pt x="9193" y="15308"/>
                    <a:pt x="9195" y="15312"/>
                  </a:cubicBezTo>
                  <a:lnTo>
                    <a:pt x="9195" y="15312"/>
                  </a:lnTo>
                  <a:cubicBezTo>
                    <a:pt x="9193" y="15308"/>
                    <a:pt x="9191" y="15305"/>
                    <a:pt x="9189" y="15301"/>
                  </a:cubicBezTo>
                  <a:close/>
                  <a:moveTo>
                    <a:pt x="9740" y="708"/>
                  </a:moveTo>
                  <a:cubicBezTo>
                    <a:pt x="11949" y="708"/>
                    <a:pt x="13362" y="2641"/>
                    <a:pt x="14552" y="4642"/>
                  </a:cubicBezTo>
                  <a:cubicBezTo>
                    <a:pt x="15565" y="6277"/>
                    <a:pt x="16579" y="7911"/>
                    <a:pt x="17592" y="9546"/>
                  </a:cubicBezTo>
                  <a:cubicBezTo>
                    <a:pt x="18737" y="11410"/>
                    <a:pt x="20110" y="13372"/>
                    <a:pt x="20208" y="15628"/>
                  </a:cubicBezTo>
                  <a:cubicBezTo>
                    <a:pt x="20306" y="17394"/>
                    <a:pt x="19391" y="19062"/>
                    <a:pt x="17854" y="19912"/>
                  </a:cubicBezTo>
                  <a:cubicBezTo>
                    <a:pt x="17152" y="20315"/>
                    <a:pt x="16467" y="20491"/>
                    <a:pt x="15809" y="20491"/>
                  </a:cubicBezTo>
                  <a:cubicBezTo>
                    <a:pt x="13373" y="20491"/>
                    <a:pt x="11301" y="18085"/>
                    <a:pt x="10039" y="15923"/>
                  </a:cubicBezTo>
                  <a:cubicBezTo>
                    <a:pt x="8927" y="14091"/>
                    <a:pt x="7783" y="12293"/>
                    <a:pt x="6769" y="10429"/>
                  </a:cubicBezTo>
                  <a:cubicBezTo>
                    <a:pt x="5723" y="8533"/>
                    <a:pt x="4611" y="6604"/>
                    <a:pt x="5069" y="4413"/>
                  </a:cubicBezTo>
                  <a:cubicBezTo>
                    <a:pt x="5461" y="2778"/>
                    <a:pt x="6671" y="1470"/>
                    <a:pt x="8241" y="979"/>
                  </a:cubicBezTo>
                  <a:cubicBezTo>
                    <a:pt x="8779" y="793"/>
                    <a:pt x="9277" y="708"/>
                    <a:pt x="9740" y="708"/>
                  </a:cubicBezTo>
                  <a:close/>
                  <a:moveTo>
                    <a:pt x="9169" y="1"/>
                  </a:moveTo>
                  <a:cubicBezTo>
                    <a:pt x="8703" y="1"/>
                    <a:pt x="8210" y="72"/>
                    <a:pt x="7685" y="227"/>
                  </a:cubicBezTo>
                  <a:cubicBezTo>
                    <a:pt x="1" y="2451"/>
                    <a:pt x="7031" y="11672"/>
                    <a:pt x="9222" y="15367"/>
                  </a:cubicBezTo>
                  <a:cubicBezTo>
                    <a:pt x="9232" y="15384"/>
                    <a:pt x="9244" y="15402"/>
                    <a:pt x="9259" y="15419"/>
                  </a:cubicBezTo>
                  <a:lnTo>
                    <a:pt x="9259" y="15419"/>
                  </a:lnTo>
                  <a:cubicBezTo>
                    <a:pt x="10744" y="17898"/>
                    <a:pt x="13157" y="21177"/>
                    <a:pt x="16243" y="21177"/>
                  </a:cubicBezTo>
                  <a:cubicBezTo>
                    <a:pt x="16852" y="21177"/>
                    <a:pt x="17488" y="21049"/>
                    <a:pt x="18148" y="20762"/>
                  </a:cubicBezTo>
                  <a:cubicBezTo>
                    <a:pt x="24884" y="17819"/>
                    <a:pt x="17887" y="9383"/>
                    <a:pt x="15729" y="5819"/>
                  </a:cubicBezTo>
                  <a:cubicBezTo>
                    <a:pt x="14190" y="3282"/>
                    <a:pt x="12328" y="1"/>
                    <a:pt x="91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42"/>
            <p:cNvSpPr/>
            <p:nvPr/>
          </p:nvSpPr>
          <p:spPr>
            <a:xfrm>
              <a:off x="-2144000" y="2774100"/>
              <a:ext cx="528525" cy="227575"/>
            </a:xfrm>
            <a:custGeom>
              <a:avLst/>
              <a:gdLst/>
              <a:ahLst/>
              <a:cxnLst/>
              <a:rect l="l" t="t" r="r" b="b"/>
              <a:pathLst>
                <a:path w="21141" h="9103" extrusionOk="0">
                  <a:moveTo>
                    <a:pt x="20445" y="1"/>
                  </a:moveTo>
                  <a:cubicBezTo>
                    <a:pt x="20374" y="1"/>
                    <a:pt x="20300" y="12"/>
                    <a:pt x="20229" y="37"/>
                  </a:cubicBezTo>
                  <a:cubicBezTo>
                    <a:pt x="13330" y="2163"/>
                    <a:pt x="6659" y="5073"/>
                    <a:pt x="414" y="8670"/>
                  </a:cubicBezTo>
                  <a:cubicBezTo>
                    <a:pt x="0" y="8913"/>
                    <a:pt x="347" y="9102"/>
                    <a:pt x="686" y="9102"/>
                  </a:cubicBezTo>
                  <a:cubicBezTo>
                    <a:pt x="803" y="9102"/>
                    <a:pt x="919" y="9080"/>
                    <a:pt x="1002" y="9029"/>
                  </a:cubicBezTo>
                  <a:lnTo>
                    <a:pt x="1035" y="9029"/>
                  </a:lnTo>
                  <a:cubicBezTo>
                    <a:pt x="7215" y="5465"/>
                    <a:pt x="13755" y="2588"/>
                    <a:pt x="20589" y="495"/>
                  </a:cubicBezTo>
                  <a:cubicBezTo>
                    <a:pt x="21141" y="330"/>
                    <a:pt x="20831" y="1"/>
                    <a:pt x="204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42"/>
            <p:cNvSpPr/>
            <p:nvPr/>
          </p:nvSpPr>
          <p:spPr>
            <a:xfrm>
              <a:off x="-2077525" y="2888525"/>
              <a:ext cx="514725" cy="263500"/>
            </a:xfrm>
            <a:custGeom>
              <a:avLst/>
              <a:gdLst/>
              <a:ahLst/>
              <a:cxnLst/>
              <a:rect l="l" t="t" r="r" b="b"/>
              <a:pathLst>
                <a:path w="20589" h="10540" extrusionOk="0">
                  <a:moveTo>
                    <a:pt x="19828" y="1"/>
                  </a:moveTo>
                  <a:cubicBezTo>
                    <a:pt x="19774" y="1"/>
                    <a:pt x="19718" y="12"/>
                    <a:pt x="19663" y="38"/>
                  </a:cubicBezTo>
                  <a:lnTo>
                    <a:pt x="436" y="9586"/>
                  </a:lnTo>
                  <a:cubicBezTo>
                    <a:pt x="1" y="9818"/>
                    <a:pt x="338" y="10539"/>
                    <a:pt x="785" y="10539"/>
                  </a:cubicBezTo>
                  <a:cubicBezTo>
                    <a:pt x="842" y="10539"/>
                    <a:pt x="900" y="10527"/>
                    <a:pt x="959" y="10502"/>
                  </a:cubicBezTo>
                  <a:lnTo>
                    <a:pt x="20153" y="921"/>
                  </a:lnTo>
                  <a:cubicBezTo>
                    <a:pt x="20588" y="718"/>
                    <a:pt x="20252" y="1"/>
                    <a:pt x="1982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62" name="Google Shape;662;p42"/>
          <p:cNvGrpSpPr/>
          <p:nvPr/>
        </p:nvGrpSpPr>
        <p:grpSpPr>
          <a:xfrm rot="2974562">
            <a:off x="8137326" y="4143538"/>
            <a:ext cx="609967" cy="768524"/>
            <a:chOff x="11435300" y="1056650"/>
            <a:chExt cx="568775" cy="716675"/>
          </a:xfrm>
        </p:grpSpPr>
        <p:sp>
          <p:nvSpPr>
            <p:cNvPr id="663" name="Google Shape;663;p42"/>
            <p:cNvSpPr/>
            <p:nvPr/>
          </p:nvSpPr>
          <p:spPr>
            <a:xfrm>
              <a:off x="11464475" y="1078600"/>
              <a:ext cx="514575" cy="672500"/>
            </a:xfrm>
            <a:custGeom>
              <a:avLst/>
              <a:gdLst/>
              <a:ahLst/>
              <a:cxnLst/>
              <a:rect l="l" t="t" r="r" b="b"/>
              <a:pathLst>
                <a:path w="20583" h="26900" extrusionOk="0">
                  <a:moveTo>
                    <a:pt x="14711" y="1"/>
                  </a:moveTo>
                  <a:cubicBezTo>
                    <a:pt x="9241" y="5872"/>
                    <a:pt x="1" y="9041"/>
                    <a:pt x="1" y="9041"/>
                  </a:cubicBezTo>
                  <a:cubicBezTo>
                    <a:pt x="368" y="9708"/>
                    <a:pt x="668" y="10375"/>
                    <a:pt x="968" y="11042"/>
                  </a:cubicBezTo>
                  <a:cubicBezTo>
                    <a:pt x="2469" y="14545"/>
                    <a:pt x="3470" y="18214"/>
                    <a:pt x="3970" y="21983"/>
                  </a:cubicBezTo>
                  <a:cubicBezTo>
                    <a:pt x="3970" y="21983"/>
                    <a:pt x="4404" y="24752"/>
                    <a:pt x="4637" y="26787"/>
                  </a:cubicBezTo>
                  <a:cubicBezTo>
                    <a:pt x="4967" y="26831"/>
                    <a:pt x="5589" y="26900"/>
                    <a:pt x="6437" y="26900"/>
                  </a:cubicBezTo>
                  <a:cubicBezTo>
                    <a:pt x="8765" y="26900"/>
                    <a:pt x="12794" y="26385"/>
                    <a:pt x="17146" y="23451"/>
                  </a:cubicBezTo>
                  <a:lnTo>
                    <a:pt x="20582" y="18214"/>
                  </a:lnTo>
                  <a:cubicBezTo>
                    <a:pt x="19815" y="14811"/>
                    <a:pt x="18180" y="9174"/>
                    <a:pt x="16746" y="5071"/>
                  </a:cubicBezTo>
                  <a:cubicBezTo>
                    <a:pt x="15979" y="2936"/>
                    <a:pt x="14711" y="1"/>
                    <a:pt x="14711" y="1"/>
                  </a:cubicBezTo>
                  <a:close/>
                </a:path>
              </a:pathLst>
            </a:custGeom>
            <a:solidFill>
              <a:srgbClr val="302D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664;p42"/>
            <p:cNvSpPr/>
            <p:nvPr/>
          </p:nvSpPr>
          <p:spPr>
            <a:xfrm>
              <a:off x="11435300" y="1056650"/>
              <a:ext cx="568775" cy="716675"/>
            </a:xfrm>
            <a:custGeom>
              <a:avLst/>
              <a:gdLst/>
              <a:ahLst/>
              <a:cxnLst/>
              <a:rect l="l" t="t" r="r" b="b"/>
              <a:pathLst>
                <a:path w="22751" h="28667" extrusionOk="0">
                  <a:moveTo>
                    <a:pt x="5871" y="21961"/>
                  </a:moveTo>
                  <a:cubicBezTo>
                    <a:pt x="5871" y="21961"/>
                    <a:pt x="5871" y="21961"/>
                    <a:pt x="5871" y="21961"/>
                  </a:cubicBezTo>
                  <a:cubicBezTo>
                    <a:pt x="5871" y="21962"/>
                    <a:pt x="5871" y="21963"/>
                    <a:pt x="5871" y="21963"/>
                  </a:cubicBezTo>
                  <a:cubicBezTo>
                    <a:pt x="5871" y="21963"/>
                    <a:pt x="5871" y="21962"/>
                    <a:pt x="5871" y="21961"/>
                  </a:cubicBezTo>
                  <a:close/>
                  <a:moveTo>
                    <a:pt x="15452" y="2500"/>
                  </a:moveTo>
                  <a:cubicBezTo>
                    <a:pt x="17666" y="7871"/>
                    <a:pt x="19425" y="13434"/>
                    <a:pt x="20704" y="19111"/>
                  </a:cubicBezTo>
                  <a:lnTo>
                    <a:pt x="20704" y="19111"/>
                  </a:lnTo>
                  <a:lnTo>
                    <a:pt x="17608" y="23801"/>
                  </a:lnTo>
                  <a:lnTo>
                    <a:pt x="17608" y="23801"/>
                  </a:lnTo>
                  <a:cubicBezTo>
                    <a:pt x="14683" y="25633"/>
                    <a:pt x="11307" y="26907"/>
                    <a:pt x="7865" y="26907"/>
                  </a:cubicBezTo>
                  <a:cubicBezTo>
                    <a:pt x="7484" y="26907"/>
                    <a:pt x="7103" y="26892"/>
                    <a:pt x="6721" y="26860"/>
                  </a:cubicBezTo>
                  <a:lnTo>
                    <a:pt x="6721" y="26860"/>
                  </a:lnTo>
                  <a:cubicBezTo>
                    <a:pt x="6587" y="25532"/>
                    <a:pt x="6499" y="24147"/>
                    <a:pt x="6171" y="22895"/>
                  </a:cubicBezTo>
                  <a:cubicBezTo>
                    <a:pt x="6105" y="22694"/>
                    <a:pt x="5971" y="22361"/>
                    <a:pt x="5938" y="22194"/>
                  </a:cubicBezTo>
                  <a:cubicBezTo>
                    <a:pt x="5938" y="22148"/>
                    <a:pt x="5889" y="22004"/>
                    <a:pt x="5871" y="21955"/>
                  </a:cubicBezTo>
                  <a:lnTo>
                    <a:pt x="5871" y="21955"/>
                  </a:lnTo>
                  <a:cubicBezTo>
                    <a:pt x="5871" y="21853"/>
                    <a:pt x="5869" y="20850"/>
                    <a:pt x="5838" y="20726"/>
                  </a:cubicBezTo>
                  <a:cubicBezTo>
                    <a:pt x="5199" y="17138"/>
                    <a:pt x="4089" y="13632"/>
                    <a:pt x="2533" y="10336"/>
                  </a:cubicBezTo>
                  <a:lnTo>
                    <a:pt x="2533" y="10336"/>
                  </a:lnTo>
                  <a:cubicBezTo>
                    <a:pt x="7221" y="8584"/>
                    <a:pt x="11814" y="5939"/>
                    <a:pt x="15452" y="2500"/>
                  </a:cubicBezTo>
                  <a:close/>
                  <a:moveTo>
                    <a:pt x="16170" y="1"/>
                  </a:moveTo>
                  <a:cubicBezTo>
                    <a:pt x="15815" y="1"/>
                    <a:pt x="15406" y="184"/>
                    <a:pt x="15211" y="379"/>
                  </a:cubicBezTo>
                  <a:cubicBezTo>
                    <a:pt x="11408" y="4381"/>
                    <a:pt x="6205" y="7317"/>
                    <a:pt x="1001" y="9118"/>
                  </a:cubicBezTo>
                  <a:cubicBezTo>
                    <a:pt x="434" y="9318"/>
                    <a:pt x="0" y="9919"/>
                    <a:pt x="301" y="10486"/>
                  </a:cubicBezTo>
                  <a:cubicBezTo>
                    <a:pt x="2102" y="14122"/>
                    <a:pt x="3369" y="18024"/>
                    <a:pt x="4003" y="22027"/>
                  </a:cubicBezTo>
                  <a:cubicBezTo>
                    <a:pt x="4060" y="22425"/>
                    <a:pt x="4262" y="22944"/>
                    <a:pt x="4362" y="23357"/>
                  </a:cubicBezTo>
                  <a:lnTo>
                    <a:pt x="4362" y="23357"/>
                  </a:lnTo>
                  <a:cubicBezTo>
                    <a:pt x="4356" y="23348"/>
                    <a:pt x="4350" y="23343"/>
                    <a:pt x="4344" y="23343"/>
                  </a:cubicBezTo>
                  <a:cubicBezTo>
                    <a:pt x="4318" y="23343"/>
                    <a:pt x="4291" y="23436"/>
                    <a:pt x="4270" y="23729"/>
                  </a:cubicBezTo>
                  <a:cubicBezTo>
                    <a:pt x="4170" y="25063"/>
                    <a:pt x="4670" y="26697"/>
                    <a:pt x="4870" y="28032"/>
                  </a:cubicBezTo>
                  <a:cubicBezTo>
                    <a:pt x="4937" y="28332"/>
                    <a:pt x="5204" y="28532"/>
                    <a:pt x="5504" y="28532"/>
                  </a:cubicBezTo>
                  <a:cubicBezTo>
                    <a:pt x="6178" y="28623"/>
                    <a:pt x="6853" y="28667"/>
                    <a:pt x="7526" y="28667"/>
                  </a:cubicBezTo>
                  <a:cubicBezTo>
                    <a:pt x="11514" y="28667"/>
                    <a:pt x="15436" y="27137"/>
                    <a:pt x="18747" y="24996"/>
                  </a:cubicBezTo>
                  <a:lnTo>
                    <a:pt x="18731" y="24987"/>
                  </a:lnTo>
                  <a:lnTo>
                    <a:pt x="18731" y="24987"/>
                  </a:lnTo>
                  <a:cubicBezTo>
                    <a:pt x="18889" y="24906"/>
                    <a:pt x="19025" y="24796"/>
                    <a:pt x="19114" y="24663"/>
                  </a:cubicBezTo>
                  <a:lnTo>
                    <a:pt x="22426" y="19613"/>
                  </a:lnTo>
                  <a:lnTo>
                    <a:pt x="22426" y="19613"/>
                  </a:lnTo>
                  <a:cubicBezTo>
                    <a:pt x="22511" y="19511"/>
                    <a:pt x="22573" y="19410"/>
                    <a:pt x="22616" y="19312"/>
                  </a:cubicBezTo>
                  <a:lnTo>
                    <a:pt x="22616" y="19312"/>
                  </a:lnTo>
                  <a:cubicBezTo>
                    <a:pt x="22738" y="19079"/>
                    <a:pt x="22750" y="18880"/>
                    <a:pt x="22689" y="18723"/>
                  </a:cubicBezTo>
                  <a:lnTo>
                    <a:pt x="22689" y="18723"/>
                  </a:lnTo>
                  <a:lnTo>
                    <a:pt x="22716" y="18725"/>
                  </a:lnTo>
                  <a:cubicBezTo>
                    <a:pt x="21282" y="12420"/>
                    <a:pt x="19314" y="6249"/>
                    <a:pt x="16746" y="345"/>
                  </a:cubicBezTo>
                  <a:cubicBezTo>
                    <a:pt x="16648" y="95"/>
                    <a:pt x="16423" y="1"/>
                    <a:pt x="1617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665;p42"/>
            <p:cNvSpPr/>
            <p:nvPr/>
          </p:nvSpPr>
          <p:spPr>
            <a:xfrm>
              <a:off x="11464475" y="1078600"/>
              <a:ext cx="514575" cy="672500"/>
            </a:xfrm>
            <a:custGeom>
              <a:avLst/>
              <a:gdLst/>
              <a:ahLst/>
              <a:cxnLst/>
              <a:rect l="l" t="t" r="r" b="b"/>
              <a:pathLst>
                <a:path w="20583" h="26900" extrusionOk="0">
                  <a:moveTo>
                    <a:pt x="14711" y="1"/>
                  </a:moveTo>
                  <a:cubicBezTo>
                    <a:pt x="9241" y="5872"/>
                    <a:pt x="1" y="9041"/>
                    <a:pt x="1" y="9041"/>
                  </a:cubicBezTo>
                  <a:cubicBezTo>
                    <a:pt x="368" y="9708"/>
                    <a:pt x="668" y="10375"/>
                    <a:pt x="968" y="11042"/>
                  </a:cubicBezTo>
                  <a:cubicBezTo>
                    <a:pt x="2469" y="14545"/>
                    <a:pt x="3470" y="18214"/>
                    <a:pt x="3970" y="21983"/>
                  </a:cubicBezTo>
                  <a:cubicBezTo>
                    <a:pt x="3970" y="21983"/>
                    <a:pt x="4404" y="24752"/>
                    <a:pt x="4637" y="26787"/>
                  </a:cubicBezTo>
                  <a:cubicBezTo>
                    <a:pt x="4967" y="26831"/>
                    <a:pt x="5589" y="26900"/>
                    <a:pt x="6437" y="26900"/>
                  </a:cubicBezTo>
                  <a:cubicBezTo>
                    <a:pt x="8765" y="26900"/>
                    <a:pt x="12794" y="26385"/>
                    <a:pt x="17146" y="23451"/>
                  </a:cubicBezTo>
                  <a:lnTo>
                    <a:pt x="20582" y="18214"/>
                  </a:lnTo>
                  <a:cubicBezTo>
                    <a:pt x="19815" y="14811"/>
                    <a:pt x="18180" y="9174"/>
                    <a:pt x="16746" y="5071"/>
                  </a:cubicBezTo>
                  <a:cubicBezTo>
                    <a:pt x="15979" y="2936"/>
                    <a:pt x="14711" y="1"/>
                    <a:pt x="147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42"/>
            <p:cNvSpPr/>
            <p:nvPr/>
          </p:nvSpPr>
          <p:spPr>
            <a:xfrm>
              <a:off x="11892275" y="1533925"/>
              <a:ext cx="86775" cy="130125"/>
            </a:xfrm>
            <a:custGeom>
              <a:avLst/>
              <a:gdLst/>
              <a:ahLst/>
              <a:cxnLst/>
              <a:rect l="l" t="t" r="r" b="b"/>
              <a:pathLst>
                <a:path w="3471" h="5205" extrusionOk="0">
                  <a:moveTo>
                    <a:pt x="3470" y="1"/>
                  </a:moveTo>
                  <a:cubicBezTo>
                    <a:pt x="3470" y="1"/>
                    <a:pt x="2288" y="1269"/>
                    <a:pt x="1045" y="1269"/>
                  </a:cubicBezTo>
                  <a:cubicBezTo>
                    <a:pt x="740" y="1269"/>
                    <a:pt x="431" y="1192"/>
                    <a:pt x="134" y="1002"/>
                  </a:cubicBezTo>
                  <a:lnTo>
                    <a:pt x="134" y="1002"/>
                  </a:lnTo>
                  <a:cubicBezTo>
                    <a:pt x="135" y="1002"/>
                    <a:pt x="1135" y="2670"/>
                    <a:pt x="1" y="5205"/>
                  </a:cubicBezTo>
                  <a:lnTo>
                    <a:pt x="347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42"/>
            <p:cNvSpPr/>
            <p:nvPr/>
          </p:nvSpPr>
          <p:spPr>
            <a:xfrm>
              <a:off x="11550225" y="1280600"/>
              <a:ext cx="160600" cy="70500"/>
            </a:xfrm>
            <a:custGeom>
              <a:avLst/>
              <a:gdLst/>
              <a:ahLst/>
              <a:cxnLst/>
              <a:rect l="l" t="t" r="r" b="b"/>
              <a:pathLst>
                <a:path w="6424" h="2820" extrusionOk="0">
                  <a:moveTo>
                    <a:pt x="5583" y="1"/>
                  </a:moveTo>
                  <a:cubicBezTo>
                    <a:pt x="5503" y="1"/>
                    <a:pt x="5421" y="19"/>
                    <a:pt x="5344" y="60"/>
                  </a:cubicBezTo>
                  <a:cubicBezTo>
                    <a:pt x="3809" y="861"/>
                    <a:pt x="2208" y="1528"/>
                    <a:pt x="540" y="2028"/>
                  </a:cubicBezTo>
                  <a:cubicBezTo>
                    <a:pt x="0" y="2208"/>
                    <a:pt x="486" y="2820"/>
                    <a:pt x="953" y="2820"/>
                  </a:cubicBezTo>
                  <a:cubicBezTo>
                    <a:pt x="1005" y="2820"/>
                    <a:pt x="1057" y="2812"/>
                    <a:pt x="1107" y="2795"/>
                  </a:cubicBezTo>
                  <a:cubicBezTo>
                    <a:pt x="2775" y="2262"/>
                    <a:pt x="4376" y="1594"/>
                    <a:pt x="5944" y="794"/>
                  </a:cubicBezTo>
                  <a:cubicBezTo>
                    <a:pt x="6423" y="540"/>
                    <a:pt x="6021" y="1"/>
                    <a:pt x="558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42"/>
            <p:cNvSpPr/>
            <p:nvPr/>
          </p:nvSpPr>
          <p:spPr>
            <a:xfrm>
              <a:off x="11729750" y="1227150"/>
              <a:ext cx="72400" cy="47350"/>
            </a:xfrm>
            <a:custGeom>
              <a:avLst/>
              <a:gdLst/>
              <a:ahLst/>
              <a:cxnLst/>
              <a:rect l="l" t="t" r="r" b="b"/>
              <a:pathLst>
                <a:path w="2896" h="1894" extrusionOk="0">
                  <a:moveTo>
                    <a:pt x="2116" y="0"/>
                  </a:moveTo>
                  <a:cubicBezTo>
                    <a:pt x="2076" y="0"/>
                    <a:pt x="2036" y="9"/>
                    <a:pt x="1999" y="30"/>
                  </a:cubicBezTo>
                  <a:lnTo>
                    <a:pt x="331" y="964"/>
                  </a:lnTo>
                  <a:cubicBezTo>
                    <a:pt x="0" y="1144"/>
                    <a:pt x="428" y="1893"/>
                    <a:pt x="784" y="1893"/>
                  </a:cubicBezTo>
                  <a:cubicBezTo>
                    <a:pt x="823" y="1893"/>
                    <a:pt x="862" y="1884"/>
                    <a:pt x="898" y="1864"/>
                  </a:cubicBezTo>
                  <a:lnTo>
                    <a:pt x="2566" y="897"/>
                  </a:lnTo>
                  <a:cubicBezTo>
                    <a:pt x="2895" y="717"/>
                    <a:pt x="2472" y="0"/>
                    <a:pt x="21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69;p42"/>
            <p:cNvSpPr/>
            <p:nvPr/>
          </p:nvSpPr>
          <p:spPr>
            <a:xfrm>
              <a:off x="11578800" y="1288050"/>
              <a:ext cx="266275" cy="131700"/>
            </a:xfrm>
            <a:custGeom>
              <a:avLst/>
              <a:gdLst/>
              <a:ahLst/>
              <a:cxnLst/>
              <a:rect l="l" t="t" r="r" b="b"/>
              <a:pathLst>
                <a:path w="10651" h="5268" extrusionOk="0">
                  <a:moveTo>
                    <a:pt x="10531" y="1"/>
                  </a:moveTo>
                  <a:cubicBezTo>
                    <a:pt x="10460" y="1"/>
                    <a:pt x="10325" y="59"/>
                    <a:pt x="10138" y="196"/>
                  </a:cubicBezTo>
                  <a:cubicBezTo>
                    <a:pt x="7336" y="2230"/>
                    <a:pt x="4201" y="3765"/>
                    <a:pt x="832" y="4632"/>
                  </a:cubicBezTo>
                  <a:cubicBezTo>
                    <a:pt x="637" y="4697"/>
                    <a:pt x="0" y="5267"/>
                    <a:pt x="150" y="5267"/>
                  </a:cubicBezTo>
                  <a:cubicBezTo>
                    <a:pt x="154" y="5267"/>
                    <a:pt x="159" y="5267"/>
                    <a:pt x="165" y="5266"/>
                  </a:cubicBezTo>
                  <a:cubicBezTo>
                    <a:pt x="3800" y="4265"/>
                    <a:pt x="7236" y="2631"/>
                    <a:pt x="10272" y="396"/>
                  </a:cubicBezTo>
                  <a:cubicBezTo>
                    <a:pt x="10586" y="166"/>
                    <a:pt x="10650" y="1"/>
                    <a:pt x="1053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670;p42"/>
            <p:cNvSpPr/>
            <p:nvPr/>
          </p:nvSpPr>
          <p:spPr>
            <a:xfrm>
              <a:off x="11596200" y="1355600"/>
              <a:ext cx="265550" cy="130950"/>
            </a:xfrm>
            <a:custGeom>
              <a:avLst/>
              <a:gdLst/>
              <a:ahLst/>
              <a:cxnLst/>
              <a:rect l="l" t="t" r="r" b="b"/>
              <a:pathLst>
                <a:path w="10622" h="5238" extrusionOk="0">
                  <a:moveTo>
                    <a:pt x="10502" y="1"/>
                  </a:moveTo>
                  <a:cubicBezTo>
                    <a:pt x="10431" y="1"/>
                    <a:pt x="10296" y="59"/>
                    <a:pt x="10109" y="196"/>
                  </a:cubicBezTo>
                  <a:cubicBezTo>
                    <a:pt x="7307" y="2230"/>
                    <a:pt x="4138" y="3765"/>
                    <a:pt x="803" y="4632"/>
                  </a:cubicBezTo>
                  <a:cubicBezTo>
                    <a:pt x="582" y="4695"/>
                    <a:pt x="1" y="5238"/>
                    <a:pt x="111" y="5238"/>
                  </a:cubicBezTo>
                  <a:cubicBezTo>
                    <a:pt x="117" y="5238"/>
                    <a:pt x="125" y="5236"/>
                    <a:pt x="136" y="5233"/>
                  </a:cubicBezTo>
                  <a:cubicBezTo>
                    <a:pt x="3772" y="4265"/>
                    <a:pt x="7207" y="2631"/>
                    <a:pt x="10243" y="396"/>
                  </a:cubicBezTo>
                  <a:cubicBezTo>
                    <a:pt x="10557" y="166"/>
                    <a:pt x="10621" y="1"/>
                    <a:pt x="105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671;p42"/>
            <p:cNvSpPr/>
            <p:nvPr/>
          </p:nvSpPr>
          <p:spPr>
            <a:xfrm>
              <a:off x="11607925" y="1424825"/>
              <a:ext cx="265925" cy="131675"/>
            </a:xfrm>
            <a:custGeom>
              <a:avLst/>
              <a:gdLst/>
              <a:ahLst/>
              <a:cxnLst/>
              <a:rect l="l" t="t" r="r" b="b"/>
              <a:pathLst>
                <a:path w="10637" h="5267" extrusionOk="0">
                  <a:moveTo>
                    <a:pt x="10525" y="1"/>
                  </a:moveTo>
                  <a:cubicBezTo>
                    <a:pt x="10458" y="1"/>
                    <a:pt x="10327" y="59"/>
                    <a:pt x="10141" y="195"/>
                  </a:cubicBezTo>
                  <a:cubicBezTo>
                    <a:pt x="7339" y="2230"/>
                    <a:pt x="4170" y="3764"/>
                    <a:pt x="834" y="4632"/>
                  </a:cubicBezTo>
                  <a:cubicBezTo>
                    <a:pt x="607" y="4697"/>
                    <a:pt x="1" y="5267"/>
                    <a:pt x="153" y="5267"/>
                  </a:cubicBezTo>
                  <a:cubicBezTo>
                    <a:pt x="157" y="5267"/>
                    <a:pt x="162" y="5266"/>
                    <a:pt x="167" y="5266"/>
                  </a:cubicBezTo>
                  <a:cubicBezTo>
                    <a:pt x="3803" y="4265"/>
                    <a:pt x="7239" y="2630"/>
                    <a:pt x="10274" y="395"/>
                  </a:cubicBezTo>
                  <a:cubicBezTo>
                    <a:pt x="10567" y="165"/>
                    <a:pt x="10637" y="1"/>
                    <a:pt x="105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42"/>
            <p:cNvSpPr/>
            <p:nvPr/>
          </p:nvSpPr>
          <p:spPr>
            <a:xfrm>
              <a:off x="11617150" y="1496550"/>
              <a:ext cx="266275" cy="131675"/>
            </a:xfrm>
            <a:custGeom>
              <a:avLst/>
              <a:gdLst/>
              <a:ahLst/>
              <a:cxnLst/>
              <a:rect l="l" t="t" r="r" b="b"/>
              <a:pathLst>
                <a:path w="10651" h="5267" extrusionOk="0">
                  <a:moveTo>
                    <a:pt x="10531" y="0"/>
                  </a:moveTo>
                  <a:cubicBezTo>
                    <a:pt x="10461" y="0"/>
                    <a:pt x="10325" y="58"/>
                    <a:pt x="10139" y="195"/>
                  </a:cubicBezTo>
                  <a:cubicBezTo>
                    <a:pt x="7337" y="2230"/>
                    <a:pt x="4201" y="3764"/>
                    <a:pt x="832" y="4631"/>
                  </a:cubicBezTo>
                  <a:cubicBezTo>
                    <a:pt x="637" y="4696"/>
                    <a:pt x="0" y="5267"/>
                    <a:pt x="151" y="5267"/>
                  </a:cubicBezTo>
                  <a:cubicBezTo>
                    <a:pt x="155" y="5267"/>
                    <a:pt x="160" y="5266"/>
                    <a:pt x="165" y="5265"/>
                  </a:cubicBezTo>
                  <a:cubicBezTo>
                    <a:pt x="3801" y="4265"/>
                    <a:pt x="7237" y="2630"/>
                    <a:pt x="10272" y="395"/>
                  </a:cubicBezTo>
                  <a:cubicBezTo>
                    <a:pt x="10586" y="165"/>
                    <a:pt x="10650" y="0"/>
                    <a:pt x="105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F1F08320-ED62-598C-1404-5509C5D57D70}"/>
              </a:ext>
            </a:extLst>
          </p:cNvPr>
          <p:cNvSpPr/>
          <p:nvPr/>
        </p:nvSpPr>
        <p:spPr>
          <a:xfrm>
            <a:off x="669220" y="1142002"/>
            <a:ext cx="906017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ClrTx/>
              <a:buFontTx/>
              <a:buNone/>
              <a:defRPr/>
            </a:pPr>
            <a:r>
              <a:rPr lang="en-US" sz="2200" b="1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HĐ 1.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6C1209A1-FCA9-5DB4-C790-095A2EB93A73}"/>
              </a:ext>
            </a:extLst>
          </p:cNvPr>
          <p:cNvGrpSpPr/>
          <p:nvPr/>
        </p:nvGrpSpPr>
        <p:grpSpPr>
          <a:xfrm>
            <a:off x="1603465" y="279992"/>
            <a:ext cx="5937065" cy="521131"/>
            <a:chOff x="4328566" y="978669"/>
            <a:chExt cx="5937065" cy="521131"/>
          </a:xfrm>
        </p:grpSpPr>
        <p:sp>
          <p:nvSpPr>
            <p:cNvPr id="11" name="Rectangle 1">
              <a:extLst>
                <a:ext uri="{FF2B5EF4-FFF2-40B4-BE49-F238E27FC236}">
                  <a16:creationId xmlns:a16="http://schemas.microsoft.com/office/drawing/2014/main" id="{6A41948C-FB29-C1B3-32B1-E8A46B81D2E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34098" y="1068913"/>
              <a:ext cx="5131533" cy="4308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en-US" altLang="en-US" sz="2200" kern="1200" dirty="0">
                  <a:solidFill>
                    <a:prstClr val="black"/>
                  </a:solidFill>
                  <a:latin typeface="+mj-lt"/>
                  <a:ea typeface="+mn-ea"/>
                  <a:cs typeface="+mn-cs"/>
                </a:rPr>
                <a:t>  </a:t>
              </a:r>
              <a:r>
                <a:rPr lang="en-US" altLang="en-US" sz="2200" i="1" kern="1200" dirty="0" err="1">
                  <a:latin typeface="+mj-lt"/>
                  <a:ea typeface="+mn-ea"/>
                  <a:cs typeface="Arial" panose="020B0604020202020204" pitchFamily="34" charset="0"/>
                </a:rPr>
                <a:t>Thảo</a:t>
              </a:r>
              <a:r>
                <a:rPr lang="en-US" altLang="en-US" sz="2200" i="1" kern="1200" dirty="0">
                  <a:latin typeface="+mj-lt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altLang="en-US" sz="2200" i="1" kern="1200" dirty="0" err="1">
                  <a:latin typeface="+mj-lt"/>
                  <a:ea typeface="+mn-ea"/>
                  <a:cs typeface="Arial" panose="020B0604020202020204" pitchFamily="34" charset="0"/>
                </a:rPr>
                <a:t>luận</a:t>
              </a:r>
              <a:r>
                <a:rPr lang="en-US" altLang="en-US" sz="2200" i="1" kern="1200" dirty="0">
                  <a:latin typeface="+mj-lt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altLang="en-US" sz="2200" i="1" kern="1200" dirty="0" err="1">
                  <a:latin typeface="+mj-lt"/>
                  <a:ea typeface="+mn-ea"/>
                  <a:cs typeface="Arial" panose="020B0604020202020204" pitchFamily="34" charset="0"/>
                </a:rPr>
                <a:t>nhóm</a:t>
              </a:r>
              <a:r>
                <a:rPr lang="en-US" altLang="en-US" sz="2200" i="1" kern="1200" dirty="0">
                  <a:latin typeface="+mj-lt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altLang="en-US" sz="2200" i="1" kern="1200" dirty="0" err="1">
                  <a:latin typeface="+mj-lt"/>
                  <a:ea typeface="+mn-ea"/>
                  <a:cs typeface="Arial" panose="020B0604020202020204" pitchFamily="34" charset="0"/>
                </a:rPr>
                <a:t>đôi</a:t>
              </a:r>
              <a:r>
                <a:rPr lang="en-US" altLang="en-US" sz="2200" i="1" kern="1200" dirty="0">
                  <a:latin typeface="+mj-lt"/>
                  <a:ea typeface="+mn-ea"/>
                  <a:cs typeface="Arial" panose="020B0604020202020204" pitchFamily="34" charset="0"/>
                </a:rPr>
                <a:t>, </a:t>
              </a:r>
              <a:r>
                <a:rPr lang="en-US" altLang="en-US" sz="2200" i="1" kern="1200" dirty="0" err="1">
                  <a:latin typeface="+mj-lt"/>
                  <a:ea typeface="+mn-ea"/>
                  <a:cs typeface="Arial" panose="020B0604020202020204" pitchFamily="34" charset="0"/>
                </a:rPr>
                <a:t>hoàn</a:t>
              </a:r>
              <a:r>
                <a:rPr lang="en-US" altLang="en-US" sz="2200" i="1" kern="1200" dirty="0">
                  <a:latin typeface="+mj-lt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altLang="en-US" sz="2200" i="1" kern="1200" dirty="0" err="1">
                  <a:latin typeface="+mj-lt"/>
                  <a:ea typeface="+mn-ea"/>
                  <a:cs typeface="Arial" panose="020B0604020202020204" pitchFamily="34" charset="0"/>
                </a:rPr>
                <a:t>thành</a:t>
              </a:r>
              <a:r>
                <a:rPr lang="en-US" altLang="en-US" sz="2200" i="1" kern="1200" dirty="0">
                  <a:latin typeface="+mj-lt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altLang="en-US" sz="2200" b="1" i="1" kern="1200" dirty="0">
                  <a:latin typeface="+mj-lt"/>
                  <a:ea typeface="+mn-ea"/>
                  <a:cs typeface="Arial" panose="020B0604020202020204" pitchFamily="34" charset="0"/>
                </a:rPr>
                <a:t>HĐ1</a:t>
              </a:r>
              <a:r>
                <a:rPr lang="en-US" altLang="en-US" sz="2200" i="1" kern="1200" dirty="0">
                  <a:latin typeface="+mj-lt"/>
                  <a:ea typeface="+mn-ea"/>
                  <a:cs typeface="Arial" panose="020B0604020202020204" pitchFamily="34" charset="0"/>
                </a:rPr>
                <a:t>.</a:t>
              </a:r>
              <a:endParaRPr lang="en-US" altLang="en-US" sz="2200" kern="1200" dirty="0">
                <a:solidFill>
                  <a:prstClr val="black"/>
                </a:solidFill>
                <a:latin typeface="+mj-lt"/>
                <a:ea typeface="+mn-ea"/>
                <a:cs typeface="+mn-cs"/>
              </a:endParaRP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852E405F-673E-C1B2-FA9B-17D95FF9039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328566" y="978669"/>
              <a:ext cx="951544" cy="512370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E0B842E-45BC-B973-C1F7-A017A9C06656}"/>
              </a:ext>
            </a:extLst>
          </p:cNvPr>
          <p:cNvGrpSpPr/>
          <p:nvPr/>
        </p:nvGrpSpPr>
        <p:grpSpPr>
          <a:xfrm>
            <a:off x="3925871" y="1452964"/>
            <a:ext cx="1292257" cy="712136"/>
            <a:chOff x="8403160" y="4587774"/>
            <a:chExt cx="1263473" cy="823613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0E58C7DF-6F11-1590-00BF-00695F82C47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553553" y="4587774"/>
              <a:ext cx="962685" cy="823613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F78368C-DDC7-419E-CD0F-26E6D4B95B42}"/>
                </a:ext>
              </a:extLst>
            </p:cNvPr>
            <p:cNvSpPr txBox="1"/>
            <p:nvPr/>
          </p:nvSpPr>
          <p:spPr>
            <a:xfrm>
              <a:off x="8403160" y="4726472"/>
              <a:ext cx="1263473" cy="4586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Giải</a:t>
              </a:r>
              <a:endPara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643F11DE-EEF7-18D6-B7E5-415A2D5B1107}"/>
                  </a:ext>
                </a:extLst>
              </p:cNvPr>
              <p:cNvSpPr txBox="1"/>
              <p:nvPr/>
            </p:nvSpPr>
            <p:spPr>
              <a:xfrm>
                <a:off x="1078696" y="2312152"/>
                <a:ext cx="7275414" cy="236866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2200" kern="100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b) </a:t>
                </a:r>
                <a:r>
                  <a:rPr lang="en-US" sz="2200" kern="100" dirty="0" err="1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Thay</a:t>
                </a:r>
                <a:r>
                  <a:rPr lang="en-US" sz="2200" kern="100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i="1" kern="100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200" i="1" kern="100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= 2; </m:t>
                    </m:r>
                    <m:r>
                      <a:rPr lang="en-US" sz="2200" i="1" kern="100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200" i="1" kern="100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= −3 </m:t>
                    </m:r>
                  </m:oMath>
                </a14:m>
                <a:r>
                  <a:rPr lang="en-US" sz="2200" kern="100" dirty="0" err="1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vào</a:t>
                </a:r>
                <a:r>
                  <a:rPr lang="en-US" sz="2200" kern="100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kern="100" dirty="0" err="1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biểu</a:t>
                </a:r>
                <a:r>
                  <a:rPr lang="en-US" sz="2200" kern="100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kern="100" dirty="0" err="1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2200" kern="100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i="1" kern="100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𝑃</m:t>
                    </m:r>
                  </m:oMath>
                </a14:m>
                <a:r>
                  <a:rPr lang="en-US" sz="2200" kern="100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kern="100" dirty="0" err="1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2200" kern="100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i="1" kern="100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𝑄</m:t>
                    </m:r>
                  </m:oMath>
                </a14:m>
                <a:r>
                  <a:rPr lang="en-US" sz="2200" kern="100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, ta </a:t>
                </a:r>
                <a:r>
                  <a:rPr lang="en-US" sz="2200" kern="100" dirty="0" err="1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được</a:t>
                </a:r>
                <a:r>
                  <a:rPr lang="en-US" sz="2200" kern="100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:endParaRPr lang="en-US" sz="2200" kern="1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2200" kern="100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+) </a:t>
                </a:r>
                <a14:m>
                  <m:oMath xmlns:m="http://schemas.openxmlformats.org/officeDocument/2006/math">
                    <m:r>
                      <a:rPr lang="en-US" sz="2200" i="1" kern="100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𝑃</m:t>
                    </m:r>
                    <m:r>
                      <a:rPr lang="en-US" sz="2200" i="1" kern="100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= 2 . [2 + (−3)] = 2 . (−1) = −2</m:t>
                    </m:r>
                  </m:oMath>
                </a14:m>
                <a:r>
                  <a:rPr lang="en-US" sz="2200" kern="100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;</a:t>
                </a:r>
                <a:endParaRPr lang="en-US" sz="2200" kern="1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2200" kern="100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+) </a:t>
                </a:r>
                <a14:m>
                  <m:oMath xmlns:m="http://schemas.openxmlformats.org/officeDocument/2006/math">
                    <m:r>
                      <a:rPr lang="en-US" sz="2200" i="1" kern="100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𝑄</m:t>
                    </m:r>
                    <m:r>
                      <a:rPr lang="en-US" sz="2200" i="1" kern="100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= 2 . 2 + 2 . (−3) = 4 – 6 = −2</m:t>
                    </m:r>
                  </m:oMath>
                </a14:m>
                <a:r>
                  <a:rPr lang="en-US" sz="2200" kern="100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sz="2200" kern="1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2200" kern="100" dirty="0" err="1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Vậy</a:t>
                </a:r>
                <a:r>
                  <a:rPr lang="en-US" sz="2200" kern="100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kern="100" dirty="0" err="1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tại</a:t>
                </a:r>
                <a:r>
                  <a:rPr lang="en-US" sz="2200" kern="100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i="1" kern="100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200" i="1" kern="100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= 2; </m:t>
                    </m:r>
                    <m:r>
                      <a:rPr lang="en-US" sz="2200" i="1" kern="100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200" i="1" kern="100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= −3 </m:t>
                    </m:r>
                  </m:oMath>
                </a14:m>
                <a:r>
                  <a:rPr lang="en-US" sz="2200" kern="100" dirty="0" err="1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thì</a:t>
                </a:r>
                <a:r>
                  <a:rPr lang="en-US" sz="2200" kern="100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i="1" kern="100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𝑃</m:t>
                    </m:r>
                    <m:r>
                      <a:rPr lang="en-US" sz="2200" i="1" kern="100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= </m:t>
                    </m:r>
                    <m:r>
                      <a:rPr lang="en-US" sz="2200" i="1" kern="100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𝑄</m:t>
                    </m:r>
                  </m:oMath>
                </a14:m>
                <a:r>
                  <a:rPr lang="en-US" sz="2200" kern="100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sz="2200" kern="1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643F11DE-EEF7-18D6-B7E5-415A2D5B11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8696" y="2312152"/>
                <a:ext cx="7275414" cy="2368662"/>
              </a:xfrm>
              <a:prstGeom prst="rect">
                <a:avLst/>
              </a:prstGeom>
              <a:blipFill>
                <a:blip r:embed="rId5"/>
                <a:stretch>
                  <a:fillRect l="-1090" b="-43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4861776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9" name="Google Shape;679;p43"/>
          <p:cNvSpPr/>
          <p:nvPr/>
        </p:nvSpPr>
        <p:spPr>
          <a:xfrm flipH="1">
            <a:off x="8302641" y="-2862344"/>
            <a:ext cx="4892612" cy="6835417"/>
          </a:xfrm>
          <a:custGeom>
            <a:avLst/>
            <a:gdLst/>
            <a:ahLst/>
            <a:cxnLst/>
            <a:rect l="l" t="t" r="r" b="b"/>
            <a:pathLst>
              <a:path w="149256" h="208524" extrusionOk="0">
                <a:moveTo>
                  <a:pt x="0" y="0"/>
                </a:moveTo>
                <a:lnTo>
                  <a:pt x="0" y="186163"/>
                </a:lnTo>
                <a:lnTo>
                  <a:pt x="121493" y="208524"/>
                </a:lnTo>
                <a:cubicBezTo>
                  <a:pt x="115578" y="203183"/>
                  <a:pt x="112289" y="194974"/>
                  <a:pt x="113194" y="187913"/>
                </a:cubicBezTo>
                <a:cubicBezTo>
                  <a:pt x="113979" y="181998"/>
                  <a:pt x="117419" y="177200"/>
                  <a:pt x="121493" y="173368"/>
                </a:cubicBezTo>
                <a:cubicBezTo>
                  <a:pt x="125567" y="169565"/>
                  <a:pt x="130305" y="166487"/>
                  <a:pt x="134379" y="162685"/>
                </a:cubicBezTo>
                <a:cubicBezTo>
                  <a:pt x="141863" y="155744"/>
                  <a:pt x="147113" y="146178"/>
                  <a:pt x="148200" y="135224"/>
                </a:cubicBezTo>
                <a:cubicBezTo>
                  <a:pt x="149256" y="124269"/>
                  <a:pt x="145876" y="111957"/>
                  <a:pt x="138241" y="102331"/>
                </a:cubicBezTo>
                <a:cubicBezTo>
                  <a:pt x="128645" y="90260"/>
                  <a:pt x="113919" y="83892"/>
                  <a:pt x="99916" y="79456"/>
                </a:cubicBezTo>
                <a:cubicBezTo>
                  <a:pt x="81237" y="73542"/>
                  <a:pt x="61622" y="65333"/>
                  <a:pt x="47951" y="48646"/>
                </a:cubicBezTo>
                <a:cubicBezTo>
                  <a:pt x="38144" y="36665"/>
                  <a:pt x="33074" y="20158"/>
                  <a:pt x="38234" y="7967"/>
                </a:cubicBezTo>
                <a:lnTo>
                  <a:pt x="0" y="0"/>
                </a:lnTo>
                <a:close/>
              </a:path>
            </a:pathLst>
          </a:custGeom>
          <a:solidFill>
            <a:srgbClr val="8DCED4">
              <a:alpha val="6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0" name="Google Shape;680;p43"/>
          <p:cNvSpPr/>
          <p:nvPr/>
        </p:nvSpPr>
        <p:spPr>
          <a:xfrm>
            <a:off x="6672563" y="4334563"/>
            <a:ext cx="1272350" cy="347275"/>
          </a:xfrm>
          <a:custGeom>
            <a:avLst/>
            <a:gdLst/>
            <a:ahLst/>
            <a:cxnLst/>
            <a:rect l="l" t="t" r="r" b="b"/>
            <a:pathLst>
              <a:path w="50894" h="13891" extrusionOk="0">
                <a:moveTo>
                  <a:pt x="47961" y="461"/>
                </a:moveTo>
                <a:cubicBezTo>
                  <a:pt x="48959" y="461"/>
                  <a:pt x="50307" y="1231"/>
                  <a:pt x="49593" y="2377"/>
                </a:cubicBezTo>
                <a:cubicBezTo>
                  <a:pt x="49317" y="2752"/>
                  <a:pt x="48923" y="3047"/>
                  <a:pt x="48490" y="3224"/>
                </a:cubicBezTo>
                <a:cubicBezTo>
                  <a:pt x="46756" y="4012"/>
                  <a:pt x="44588" y="4210"/>
                  <a:pt x="42756" y="4623"/>
                </a:cubicBezTo>
                <a:cubicBezTo>
                  <a:pt x="41416" y="4919"/>
                  <a:pt x="38599" y="4998"/>
                  <a:pt x="37909" y="6436"/>
                </a:cubicBezTo>
                <a:cubicBezTo>
                  <a:pt x="37732" y="6771"/>
                  <a:pt x="37712" y="7165"/>
                  <a:pt x="37850" y="7520"/>
                </a:cubicBezTo>
                <a:cubicBezTo>
                  <a:pt x="37909" y="7717"/>
                  <a:pt x="38027" y="7874"/>
                  <a:pt x="38185" y="8012"/>
                </a:cubicBezTo>
                <a:cubicBezTo>
                  <a:pt x="38658" y="8505"/>
                  <a:pt x="38855" y="8308"/>
                  <a:pt x="38894" y="9155"/>
                </a:cubicBezTo>
                <a:cubicBezTo>
                  <a:pt x="38934" y="9982"/>
                  <a:pt x="38658" y="10160"/>
                  <a:pt x="37830" y="10376"/>
                </a:cubicBezTo>
                <a:cubicBezTo>
                  <a:pt x="37377" y="10475"/>
                  <a:pt x="36904" y="10554"/>
                  <a:pt x="36451" y="10613"/>
                </a:cubicBezTo>
                <a:lnTo>
                  <a:pt x="33082" y="11125"/>
                </a:lnTo>
                <a:lnTo>
                  <a:pt x="25378" y="12307"/>
                </a:lnTo>
                <a:lnTo>
                  <a:pt x="21556" y="12898"/>
                </a:lnTo>
                <a:cubicBezTo>
                  <a:pt x="20949" y="12994"/>
                  <a:pt x="19423" y="13377"/>
                  <a:pt x="18141" y="13377"/>
                </a:cubicBezTo>
                <a:cubicBezTo>
                  <a:pt x="17050" y="13377"/>
                  <a:pt x="16136" y="13100"/>
                  <a:pt x="16118" y="12130"/>
                </a:cubicBezTo>
                <a:cubicBezTo>
                  <a:pt x="16118" y="12126"/>
                  <a:pt x="16118" y="12122"/>
                  <a:pt x="16117" y="12117"/>
                </a:cubicBezTo>
                <a:lnTo>
                  <a:pt x="16117" y="12117"/>
                </a:lnTo>
                <a:cubicBezTo>
                  <a:pt x="16433" y="11003"/>
                  <a:pt x="17377" y="11375"/>
                  <a:pt x="18226" y="11086"/>
                </a:cubicBezTo>
                <a:cubicBezTo>
                  <a:pt x="18699" y="10928"/>
                  <a:pt x="18679" y="10830"/>
                  <a:pt x="19014" y="10514"/>
                </a:cubicBezTo>
                <a:cubicBezTo>
                  <a:pt x="19290" y="10239"/>
                  <a:pt x="19625" y="10160"/>
                  <a:pt x="19940" y="9923"/>
                </a:cubicBezTo>
                <a:cubicBezTo>
                  <a:pt x="20689" y="9352"/>
                  <a:pt x="20374" y="8524"/>
                  <a:pt x="19566" y="8229"/>
                </a:cubicBezTo>
                <a:cubicBezTo>
                  <a:pt x="19386" y="8163"/>
                  <a:pt x="19196" y="8136"/>
                  <a:pt x="19001" y="8136"/>
                </a:cubicBezTo>
                <a:cubicBezTo>
                  <a:pt x="18322" y="8136"/>
                  <a:pt x="17582" y="8461"/>
                  <a:pt x="16985" y="8584"/>
                </a:cubicBezTo>
                <a:cubicBezTo>
                  <a:pt x="15822" y="8820"/>
                  <a:pt x="14660" y="9037"/>
                  <a:pt x="13478" y="9194"/>
                </a:cubicBezTo>
                <a:cubicBezTo>
                  <a:pt x="11188" y="9529"/>
                  <a:pt x="8882" y="9689"/>
                  <a:pt x="6574" y="9689"/>
                </a:cubicBezTo>
                <a:cubicBezTo>
                  <a:pt x="6439" y="9689"/>
                  <a:pt x="6303" y="9688"/>
                  <a:pt x="6168" y="9687"/>
                </a:cubicBezTo>
                <a:cubicBezTo>
                  <a:pt x="5776" y="9687"/>
                  <a:pt x="5354" y="9699"/>
                  <a:pt x="4926" y="9699"/>
                </a:cubicBezTo>
                <a:cubicBezTo>
                  <a:pt x="3997" y="9699"/>
                  <a:pt x="3035" y="9643"/>
                  <a:pt x="2267" y="9293"/>
                </a:cubicBezTo>
                <a:cubicBezTo>
                  <a:pt x="533" y="8505"/>
                  <a:pt x="40" y="6574"/>
                  <a:pt x="1656" y="5411"/>
                </a:cubicBezTo>
                <a:cubicBezTo>
                  <a:pt x="2621" y="4702"/>
                  <a:pt x="3882" y="4663"/>
                  <a:pt x="5025" y="4604"/>
                </a:cubicBezTo>
                <a:cubicBezTo>
                  <a:pt x="6286" y="4505"/>
                  <a:pt x="7547" y="4426"/>
                  <a:pt x="8828" y="4328"/>
                </a:cubicBezTo>
                <a:cubicBezTo>
                  <a:pt x="13359" y="3914"/>
                  <a:pt x="17871" y="3264"/>
                  <a:pt x="22324" y="2377"/>
                </a:cubicBezTo>
                <a:cubicBezTo>
                  <a:pt x="23566" y="2141"/>
                  <a:pt x="24807" y="1865"/>
                  <a:pt x="26048" y="1569"/>
                </a:cubicBezTo>
                <a:cubicBezTo>
                  <a:pt x="27113" y="1333"/>
                  <a:pt x="28467" y="835"/>
                  <a:pt x="29627" y="835"/>
                </a:cubicBezTo>
                <a:cubicBezTo>
                  <a:pt x="29819" y="835"/>
                  <a:pt x="30006" y="849"/>
                  <a:pt x="30186" y="880"/>
                </a:cubicBezTo>
                <a:cubicBezTo>
                  <a:pt x="30796" y="998"/>
                  <a:pt x="32274" y="683"/>
                  <a:pt x="31939" y="2062"/>
                </a:cubicBezTo>
                <a:cubicBezTo>
                  <a:pt x="31841" y="2456"/>
                  <a:pt x="31328" y="2811"/>
                  <a:pt x="30993" y="2949"/>
                </a:cubicBezTo>
                <a:cubicBezTo>
                  <a:pt x="30540" y="3086"/>
                  <a:pt x="30087" y="3185"/>
                  <a:pt x="29614" y="3264"/>
                </a:cubicBezTo>
                <a:cubicBezTo>
                  <a:pt x="28885" y="3441"/>
                  <a:pt x="28274" y="3756"/>
                  <a:pt x="27999" y="4485"/>
                </a:cubicBezTo>
                <a:cubicBezTo>
                  <a:pt x="27940" y="4604"/>
                  <a:pt x="28117" y="4761"/>
                  <a:pt x="28196" y="4820"/>
                </a:cubicBezTo>
                <a:cubicBezTo>
                  <a:pt x="28961" y="5354"/>
                  <a:pt x="29784" y="5564"/>
                  <a:pt x="30650" y="5564"/>
                </a:cubicBezTo>
                <a:cubicBezTo>
                  <a:pt x="31032" y="5564"/>
                  <a:pt x="31423" y="5523"/>
                  <a:pt x="31821" y="5451"/>
                </a:cubicBezTo>
                <a:cubicBezTo>
                  <a:pt x="33949" y="5057"/>
                  <a:pt x="36018" y="4170"/>
                  <a:pt x="38067" y="3500"/>
                </a:cubicBezTo>
                <a:lnTo>
                  <a:pt x="44608" y="1372"/>
                </a:lnTo>
                <a:cubicBezTo>
                  <a:pt x="45652" y="1037"/>
                  <a:pt x="46736" y="545"/>
                  <a:pt x="47820" y="466"/>
                </a:cubicBezTo>
                <a:cubicBezTo>
                  <a:pt x="47866" y="462"/>
                  <a:pt x="47913" y="461"/>
                  <a:pt x="47961" y="461"/>
                </a:cubicBezTo>
                <a:close/>
                <a:moveTo>
                  <a:pt x="47887" y="1"/>
                </a:moveTo>
                <a:cubicBezTo>
                  <a:pt x="47346" y="1"/>
                  <a:pt x="46785" y="115"/>
                  <a:pt x="46263" y="269"/>
                </a:cubicBezTo>
                <a:cubicBezTo>
                  <a:pt x="43308" y="1136"/>
                  <a:pt x="40392" y="2180"/>
                  <a:pt x="37456" y="3126"/>
                </a:cubicBezTo>
                <a:cubicBezTo>
                  <a:pt x="35939" y="3618"/>
                  <a:pt x="34422" y="4150"/>
                  <a:pt x="32905" y="4604"/>
                </a:cubicBezTo>
                <a:cubicBezTo>
                  <a:pt x="32057" y="4864"/>
                  <a:pt x="31161" y="5107"/>
                  <a:pt x="30294" y="5107"/>
                </a:cubicBezTo>
                <a:cubicBezTo>
                  <a:pt x="29690" y="5107"/>
                  <a:pt x="29099" y="4990"/>
                  <a:pt x="28548" y="4678"/>
                </a:cubicBezTo>
                <a:lnTo>
                  <a:pt x="28548" y="4678"/>
                </a:lnTo>
                <a:cubicBezTo>
                  <a:pt x="29329" y="3332"/>
                  <a:pt x="32773" y="3918"/>
                  <a:pt x="32412" y="1944"/>
                </a:cubicBezTo>
                <a:cubicBezTo>
                  <a:pt x="32213" y="702"/>
                  <a:pt x="30749" y="420"/>
                  <a:pt x="29620" y="420"/>
                </a:cubicBezTo>
                <a:cubicBezTo>
                  <a:pt x="29405" y="420"/>
                  <a:pt x="29203" y="431"/>
                  <a:pt x="29023" y="446"/>
                </a:cubicBezTo>
                <a:cubicBezTo>
                  <a:pt x="26501" y="663"/>
                  <a:pt x="23960" y="1530"/>
                  <a:pt x="21477" y="2023"/>
                </a:cubicBezTo>
                <a:cubicBezTo>
                  <a:pt x="18738" y="2554"/>
                  <a:pt x="16000" y="2988"/>
                  <a:pt x="13222" y="3343"/>
                </a:cubicBezTo>
                <a:cubicBezTo>
                  <a:pt x="10404" y="3697"/>
                  <a:pt x="7567" y="3953"/>
                  <a:pt x="4730" y="4131"/>
                </a:cubicBezTo>
                <a:cubicBezTo>
                  <a:pt x="2996" y="4229"/>
                  <a:pt x="277" y="4544"/>
                  <a:pt x="99" y="6791"/>
                </a:cubicBezTo>
                <a:cubicBezTo>
                  <a:pt x="1" y="8150"/>
                  <a:pt x="1163" y="9253"/>
                  <a:pt x="2346" y="9726"/>
                </a:cubicBezTo>
                <a:cubicBezTo>
                  <a:pt x="3420" y="10144"/>
                  <a:pt x="4676" y="10266"/>
                  <a:pt x="5943" y="10266"/>
                </a:cubicBezTo>
                <a:cubicBezTo>
                  <a:pt x="7184" y="10266"/>
                  <a:pt x="8435" y="10149"/>
                  <a:pt x="9537" y="10081"/>
                </a:cubicBezTo>
                <a:cubicBezTo>
                  <a:pt x="10897" y="10002"/>
                  <a:pt x="12256" y="9884"/>
                  <a:pt x="13616" y="9687"/>
                </a:cubicBezTo>
                <a:cubicBezTo>
                  <a:pt x="15172" y="9490"/>
                  <a:pt x="16748" y="8958"/>
                  <a:pt x="18285" y="8840"/>
                </a:cubicBezTo>
                <a:lnTo>
                  <a:pt x="18758" y="8721"/>
                </a:lnTo>
                <a:lnTo>
                  <a:pt x="19743" y="9293"/>
                </a:lnTo>
                <a:cubicBezTo>
                  <a:pt x="19763" y="9588"/>
                  <a:pt x="19073" y="9608"/>
                  <a:pt x="18896" y="9746"/>
                </a:cubicBezTo>
                <a:cubicBezTo>
                  <a:pt x="18187" y="10298"/>
                  <a:pt x="18108" y="10554"/>
                  <a:pt x="17142" y="10692"/>
                </a:cubicBezTo>
                <a:cubicBezTo>
                  <a:pt x="16354" y="10810"/>
                  <a:pt x="15822" y="11007"/>
                  <a:pt x="15606" y="11834"/>
                </a:cubicBezTo>
                <a:cubicBezTo>
                  <a:pt x="15599" y="11866"/>
                  <a:pt x="15608" y="11903"/>
                  <a:pt x="15627" y="11942"/>
                </a:cubicBezTo>
                <a:lnTo>
                  <a:pt x="15627" y="11942"/>
                </a:lnTo>
                <a:cubicBezTo>
                  <a:pt x="15687" y="13288"/>
                  <a:pt x="16980" y="13890"/>
                  <a:pt x="18200" y="13890"/>
                </a:cubicBezTo>
                <a:cubicBezTo>
                  <a:pt x="18275" y="13890"/>
                  <a:pt x="18349" y="13888"/>
                  <a:pt x="18423" y="13884"/>
                </a:cubicBezTo>
                <a:cubicBezTo>
                  <a:pt x="21103" y="13726"/>
                  <a:pt x="23841" y="13076"/>
                  <a:pt x="26501" y="12682"/>
                </a:cubicBezTo>
                <a:lnTo>
                  <a:pt x="34678" y="11421"/>
                </a:lnTo>
                <a:cubicBezTo>
                  <a:pt x="35880" y="11224"/>
                  <a:pt x="37200" y="11165"/>
                  <a:pt x="38362" y="10810"/>
                </a:cubicBezTo>
                <a:cubicBezTo>
                  <a:pt x="39032" y="10613"/>
                  <a:pt x="39702" y="10140"/>
                  <a:pt x="39682" y="9372"/>
                </a:cubicBezTo>
                <a:cubicBezTo>
                  <a:pt x="39682" y="8781"/>
                  <a:pt x="39269" y="8603"/>
                  <a:pt x="38934" y="8209"/>
                </a:cubicBezTo>
                <a:cubicBezTo>
                  <a:pt x="38382" y="7579"/>
                  <a:pt x="38047" y="7047"/>
                  <a:pt x="38737" y="6377"/>
                </a:cubicBezTo>
                <a:cubicBezTo>
                  <a:pt x="39269" y="5865"/>
                  <a:pt x="40175" y="5766"/>
                  <a:pt x="40845" y="5608"/>
                </a:cubicBezTo>
                <a:cubicBezTo>
                  <a:pt x="43308" y="5057"/>
                  <a:pt x="45889" y="4663"/>
                  <a:pt x="48293" y="3914"/>
                </a:cubicBezTo>
                <a:cubicBezTo>
                  <a:pt x="49494" y="3520"/>
                  <a:pt x="50893" y="2515"/>
                  <a:pt x="50046" y="1136"/>
                </a:cubicBezTo>
                <a:cubicBezTo>
                  <a:pt x="49529" y="282"/>
                  <a:pt x="48733" y="1"/>
                  <a:pt x="4788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81" name="Google Shape;681;p43"/>
          <p:cNvGrpSpPr/>
          <p:nvPr/>
        </p:nvGrpSpPr>
        <p:grpSpPr>
          <a:xfrm>
            <a:off x="75629" y="0"/>
            <a:ext cx="856300" cy="1051374"/>
            <a:chOff x="9898625" y="1841950"/>
            <a:chExt cx="2427040" cy="3301545"/>
          </a:xfrm>
        </p:grpSpPr>
        <p:sp>
          <p:nvSpPr>
            <p:cNvPr id="682" name="Google Shape;682;p43"/>
            <p:cNvSpPr/>
            <p:nvPr/>
          </p:nvSpPr>
          <p:spPr>
            <a:xfrm>
              <a:off x="9926420" y="1865357"/>
              <a:ext cx="2368968" cy="3254668"/>
            </a:xfrm>
            <a:custGeom>
              <a:avLst/>
              <a:gdLst/>
              <a:ahLst/>
              <a:cxnLst/>
              <a:rect l="l" t="t" r="r" b="b"/>
              <a:pathLst>
                <a:path w="37245" h="51170" extrusionOk="0">
                  <a:moveTo>
                    <a:pt x="21505" y="1"/>
                  </a:moveTo>
                  <a:cubicBezTo>
                    <a:pt x="15199" y="2073"/>
                    <a:pt x="9035" y="4569"/>
                    <a:pt x="3064" y="7491"/>
                  </a:cubicBezTo>
                  <a:cubicBezTo>
                    <a:pt x="2240" y="8507"/>
                    <a:pt x="1931" y="9743"/>
                    <a:pt x="2214" y="10862"/>
                  </a:cubicBezTo>
                  <a:lnTo>
                    <a:pt x="2253" y="11030"/>
                  </a:lnTo>
                  <a:cubicBezTo>
                    <a:pt x="3038" y="12342"/>
                    <a:pt x="5058" y="14697"/>
                    <a:pt x="7401" y="17233"/>
                  </a:cubicBezTo>
                  <a:cubicBezTo>
                    <a:pt x="6912" y="17825"/>
                    <a:pt x="6423" y="18417"/>
                    <a:pt x="5921" y="19009"/>
                  </a:cubicBezTo>
                  <a:cubicBezTo>
                    <a:pt x="4930" y="19575"/>
                    <a:pt x="3926" y="20154"/>
                    <a:pt x="2935" y="20759"/>
                  </a:cubicBezTo>
                  <a:cubicBezTo>
                    <a:pt x="2510" y="21480"/>
                    <a:pt x="2330" y="22316"/>
                    <a:pt x="2433" y="23153"/>
                  </a:cubicBezTo>
                  <a:cubicBezTo>
                    <a:pt x="1609" y="24156"/>
                    <a:pt x="786" y="25134"/>
                    <a:pt x="1" y="26125"/>
                  </a:cubicBezTo>
                  <a:cubicBezTo>
                    <a:pt x="400" y="26190"/>
                    <a:pt x="799" y="26267"/>
                    <a:pt x="1198" y="26331"/>
                  </a:cubicBezTo>
                  <a:cubicBezTo>
                    <a:pt x="1558" y="27129"/>
                    <a:pt x="1751" y="27979"/>
                    <a:pt x="1777" y="28854"/>
                  </a:cubicBezTo>
                  <a:lnTo>
                    <a:pt x="400" y="30449"/>
                  </a:lnTo>
                  <a:cubicBezTo>
                    <a:pt x="400" y="30449"/>
                    <a:pt x="1017" y="30501"/>
                    <a:pt x="2291" y="30745"/>
                  </a:cubicBezTo>
                  <a:cubicBezTo>
                    <a:pt x="2291" y="31196"/>
                    <a:pt x="2356" y="31646"/>
                    <a:pt x="2485" y="32084"/>
                  </a:cubicBezTo>
                  <a:lnTo>
                    <a:pt x="2536" y="32264"/>
                  </a:lnTo>
                  <a:cubicBezTo>
                    <a:pt x="2626" y="32418"/>
                    <a:pt x="2729" y="32586"/>
                    <a:pt x="2858" y="32766"/>
                  </a:cubicBezTo>
                  <a:cubicBezTo>
                    <a:pt x="2613" y="33049"/>
                    <a:pt x="2382" y="33332"/>
                    <a:pt x="2137" y="33628"/>
                  </a:cubicBezTo>
                  <a:cubicBezTo>
                    <a:pt x="2497" y="33705"/>
                    <a:pt x="2871" y="33795"/>
                    <a:pt x="3244" y="33886"/>
                  </a:cubicBezTo>
                  <a:cubicBezTo>
                    <a:pt x="3488" y="34786"/>
                    <a:pt x="3566" y="35726"/>
                    <a:pt x="3463" y="36652"/>
                  </a:cubicBezTo>
                  <a:lnTo>
                    <a:pt x="1931" y="38377"/>
                  </a:lnTo>
                  <a:cubicBezTo>
                    <a:pt x="1931" y="38377"/>
                    <a:pt x="3089" y="38531"/>
                    <a:pt x="5483" y="39265"/>
                  </a:cubicBezTo>
                  <a:lnTo>
                    <a:pt x="5226" y="40784"/>
                  </a:lnTo>
                  <a:lnTo>
                    <a:pt x="5226" y="40784"/>
                  </a:lnTo>
                  <a:lnTo>
                    <a:pt x="6255" y="40320"/>
                  </a:lnTo>
                  <a:lnTo>
                    <a:pt x="7182" y="41581"/>
                  </a:lnTo>
                  <a:lnTo>
                    <a:pt x="7401" y="39908"/>
                  </a:lnTo>
                  <a:cubicBezTo>
                    <a:pt x="7967" y="40101"/>
                    <a:pt x="8572" y="40333"/>
                    <a:pt x="9228" y="40590"/>
                  </a:cubicBezTo>
                  <a:cubicBezTo>
                    <a:pt x="11828" y="43538"/>
                    <a:pt x="14607" y="46549"/>
                    <a:pt x="16512" y="48595"/>
                  </a:cubicBezTo>
                  <a:cubicBezTo>
                    <a:pt x="17992" y="50191"/>
                    <a:pt x="18931" y="51169"/>
                    <a:pt x="18931" y="51169"/>
                  </a:cubicBezTo>
                  <a:cubicBezTo>
                    <a:pt x="19807" y="50731"/>
                    <a:pt x="20643" y="50307"/>
                    <a:pt x="21441" y="49921"/>
                  </a:cubicBezTo>
                  <a:lnTo>
                    <a:pt x="21583" y="50474"/>
                  </a:lnTo>
                  <a:lnTo>
                    <a:pt x="23075" y="49612"/>
                  </a:lnTo>
                  <a:lnTo>
                    <a:pt x="22972" y="49187"/>
                  </a:lnTo>
                  <a:cubicBezTo>
                    <a:pt x="31981" y="44953"/>
                    <a:pt x="36228" y="44426"/>
                    <a:pt x="36228" y="44426"/>
                  </a:cubicBezTo>
                  <a:lnTo>
                    <a:pt x="34709" y="42701"/>
                  </a:lnTo>
                  <a:cubicBezTo>
                    <a:pt x="34606" y="41774"/>
                    <a:pt x="34684" y="40835"/>
                    <a:pt x="34915" y="39934"/>
                  </a:cubicBezTo>
                  <a:cubicBezTo>
                    <a:pt x="35288" y="39844"/>
                    <a:pt x="35662" y="39754"/>
                    <a:pt x="36035" y="39677"/>
                  </a:cubicBezTo>
                  <a:cubicBezTo>
                    <a:pt x="34593" y="37952"/>
                    <a:pt x="33101" y="36215"/>
                    <a:pt x="31582" y="34478"/>
                  </a:cubicBezTo>
                  <a:cubicBezTo>
                    <a:pt x="35378" y="32895"/>
                    <a:pt x="37244" y="32521"/>
                    <a:pt x="37244" y="32521"/>
                  </a:cubicBezTo>
                  <a:lnTo>
                    <a:pt x="35597" y="31093"/>
                  </a:lnTo>
                  <a:cubicBezTo>
                    <a:pt x="35430" y="30256"/>
                    <a:pt x="35430" y="29407"/>
                    <a:pt x="35610" y="28571"/>
                  </a:cubicBezTo>
                  <a:cubicBezTo>
                    <a:pt x="35970" y="28468"/>
                    <a:pt x="36331" y="28365"/>
                    <a:pt x="36704" y="28249"/>
                  </a:cubicBezTo>
                  <a:cubicBezTo>
                    <a:pt x="36202" y="27798"/>
                    <a:pt x="35700" y="27335"/>
                    <a:pt x="35185" y="26885"/>
                  </a:cubicBezTo>
                  <a:cubicBezTo>
                    <a:pt x="35353" y="26640"/>
                    <a:pt x="35507" y="26409"/>
                    <a:pt x="35623" y="26203"/>
                  </a:cubicBezTo>
                  <a:lnTo>
                    <a:pt x="35674" y="26022"/>
                  </a:lnTo>
                  <a:cubicBezTo>
                    <a:pt x="36061" y="24774"/>
                    <a:pt x="35880" y="23423"/>
                    <a:pt x="35185" y="22329"/>
                  </a:cubicBezTo>
                  <a:cubicBezTo>
                    <a:pt x="34799" y="22110"/>
                    <a:pt x="34413" y="21904"/>
                    <a:pt x="34040" y="21698"/>
                  </a:cubicBezTo>
                  <a:cubicBezTo>
                    <a:pt x="34761" y="21505"/>
                    <a:pt x="35507" y="21338"/>
                    <a:pt x="36254" y="21222"/>
                  </a:cubicBezTo>
                  <a:lnTo>
                    <a:pt x="34825" y="19678"/>
                  </a:lnTo>
                  <a:cubicBezTo>
                    <a:pt x="34799" y="18816"/>
                    <a:pt x="34954" y="17953"/>
                    <a:pt x="35288" y="17156"/>
                  </a:cubicBezTo>
                  <a:cubicBezTo>
                    <a:pt x="35674" y="17053"/>
                    <a:pt x="36073" y="16975"/>
                    <a:pt x="36472" y="16885"/>
                  </a:cubicBezTo>
                  <a:cubicBezTo>
                    <a:pt x="31569" y="11300"/>
                    <a:pt x="25958" y="5753"/>
                    <a:pt x="2150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43"/>
            <p:cNvSpPr/>
            <p:nvPr/>
          </p:nvSpPr>
          <p:spPr>
            <a:xfrm>
              <a:off x="9898625" y="1841950"/>
              <a:ext cx="2427040" cy="3301545"/>
            </a:xfrm>
            <a:custGeom>
              <a:avLst/>
              <a:gdLst/>
              <a:ahLst/>
              <a:cxnLst/>
              <a:rect l="l" t="t" r="r" b="b"/>
              <a:pathLst>
                <a:path w="38158" h="51907" extrusionOk="0">
                  <a:moveTo>
                    <a:pt x="21913" y="794"/>
                  </a:moveTo>
                  <a:cubicBezTo>
                    <a:pt x="26356" y="6491"/>
                    <a:pt x="31485" y="11582"/>
                    <a:pt x="36269" y="16976"/>
                  </a:cubicBezTo>
                  <a:lnTo>
                    <a:pt x="36269" y="16976"/>
                  </a:lnTo>
                  <a:cubicBezTo>
                    <a:pt x="35820" y="17048"/>
                    <a:pt x="35461" y="17137"/>
                    <a:pt x="35288" y="17626"/>
                  </a:cubicBezTo>
                  <a:cubicBezTo>
                    <a:pt x="35056" y="18296"/>
                    <a:pt x="34760" y="19338"/>
                    <a:pt x="34940" y="20007"/>
                  </a:cubicBezTo>
                  <a:cubicBezTo>
                    <a:pt x="35030" y="20329"/>
                    <a:pt x="35365" y="20586"/>
                    <a:pt x="35584" y="20831"/>
                  </a:cubicBezTo>
                  <a:lnTo>
                    <a:pt x="36036" y="21315"/>
                  </a:lnTo>
                  <a:lnTo>
                    <a:pt x="36036" y="21315"/>
                  </a:lnTo>
                  <a:cubicBezTo>
                    <a:pt x="35457" y="21422"/>
                    <a:pt x="34880" y="21556"/>
                    <a:pt x="34310" y="21706"/>
                  </a:cubicBezTo>
                  <a:cubicBezTo>
                    <a:pt x="33949" y="21796"/>
                    <a:pt x="34233" y="22311"/>
                    <a:pt x="34438" y="22427"/>
                  </a:cubicBezTo>
                  <a:cubicBezTo>
                    <a:pt x="34760" y="22594"/>
                    <a:pt x="35172" y="22748"/>
                    <a:pt x="35429" y="22993"/>
                  </a:cubicBezTo>
                  <a:cubicBezTo>
                    <a:pt x="35751" y="23315"/>
                    <a:pt x="35893" y="24010"/>
                    <a:pt x="35944" y="24434"/>
                  </a:cubicBezTo>
                  <a:cubicBezTo>
                    <a:pt x="36073" y="25322"/>
                    <a:pt x="35867" y="26223"/>
                    <a:pt x="35352" y="26957"/>
                  </a:cubicBezTo>
                  <a:cubicBezTo>
                    <a:pt x="35211" y="27163"/>
                    <a:pt x="35365" y="27420"/>
                    <a:pt x="35519" y="27549"/>
                  </a:cubicBezTo>
                  <a:cubicBezTo>
                    <a:pt x="35825" y="27823"/>
                    <a:pt x="36130" y="28102"/>
                    <a:pt x="36436" y="28382"/>
                  </a:cubicBezTo>
                  <a:lnTo>
                    <a:pt x="36436" y="28382"/>
                  </a:lnTo>
                  <a:cubicBezTo>
                    <a:pt x="36044" y="28472"/>
                    <a:pt x="35733" y="28590"/>
                    <a:pt x="35661" y="29067"/>
                  </a:cubicBezTo>
                  <a:cubicBezTo>
                    <a:pt x="35558" y="29736"/>
                    <a:pt x="35429" y="30856"/>
                    <a:pt x="35738" y="31500"/>
                  </a:cubicBezTo>
                  <a:cubicBezTo>
                    <a:pt x="35893" y="31834"/>
                    <a:pt x="36304" y="32092"/>
                    <a:pt x="36575" y="32323"/>
                  </a:cubicBezTo>
                  <a:lnTo>
                    <a:pt x="36954" y="32654"/>
                  </a:lnTo>
                  <a:lnTo>
                    <a:pt x="36954" y="32654"/>
                  </a:lnTo>
                  <a:cubicBezTo>
                    <a:pt x="35184" y="33075"/>
                    <a:pt x="33449" y="33813"/>
                    <a:pt x="31787" y="34498"/>
                  </a:cubicBezTo>
                  <a:cubicBezTo>
                    <a:pt x="31569" y="34588"/>
                    <a:pt x="31749" y="34961"/>
                    <a:pt x="31839" y="35064"/>
                  </a:cubicBezTo>
                  <a:cubicBezTo>
                    <a:pt x="33187" y="36622"/>
                    <a:pt x="34535" y="38179"/>
                    <a:pt x="35864" y="39755"/>
                  </a:cubicBezTo>
                  <a:lnTo>
                    <a:pt x="35864" y="39755"/>
                  </a:lnTo>
                  <a:cubicBezTo>
                    <a:pt x="35403" y="39832"/>
                    <a:pt x="35059" y="39912"/>
                    <a:pt x="34940" y="40444"/>
                  </a:cubicBezTo>
                  <a:cubicBezTo>
                    <a:pt x="34773" y="41293"/>
                    <a:pt x="34734" y="42155"/>
                    <a:pt x="34825" y="43018"/>
                  </a:cubicBezTo>
                  <a:cubicBezTo>
                    <a:pt x="34842" y="43145"/>
                    <a:pt x="34920" y="43257"/>
                    <a:pt x="35017" y="43331"/>
                  </a:cubicBezTo>
                  <a:lnTo>
                    <a:pt x="35017" y="43331"/>
                  </a:lnTo>
                  <a:lnTo>
                    <a:pt x="36034" y="44495"/>
                  </a:lnTo>
                  <a:lnTo>
                    <a:pt x="36034" y="44495"/>
                  </a:lnTo>
                  <a:cubicBezTo>
                    <a:pt x="35078" y="44663"/>
                    <a:pt x="34126" y="44958"/>
                    <a:pt x="33203" y="45244"/>
                  </a:cubicBezTo>
                  <a:cubicBezTo>
                    <a:pt x="29767" y="46286"/>
                    <a:pt x="26447" y="47689"/>
                    <a:pt x="23204" y="49208"/>
                  </a:cubicBezTo>
                  <a:cubicBezTo>
                    <a:pt x="23101" y="49259"/>
                    <a:pt x="23088" y="49414"/>
                    <a:pt x="23101" y="49504"/>
                  </a:cubicBezTo>
                  <a:lnTo>
                    <a:pt x="23159" y="49718"/>
                  </a:lnTo>
                  <a:lnTo>
                    <a:pt x="23159" y="49718"/>
                  </a:lnTo>
                  <a:lnTo>
                    <a:pt x="22171" y="50288"/>
                  </a:lnTo>
                  <a:lnTo>
                    <a:pt x="22171" y="50288"/>
                  </a:lnTo>
                  <a:cubicBezTo>
                    <a:pt x="22114" y="50120"/>
                    <a:pt x="21972" y="49912"/>
                    <a:pt x="21790" y="49912"/>
                  </a:cubicBezTo>
                  <a:cubicBezTo>
                    <a:pt x="21752" y="49912"/>
                    <a:pt x="21713" y="49921"/>
                    <a:pt x="21672" y="49941"/>
                  </a:cubicBezTo>
                  <a:cubicBezTo>
                    <a:pt x="20894" y="50324"/>
                    <a:pt x="20117" y="50707"/>
                    <a:pt x="19339" y="51110"/>
                  </a:cubicBezTo>
                  <a:lnTo>
                    <a:pt x="19339" y="51110"/>
                  </a:lnTo>
                  <a:cubicBezTo>
                    <a:pt x="17836" y="49518"/>
                    <a:pt x="16345" y="47915"/>
                    <a:pt x="14877" y="46299"/>
                  </a:cubicBezTo>
                  <a:cubicBezTo>
                    <a:pt x="13757" y="45090"/>
                    <a:pt x="12651" y="43880"/>
                    <a:pt x="11557" y="42657"/>
                  </a:cubicBezTo>
                  <a:cubicBezTo>
                    <a:pt x="11003" y="42040"/>
                    <a:pt x="10489" y="41229"/>
                    <a:pt x="9845" y="40727"/>
                  </a:cubicBezTo>
                  <a:cubicBezTo>
                    <a:pt x="9318" y="40315"/>
                    <a:pt x="8481" y="40148"/>
                    <a:pt x="7863" y="39929"/>
                  </a:cubicBezTo>
                  <a:cubicBezTo>
                    <a:pt x="7828" y="39911"/>
                    <a:pt x="7790" y="39903"/>
                    <a:pt x="7755" y="39903"/>
                  </a:cubicBezTo>
                  <a:cubicBezTo>
                    <a:pt x="7636" y="39903"/>
                    <a:pt x="7532" y="39993"/>
                    <a:pt x="7542" y="40122"/>
                  </a:cubicBezTo>
                  <a:lnTo>
                    <a:pt x="7395" y="41181"/>
                  </a:lnTo>
                  <a:lnTo>
                    <a:pt x="7395" y="41181"/>
                  </a:lnTo>
                  <a:lnTo>
                    <a:pt x="6924" y="40547"/>
                  </a:lnTo>
                  <a:cubicBezTo>
                    <a:pt x="6842" y="40434"/>
                    <a:pt x="6728" y="40314"/>
                    <a:pt x="6595" y="40314"/>
                  </a:cubicBezTo>
                  <a:cubicBezTo>
                    <a:pt x="6560" y="40314"/>
                    <a:pt x="6524" y="40322"/>
                    <a:pt x="6486" y="40341"/>
                  </a:cubicBezTo>
                  <a:lnTo>
                    <a:pt x="6105" y="40508"/>
                  </a:lnTo>
                  <a:lnTo>
                    <a:pt x="6105" y="40508"/>
                  </a:lnTo>
                  <a:lnTo>
                    <a:pt x="6216" y="39852"/>
                  </a:lnTo>
                  <a:cubicBezTo>
                    <a:pt x="6268" y="39594"/>
                    <a:pt x="6113" y="39337"/>
                    <a:pt x="5856" y="39260"/>
                  </a:cubicBezTo>
                  <a:cubicBezTo>
                    <a:pt x="4965" y="38992"/>
                    <a:pt x="4058" y="38702"/>
                    <a:pt x="3137" y="38512"/>
                  </a:cubicBezTo>
                  <a:lnTo>
                    <a:pt x="3137" y="38512"/>
                  </a:lnTo>
                  <a:cubicBezTo>
                    <a:pt x="3639" y="38024"/>
                    <a:pt x="4184" y="37473"/>
                    <a:pt x="4221" y="36853"/>
                  </a:cubicBezTo>
                  <a:cubicBezTo>
                    <a:pt x="4299" y="36042"/>
                    <a:pt x="4221" y="35219"/>
                    <a:pt x="4015" y="34434"/>
                  </a:cubicBezTo>
                  <a:cubicBezTo>
                    <a:pt x="3899" y="34006"/>
                    <a:pt x="3608" y="33851"/>
                    <a:pt x="3252" y="33761"/>
                  </a:cubicBezTo>
                  <a:lnTo>
                    <a:pt x="3252" y="33761"/>
                  </a:lnTo>
                  <a:lnTo>
                    <a:pt x="3539" y="33417"/>
                  </a:lnTo>
                  <a:cubicBezTo>
                    <a:pt x="3642" y="33301"/>
                    <a:pt x="3578" y="33095"/>
                    <a:pt x="3513" y="32980"/>
                  </a:cubicBezTo>
                  <a:cubicBezTo>
                    <a:pt x="3179" y="32465"/>
                    <a:pt x="3012" y="31860"/>
                    <a:pt x="3024" y="31255"/>
                  </a:cubicBezTo>
                  <a:cubicBezTo>
                    <a:pt x="3037" y="31011"/>
                    <a:pt x="2883" y="30805"/>
                    <a:pt x="2651" y="30740"/>
                  </a:cubicBezTo>
                  <a:cubicBezTo>
                    <a:pt x="2308" y="30676"/>
                    <a:pt x="1961" y="30608"/>
                    <a:pt x="1612" y="30549"/>
                  </a:cubicBezTo>
                  <a:lnTo>
                    <a:pt x="1612" y="30549"/>
                  </a:lnTo>
                  <a:cubicBezTo>
                    <a:pt x="2068" y="30084"/>
                    <a:pt x="2530" y="29563"/>
                    <a:pt x="2484" y="28977"/>
                  </a:cubicBezTo>
                  <a:cubicBezTo>
                    <a:pt x="2445" y="28218"/>
                    <a:pt x="2265" y="27484"/>
                    <a:pt x="1969" y="26789"/>
                  </a:cubicBezTo>
                  <a:cubicBezTo>
                    <a:pt x="1796" y="26420"/>
                    <a:pt x="1495" y="26294"/>
                    <a:pt x="1149" y="26232"/>
                  </a:cubicBezTo>
                  <a:lnTo>
                    <a:pt x="1149" y="26232"/>
                  </a:lnTo>
                  <a:cubicBezTo>
                    <a:pt x="1615" y="25658"/>
                    <a:pt x="2082" y="25085"/>
                    <a:pt x="2548" y="24512"/>
                  </a:cubicBezTo>
                  <a:cubicBezTo>
                    <a:pt x="2754" y="24254"/>
                    <a:pt x="3076" y="23997"/>
                    <a:pt x="3166" y="23675"/>
                  </a:cubicBezTo>
                  <a:cubicBezTo>
                    <a:pt x="3230" y="23456"/>
                    <a:pt x="3127" y="23096"/>
                    <a:pt x="3153" y="22864"/>
                  </a:cubicBezTo>
                  <a:cubicBezTo>
                    <a:pt x="3166" y="22568"/>
                    <a:pt x="3243" y="22272"/>
                    <a:pt x="3346" y="22002"/>
                  </a:cubicBezTo>
                  <a:cubicBezTo>
                    <a:pt x="3784" y="21024"/>
                    <a:pt x="5238" y="20483"/>
                    <a:pt x="6139" y="19969"/>
                  </a:cubicBezTo>
                  <a:cubicBezTo>
                    <a:pt x="6950" y="19505"/>
                    <a:pt x="7490" y="18630"/>
                    <a:pt x="8082" y="17910"/>
                  </a:cubicBezTo>
                  <a:cubicBezTo>
                    <a:pt x="8211" y="17768"/>
                    <a:pt x="8095" y="17511"/>
                    <a:pt x="7992" y="17395"/>
                  </a:cubicBezTo>
                  <a:cubicBezTo>
                    <a:pt x="6345" y="15606"/>
                    <a:pt x="4620" y="13804"/>
                    <a:pt x="3243" y="11797"/>
                  </a:cubicBezTo>
                  <a:cubicBezTo>
                    <a:pt x="2638" y="10896"/>
                    <a:pt x="2793" y="9776"/>
                    <a:pt x="3282" y="8837"/>
                  </a:cubicBezTo>
                  <a:cubicBezTo>
                    <a:pt x="3668" y="8129"/>
                    <a:pt x="4324" y="7884"/>
                    <a:pt x="5019" y="7563"/>
                  </a:cubicBezTo>
                  <a:cubicBezTo>
                    <a:pt x="5637" y="7267"/>
                    <a:pt x="6242" y="6984"/>
                    <a:pt x="6872" y="6700"/>
                  </a:cubicBezTo>
                  <a:cubicBezTo>
                    <a:pt x="11777" y="4459"/>
                    <a:pt x="16794" y="2494"/>
                    <a:pt x="21913" y="794"/>
                  </a:cubicBezTo>
                  <a:close/>
                  <a:moveTo>
                    <a:pt x="21850" y="0"/>
                  </a:moveTo>
                  <a:cubicBezTo>
                    <a:pt x="21833" y="0"/>
                    <a:pt x="21816" y="3"/>
                    <a:pt x="21801" y="8"/>
                  </a:cubicBezTo>
                  <a:cubicBezTo>
                    <a:pt x="16074" y="1900"/>
                    <a:pt x="10463" y="4127"/>
                    <a:pt x="5006" y="6688"/>
                  </a:cubicBezTo>
                  <a:cubicBezTo>
                    <a:pt x="4453" y="6945"/>
                    <a:pt x="3694" y="7164"/>
                    <a:pt x="3230" y="7563"/>
                  </a:cubicBezTo>
                  <a:cubicBezTo>
                    <a:pt x="2793" y="7923"/>
                    <a:pt x="2484" y="8747"/>
                    <a:pt x="2355" y="9274"/>
                  </a:cubicBezTo>
                  <a:cubicBezTo>
                    <a:pt x="2136" y="10149"/>
                    <a:pt x="2162" y="11115"/>
                    <a:pt x="2651" y="11861"/>
                  </a:cubicBezTo>
                  <a:cubicBezTo>
                    <a:pt x="3992" y="13921"/>
                    <a:pt x="5725" y="15738"/>
                    <a:pt x="7380" y="17542"/>
                  </a:cubicBezTo>
                  <a:lnTo>
                    <a:pt x="7380" y="17542"/>
                  </a:lnTo>
                  <a:lnTo>
                    <a:pt x="6551" y="18540"/>
                  </a:lnTo>
                  <a:cubicBezTo>
                    <a:pt x="6126" y="19042"/>
                    <a:pt x="5624" y="19351"/>
                    <a:pt x="5058" y="19673"/>
                  </a:cubicBezTo>
                  <a:cubicBezTo>
                    <a:pt x="4311" y="20097"/>
                    <a:pt x="3230" y="20471"/>
                    <a:pt x="2870" y="21294"/>
                  </a:cubicBezTo>
                  <a:cubicBezTo>
                    <a:pt x="2523" y="22079"/>
                    <a:pt x="2728" y="23019"/>
                    <a:pt x="2227" y="23688"/>
                  </a:cubicBezTo>
                  <a:cubicBezTo>
                    <a:pt x="1583" y="24550"/>
                    <a:pt x="850" y="25361"/>
                    <a:pt x="180" y="26197"/>
                  </a:cubicBezTo>
                  <a:cubicBezTo>
                    <a:pt x="0" y="26416"/>
                    <a:pt x="270" y="26828"/>
                    <a:pt x="502" y="26867"/>
                  </a:cubicBezTo>
                  <a:cubicBezTo>
                    <a:pt x="829" y="26919"/>
                    <a:pt x="1157" y="26972"/>
                    <a:pt x="1484" y="27032"/>
                  </a:cubicBezTo>
                  <a:lnTo>
                    <a:pt x="1484" y="27032"/>
                  </a:lnTo>
                  <a:cubicBezTo>
                    <a:pt x="1763" y="27661"/>
                    <a:pt x="2067" y="28595"/>
                    <a:pt x="1802" y="29093"/>
                  </a:cubicBezTo>
                  <a:cubicBezTo>
                    <a:pt x="1519" y="29608"/>
                    <a:pt x="965" y="30071"/>
                    <a:pt x="579" y="30521"/>
                  </a:cubicBezTo>
                  <a:cubicBezTo>
                    <a:pt x="399" y="30727"/>
                    <a:pt x="669" y="31165"/>
                    <a:pt x="901" y="31178"/>
                  </a:cubicBezTo>
                  <a:cubicBezTo>
                    <a:pt x="1417" y="31230"/>
                    <a:pt x="1932" y="31317"/>
                    <a:pt x="2441" y="31418"/>
                  </a:cubicBezTo>
                  <a:lnTo>
                    <a:pt x="2441" y="31418"/>
                  </a:lnTo>
                  <a:cubicBezTo>
                    <a:pt x="2489" y="31984"/>
                    <a:pt x="2621" y="32489"/>
                    <a:pt x="2898" y="32991"/>
                  </a:cubicBezTo>
                  <a:lnTo>
                    <a:pt x="2898" y="32991"/>
                  </a:lnTo>
                  <a:lnTo>
                    <a:pt x="2304" y="33713"/>
                  </a:lnTo>
                  <a:cubicBezTo>
                    <a:pt x="2111" y="33932"/>
                    <a:pt x="2394" y="34318"/>
                    <a:pt x="2626" y="34369"/>
                  </a:cubicBezTo>
                  <a:cubicBezTo>
                    <a:pt x="2911" y="34428"/>
                    <a:pt x="3188" y="34495"/>
                    <a:pt x="3470" y="34563"/>
                  </a:cubicBezTo>
                  <a:lnTo>
                    <a:pt x="3470" y="34563"/>
                  </a:lnTo>
                  <a:cubicBezTo>
                    <a:pt x="3664" y="35313"/>
                    <a:pt x="3825" y="36406"/>
                    <a:pt x="3423" y="36956"/>
                  </a:cubicBezTo>
                  <a:cubicBezTo>
                    <a:pt x="3024" y="37497"/>
                    <a:pt x="2535" y="37960"/>
                    <a:pt x="2098" y="38462"/>
                  </a:cubicBezTo>
                  <a:cubicBezTo>
                    <a:pt x="1918" y="38668"/>
                    <a:pt x="2188" y="39092"/>
                    <a:pt x="2420" y="39118"/>
                  </a:cubicBezTo>
                  <a:cubicBezTo>
                    <a:pt x="3477" y="39264"/>
                    <a:pt x="4515" y="39568"/>
                    <a:pt x="5533" y="39874"/>
                  </a:cubicBezTo>
                  <a:lnTo>
                    <a:pt x="5533" y="39874"/>
                  </a:lnTo>
                  <a:lnTo>
                    <a:pt x="5354" y="40933"/>
                  </a:lnTo>
                  <a:cubicBezTo>
                    <a:pt x="5309" y="41156"/>
                    <a:pt x="5478" y="41526"/>
                    <a:pt x="5734" y="41526"/>
                  </a:cubicBezTo>
                  <a:cubicBezTo>
                    <a:pt x="5773" y="41526"/>
                    <a:pt x="5814" y="41518"/>
                    <a:pt x="5856" y="41499"/>
                  </a:cubicBezTo>
                  <a:lnTo>
                    <a:pt x="6665" y="41135"/>
                  </a:lnTo>
                  <a:lnTo>
                    <a:pt x="6665" y="41135"/>
                  </a:lnTo>
                  <a:lnTo>
                    <a:pt x="7374" y="42091"/>
                  </a:lnTo>
                  <a:cubicBezTo>
                    <a:pt x="7455" y="42208"/>
                    <a:pt x="7602" y="42313"/>
                    <a:pt x="7723" y="42313"/>
                  </a:cubicBezTo>
                  <a:cubicBezTo>
                    <a:pt x="7815" y="42313"/>
                    <a:pt x="7893" y="42252"/>
                    <a:pt x="7915" y="42091"/>
                  </a:cubicBezTo>
                  <a:lnTo>
                    <a:pt x="8117" y="40710"/>
                  </a:lnTo>
                  <a:lnTo>
                    <a:pt x="8117" y="40710"/>
                  </a:lnTo>
                  <a:cubicBezTo>
                    <a:pt x="8768" y="40933"/>
                    <a:pt x="9439" y="41133"/>
                    <a:pt x="9922" y="41628"/>
                  </a:cubicBezTo>
                  <a:cubicBezTo>
                    <a:pt x="10514" y="42245"/>
                    <a:pt x="11068" y="42915"/>
                    <a:pt x="11634" y="43558"/>
                  </a:cubicBezTo>
                  <a:cubicBezTo>
                    <a:pt x="12689" y="44729"/>
                    <a:pt x="13745" y="45900"/>
                    <a:pt x="14813" y="47059"/>
                  </a:cubicBezTo>
                  <a:cubicBezTo>
                    <a:pt x="16254" y="48641"/>
                    <a:pt x="17721" y="50224"/>
                    <a:pt x="19214" y="51782"/>
                  </a:cubicBezTo>
                  <a:cubicBezTo>
                    <a:pt x="19269" y="51864"/>
                    <a:pt x="19362" y="51907"/>
                    <a:pt x="19462" y="51907"/>
                  </a:cubicBezTo>
                  <a:cubicBezTo>
                    <a:pt x="19504" y="51907"/>
                    <a:pt x="19546" y="51900"/>
                    <a:pt x="19587" y="51885"/>
                  </a:cubicBezTo>
                  <a:cubicBezTo>
                    <a:pt x="20291" y="51522"/>
                    <a:pt x="21005" y="51159"/>
                    <a:pt x="21727" y="50804"/>
                  </a:cubicBezTo>
                  <a:lnTo>
                    <a:pt x="21727" y="50804"/>
                  </a:lnTo>
                  <a:cubicBezTo>
                    <a:pt x="21775" y="50955"/>
                    <a:pt x="21930" y="51214"/>
                    <a:pt x="22117" y="51214"/>
                  </a:cubicBezTo>
                  <a:cubicBezTo>
                    <a:pt x="22156" y="51214"/>
                    <a:pt x="22197" y="51203"/>
                    <a:pt x="22238" y="51177"/>
                  </a:cubicBezTo>
                  <a:lnTo>
                    <a:pt x="23731" y="50327"/>
                  </a:lnTo>
                  <a:cubicBezTo>
                    <a:pt x="23821" y="50250"/>
                    <a:pt x="23860" y="50134"/>
                    <a:pt x="23821" y="50031"/>
                  </a:cubicBezTo>
                  <a:lnTo>
                    <a:pt x="23772" y="49830"/>
                  </a:lnTo>
                  <a:lnTo>
                    <a:pt x="23772" y="49830"/>
                  </a:lnTo>
                  <a:cubicBezTo>
                    <a:pt x="26978" y="48339"/>
                    <a:pt x="30247" y="46952"/>
                    <a:pt x="33628" y="45939"/>
                  </a:cubicBezTo>
                  <a:cubicBezTo>
                    <a:pt x="34657" y="45630"/>
                    <a:pt x="35738" y="45295"/>
                    <a:pt x="36806" y="45167"/>
                  </a:cubicBezTo>
                  <a:cubicBezTo>
                    <a:pt x="37102" y="45128"/>
                    <a:pt x="36948" y="44691"/>
                    <a:pt x="36832" y="44562"/>
                  </a:cubicBezTo>
                  <a:lnTo>
                    <a:pt x="35442" y="42983"/>
                  </a:lnTo>
                  <a:lnTo>
                    <a:pt x="35442" y="42983"/>
                  </a:lnTo>
                  <a:cubicBezTo>
                    <a:pt x="35383" y="42293"/>
                    <a:pt x="35425" y="41583"/>
                    <a:pt x="35558" y="40907"/>
                  </a:cubicBezTo>
                  <a:cubicBezTo>
                    <a:pt x="35571" y="40843"/>
                    <a:pt x="35597" y="40598"/>
                    <a:pt x="35648" y="40547"/>
                  </a:cubicBezTo>
                  <a:cubicBezTo>
                    <a:pt x="35706" y="40592"/>
                    <a:pt x="35777" y="40614"/>
                    <a:pt x="35849" y="40614"/>
                  </a:cubicBezTo>
                  <a:cubicBezTo>
                    <a:pt x="35922" y="40614"/>
                    <a:pt x="35996" y="40592"/>
                    <a:pt x="36060" y="40547"/>
                  </a:cubicBezTo>
                  <a:lnTo>
                    <a:pt x="36613" y="40418"/>
                  </a:lnTo>
                  <a:cubicBezTo>
                    <a:pt x="36909" y="40354"/>
                    <a:pt x="36768" y="39968"/>
                    <a:pt x="36639" y="39826"/>
                  </a:cubicBezTo>
                  <a:cubicBezTo>
                    <a:pt x="35293" y="38221"/>
                    <a:pt x="33926" y="36637"/>
                    <a:pt x="32557" y="35055"/>
                  </a:cubicBezTo>
                  <a:lnTo>
                    <a:pt x="32557" y="35055"/>
                  </a:lnTo>
                  <a:cubicBezTo>
                    <a:pt x="34257" y="34350"/>
                    <a:pt x="36023" y="33625"/>
                    <a:pt x="37823" y="33263"/>
                  </a:cubicBezTo>
                  <a:cubicBezTo>
                    <a:pt x="38158" y="33198"/>
                    <a:pt x="37926" y="32735"/>
                    <a:pt x="37772" y="32606"/>
                  </a:cubicBezTo>
                  <a:cubicBezTo>
                    <a:pt x="37295" y="32182"/>
                    <a:pt x="36626" y="31783"/>
                    <a:pt x="36253" y="31281"/>
                  </a:cubicBezTo>
                  <a:cubicBezTo>
                    <a:pt x="36214" y="31233"/>
                    <a:pt x="36192" y="31211"/>
                    <a:pt x="36181" y="31201"/>
                  </a:cubicBezTo>
                  <a:lnTo>
                    <a:pt x="36181" y="31201"/>
                  </a:lnTo>
                  <a:cubicBezTo>
                    <a:pt x="36185" y="31203"/>
                    <a:pt x="36190" y="31205"/>
                    <a:pt x="36196" y="31205"/>
                  </a:cubicBezTo>
                  <a:cubicBezTo>
                    <a:pt x="36218" y="31205"/>
                    <a:pt x="36250" y="31183"/>
                    <a:pt x="36266" y="31075"/>
                  </a:cubicBezTo>
                  <a:cubicBezTo>
                    <a:pt x="36330" y="30689"/>
                    <a:pt x="36214" y="30238"/>
                    <a:pt x="36240" y="29827"/>
                  </a:cubicBezTo>
                  <a:cubicBezTo>
                    <a:pt x="36253" y="29698"/>
                    <a:pt x="36240" y="29350"/>
                    <a:pt x="36317" y="29247"/>
                  </a:cubicBezTo>
                  <a:cubicBezTo>
                    <a:pt x="36407" y="29144"/>
                    <a:pt x="37102" y="29054"/>
                    <a:pt x="37283" y="29003"/>
                  </a:cubicBezTo>
                  <a:cubicBezTo>
                    <a:pt x="37604" y="28900"/>
                    <a:pt x="37386" y="28475"/>
                    <a:pt x="37231" y="28334"/>
                  </a:cubicBezTo>
                  <a:cubicBezTo>
                    <a:pt x="36843" y="27976"/>
                    <a:pt x="36456" y="27626"/>
                    <a:pt x="36068" y="27271"/>
                  </a:cubicBezTo>
                  <a:lnTo>
                    <a:pt x="36068" y="27271"/>
                  </a:lnTo>
                  <a:cubicBezTo>
                    <a:pt x="36589" y="26374"/>
                    <a:pt x="36757" y="25318"/>
                    <a:pt x="36536" y="24293"/>
                  </a:cubicBezTo>
                  <a:cubicBezTo>
                    <a:pt x="36433" y="23727"/>
                    <a:pt x="36227" y="23173"/>
                    <a:pt x="35918" y="22671"/>
                  </a:cubicBezTo>
                  <a:cubicBezTo>
                    <a:pt x="35801" y="22491"/>
                    <a:pt x="35638" y="22351"/>
                    <a:pt x="35454" y="22233"/>
                  </a:cubicBezTo>
                  <a:lnTo>
                    <a:pt x="35454" y="22233"/>
                  </a:lnTo>
                  <a:cubicBezTo>
                    <a:pt x="35912" y="22127"/>
                    <a:pt x="36374" y="22035"/>
                    <a:pt x="36845" y="21963"/>
                  </a:cubicBezTo>
                  <a:cubicBezTo>
                    <a:pt x="37128" y="21925"/>
                    <a:pt x="36987" y="21500"/>
                    <a:pt x="36871" y="21371"/>
                  </a:cubicBezTo>
                  <a:lnTo>
                    <a:pt x="36317" y="20767"/>
                  </a:lnTo>
                  <a:cubicBezTo>
                    <a:pt x="36099" y="20548"/>
                    <a:pt x="35622" y="20187"/>
                    <a:pt x="35494" y="19904"/>
                  </a:cubicBezTo>
                  <a:cubicBezTo>
                    <a:pt x="35479" y="19860"/>
                    <a:pt x="35477" y="19848"/>
                    <a:pt x="35481" y="19848"/>
                  </a:cubicBezTo>
                  <a:cubicBezTo>
                    <a:pt x="35486" y="19848"/>
                    <a:pt x="35499" y="19870"/>
                    <a:pt x="35505" y="19870"/>
                  </a:cubicBezTo>
                  <a:cubicBezTo>
                    <a:pt x="35506" y="19870"/>
                    <a:pt x="35507" y="19869"/>
                    <a:pt x="35507" y="19866"/>
                  </a:cubicBezTo>
                  <a:cubicBezTo>
                    <a:pt x="35508" y="19881"/>
                    <a:pt x="35511" y="19888"/>
                    <a:pt x="35514" y="19888"/>
                  </a:cubicBezTo>
                  <a:cubicBezTo>
                    <a:pt x="35537" y="19888"/>
                    <a:pt x="35597" y="19525"/>
                    <a:pt x="35597" y="19480"/>
                  </a:cubicBezTo>
                  <a:cubicBezTo>
                    <a:pt x="35635" y="19081"/>
                    <a:pt x="35712" y="18695"/>
                    <a:pt x="35828" y="18309"/>
                  </a:cubicBezTo>
                  <a:cubicBezTo>
                    <a:pt x="35867" y="18193"/>
                    <a:pt x="35906" y="17897"/>
                    <a:pt x="35996" y="17819"/>
                  </a:cubicBezTo>
                  <a:cubicBezTo>
                    <a:pt x="36073" y="17742"/>
                    <a:pt x="36845" y="17678"/>
                    <a:pt x="37051" y="17639"/>
                  </a:cubicBezTo>
                  <a:cubicBezTo>
                    <a:pt x="37334" y="17575"/>
                    <a:pt x="37205" y="17189"/>
                    <a:pt x="37077" y="17034"/>
                  </a:cubicBezTo>
                  <a:cubicBezTo>
                    <a:pt x="32109" y="11385"/>
                    <a:pt x="26717" y="6096"/>
                    <a:pt x="22110" y="150"/>
                  </a:cubicBezTo>
                  <a:cubicBezTo>
                    <a:pt x="22066" y="84"/>
                    <a:pt x="21948" y="0"/>
                    <a:pt x="21850" y="0"/>
                  </a:cubicBezTo>
                  <a:close/>
                </a:path>
              </a:pathLst>
            </a:custGeom>
            <a:solidFill>
              <a:schemeClr val="lt2"/>
            </a:solidFill>
            <a:ln w="762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43"/>
            <p:cNvSpPr/>
            <p:nvPr/>
          </p:nvSpPr>
          <p:spPr>
            <a:xfrm>
              <a:off x="10087658" y="3671092"/>
              <a:ext cx="2143870" cy="1450512"/>
            </a:xfrm>
            <a:custGeom>
              <a:avLst/>
              <a:gdLst/>
              <a:ahLst/>
              <a:cxnLst/>
              <a:rect l="l" t="t" r="r" b="b"/>
              <a:pathLst>
                <a:path w="33706" h="22805" extrusionOk="0">
                  <a:moveTo>
                    <a:pt x="439" y="0"/>
                  </a:moveTo>
                  <a:lnTo>
                    <a:pt x="1" y="3887"/>
                  </a:lnTo>
                  <a:cubicBezTo>
                    <a:pt x="5303" y="11158"/>
                    <a:pt x="16409" y="22805"/>
                    <a:pt x="16409" y="22805"/>
                  </a:cubicBezTo>
                  <a:cubicBezTo>
                    <a:pt x="28185" y="16743"/>
                    <a:pt x="33706" y="16048"/>
                    <a:pt x="33706" y="16048"/>
                  </a:cubicBezTo>
                  <a:lnTo>
                    <a:pt x="32136" y="14285"/>
                  </a:lnTo>
                  <a:lnTo>
                    <a:pt x="28404" y="12599"/>
                  </a:lnTo>
                  <a:lnTo>
                    <a:pt x="43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43"/>
            <p:cNvSpPr/>
            <p:nvPr/>
          </p:nvSpPr>
          <p:spPr>
            <a:xfrm>
              <a:off x="11073211" y="4405343"/>
              <a:ext cx="1074861" cy="690878"/>
            </a:xfrm>
            <a:custGeom>
              <a:avLst/>
              <a:gdLst/>
              <a:ahLst/>
              <a:cxnLst/>
              <a:rect l="l" t="t" r="r" b="b"/>
              <a:pathLst>
                <a:path w="16899" h="10862" extrusionOk="0">
                  <a:moveTo>
                    <a:pt x="16898" y="0"/>
                  </a:moveTo>
                  <a:cubicBezTo>
                    <a:pt x="7799" y="1673"/>
                    <a:pt x="1" y="7065"/>
                    <a:pt x="1" y="7065"/>
                  </a:cubicBezTo>
                  <a:lnTo>
                    <a:pt x="541" y="10862"/>
                  </a:lnTo>
                  <a:cubicBezTo>
                    <a:pt x="5457" y="7413"/>
                    <a:pt x="16834" y="3707"/>
                    <a:pt x="16834" y="3707"/>
                  </a:cubicBezTo>
                  <a:cubicBezTo>
                    <a:pt x="16551" y="2484"/>
                    <a:pt x="16563" y="1210"/>
                    <a:pt x="168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686;p43"/>
            <p:cNvSpPr/>
            <p:nvPr/>
          </p:nvSpPr>
          <p:spPr>
            <a:xfrm>
              <a:off x="10115517" y="3180764"/>
              <a:ext cx="2102909" cy="1674020"/>
            </a:xfrm>
            <a:custGeom>
              <a:avLst/>
              <a:gdLst/>
              <a:ahLst/>
              <a:cxnLst/>
              <a:rect l="l" t="t" r="r" b="b"/>
              <a:pathLst>
                <a:path w="33062" h="26319" extrusionOk="0">
                  <a:moveTo>
                    <a:pt x="17091" y="1"/>
                  </a:moveTo>
                  <a:cubicBezTo>
                    <a:pt x="11197" y="2098"/>
                    <a:pt x="5483" y="4672"/>
                    <a:pt x="1" y="7697"/>
                  </a:cubicBezTo>
                  <a:cubicBezTo>
                    <a:pt x="5341" y="13861"/>
                    <a:pt x="10759" y="20167"/>
                    <a:pt x="16100" y="26318"/>
                  </a:cubicBezTo>
                  <a:cubicBezTo>
                    <a:pt x="20875" y="22960"/>
                    <a:pt x="26807" y="20347"/>
                    <a:pt x="33062" y="18996"/>
                  </a:cubicBezTo>
                  <a:cubicBezTo>
                    <a:pt x="27837" y="12716"/>
                    <a:pt x="21917" y="6461"/>
                    <a:pt x="170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87;p43"/>
            <p:cNvSpPr/>
            <p:nvPr/>
          </p:nvSpPr>
          <p:spPr>
            <a:xfrm>
              <a:off x="10170026" y="3646795"/>
              <a:ext cx="743797" cy="833862"/>
            </a:xfrm>
            <a:custGeom>
              <a:avLst/>
              <a:gdLst/>
              <a:ahLst/>
              <a:cxnLst/>
              <a:rect l="l" t="t" r="r" b="b"/>
              <a:pathLst>
                <a:path w="11694" h="13110" extrusionOk="0">
                  <a:moveTo>
                    <a:pt x="106" y="0"/>
                  </a:moveTo>
                  <a:cubicBezTo>
                    <a:pt x="34" y="0"/>
                    <a:pt x="1" y="92"/>
                    <a:pt x="83" y="215"/>
                  </a:cubicBezTo>
                  <a:lnTo>
                    <a:pt x="96" y="215"/>
                  </a:lnTo>
                  <a:cubicBezTo>
                    <a:pt x="1679" y="2467"/>
                    <a:pt x="3635" y="4436"/>
                    <a:pt x="5488" y="6457"/>
                  </a:cubicBezTo>
                  <a:lnTo>
                    <a:pt x="11511" y="13033"/>
                  </a:lnTo>
                  <a:cubicBezTo>
                    <a:pt x="11559" y="13088"/>
                    <a:pt x="11596" y="13110"/>
                    <a:pt x="11622" y="13110"/>
                  </a:cubicBezTo>
                  <a:cubicBezTo>
                    <a:pt x="11694" y="13110"/>
                    <a:pt x="11683" y="12944"/>
                    <a:pt x="11588" y="12840"/>
                  </a:cubicBezTo>
                  <a:lnTo>
                    <a:pt x="5784" y="6495"/>
                  </a:lnTo>
                  <a:cubicBezTo>
                    <a:pt x="3892" y="4423"/>
                    <a:pt x="1872" y="2416"/>
                    <a:pt x="250" y="99"/>
                  </a:cubicBezTo>
                  <a:cubicBezTo>
                    <a:pt x="199" y="29"/>
                    <a:pt x="146" y="0"/>
                    <a:pt x="106" y="0"/>
                  </a:cubicBezTo>
                  <a:close/>
                </a:path>
              </a:pathLst>
            </a:custGeom>
            <a:solidFill>
              <a:srgbClr val="4DB3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88;p43"/>
            <p:cNvSpPr/>
            <p:nvPr/>
          </p:nvSpPr>
          <p:spPr>
            <a:xfrm>
              <a:off x="10941804" y="4516015"/>
              <a:ext cx="254992" cy="285650"/>
            </a:xfrm>
            <a:custGeom>
              <a:avLst/>
              <a:gdLst/>
              <a:ahLst/>
              <a:cxnLst/>
              <a:rect l="l" t="t" r="r" b="b"/>
              <a:pathLst>
                <a:path w="4009" h="4491" extrusionOk="0">
                  <a:moveTo>
                    <a:pt x="92" y="1"/>
                  </a:moveTo>
                  <a:cubicBezTo>
                    <a:pt x="19" y="1"/>
                    <a:pt x="0" y="97"/>
                    <a:pt x="110" y="216"/>
                  </a:cubicBezTo>
                  <a:cubicBezTo>
                    <a:pt x="1372" y="1555"/>
                    <a:pt x="2569" y="2945"/>
                    <a:pt x="3714" y="4386"/>
                  </a:cubicBezTo>
                  <a:cubicBezTo>
                    <a:pt x="3769" y="4453"/>
                    <a:pt x="3855" y="4491"/>
                    <a:pt x="3913" y="4491"/>
                  </a:cubicBezTo>
                  <a:cubicBezTo>
                    <a:pt x="3978" y="4491"/>
                    <a:pt x="4008" y="4443"/>
                    <a:pt x="3920" y="4334"/>
                  </a:cubicBezTo>
                  <a:cubicBezTo>
                    <a:pt x="2749" y="2867"/>
                    <a:pt x="1526" y="1452"/>
                    <a:pt x="239" y="88"/>
                  </a:cubicBezTo>
                  <a:cubicBezTo>
                    <a:pt x="182" y="26"/>
                    <a:pt x="130" y="1"/>
                    <a:pt x="9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43"/>
            <p:cNvSpPr/>
            <p:nvPr/>
          </p:nvSpPr>
          <p:spPr>
            <a:xfrm>
              <a:off x="11384111" y="4580383"/>
              <a:ext cx="590064" cy="238264"/>
            </a:xfrm>
            <a:custGeom>
              <a:avLst/>
              <a:gdLst/>
              <a:ahLst/>
              <a:cxnLst/>
              <a:rect l="l" t="t" r="r" b="b"/>
              <a:pathLst>
                <a:path w="9277" h="3746" extrusionOk="0">
                  <a:moveTo>
                    <a:pt x="8962" y="1"/>
                  </a:moveTo>
                  <a:cubicBezTo>
                    <a:pt x="8957" y="1"/>
                    <a:pt x="8952" y="1"/>
                    <a:pt x="8947" y="2"/>
                  </a:cubicBezTo>
                  <a:cubicBezTo>
                    <a:pt x="5846" y="697"/>
                    <a:pt x="2860" y="1842"/>
                    <a:pt x="93" y="3413"/>
                  </a:cubicBezTo>
                  <a:cubicBezTo>
                    <a:pt x="1" y="3470"/>
                    <a:pt x="178" y="3746"/>
                    <a:pt x="308" y="3746"/>
                  </a:cubicBezTo>
                  <a:cubicBezTo>
                    <a:pt x="323" y="3746"/>
                    <a:pt x="337" y="3742"/>
                    <a:pt x="350" y="3734"/>
                  </a:cubicBezTo>
                  <a:cubicBezTo>
                    <a:pt x="3092" y="2164"/>
                    <a:pt x="6064" y="1019"/>
                    <a:pt x="9140" y="337"/>
                  </a:cubicBezTo>
                  <a:cubicBezTo>
                    <a:pt x="9276" y="312"/>
                    <a:pt x="9091" y="1"/>
                    <a:pt x="896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43"/>
            <p:cNvSpPr/>
            <p:nvPr/>
          </p:nvSpPr>
          <p:spPr>
            <a:xfrm>
              <a:off x="11579250" y="4521167"/>
              <a:ext cx="475575" cy="150998"/>
            </a:xfrm>
            <a:custGeom>
              <a:avLst/>
              <a:gdLst/>
              <a:ahLst/>
              <a:cxnLst/>
              <a:rect l="l" t="t" r="r" b="b"/>
              <a:pathLst>
                <a:path w="7477" h="2374" extrusionOk="0">
                  <a:moveTo>
                    <a:pt x="7313" y="0"/>
                  </a:moveTo>
                  <a:cubicBezTo>
                    <a:pt x="7297" y="0"/>
                    <a:pt x="7278" y="2"/>
                    <a:pt x="7256" y="7"/>
                  </a:cubicBezTo>
                  <a:cubicBezTo>
                    <a:pt x="4811" y="418"/>
                    <a:pt x="2443" y="1139"/>
                    <a:pt x="178" y="2156"/>
                  </a:cubicBezTo>
                  <a:cubicBezTo>
                    <a:pt x="1" y="2239"/>
                    <a:pt x="26" y="2373"/>
                    <a:pt x="159" y="2373"/>
                  </a:cubicBezTo>
                  <a:cubicBezTo>
                    <a:pt x="190" y="2373"/>
                    <a:pt x="227" y="2366"/>
                    <a:pt x="268" y="2349"/>
                  </a:cubicBezTo>
                  <a:lnTo>
                    <a:pt x="255" y="2349"/>
                  </a:lnTo>
                  <a:cubicBezTo>
                    <a:pt x="2456" y="1358"/>
                    <a:pt x="4772" y="650"/>
                    <a:pt x="7140" y="251"/>
                  </a:cubicBezTo>
                  <a:cubicBezTo>
                    <a:pt x="7281" y="228"/>
                    <a:pt x="7476" y="0"/>
                    <a:pt x="731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43"/>
            <p:cNvSpPr/>
            <p:nvPr/>
          </p:nvSpPr>
          <p:spPr>
            <a:xfrm>
              <a:off x="10059863" y="3670265"/>
              <a:ext cx="1079758" cy="1450512"/>
            </a:xfrm>
            <a:custGeom>
              <a:avLst/>
              <a:gdLst/>
              <a:ahLst/>
              <a:cxnLst/>
              <a:rect l="l" t="t" r="r" b="b"/>
              <a:pathLst>
                <a:path w="16976" h="22805" extrusionOk="0">
                  <a:moveTo>
                    <a:pt x="876" y="1"/>
                  </a:moveTo>
                  <a:cubicBezTo>
                    <a:pt x="181" y="1107"/>
                    <a:pt x="0" y="2459"/>
                    <a:pt x="374" y="3707"/>
                  </a:cubicBezTo>
                  <a:lnTo>
                    <a:pt x="438" y="3887"/>
                  </a:lnTo>
                  <a:cubicBezTo>
                    <a:pt x="3012" y="8224"/>
                    <a:pt x="16846" y="22805"/>
                    <a:pt x="16846" y="22805"/>
                  </a:cubicBezTo>
                  <a:cubicBezTo>
                    <a:pt x="16512" y="22097"/>
                    <a:pt x="16344" y="21325"/>
                    <a:pt x="16344" y="20540"/>
                  </a:cubicBezTo>
                  <a:cubicBezTo>
                    <a:pt x="16370" y="19858"/>
                    <a:pt x="16589" y="19189"/>
                    <a:pt x="16975" y="18622"/>
                  </a:cubicBezTo>
                  <a:lnTo>
                    <a:pt x="87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43"/>
            <p:cNvSpPr/>
            <p:nvPr/>
          </p:nvSpPr>
          <p:spPr>
            <a:xfrm>
              <a:off x="11245962" y="4812159"/>
              <a:ext cx="149027" cy="263643"/>
            </a:xfrm>
            <a:custGeom>
              <a:avLst/>
              <a:gdLst/>
              <a:ahLst/>
              <a:cxnLst/>
              <a:rect l="l" t="t" r="r" b="b"/>
              <a:pathLst>
                <a:path w="2343" h="4145" extrusionOk="0">
                  <a:moveTo>
                    <a:pt x="1493" y="0"/>
                  </a:moveTo>
                  <a:lnTo>
                    <a:pt x="0" y="850"/>
                  </a:lnTo>
                  <a:lnTo>
                    <a:pt x="849" y="4144"/>
                  </a:lnTo>
                  <a:lnTo>
                    <a:pt x="2342" y="3282"/>
                  </a:lnTo>
                  <a:lnTo>
                    <a:pt x="149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43"/>
            <p:cNvSpPr/>
            <p:nvPr/>
          </p:nvSpPr>
          <p:spPr>
            <a:xfrm>
              <a:off x="11698890" y="4329145"/>
              <a:ext cx="320506" cy="115697"/>
            </a:xfrm>
            <a:custGeom>
              <a:avLst/>
              <a:gdLst/>
              <a:ahLst/>
              <a:cxnLst/>
              <a:rect l="l" t="t" r="r" b="b"/>
              <a:pathLst>
                <a:path w="5039" h="1819" extrusionOk="0">
                  <a:moveTo>
                    <a:pt x="4906" y="1"/>
                  </a:moveTo>
                  <a:cubicBezTo>
                    <a:pt x="4903" y="1"/>
                    <a:pt x="4901" y="1"/>
                    <a:pt x="4899" y="1"/>
                  </a:cubicBezTo>
                  <a:cubicBezTo>
                    <a:pt x="3239" y="413"/>
                    <a:pt x="1630" y="966"/>
                    <a:pt x="60" y="1636"/>
                  </a:cubicBezTo>
                  <a:cubicBezTo>
                    <a:pt x="0" y="1660"/>
                    <a:pt x="75" y="1818"/>
                    <a:pt x="127" y="1818"/>
                  </a:cubicBezTo>
                  <a:cubicBezTo>
                    <a:pt x="130" y="1818"/>
                    <a:pt x="134" y="1818"/>
                    <a:pt x="137" y="1816"/>
                  </a:cubicBezTo>
                  <a:cubicBezTo>
                    <a:pt x="1707" y="1147"/>
                    <a:pt x="3329" y="593"/>
                    <a:pt x="4989" y="194"/>
                  </a:cubicBezTo>
                  <a:cubicBezTo>
                    <a:pt x="5039" y="169"/>
                    <a:pt x="4968" y="1"/>
                    <a:pt x="490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43"/>
            <p:cNvSpPr/>
            <p:nvPr/>
          </p:nvSpPr>
          <p:spPr>
            <a:xfrm>
              <a:off x="11923542" y="4235837"/>
              <a:ext cx="98270" cy="97316"/>
            </a:xfrm>
            <a:custGeom>
              <a:avLst/>
              <a:gdLst/>
              <a:ahLst/>
              <a:cxnLst/>
              <a:rect l="l" t="t" r="r" b="b"/>
              <a:pathLst>
                <a:path w="1545" h="1530" extrusionOk="0">
                  <a:moveTo>
                    <a:pt x="105" y="0"/>
                  </a:moveTo>
                  <a:cubicBezTo>
                    <a:pt x="47" y="0"/>
                    <a:pt x="1" y="29"/>
                    <a:pt x="67" y="78"/>
                  </a:cubicBezTo>
                  <a:cubicBezTo>
                    <a:pt x="569" y="477"/>
                    <a:pt x="994" y="954"/>
                    <a:pt x="1341" y="1481"/>
                  </a:cubicBezTo>
                  <a:cubicBezTo>
                    <a:pt x="1362" y="1509"/>
                    <a:pt x="1430" y="1530"/>
                    <a:pt x="1478" y="1530"/>
                  </a:cubicBezTo>
                  <a:cubicBezTo>
                    <a:pt x="1518" y="1530"/>
                    <a:pt x="1545" y="1516"/>
                    <a:pt x="1521" y="1481"/>
                  </a:cubicBezTo>
                  <a:lnTo>
                    <a:pt x="1521" y="1468"/>
                  </a:lnTo>
                  <a:cubicBezTo>
                    <a:pt x="1161" y="928"/>
                    <a:pt x="711" y="439"/>
                    <a:pt x="196" y="27"/>
                  </a:cubicBezTo>
                  <a:cubicBezTo>
                    <a:pt x="173" y="9"/>
                    <a:pt x="137" y="0"/>
                    <a:pt x="10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43"/>
            <p:cNvSpPr/>
            <p:nvPr/>
          </p:nvSpPr>
          <p:spPr>
            <a:xfrm>
              <a:off x="11624409" y="4231576"/>
              <a:ext cx="317453" cy="117924"/>
            </a:xfrm>
            <a:custGeom>
              <a:avLst/>
              <a:gdLst/>
              <a:ahLst/>
              <a:cxnLst/>
              <a:rect l="l" t="t" r="r" b="b"/>
              <a:pathLst>
                <a:path w="4991" h="1854" extrusionOk="0">
                  <a:moveTo>
                    <a:pt x="4795" y="0"/>
                  </a:moveTo>
                  <a:cubicBezTo>
                    <a:pt x="4786" y="0"/>
                    <a:pt x="4778" y="1"/>
                    <a:pt x="4770" y="4"/>
                  </a:cubicBezTo>
                  <a:cubicBezTo>
                    <a:pt x="3136" y="377"/>
                    <a:pt x="1566" y="969"/>
                    <a:pt x="86" y="1741"/>
                  </a:cubicBezTo>
                  <a:cubicBezTo>
                    <a:pt x="0" y="1784"/>
                    <a:pt x="110" y="1854"/>
                    <a:pt x="187" y="1854"/>
                  </a:cubicBezTo>
                  <a:cubicBezTo>
                    <a:pt x="202" y="1854"/>
                    <a:pt x="216" y="1851"/>
                    <a:pt x="227" y="1844"/>
                  </a:cubicBezTo>
                  <a:cubicBezTo>
                    <a:pt x="1707" y="1085"/>
                    <a:pt x="3264" y="506"/>
                    <a:pt x="4886" y="120"/>
                  </a:cubicBezTo>
                  <a:cubicBezTo>
                    <a:pt x="4990" y="96"/>
                    <a:pt x="4875" y="0"/>
                    <a:pt x="479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43"/>
            <p:cNvSpPr/>
            <p:nvPr/>
          </p:nvSpPr>
          <p:spPr>
            <a:xfrm>
              <a:off x="11617095" y="4344156"/>
              <a:ext cx="94835" cy="99987"/>
            </a:xfrm>
            <a:custGeom>
              <a:avLst/>
              <a:gdLst/>
              <a:ahLst/>
              <a:cxnLst/>
              <a:rect l="l" t="t" r="r" b="b"/>
              <a:pathLst>
                <a:path w="1491" h="1572" extrusionOk="0">
                  <a:moveTo>
                    <a:pt x="86" y="0"/>
                  </a:moveTo>
                  <a:cubicBezTo>
                    <a:pt x="27" y="0"/>
                    <a:pt x="0" y="103"/>
                    <a:pt x="72" y="164"/>
                  </a:cubicBezTo>
                  <a:cubicBezTo>
                    <a:pt x="535" y="563"/>
                    <a:pt x="960" y="1026"/>
                    <a:pt x="1333" y="1528"/>
                  </a:cubicBezTo>
                  <a:cubicBezTo>
                    <a:pt x="1352" y="1559"/>
                    <a:pt x="1376" y="1571"/>
                    <a:pt x="1398" y="1571"/>
                  </a:cubicBezTo>
                  <a:cubicBezTo>
                    <a:pt x="1449" y="1571"/>
                    <a:pt x="1491" y="1502"/>
                    <a:pt x="1436" y="1438"/>
                  </a:cubicBezTo>
                  <a:lnTo>
                    <a:pt x="1449" y="1438"/>
                  </a:lnTo>
                  <a:cubicBezTo>
                    <a:pt x="1063" y="911"/>
                    <a:pt x="625" y="447"/>
                    <a:pt x="136" y="23"/>
                  </a:cubicBezTo>
                  <a:cubicBezTo>
                    <a:pt x="118" y="7"/>
                    <a:pt x="101" y="0"/>
                    <a:pt x="8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43"/>
            <p:cNvSpPr/>
            <p:nvPr/>
          </p:nvSpPr>
          <p:spPr>
            <a:xfrm>
              <a:off x="10049241" y="3286347"/>
              <a:ext cx="2143807" cy="1450576"/>
            </a:xfrm>
            <a:custGeom>
              <a:avLst/>
              <a:gdLst/>
              <a:ahLst/>
              <a:cxnLst/>
              <a:rect l="l" t="t" r="r" b="b"/>
              <a:pathLst>
                <a:path w="33705" h="22806" extrusionOk="0">
                  <a:moveTo>
                    <a:pt x="33254" y="1"/>
                  </a:moveTo>
                  <a:lnTo>
                    <a:pt x="5289" y="12574"/>
                  </a:lnTo>
                  <a:lnTo>
                    <a:pt x="1557" y="14273"/>
                  </a:lnTo>
                  <a:lnTo>
                    <a:pt x="0" y="16049"/>
                  </a:lnTo>
                  <a:cubicBezTo>
                    <a:pt x="0" y="16049"/>
                    <a:pt x="5508" y="16731"/>
                    <a:pt x="17296" y="22805"/>
                  </a:cubicBezTo>
                  <a:cubicBezTo>
                    <a:pt x="17296" y="22805"/>
                    <a:pt x="28390" y="11146"/>
                    <a:pt x="33705" y="3887"/>
                  </a:cubicBezTo>
                  <a:lnTo>
                    <a:pt x="3325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43"/>
            <p:cNvSpPr/>
            <p:nvPr/>
          </p:nvSpPr>
          <p:spPr>
            <a:xfrm>
              <a:off x="10132690" y="4020599"/>
              <a:ext cx="1074034" cy="690941"/>
            </a:xfrm>
            <a:custGeom>
              <a:avLst/>
              <a:gdLst/>
              <a:ahLst/>
              <a:cxnLst/>
              <a:rect l="l" t="t" r="r" b="b"/>
              <a:pathLst>
                <a:path w="16886" h="10863" extrusionOk="0">
                  <a:moveTo>
                    <a:pt x="1" y="1"/>
                  </a:moveTo>
                  <a:lnTo>
                    <a:pt x="1" y="1"/>
                  </a:lnTo>
                  <a:cubicBezTo>
                    <a:pt x="323" y="1210"/>
                    <a:pt x="335" y="2471"/>
                    <a:pt x="52" y="3694"/>
                  </a:cubicBezTo>
                  <a:cubicBezTo>
                    <a:pt x="52" y="3694"/>
                    <a:pt x="11429" y="7413"/>
                    <a:pt x="16345" y="10862"/>
                  </a:cubicBezTo>
                  <a:lnTo>
                    <a:pt x="16885" y="7066"/>
                  </a:lnTo>
                  <a:cubicBezTo>
                    <a:pt x="16885" y="7066"/>
                    <a:pt x="9099" y="1661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43"/>
            <p:cNvSpPr/>
            <p:nvPr/>
          </p:nvSpPr>
          <p:spPr>
            <a:xfrm>
              <a:off x="10061516" y="2795256"/>
              <a:ext cx="2102909" cy="1674783"/>
            </a:xfrm>
            <a:custGeom>
              <a:avLst/>
              <a:gdLst/>
              <a:ahLst/>
              <a:cxnLst/>
              <a:rect l="l" t="t" r="r" b="b"/>
              <a:pathLst>
                <a:path w="33062" h="26331" extrusionOk="0">
                  <a:moveTo>
                    <a:pt x="15971" y="0"/>
                  </a:moveTo>
                  <a:cubicBezTo>
                    <a:pt x="11145" y="6474"/>
                    <a:pt x="5225" y="12728"/>
                    <a:pt x="0" y="19008"/>
                  </a:cubicBezTo>
                  <a:cubicBezTo>
                    <a:pt x="6268" y="20359"/>
                    <a:pt x="12200" y="22959"/>
                    <a:pt x="16962" y="26331"/>
                  </a:cubicBezTo>
                  <a:cubicBezTo>
                    <a:pt x="22303" y="20166"/>
                    <a:pt x="27721" y="13860"/>
                    <a:pt x="33061" y="7709"/>
                  </a:cubicBezTo>
                  <a:cubicBezTo>
                    <a:pt x="27579" y="4685"/>
                    <a:pt x="21865" y="2111"/>
                    <a:pt x="159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43"/>
            <p:cNvSpPr/>
            <p:nvPr/>
          </p:nvSpPr>
          <p:spPr>
            <a:xfrm>
              <a:off x="10300606" y="4199710"/>
              <a:ext cx="599986" cy="229550"/>
            </a:xfrm>
            <a:custGeom>
              <a:avLst/>
              <a:gdLst/>
              <a:ahLst/>
              <a:cxnLst/>
              <a:rect l="l" t="t" r="r" b="b"/>
              <a:pathLst>
                <a:path w="9433" h="3609" extrusionOk="0">
                  <a:moveTo>
                    <a:pt x="411" y="0"/>
                  </a:moveTo>
                  <a:cubicBezTo>
                    <a:pt x="279" y="0"/>
                    <a:pt x="1" y="161"/>
                    <a:pt x="205" y="209"/>
                  </a:cubicBezTo>
                  <a:cubicBezTo>
                    <a:pt x="3281" y="891"/>
                    <a:pt x="6241" y="2036"/>
                    <a:pt x="8982" y="3593"/>
                  </a:cubicBezTo>
                  <a:cubicBezTo>
                    <a:pt x="9001" y="3604"/>
                    <a:pt x="9027" y="3609"/>
                    <a:pt x="9055" y="3609"/>
                  </a:cubicBezTo>
                  <a:cubicBezTo>
                    <a:pt x="9202" y="3609"/>
                    <a:pt x="9433" y="3489"/>
                    <a:pt x="9304" y="3413"/>
                  </a:cubicBezTo>
                  <a:lnTo>
                    <a:pt x="9291" y="3413"/>
                  </a:lnTo>
                  <a:cubicBezTo>
                    <a:pt x="6524" y="1843"/>
                    <a:pt x="3551" y="698"/>
                    <a:pt x="437" y="3"/>
                  </a:cubicBezTo>
                  <a:cubicBezTo>
                    <a:pt x="429" y="1"/>
                    <a:pt x="420" y="0"/>
                    <a:pt x="4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43"/>
            <p:cNvSpPr/>
            <p:nvPr/>
          </p:nvSpPr>
          <p:spPr>
            <a:xfrm>
              <a:off x="10229115" y="4135151"/>
              <a:ext cx="470613" cy="153161"/>
            </a:xfrm>
            <a:custGeom>
              <a:avLst/>
              <a:gdLst/>
              <a:ahLst/>
              <a:cxnLst/>
              <a:rect l="l" t="t" r="r" b="b"/>
              <a:pathLst>
                <a:path w="7399" h="2408" extrusionOk="0">
                  <a:moveTo>
                    <a:pt x="99" y="1"/>
                  </a:moveTo>
                  <a:cubicBezTo>
                    <a:pt x="1" y="1"/>
                    <a:pt x="224" y="272"/>
                    <a:pt x="325" y="284"/>
                  </a:cubicBezTo>
                  <a:cubicBezTo>
                    <a:pt x="2719" y="683"/>
                    <a:pt x="5061" y="1404"/>
                    <a:pt x="7275" y="2395"/>
                  </a:cubicBezTo>
                  <a:cubicBezTo>
                    <a:pt x="7295" y="2404"/>
                    <a:pt x="7310" y="2408"/>
                    <a:pt x="7320" y="2408"/>
                  </a:cubicBezTo>
                  <a:cubicBezTo>
                    <a:pt x="7398" y="2408"/>
                    <a:pt x="7188" y="2172"/>
                    <a:pt x="7120" y="2138"/>
                  </a:cubicBezTo>
                  <a:cubicBezTo>
                    <a:pt x="4881" y="1134"/>
                    <a:pt x="2526" y="413"/>
                    <a:pt x="106" y="1"/>
                  </a:cubicBezTo>
                  <a:cubicBezTo>
                    <a:pt x="104" y="1"/>
                    <a:pt x="101" y="1"/>
                    <a:pt x="9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43"/>
            <p:cNvSpPr/>
            <p:nvPr/>
          </p:nvSpPr>
          <p:spPr>
            <a:xfrm>
              <a:off x="11140314" y="3285520"/>
              <a:ext cx="1079758" cy="1450576"/>
            </a:xfrm>
            <a:custGeom>
              <a:avLst/>
              <a:gdLst/>
              <a:ahLst/>
              <a:cxnLst/>
              <a:rect l="l" t="t" r="r" b="b"/>
              <a:pathLst>
                <a:path w="16976" h="22806" extrusionOk="0">
                  <a:moveTo>
                    <a:pt x="16100" y="1"/>
                  </a:moveTo>
                  <a:lnTo>
                    <a:pt x="1" y="18623"/>
                  </a:lnTo>
                  <a:cubicBezTo>
                    <a:pt x="387" y="19189"/>
                    <a:pt x="606" y="19845"/>
                    <a:pt x="632" y="20540"/>
                  </a:cubicBezTo>
                  <a:cubicBezTo>
                    <a:pt x="632" y="21313"/>
                    <a:pt x="464" y="22085"/>
                    <a:pt x="142" y="22805"/>
                  </a:cubicBezTo>
                  <a:cubicBezTo>
                    <a:pt x="142" y="22805"/>
                    <a:pt x="13977" y="8212"/>
                    <a:pt x="16551" y="3887"/>
                  </a:cubicBezTo>
                  <a:lnTo>
                    <a:pt x="16602" y="3694"/>
                  </a:lnTo>
                  <a:cubicBezTo>
                    <a:pt x="16976" y="2446"/>
                    <a:pt x="16795" y="1108"/>
                    <a:pt x="161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43"/>
            <p:cNvSpPr/>
            <p:nvPr/>
          </p:nvSpPr>
          <p:spPr>
            <a:xfrm>
              <a:off x="10258754" y="4134388"/>
              <a:ext cx="170334" cy="375778"/>
            </a:xfrm>
            <a:custGeom>
              <a:avLst/>
              <a:gdLst/>
              <a:ahLst/>
              <a:cxnLst/>
              <a:rect l="l" t="t" r="r" b="b"/>
              <a:pathLst>
                <a:path w="2678" h="5908" extrusionOk="0">
                  <a:moveTo>
                    <a:pt x="876" y="0"/>
                  </a:moveTo>
                  <a:lnTo>
                    <a:pt x="1" y="5110"/>
                  </a:lnTo>
                  <a:lnTo>
                    <a:pt x="1" y="5110"/>
                  </a:lnTo>
                  <a:lnTo>
                    <a:pt x="1030" y="4646"/>
                  </a:lnTo>
                  <a:lnTo>
                    <a:pt x="1957" y="5907"/>
                  </a:lnTo>
                  <a:lnTo>
                    <a:pt x="2677" y="644"/>
                  </a:lnTo>
                  <a:lnTo>
                    <a:pt x="87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43"/>
            <p:cNvSpPr/>
            <p:nvPr/>
          </p:nvSpPr>
          <p:spPr>
            <a:xfrm>
              <a:off x="11213396" y="4396248"/>
              <a:ext cx="186935" cy="198257"/>
            </a:xfrm>
            <a:custGeom>
              <a:avLst/>
              <a:gdLst/>
              <a:ahLst/>
              <a:cxnLst/>
              <a:rect l="l" t="t" r="r" b="b"/>
              <a:pathLst>
                <a:path w="2939" h="3117" extrusionOk="0">
                  <a:moveTo>
                    <a:pt x="2643" y="1"/>
                  </a:moveTo>
                  <a:cubicBezTo>
                    <a:pt x="2621" y="1"/>
                    <a:pt x="2600" y="9"/>
                    <a:pt x="2584" y="27"/>
                  </a:cubicBezTo>
                  <a:cubicBezTo>
                    <a:pt x="1735" y="928"/>
                    <a:pt x="898" y="1842"/>
                    <a:pt x="87" y="2781"/>
                  </a:cubicBezTo>
                  <a:cubicBezTo>
                    <a:pt x="1" y="2890"/>
                    <a:pt x="178" y="3117"/>
                    <a:pt x="291" y="3117"/>
                  </a:cubicBezTo>
                  <a:cubicBezTo>
                    <a:pt x="312" y="3117"/>
                    <a:pt x="330" y="3109"/>
                    <a:pt x="345" y="3090"/>
                  </a:cubicBezTo>
                  <a:cubicBezTo>
                    <a:pt x="1156" y="2151"/>
                    <a:pt x="1992" y="1237"/>
                    <a:pt x="2841" y="323"/>
                  </a:cubicBezTo>
                  <a:cubicBezTo>
                    <a:pt x="2939" y="226"/>
                    <a:pt x="2763" y="1"/>
                    <a:pt x="26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43"/>
            <p:cNvSpPr/>
            <p:nvPr/>
          </p:nvSpPr>
          <p:spPr>
            <a:xfrm>
              <a:off x="11478118" y="3509536"/>
              <a:ext cx="681846" cy="793981"/>
            </a:xfrm>
            <a:custGeom>
              <a:avLst/>
              <a:gdLst/>
              <a:ahLst/>
              <a:cxnLst/>
              <a:rect l="l" t="t" r="r" b="b"/>
              <a:pathLst>
                <a:path w="10720" h="12483" extrusionOk="0">
                  <a:moveTo>
                    <a:pt x="10701" y="1"/>
                  </a:moveTo>
                  <a:cubicBezTo>
                    <a:pt x="10643" y="1"/>
                    <a:pt x="10432" y="97"/>
                    <a:pt x="10390" y="160"/>
                  </a:cubicBezTo>
                  <a:cubicBezTo>
                    <a:pt x="7315" y="4587"/>
                    <a:pt x="3505" y="8409"/>
                    <a:pt x="5" y="12475"/>
                  </a:cubicBezTo>
                  <a:cubicBezTo>
                    <a:pt x="0" y="12480"/>
                    <a:pt x="1" y="12483"/>
                    <a:pt x="5" y="12483"/>
                  </a:cubicBezTo>
                  <a:cubicBezTo>
                    <a:pt x="37" y="12483"/>
                    <a:pt x="270" y="12377"/>
                    <a:pt x="327" y="12321"/>
                  </a:cubicBezTo>
                  <a:cubicBezTo>
                    <a:pt x="3840" y="8254"/>
                    <a:pt x="7636" y="4445"/>
                    <a:pt x="10712" y="18"/>
                  </a:cubicBezTo>
                  <a:cubicBezTo>
                    <a:pt x="10720" y="6"/>
                    <a:pt x="10714" y="1"/>
                    <a:pt x="10701" y="1"/>
                  </a:cubicBezTo>
                  <a:close/>
                </a:path>
              </a:pathLst>
            </a:custGeom>
            <a:solidFill>
              <a:srgbClr val="FE59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43"/>
            <p:cNvSpPr/>
            <p:nvPr/>
          </p:nvSpPr>
          <p:spPr>
            <a:xfrm>
              <a:off x="10102414" y="3186488"/>
              <a:ext cx="2192973" cy="1223824"/>
            </a:xfrm>
            <a:custGeom>
              <a:avLst/>
              <a:gdLst/>
              <a:ahLst/>
              <a:cxnLst/>
              <a:rect l="l" t="t" r="r" b="b"/>
              <a:pathLst>
                <a:path w="34478" h="19241" extrusionOk="0">
                  <a:moveTo>
                    <a:pt x="155" y="1"/>
                  </a:moveTo>
                  <a:lnTo>
                    <a:pt x="1" y="3540"/>
                  </a:lnTo>
                  <a:cubicBezTo>
                    <a:pt x="5818" y="9653"/>
                    <a:pt x="17735" y="19240"/>
                    <a:pt x="17735" y="19240"/>
                  </a:cubicBezTo>
                  <a:cubicBezTo>
                    <a:pt x="29034" y="12819"/>
                    <a:pt x="34477" y="11750"/>
                    <a:pt x="34477" y="11750"/>
                  </a:cubicBezTo>
                  <a:lnTo>
                    <a:pt x="32792" y="10296"/>
                  </a:lnTo>
                  <a:lnTo>
                    <a:pt x="28957" y="9061"/>
                  </a:lnTo>
                  <a:lnTo>
                    <a:pt x="15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43"/>
            <p:cNvSpPr/>
            <p:nvPr/>
          </p:nvSpPr>
          <p:spPr>
            <a:xfrm>
              <a:off x="11152590" y="3683367"/>
              <a:ext cx="1052726" cy="706461"/>
            </a:xfrm>
            <a:custGeom>
              <a:avLst/>
              <a:gdLst/>
              <a:ahLst/>
              <a:cxnLst/>
              <a:rect l="l" t="t" r="r" b="b"/>
              <a:pathLst>
                <a:path w="16551" h="11107" extrusionOk="0">
                  <a:moveTo>
                    <a:pt x="16332" y="0"/>
                  </a:moveTo>
                  <a:lnTo>
                    <a:pt x="16332" y="0"/>
                  </a:lnTo>
                  <a:cubicBezTo>
                    <a:pt x="7388" y="2240"/>
                    <a:pt x="1" y="7735"/>
                    <a:pt x="1" y="7735"/>
                  </a:cubicBezTo>
                  <a:lnTo>
                    <a:pt x="837" y="11107"/>
                  </a:lnTo>
                  <a:cubicBezTo>
                    <a:pt x="5483" y="7606"/>
                    <a:pt x="16551" y="3334"/>
                    <a:pt x="16551" y="3334"/>
                  </a:cubicBezTo>
                  <a:cubicBezTo>
                    <a:pt x="16165" y="2265"/>
                    <a:pt x="16100" y="1107"/>
                    <a:pt x="1633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43"/>
            <p:cNvSpPr/>
            <p:nvPr/>
          </p:nvSpPr>
          <p:spPr>
            <a:xfrm>
              <a:off x="10112273" y="2656916"/>
              <a:ext cx="2148704" cy="1513545"/>
            </a:xfrm>
            <a:custGeom>
              <a:avLst/>
              <a:gdLst/>
              <a:ahLst/>
              <a:cxnLst/>
              <a:rect l="l" t="t" r="r" b="b"/>
              <a:pathLst>
                <a:path w="33782" h="23796" extrusionOk="0">
                  <a:moveTo>
                    <a:pt x="16460" y="0"/>
                  </a:moveTo>
                  <a:cubicBezTo>
                    <a:pt x="10772" y="2355"/>
                    <a:pt x="5264" y="5135"/>
                    <a:pt x="0" y="8327"/>
                  </a:cubicBezTo>
                  <a:cubicBezTo>
                    <a:pt x="5766" y="13436"/>
                    <a:pt x="11634" y="18687"/>
                    <a:pt x="17412" y="23796"/>
                  </a:cubicBezTo>
                  <a:cubicBezTo>
                    <a:pt x="21916" y="20372"/>
                    <a:pt x="27630" y="17541"/>
                    <a:pt x="33782" y="15817"/>
                  </a:cubicBezTo>
                  <a:cubicBezTo>
                    <a:pt x="28107" y="10592"/>
                    <a:pt x="21749" y="5431"/>
                    <a:pt x="1646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43"/>
            <p:cNvSpPr/>
            <p:nvPr/>
          </p:nvSpPr>
          <p:spPr>
            <a:xfrm>
              <a:off x="11454776" y="3857262"/>
              <a:ext cx="582813" cy="258554"/>
            </a:xfrm>
            <a:custGeom>
              <a:avLst/>
              <a:gdLst/>
              <a:ahLst/>
              <a:cxnLst/>
              <a:rect l="l" t="t" r="r" b="b"/>
              <a:pathLst>
                <a:path w="9163" h="4065" extrusionOk="0">
                  <a:moveTo>
                    <a:pt x="8805" y="0"/>
                  </a:moveTo>
                  <a:cubicBezTo>
                    <a:pt x="8786" y="0"/>
                    <a:pt x="8768" y="3"/>
                    <a:pt x="8750" y="8"/>
                  </a:cubicBezTo>
                  <a:cubicBezTo>
                    <a:pt x="5726" y="870"/>
                    <a:pt x="2843" y="2157"/>
                    <a:pt x="166" y="3817"/>
                  </a:cubicBezTo>
                  <a:cubicBezTo>
                    <a:pt x="1" y="3920"/>
                    <a:pt x="175" y="4065"/>
                    <a:pt x="330" y="4065"/>
                  </a:cubicBezTo>
                  <a:cubicBezTo>
                    <a:pt x="369" y="4065"/>
                    <a:pt x="406" y="4056"/>
                    <a:pt x="436" y="4036"/>
                  </a:cubicBezTo>
                  <a:cubicBezTo>
                    <a:pt x="3074" y="2388"/>
                    <a:pt x="5944" y="1127"/>
                    <a:pt x="8930" y="265"/>
                  </a:cubicBezTo>
                  <a:cubicBezTo>
                    <a:pt x="9162" y="195"/>
                    <a:pt x="8976" y="0"/>
                    <a:pt x="88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43"/>
            <p:cNvSpPr/>
            <p:nvPr/>
          </p:nvSpPr>
          <p:spPr>
            <a:xfrm>
              <a:off x="11645717" y="3793785"/>
              <a:ext cx="457066" cy="178094"/>
            </a:xfrm>
            <a:custGeom>
              <a:avLst/>
              <a:gdLst/>
              <a:ahLst/>
              <a:cxnLst/>
              <a:rect l="l" t="t" r="r" b="b"/>
              <a:pathLst>
                <a:path w="7186" h="2800" extrusionOk="0">
                  <a:moveTo>
                    <a:pt x="6893" y="0"/>
                  </a:moveTo>
                  <a:cubicBezTo>
                    <a:pt x="6888" y="0"/>
                    <a:pt x="6884" y="1"/>
                    <a:pt x="6880" y="2"/>
                  </a:cubicBezTo>
                  <a:cubicBezTo>
                    <a:pt x="4512" y="555"/>
                    <a:pt x="2222" y="1392"/>
                    <a:pt x="60" y="2486"/>
                  </a:cubicBezTo>
                  <a:cubicBezTo>
                    <a:pt x="0" y="2521"/>
                    <a:pt x="183" y="2800"/>
                    <a:pt x="292" y="2800"/>
                  </a:cubicBezTo>
                  <a:cubicBezTo>
                    <a:pt x="301" y="2800"/>
                    <a:pt x="309" y="2798"/>
                    <a:pt x="317" y="2794"/>
                  </a:cubicBezTo>
                  <a:lnTo>
                    <a:pt x="304" y="2794"/>
                  </a:lnTo>
                  <a:cubicBezTo>
                    <a:pt x="2466" y="1701"/>
                    <a:pt x="4744" y="877"/>
                    <a:pt x="7099" y="324"/>
                  </a:cubicBezTo>
                  <a:cubicBezTo>
                    <a:pt x="7186" y="299"/>
                    <a:pt x="6999" y="0"/>
                    <a:pt x="68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43"/>
            <p:cNvSpPr/>
            <p:nvPr/>
          </p:nvSpPr>
          <p:spPr>
            <a:xfrm>
              <a:off x="10068068" y="3186488"/>
              <a:ext cx="1162381" cy="1222997"/>
            </a:xfrm>
            <a:custGeom>
              <a:avLst/>
              <a:gdLst/>
              <a:ahLst/>
              <a:cxnLst/>
              <a:rect l="l" t="t" r="r" b="b"/>
              <a:pathLst>
                <a:path w="18275" h="19228" extrusionOk="0">
                  <a:moveTo>
                    <a:pt x="695" y="1"/>
                  </a:moveTo>
                  <a:cubicBezTo>
                    <a:pt x="77" y="1017"/>
                    <a:pt x="0" y="2279"/>
                    <a:pt x="463" y="3373"/>
                  </a:cubicBezTo>
                  <a:lnTo>
                    <a:pt x="541" y="3540"/>
                  </a:lnTo>
                  <a:cubicBezTo>
                    <a:pt x="3423" y="7233"/>
                    <a:pt x="18275" y="19227"/>
                    <a:pt x="18275" y="19227"/>
                  </a:cubicBezTo>
                  <a:cubicBezTo>
                    <a:pt x="17901" y="18623"/>
                    <a:pt x="17683" y="17941"/>
                    <a:pt x="17618" y="17233"/>
                  </a:cubicBezTo>
                  <a:cubicBezTo>
                    <a:pt x="17605" y="16602"/>
                    <a:pt x="17773" y="15984"/>
                    <a:pt x="18107" y="15470"/>
                  </a:cubicBezTo>
                  <a:lnTo>
                    <a:pt x="69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43"/>
            <p:cNvSpPr/>
            <p:nvPr/>
          </p:nvSpPr>
          <p:spPr>
            <a:xfrm>
              <a:off x="11342513" y="3114424"/>
              <a:ext cx="463362" cy="458592"/>
            </a:xfrm>
            <a:custGeom>
              <a:avLst/>
              <a:gdLst/>
              <a:ahLst/>
              <a:cxnLst/>
              <a:rect l="l" t="t" r="r" b="b"/>
              <a:pathLst>
                <a:path w="7285" h="7210" extrusionOk="0">
                  <a:moveTo>
                    <a:pt x="165" y="0"/>
                  </a:moveTo>
                  <a:cubicBezTo>
                    <a:pt x="139" y="0"/>
                    <a:pt x="1" y="104"/>
                    <a:pt x="1" y="104"/>
                  </a:cubicBezTo>
                  <a:lnTo>
                    <a:pt x="7104" y="7208"/>
                  </a:lnTo>
                  <a:cubicBezTo>
                    <a:pt x="7106" y="7209"/>
                    <a:pt x="7108" y="7209"/>
                    <a:pt x="7110" y="7209"/>
                  </a:cubicBezTo>
                  <a:cubicBezTo>
                    <a:pt x="7146" y="7209"/>
                    <a:pt x="7285" y="7105"/>
                    <a:pt x="7285" y="7105"/>
                  </a:cubicBezTo>
                  <a:lnTo>
                    <a:pt x="168" y="1"/>
                  </a:lnTo>
                  <a:cubicBezTo>
                    <a:pt x="167" y="1"/>
                    <a:pt x="166" y="0"/>
                    <a:pt x="1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43"/>
            <p:cNvSpPr/>
            <p:nvPr/>
          </p:nvSpPr>
          <p:spPr>
            <a:xfrm>
              <a:off x="11060109" y="3250920"/>
              <a:ext cx="463362" cy="457956"/>
            </a:xfrm>
            <a:custGeom>
              <a:avLst/>
              <a:gdLst/>
              <a:ahLst/>
              <a:cxnLst/>
              <a:rect l="l" t="t" r="r" b="b"/>
              <a:pathLst>
                <a:path w="7285" h="7200" extrusionOk="0">
                  <a:moveTo>
                    <a:pt x="160" y="1"/>
                  </a:moveTo>
                  <a:cubicBezTo>
                    <a:pt x="126" y="1"/>
                    <a:pt x="1" y="95"/>
                    <a:pt x="1" y="95"/>
                  </a:cubicBezTo>
                  <a:lnTo>
                    <a:pt x="7117" y="7198"/>
                  </a:lnTo>
                  <a:cubicBezTo>
                    <a:pt x="7118" y="7199"/>
                    <a:pt x="7119" y="7199"/>
                    <a:pt x="7121" y="7199"/>
                  </a:cubicBezTo>
                  <a:cubicBezTo>
                    <a:pt x="7146" y="7199"/>
                    <a:pt x="7285" y="7095"/>
                    <a:pt x="7285" y="7095"/>
                  </a:cubicBezTo>
                  <a:lnTo>
                    <a:pt x="168" y="4"/>
                  </a:lnTo>
                  <a:cubicBezTo>
                    <a:pt x="167" y="2"/>
                    <a:pt x="164" y="1"/>
                    <a:pt x="160" y="1"/>
                  </a:cubicBezTo>
                  <a:close/>
                </a:path>
              </a:pathLst>
            </a:custGeom>
            <a:solidFill>
              <a:srgbClr val="34A3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43"/>
            <p:cNvSpPr/>
            <p:nvPr/>
          </p:nvSpPr>
          <p:spPr>
            <a:xfrm>
              <a:off x="11514755" y="3561183"/>
              <a:ext cx="292329" cy="148263"/>
            </a:xfrm>
            <a:custGeom>
              <a:avLst/>
              <a:gdLst/>
              <a:ahLst/>
              <a:cxnLst/>
              <a:rect l="l" t="t" r="r" b="b"/>
              <a:pathLst>
                <a:path w="4596" h="2331" extrusionOk="0">
                  <a:moveTo>
                    <a:pt x="4492" y="1"/>
                  </a:moveTo>
                  <a:cubicBezTo>
                    <a:pt x="4483" y="1"/>
                    <a:pt x="4473" y="2"/>
                    <a:pt x="4461" y="4"/>
                  </a:cubicBezTo>
                  <a:lnTo>
                    <a:pt x="4474" y="4"/>
                  </a:lnTo>
                  <a:cubicBezTo>
                    <a:pt x="2826" y="351"/>
                    <a:pt x="1321" y="1124"/>
                    <a:pt x="72" y="2230"/>
                  </a:cubicBezTo>
                  <a:cubicBezTo>
                    <a:pt x="1" y="2293"/>
                    <a:pt x="60" y="2331"/>
                    <a:pt x="124" y="2331"/>
                  </a:cubicBezTo>
                  <a:cubicBezTo>
                    <a:pt x="152" y="2331"/>
                    <a:pt x="181" y="2323"/>
                    <a:pt x="201" y="2308"/>
                  </a:cubicBezTo>
                  <a:cubicBezTo>
                    <a:pt x="1411" y="1226"/>
                    <a:pt x="2878" y="480"/>
                    <a:pt x="4461" y="145"/>
                  </a:cubicBezTo>
                  <a:cubicBezTo>
                    <a:pt x="4555" y="122"/>
                    <a:pt x="4596" y="1"/>
                    <a:pt x="449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43"/>
            <p:cNvSpPr/>
            <p:nvPr/>
          </p:nvSpPr>
          <p:spPr>
            <a:xfrm>
              <a:off x="11058264" y="3107746"/>
              <a:ext cx="292901" cy="156405"/>
            </a:xfrm>
            <a:custGeom>
              <a:avLst/>
              <a:gdLst/>
              <a:ahLst/>
              <a:cxnLst/>
              <a:rect l="l" t="t" r="r" b="b"/>
              <a:pathLst>
                <a:path w="4605" h="2459" extrusionOk="0">
                  <a:moveTo>
                    <a:pt x="4424" y="0"/>
                  </a:moveTo>
                  <a:cubicBezTo>
                    <a:pt x="4417" y="0"/>
                    <a:pt x="4411" y="1"/>
                    <a:pt x="4405" y="3"/>
                  </a:cubicBezTo>
                  <a:cubicBezTo>
                    <a:pt x="2874" y="595"/>
                    <a:pt x="1407" y="1367"/>
                    <a:pt x="55" y="2307"/>
                  </a:cubicBezTo>
                  <a:cubicBezTo>
                    <a:pt x="0" y="2340"/>
                    <a:pt x="87" y="2459"/>
                    <a:pt x="162" y="2459"/>
                  </a:cubicBezTo>
                  <a:cubicBezTo>
                    <a:pt x="174" y="2459"/>
                    <a:pt x="186" y="2456"/>
                    <a:pt x="197" y="2448"/>
                  </a:cubicBezTo>
                  <a:cubicBezTo>
                    <a:pt x="1535" y="1522"/>
                    <a:pt x="2990" y="750"/>
                    <a:pt x="4521" y="171"/>
                  </a:cubicBezTo>
                  <a:cubicBezTo>
                    <a:pt x="4604" y="135"/>
                    <a:pt x="4501" y="0"/>
                    <a:pt x="4424" y="0"/>
                  </a:cubicBezTo>
                  <a:close/>
                </a:path>
              </a:pathLst>
            </a:custGeom>
            <a:solidFill>
              <a:srgbClr val="34A3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43"/>
            <p:cNvSpPr/>
            <p:nvPr/>
          </p:nvSpPr>
          <p:spPr>
            <a:xfrm>
              <a:off x="10927302" y="2966798"/>
              <a:ext cx="292011" cy="155832"/>
            </a:xfrm>
            <a:custGeom>
              <a:avLst/>
              <a:gdLst/>
              <a:ahLst/>
              <a:cxnLst/>
              <a:rect l="l" t="t" r="r" b="b"/>
              <a:pathLst>
                <a:path w="4591" h="2450" extrusionOk="0">
                  <a:moveTo>
                    <a:pt x="4430" y="0"/>
                  </a:moveTo>
                  <a:cubicBezTo>
                    <a:pt x="4421" y="0"/>
                    <a:pt x="4413" y="2"/>
                    <a:pt x="4405" y="6"/>
                  </a:cubicBezTo>
                  <a:cubicBezTo>
                    <a:pt x="2861" y="598"/>
                    <a:pt x="1407" y="1370"/>
                    <a:pt x="55" y="2297"/>
                  </a:cubicBezTo>
                  <a:cubicBezTo>
                    <a:pt x="1" y="2340"/>
                    <a:pt x="85" y="2449"/>
                    <a:pt x="160" y="2449"/>
                  </a:cubicBezTo>
                  <a:cubicBezTo>
                    <a:pt x="173" y="2449"/>
                    <a:pt x="185" y="2446"/>
                    <a:pt x="197" y="2438"/>
                  </a:cubicBezTo>
                  <a:cubicBezTo>
                    <a:pt x="1535" y="1512"/>
                    <a:pt x="2990" y="752"/>
                    <a:pt x="4521" y="160"/>
                  </a:cubicBezTo>
                  <a:cubicBezTo>
                    <a:pt x="4590" y="137"/>
                    <a:pt x="4504" y="0"/>
                    <a:pt x="4430" y="0"/>
                  </a:cubicBezTo>
                  <a:close/>
                </a:path>
              </a:pathLst>
            </a:custGeom>
            <a:solidFill>
              <a:srgbClr val="34A3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43"/>
            <p:cNvSpPr/>
            <p:nvPr/>
          </p:nvSpPr>
          <p:spPr>
            <a:xfrm>
              <a:off x="10836475" y="2868529"/>
              <a:ext cx="292710" cy="155832"/>
            </a:xfrm>
            <a:custGeom>
              <a:avLst/>
              <a:gdLst/>
              <a:ahLst/>
              <a:cxnLst/>
              <a:rect l="l" t="t" r="r" b="b"/>
              <a:pathLst>
                <a:path w="4602" h="2450" extrusionOk="0">
                  <a:moveTo>
                    <a:pt x="4439" y="1"/>
                  </a:moveTo>
                  <a:cubicBezTo>
                    <a:pt x="4431" y="1"/>
                    <a:pt x="4424" y="3"/>
                    <a:pt x="4418" y="6"/>
                  </a:cubicBezTo>
                  <a:lnTo>
                    <a:pt x="4405" y="6"/>
                  </a:lnTo>
                  <a:cubicBezTo>
                    <a:pt x="2873" y="598"/>
                    <a:pt x="1406" y="1371"/>
                    <a:pt x="55" y="2297"/>
                  </a:cubicBezTo>
                  <a:cubicBezTo>
                    <a:pt x="0" y="2341"/>
                    <a:pt x="94" y="2450"/>
                    <a:pt x="163" y="2450"/>
                  </a:cubicBezTo>
                  <a:cubicBezTo>
                    <a:pt x="175" y="2450"/>
                    <a:pt x="187" y="2446"/>
                    <a:pt x="196" y="2439"/>
                  </a:cubicBezTo>
                  <a:cubicBezTo>
                    <a:pt x="1548" y="1512"/>
                    <a:pt x="3002" y="753"/>
                    <a:pt x="4521" y="161"/>
                  </a:cubicBezTo>
                  <a:cubicBezTo>
                    <a:pt x="4601" y="138"/>
                    <a:pt x="4506" y="1"/>
                    <a:pt x="4439" y="1"/>
                  </a:cubicBezTo>
                  <a:close/>
                </a:path>
              </a:pathLst>
            </a:custGeom>
            <a:solidFill>
              <a:srgbClr val="34A3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43"/>
            <p:cNvSpPr/>
            <p:nvPr/>
          </p:nvSpPr>
          <p:spPr>
            <a:xfrm>
              <a:off x="9951798" y="2832910"/>
              <a:ext cx="2131594" cy="1335896"/>
            </a:xfrm>
            <a:custGeom>
              <a:avLst/>
              <a:gdLst/>
              <a:ahLst/>
              <a:cxnLst/>
              <a:rect l="l" t="t" r="r" b="b"/>
              <a:pathLst>
                <a:path w="33513" h="21003" extrusionOk="0">
                  <a:moveTo>
                    <a:pt x="32547" y="0"/>
                  </a:moveTo>
                  <a:lnTo>
                    <a:pt x="5071" y="11982"/>
                  </a:lnTo>
                  <a:lnTo>
                    <a:pt x="1403" y="13603"/>
                  </a:lnTo>
                  <a:lnTo>
                    <a:pt x="1" y="15237"/>
                  </a:lnTo>
                  <a:cubicBezTo>
                    <a:pt x="1" y="15237"/>
                    <a:pt x="5830" y="15752"/>
                    <a:pt x="18867" y="21003"/>
                  </a:cubicBezTo>
                  <a:cubicBezTo>
                    <a:pt x="18867" y="21003"/>
                    <a:pt x="28931" y="10218"/>
                    <a:pt x="33512" y="3514"/>
                  </a:cubicBezTo>
                  <a:lnTo>
                    <a:pt x="3254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43"/>
            <p:cNvSpPr/>
            <p:nvPr/>
          </p:nvSpPr>
          <p:spPr>
            <a:xfrm>
              <a:off x="10002555" y="3540957"/>
              <a:ext cx="1176311" cy="605774"/>
            </a:xfrm>
            <a:custGeom>
              <a:avLst/>
              <a:gdLst/>
              <a:ahLst/>
              <a:cxnLst/>
              <a:rect l="l" t="t" r="r" b="b"/>
              <a:pathLst>
                <a:path w="18494" h="9524" extrusionOk="0">
                  <a:moveTo>
                    <a:pt x="1" y="0"/>
                  </a:moveTo>
                  <a:lnTo>
                    <a:pt x="1" y="0"/>
                  </a:lnTo>
                  <a:cubicBezTo>
                    <a:pt x="477" y="1043"/>
                    <a:pt x="657" y="2201"/>
                    <a:pt x="528" y="3346"/>
                  </a:cubicBezTo>
                  <a:cubicBezTo>
                    <a:pt x="528" y="3346"/>
                    <a:pt x="12844" y="6486"/>
                    <a:pt x="18404" y="9523"/>
                  </a:cubicBezTo>
                  <a:lnTo>
                    <a:pt x="18494" y="6062"/>
                  </a:lnTo>
                  <a:cubicBezTo>
                    <a:pt x="18494" y="6062"/>
                    <a:pt x="9678" y="1326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43"/>
            <p:cNvSpPr/>
            <p:nvPr/>
          </p:nvSpPr>
          <p:spPr>
            <a:xfrm>
              <a:off x="9926420" y="2410512"/>
              <a:ext cx="2096421" cy="1516852"/>
            </a:xfrm>
            <a:custGeom>
              <a:avLst/>
              <a:gdLst/>
              <a:ahLst/>
              <a:cxnLst/>
              <a:rect l="l" t="t" r="r" b="b"/>
              <a:pathLst>
                <a:path w="32960" h="23848" extrusionOk="0">
                  <a:moveTo>
                    <a:pt x="14183" y="1"/>
                  </a:moveTo>
                  <a:cubicBezTo>
                    <a:pt x="10000" y="5959"/>
                    <a:pt x="4634" y="11763"/>
                    <a:pt x="1" y="17554"/>
                  </a:cubicBezTo>
                  <a:cubicBezTo>
                    <a:pt x="6693" y="18661"/>
                    <a:pt x="13192" y="20913"/>
                    <a:pt x="18597" y="23847"/>
                  </a:cubicBezTo>
                  <a:cubicBezTo>
                    <a:pt x="23359" y="18159"/>
                    <a:pt x="28197" y="12329"/>
                    <a:pt x="32959" y="6641"/>
                  </a:cubicBezTo>
                  <a:cubicBezTo>
                    <a:pt x="26859" y="4003"/>
                    <a:pt x="20592" y="1777"/>
                    <a:pt x="141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43"/>
            <p:cNvSpPr/>
            <p:nvPr/>
          </p:nvSpPr>
          <p:spPr>
            <a:xfrm>
              <a:off x="10207616" y="3696343"/>
              <a:ext cx="639739" cy="203727"/>
            </a:xfrm>
            <a:custGeom>
              <a:avLst/>
              <a:gdLst/>
              <a:ahLst/>
              <a:cxnLst/>
              <a:rect l="l" t="t" r="r" b="b"/>
              <a:pathLst>
                <a:path w="10058" h="3203" extrusionOk="0">
                  <a:moveTo>
                    <a:pt x="107" y="1"/>
                  </a:moveTo>
                  <a:cubicBezTo>
                    <a:pt x="0" y="1"/>
                    <a:pt x="218" y="273"/>
                    <a:pt x="329" y="285"/>
                  </a:cubicBezTo>
                  <a:cubicBezTo>
                    <a:pt x="3623" y="852"/>
                    <a:pt x="6828" y="1817"/>
                    <a:pt x="9865" y="3181"/>
                  </a:cubicBezTo>
                  <a:cubicBezTo>
                    <a:pt x="9900" y="3196"/>
                    <a:pt x="9927" y="3203"/>
                    <a:pt x="9946" y="3203"/>
                  </a:cubicBezTo>
                  <a:cubicBezTo>
                    <a:pt x="10058" y="3203"/>
                    <a:pt x="9912" y="2980"/>
                    <a:pt x="9813" y="2937"/>
                  </a:cubicBezTo>
                  <a:cubicBezTo>
                    <a:pt x="6725" y="1547"/>
                    <a:pt x="3469" y="569"/>
                    <a:pt x="123" y="2"/>
                  </a:cubicBezTo>
                  <a:cubicBezTo>
                    <a:pt x="117" y="1"/>
                    <a:pt x="111" y="1"/>
                    <a:pt x="10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43"/>
            <p:cNvSpPr/>
            <p:nvPr/>
          </p:nvSpPr>
          <p:spPr>
            <a:xfrm>
              <a:off x="10118633" y="3647113"/>
              <a:ext cx="511321" cy="120913"/>
            </a:xfrm>
            <a:custGeom>
              <a:avLst/>
              <a:gdLst/>
              <a:ahLst/>
              <a:cxnLst/>
              <a:rect l="l" t="t" r="r" b="b"/>
              <a:pathLst>
                <a:path w="8039" h="1901" extrusionOk="0">
                  <a:moveTo>
                    <a:pt x="166" y="0"/>
                  </a:moveTo>
                  <a:cubicBezTo>
                    <a:pt x="1" y="0"/>
                    <a:pt x="4" y="86"/>
                    <a:pt x="222" y="120"/>
                  </a:cubicBezTo>
                  <a:cubicBezTo>
                    <a:pt x="2757" y="429"/>
                    <a:pt x="5254" y="1034"/>
                    <a:pt x="7660" y="1883"/>
                  </a:cubicBezTo>
                  <a:cubicBezTo>
                    <a:pt x="7692" y="1895"/>
                    <a:pt x="7747" y="1901"/>
                    <a:pt x="7802" y="1901"/>
                  </a:cubicBezTo>
                  <a:cubicBezTo>
                    <a:pt x="7923" y="1901"/>
                    <a:pt x="8039" y="1872"/>
                    <a:pt x="7879" y="1819"/>
                  </a:cubicBezTo>
                  <a:lnTo>
                    <a:pt x="7879" y="1806"/>
                  </a:lnTo>
                  <a:cubicBezTo>
                    <a:pt x="5408" y="931"/>
                    <a:pt x="2834" y="326"/>
                    <a:pt x="235" y="4"/>
                  </a:cubicBezTo>
                  <a:cubicBezTo>
                    <a:pt x="209" y="1"/>
                    <a:pt x="187" y="0"/>
                    <a:pt x="16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43"/>
            <p:cNvSpPr/>
            <p:nvPr/>
          </p:nvSpPr>
          <p:spPr>
            <a:xfrm>
              <a:off x="11109212" y="2832910"/>
              <a:ext cx="991348" cy="1335896"/>
            </a:xfrm>
            <a:custGeom>
              <a:avLst/>
              <a:gdLst/>
              <a:ahLst/>
              <a:cxnLst/>
              <a:rect l="l" t="t" r="r" b="b"/>
              <a:pathLst>
                <a:path w="15586" h="21003" extrusionOk="0">
                  <a:moveTo>
                    <a:pt x="14350" y="0"/>
                  </a:moveTo>
                  <a:cubicBezTo>
                    <a:pt x="14352" y="3"/>
                    <a:pt x="14355" y="5"/>
                    <a:pt x="14357" y="8"/>
                  </a:cubicBezTo>
                  <a:lnTo>
                    <a:pt x="14357" y="8"/>
                  </a:lnTo>
                  <a:lnTo>
                    <a:pt x="14363" y="0"/>
                  </a:lnTo>
                  <a:close/>
                  <a:moveTo>
                    <a:pt x="14357" y="8"/>
                  </a:moveTo>
                  <a:lnTo>
                    <a:pt x="1" y="17219"/>
                  </a:lnTo>
                  <a:cubicBezTo>
                    <a:pt x="1" y="17219"/>
                    <a:pt x="747" y="17966"/>
                    <a:pt x="889" y="18944"/>
                  </a:cubicBezTo>
                  <a:cubicBezTo>
                    <a:pt x="1005" y="19639"/>
                    <a:pt x="927" y="20347"/>
                    <a:pt x="670" y="21003"/>
                  </a:cubicBezTo>
                  <a:cubicBezTo>
                    <a:pt x="670" y="21003"/>
                    <a:pt x="13192" y="7490"/>
                    <a:pt x="15315" y="3514"/>
                  </a:cubicBezTo>
                  <a:lnTo>
                    <a:pt x="15354" y="3346"/>
                  </a:lnTo>
                  <a:cubicBezTo>
                    <a:pt x="15585" y="2204"/>
                    <a:pt x="15227" y="997"/>
                    <a:pt x="14357" y="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43"/>
            <p:cNvSpPr/>
            <p:nvPr/>
          </p:nvSpPr>
          <p:spPr>
            <a:xfrm>
              <a:off x="10853839" y="3876535"/>
              <a:ext cx="162956" cy="276745"/>
            </a:xfrm>
            <a:custGeom>
              <a:avLst/>
              <a:gdLst/>
              <a:ahLst/>
              <a:cxnLst/>
              <a:rect l="l" t="t" r="r" b="b"/>
              <a:pathLst>
                <a:path w="2562" h="4351" extrusionOk="0">
                  <a:moveTo>
                    <a:pt x="1043" y="1"/>
                  </a:moveTo>
                  <a:lnTo>
                    <a:pt x="1" y="3643"/>
                  </a:lnTo>
                  <a:lnTo>
                    <a:pt x="1558" y="4350"/>
                  </a:lnTo>
                  <a:lnTo>
                    <a:pt x="2562" y="631"/>
                  </a:lnTo>
                  <a:lnTo>
                    <a:pt x="104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43"/>
            <p:cNvSpPr/>
            <p:nvPr/>
          </p:nvSpPr>
          <p:spPr>
            <a:xfrm>
              <a:off x="11996751" y="2926154"/>
              <a:ext cx="59598" cy="134270"/>
            </a:xfrm>
            <a:custGeom>
              <a:avLst/>
              <a:gdLst/>
              <a:ahLst/>
              <a:cxnLst/>
              <a:rect l="l" t="t" r="r" b="b"/>
              <a:pathLst>
                <a:path w="937" h="2111" extrusionOk="0">
                  <a:moveTo>
                    <a:pt x="16" y="1"/>
                  </a:moveTo>
                  <a:cubicBezTo>
                    <a:pt x="4" y="1"/>
                    <a:pt x="0" y="5"/>
                    <a:pt x="10" y="14"/>
                  </a:cubicBezTo>
                  <a:cubicBezTo>
                    <a:pt x="499" y="580"/>
                    <a:pt x="756" y="1275"/>
                    <a:pt x="589" y="2022"/>
                  </a:cubicBezTo>
                  <a:cubicBezTo>
                    <a:pt x="579" y="2062"/>
                    <a:pt x="696" y="2111"/>
                    <a:pt x="753" y="2111"/>
                  </a:cubicBezTo>
                  <a:cubicBezTo>
                    <a:pt x="769" y="2111"/>
                    <a:pt x="779" y="2107"/>
                    <a:pt x="782" y="2099"/>
                  </a:cubicBezTo>
                  <a:cubicBezTo>
                    <a:pt x="937" y="1353"/>
                    <a:pt x="679" y="632"/>
                    <a:pt x="177" y="66"/>
                  </a:cubicBezTo>
                  <a:cubicBezTo>
                    <a:pt x="158" y="37"/>
                    <a:pt x="52" y="1"/>
                    <a:pt x="16" y="1"/>
                  </a:cubicBezTo>
                  <a:close/>
                </a:path>
              </a:pathLst>
            </a:custGeom>
            <a:solidFill>
              <a:srgbClr val="FD8F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43"/>
            <p:cNvSpPr/>
            <p:nvPr/>
          </p:nvSpPr>
          <p:spPr>
            <a:xfrm>
              <a:off x="11962340" y="2976911"/>
              <a:ext cx="59661" cy="134270"/>
            </a:xfrm>
            <a:custGeom>
              <a:avLst/>
              <a:gdLst/>
              <a:ahLst/>
              <a:cxnLst/>
              <a:rect l="l" t="t" r="r" b="b"/>
              <a:pathLst>
                <a:path w="938" h="2111" extrusionOk="0">
                  <a:moveTo>
                    <a:pt x="16" y="0"/>
                  </a:moveTo>
                  <a:cubicBezTo>
                    <a:pt x="4" y="0"/>
                    <a:pt x="1" y="4"/>
                    <a:pt x="11" y="14"/>
                  </a:cubicBezTo>
                  <a:cubicBezTo>
                    <a:pt x="500" y="567"/>
                    <a:pt x="757" y="1275"/>
                    <a:pt x="590" y="2022"/>
                  </a:cubicBezTo>
                  <a:cubicBezTo>
                    <a:pt x="580" y="2062"/>
                    <a:pt x="697" y="2111"/>
                    <a:pt x="747" y="2111"/>
                  </a:cubicBezTo>
                  <a:cubicBezTo>
                    <a:pt x="761" y="2111"/>
                    <a:pt x="770" y="2107"/>
                    <a:pt x="770" y="2099"/>
                  </a:cubicBezTo>
                  <a:cubicBezTo>
                    <a:pt x="937" y="1353"/>
                    <a:pt x="680" y="619"/>
                    <a:pt x="178" y="53"/>
                  </a:cubicBezTo>
                  <a:cubicBezTo>
                    <a:pt x="149" y="34"/>
                    <a:pt x="49" y="0"/>
                    <a:pt x="16" y="0"/>
                  </a:cubicBezTo>
                  <a:close/>
                </a:path>
              </a:pathLst>
            </a:custGeom>
            <a:solidFill>
              <a:srgbClr val="FD8F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43"/>
            <p:cNvSpPr/>
            <p:nvPr/>
          </p:nvSpPr>
          <p:spPr>
            <a:xfrm>
              <a:off x="11206209" y="3868266"/>
              <a:ext cx="59407" cy="134334"/>
            </a:xfrm>
            <a:custGeom>
              <a:avLst/>
              <a:gdLst/>
              <a:ahLst/>
              <a:cxnLst/>
              <a:rect l="l" t="t" r="r" b="b"/>
              <a:pathLst>
                <a:path w="934" h="2112" extrusionOk="0">
                  <a:moveTo>
                    <a:pt x="20" y="1"/>
                  </a:moveTo>
                  <a:cubicBezTo>
                    <a:pt x="7" y="1"/>
                    <a:pt x="1" y="5"/>
                    <a:pt x="7" y="15"/>
                  </a:cubicBezTo>
                  <a:cubicBezTo>
                    <a:pt x="509" y="568"/>
                    <a:pt x="754" y="1276"/>
                    <a:pt x="599" y="2022"/>
                  </a:cubicBezTo>
                  <a:cubicBezTo>
                    <a:pt x="589" y="2063"/>
                    <a:pt x="707" y="2111"/>
                    <a:pt x="757" y="2111"/>
                  </a:cubicBezTo>
                  <a:cubicBezTo>
                    <a:pt x="771" y="2111"/>
                    <a:pt x="779" y="2108"/>
                    <a:pt x="779" y="2100"/>
                  </a:cubicBezTo>
                  <a:cubicBezTo>
                    <a:pt x="934" y="1353"/>
                    <a:pt x="689" y="620"/>
                    <a:pt x="175" y="53"/>
                  </a:cubicBezTo>
                  <a:cubicBezTo>
                    <a:pt x="155" y="34"/>
                    <a:pt x="58" y="1"/>
                    <a:pt x="2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43"/>
            <p:cNvSpPr/>
            <p:nvPr/>
          </p:nvSpPr>
          <p:spPr>
            <a:xfrm>
              <a:off x="11171544" y="3918895"/>
              <a:ext cx="59725" cy="134079"/>
            </a:xfrm>
            <a:custGeom>
              <a:avLst/>
              <a:gdLst/>
              <a:ahLst/>
              <a:cxnLst/>
              <a:rect l="l" t="t" r="r" b="b"/>
              <a:pathLst>
                <a:path w="939" h="2108" extrusionOk="0">
                  <a:moveTo>
                    <a:pt x="25" y="1"/>
                  </a:moveTo>
                  <a:cubicBezTo>
                    <a:pt x="8" y="1"/>
                    <a:pt x="1" y="5"/>
                    <a:pt x="12" y="17"/>
                  </a:cubicBezTo>
                  <a:cubicBezTo>
                    <a:pt x="501" y="570"/>
                    <a:pt x="758" y="1278"/>
                    <a:pt x="591" y="2024"/>
                  </a:cubicBezTo>
                  <a:cubicBezTo>
                    <a:pt x="580" y="2057"/>
                    <a:pt x="715" y="2107"/>
                    <a:pt x="766" y="2107"/>
                  </a:cubicBezTo>
                  <a:cubicBezTo>
                    <a:pt x="775" y="2107"/>
                    <a:pt x="782" y="2106"/>
                    <a:pt x="784" y="2101"/>
                  </a:cubicBezTo>
                  <a:cubicBezTo>
                    <a:pt x="938" y="1342"/>
                    <a:pt x="681" y="622"/>
                    <a:pt x="179" y="55"/>
                  </a:cubicBezTo>
                  <a:cubicBezTo>
                    <a:pt x="161" y="28"/>
                    <a:pt x="65" y="1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43"/>
            <p:cNvSpPr/>
            <p:nvPr/>
          </p:nvSpPr>
          <p:spPr>
            <a:xfrm>
              <a:off x="10346338" y="3255753"/>
              <a:ext cx="741698" cy="385446"/>
            </a:xfrm>
            <a:custGeom>
              <a:avLst/>
              <a:gdLst/>
              <a:ahLst/>
              <a:cxnLst/>
              <a:rect l="l" t="t" r="r" b="b"/>
              <a:pathLst>
                <a:path w="11661" h="6060" extrusionOk="0">
                  <a:moveTo>
                    <a:pt x="1942" y="116"/>
                  </a:moveTo>
                  <a:cubicBezTo>
                    <a:pt x="2139" y="116"/>
                    <a:pt x="2805" y="407"/>
                    <a:pt x="2961" y="443"/>
                  </a:cubicBezTo>
                  <a:cubicBezTo>
                    <a:pt x="5889" y="1296"/>
                    <a:pt x="8717" y="2427"/>
                    <a:pt x="11432" y="3822"/>
                  </a:cubicBezTo>
                  <a:lnTo>
                    <a:pt x="11432" y="3822"/>
                  </a:lnTo>
                  <a:lnTo>
                    <a:pt x="10425" y="5115"/>
                  </a:lnTo>
                  <a:cubicBezTo>
                    <a:pt x="10283" y="5295"/>
                    <a:pt x="10039" y="5758"/>
                    <a:pt x="9833" y="5861"/>
                  </a:cubicBezTo>
                  <a:cubicBezTo>
                    <a:pt x="9823" y="5866"/>
                    <a:pt x="9809" y="5869"/>
                    <a:pt x="9793" y="5869"/>
                  </a:cubicBezTo>
                  <a:cubicBezTo>
                    <a:pt x="9569" y="5869"/>
                    <a:pt x="8812" y="5389"/>
                    <a:pt x="8572" y="5256"/>
                  </a:cubicBezTo>
                  <a:cubicBezTo>
                    <a:pt x="7298" y="4651"/>
                    <a:pt x="6011" y="4111"/>
                    <a:pt x="4698" y="3609"/>
                  </a:cubicBezTo>
                  <a:cubicBezTo>
                    <a:pt x="3398" y="3133"/>
                    <a:pt x="1957" y="2489"/>
                    <a:pt x="580" y="2284"/>
                  </a:cubicBezTo>
                  <a:cubicBezTo>
                    <a:pt x="547" y="2279"/>
                    <a:pt x="516" y="2278"/>
                    <a:pt x="488" y="2278"/>
                  </a:cubicBezTo>
                  <a:cubicBezTo>
                    <a:pt x="439" y="2278"/>
                    <a:pt x="397" y="2282"/>
                    <a:pt x="364" y="2282"/>
                  </a:cubicBezTo>
                  <a:cubicBezTo>
                    <a:pt x="306" y="2282"/>
                    <a:pt x="277" y="2269"/>
                    <a:pt x="284" y="2193"/>
                  </a:cubicBezTo>
                  <a:cubicBezTo>
                    <a:pt x="284" y="2129"/>
                    <a:pt x="477" y="1949"/>
                    <a:pt x="515" y="1897"/>
                  </a:cubicBezTo>
                  <a:lnTo>
                    <a:pt x="1159" y="1074"/>
                  </a:lnTo>
                  <a:cubicBezTo>
                    <a:pt x="1326" y="855"/>
                    <a:pt x="1571" y="392"/>
                    <a:pt x="1802" y="250"/>
                  </a:cubicBezTo>
                  <a:cubicBezTo>
                    <a:pt x="1841" y="224"/>
                    <a:pt x="1867" y="134"/>
                    <a:pt x="1905" y="121"/>
                  </a:cubicBezTo>
                  <a:cubicBezTo>
                    <a:pt x="1914" y="118"/>
                    <a:pt x="1927" y="116"/>
                    <a:pt x="1942" y="116"/>
                  </a:cubicBezTo>
                  <a:close/>
                  <a:moveTo>
                    <a:pt x="1810" y="1"/>
                  </a:moveTo>
                  <a:cubicBezTo>
                    <a:pt x="1783" y="1"/>
                    <a:pt x="1757" y="13"/>
                    <a:pt x="1738" y="31"/>
                  </a:cubicBezTo>
                  <a:lnTo>
                    <a:pt x="39" y="2193"/>
                  </a:lnTo>
                  <a:cubicBezTo>
                    <a:pt x="1" y="2245"/>
                    <a:pt x="65" y="2296"/>
                    <a:pt x="117" y="2296"/>
                  </a:cubicBezTo>
                  <a:cubicBezTo>
                    <a:pt x="3475" y="3197"/>
                    <a:pt x="6731" y="4446"/>
                    <a:pt x="9820" y="6041"/>
                  </a:cubicBezTo>
                  <a:cubicBezTo>
                    <a:pt x="9837" y="6053"/>
                    <a:pt x="9857" y="6059"/>
                    <a:pt x="9877" y="6059"/>
                  </a:cubicBezTo>
                  <a:cubicBezTo>
                    <a:pt x="9902" y="6059"/>
                    <a:pt x="9927" y="6050"/>
                    <a:pt x="9949" y="6028"/>
                  </a:cubicBezTo>
                  <a:lnTo>
                    <a:pt x="11647" y="3866"/>
                  </a:lnTo>
                  <a:cubicBezTo>
                    <a:pt x="11661" y="3846"/>
                    <a:pt x="11659" y="3825"/>
                    <a:pt x="11647" y="3807"/>
                  </a:cubicBezTo>
                  <a:lnTo>
                    <a:pt x="11647" y="3807"/>
                  </a:lnTo>
                  <a:cubicBezTo>
                    <a:pt x="11639" y="3792"/>
                    <a:pt x="11623" y="3777"/>
                    <a:pt x="11596" y="3763"/>
                  </a:cubicBezTo>
                  <a:cubicBezTo>
                    <a:pt x="8494" y="2168"/>
                    <a:pt x="5226" y="907"/>
                    <a:pt x="1841" y="6"/>
                  </a:cubicBezTo>
                  <a:cubicBezTo>
                    <a:pt x="1831" y="2"/>
                    <a:pt x="1820" y="1"/>
                    <a:pt x="18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43"/>
            <p:cNvSpPr/>
            <p:nvPr/>
          </p:nvSpPr>
          <p:spPr>
            <a:xfrm>
              <a:off x="10069658" y="2341755"/>
              <a:ext cx="2163524" cy="1294998"/>
            </a:xfrm>
            <a:custGeom>
              <a:avLst/>
              <a:gdLst/>
              <a:ahLst/>
              <a:cxnLst/>
              <a:rect l="l" t="t" r="r" b="b"/>
              <a:pathLst>
                <a:path w="34015" h="20360" extrusionOk="0">
                  <a:moveTo>
                    <a:pt x="799" y="1"/>
                  </a:moveTo>
                  <a:lnTo>
                    <a:pt x="1" y="3553"/>
                  </a:lnTo>
                  <a:cubicBezTo>
                    <a:pt x="4891" y="10039"/>
                    <a:pt x="15418" y="20360"/>
                    <a:pt x="15418" y="20360"/>
                  </a:cubicBezTo>
                  <a:cubicBezTo>
                    <a:pt x="28223" y="14517"/>
                    <a:pt x="34014" y="13732"/>
                    <a:pt x="34014" y="13732"/>
                  </a:cubicBezTo>
                  <a:lnTo>
                    <a:pt x="32534" y="12162"/>
                  </a:lnTo>
                  <a:lnTo>
                    <a:pt x="28802" y="10734"/>
                  </a:lnTo>
                  <a:lnTo>
                    <a:pt x="79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43"/>
            <p:cNvSpPr/>
            <p:nvPr/>
          </p:nvSpPr>
          <p:spPr>
            <a:xfrm>
              <a:off x="11013487" y="2956494"/>
              <a:ext cx="1157484" cy="658185"/>
            </a:xfrm>
            <a:custGeom>
              <a:avLst/>
              <a:gdLst/>
              <a:ahLst/>
              <a:cxnLst/>
              <a:rect l="l" t="t" r="r" b="b"/>
              <a:pathLst>
                <a:path w="18198" h="10348" extrusionOk="0">
                  <a:moveTo>
                    <a:pt x="18197" y="1"/>
                  </a:moveTo>
                  <a:lnTo>
                    <a:pt x="18197" y="1"/>
                  </a:lnTo>
                  <a:cubicBezTo>
                    <a:pt x="8584" y="1776"/>
                    <a:pt x="0" y="6911"/>
                    <a:pt x="0" y="6911"/>
                  </a:cubicBezTo>
                  <a:lnTo>
                    <a:pt x="245" y="10347"/>
                  </a:lnTo>
                  <a:cubicBezTo>
                    <a:pt x="5663" y="7079"/>
                    <a:pt x="17824" y="3372"/>
                    <a:pt x="17824" y="3372"/>
                  </a:cubicBezTo>
                  <a:cubicBezTo>
                    <a:pt x="17631" y="2240"/>
                    <a:pt x="17760" y="1069"/>
                    <a:pt x="1819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43"/>
            <p:cNvSpPr/>
            <p:nvPr/>
          </p:nvSpPr>
          <p:spPr>
            <a:xfrm>
              <a:off x="10121241" y="1865357"/>
              <a:ext cx="2125043" cy="1528301"/>
            </a:xfrm>
            <a:custGeom>
              <a:avLst/>
              <a:gdLst/>
              <a:ahLst/>
              <a:cxnLst/>
              <a:rect l="l" t="t" r="r" b="b"/>
              <a:pathLst>
                <a:path w="33410" h="24028" extrusionOk="0">
                  <a:moveTo>
                    <a:pt x="18442" y="1"/>
                  </a:moveTo>
                  <a:cubicBezTo>
                    <a:pt x="12124" y="2073"/>
                    <a:pt x="5959" y="4569"/>
                    <a:pt x="1" y="7491"/>
                  </a:cubicBezTo>
                  <a:cubicBezTo>
                    <a:pt x="5020" y="12960"/>
                    <a:pt x="10103" y="18558"/>
                    <a:pt x="15122" y="24028"/>
                  </a:cubicBezTo>
                  <a:cubicBezTo>
                    <a:pt x="20386" y="20836"/>
                    <a:pt x="26782" y="18301"/>
                    <a:pt x="33409" y="16898"/>
                  </a:cubicBezTo>
                  <a:cubicBezTo>
                    <a:pt x="28506" y="11313"/>
                    <a:pt x="22895" y="5766"/>
                    <a:pt x="1844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43"/>
            <p:cNvSpPr/>
            <p:nvPr/>
          </p:nvSpPr>
          <p:spPr>
            <a:xfrm>
              <a:off x="11337552" y="3120784"/>
              <a:ext cx="640948" cy="233621"/>
            </a:xfrm>
            <a:custGeom>
              <a:avLst/>
              <a:gdLst/>
              <a:ahLst/>
              <a:cxnLst/>
              <a:rect l="l" t="t" r="r" b="b"/>
              <a:pathLst>
                <a:path w="10077" h="3673" extrusionOk="0">
                  <a:moveTo>
                    <a:pt x="9713" y="1"/>
                  </a:moveTo>
                  <a:cubicBezTo>
                    <a:pt x="9702" y="1"/>
                    <a:pt x="9690" y="2"/>
                    <a:pt x="9679" y="4"/>
                  </a:cubicBezTo>
                  <a:cubicBezTo>
                    <a:pt x="6385" y="725"/>
                    <a:pt x="3193" y="1845"/>
                    <a:pt x="182" y="3363"/>
                  </a:cubicBezTo>
                  <a:cubicBezTo>
                    <a:pt x="1" y="3453"/>
                    <a:pt x="187" y="3673"/>
                    <a:pt x="348" y="3673"/>
                  </a:cubicBezTo>
                  <a:cubicBezTo>
                    <a:pt x="371" y="3673"/>
                    <a:pt x="393" y="3669"/>
                    <a:pt x="413" y="3659"/>
                  </a:cubicBezTo>
                  <a:cubicBezTo>
                    <a:pt x="3399" y="2153"/>
                    <a:pt x="6578" y="1034"/>
                    <a:pt x="9846" y="326"/>
                  </a:cubicBezTo>
                  <a:cubicBezTo>
                    <a:pt x="10077" y="278"/>
                    <a:pt x="9896" y="1"/>
                    <a:pt x="971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43"/>
            <p:cNvSpPr/>
            <p:nvPr/>
          </p:nvSpPr>
          <p:spPr>
            <a:xfrm>
              <a:off x="11551327" y="3066021"/>
              <a:ext cx="514628" cy="148963"/>
            </a:xfrm>
            <a:custGeom>
              <a:avLst/>
              <a:gdLst/>
              <a:ahLst/>
              <a:cxnLst/>
              <a:rect l="l" t="t" r="r" b="b"/>
              <a:pathLst>
                <a:path w="8091" h="2342" extrusionOk="0">
                  <a:moveTo>
                    <a:pt x="7712" y="1"/>
                  </a:moveTo>
                  <a:cubicBezTo>
                    <a:pt x="7702" y="1"/>
                    <a:pt x="7692" y="1"/>
                    <a:pt x="7682" y="3"/>
                  </a:cubicBezTo>
                  <a:cubicBezTo>
                    <a:pt x="5108" y="441"/>
                    <a:pt x="2599" y="1148"/>
                    <a:pt x="179" y="2139"/>
                  </a:cubicBezTo>
                  <a:cubicBezTo>
                    <a:pt x="0" y="2207"/>
                    <a:pt x="231" y="2342"/>
                    <a:pt x="378" y="2342"/>
                  </a:cubicBezTo>
                  <a:cubicBezTo>
                    <a:pt x="400" y="2342"/>
                    <a:pt x="420" y="2339"/>
                    <a:pt x="437" y="2332"/>
                  </a:cubicBezTo>
                  <a:cubicBezTo>
                    <a:pt x="2831" y="1354"/>
                    <a:pt x="5314" y="646"/>
                    <a:pt x="7850" y="209"/>
                  </a:cubicBezTo>
                  <a:cubicBezTo>
                    <a:pt x="8091" y="173"/>
                    <a:pt x="7868" y="1"/>
                    <a:pt x="771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43"/>
            <p:cNvSpPr/>
            <p:nvPr/>
          </p:nvSpPr>
          <p:spPr>
            <a:xfrm>
              <a:off x="10049241" y="2341755"/>
              <a:ext cx="1033899" cy="1294998"/>
            </a:xfrm>
            <a:custGeom>
              <a:avLst/>
              <a:gdLst/>
              <a:ahLst/>
              <a:cxnLst/>
              <a:rect l="l" t="t" r="r" b="b"/>
              <a:pathLst>
                <a:path w="16255" h="20360" extrusionOk="0">
                  <a:moveTo>
                    <a:pt x="1133" y="1"/>
                  </a:moveTo>
                  <a:lnTo>
                    <a:pt x="1120" y="14"/>
                  </a:lnTo>
                  <a:cubicBezTo>
                    <a:pt x="309" y="1030"/>
                    <a:pt x="0" y="2266"/>
                    <a:pt x="283" y="3385"/>
                  </a:cubicBezTo>
                  <a:lnTo>
                    <a:pt x="322" y="3553"/>
                  </a:lnTo>
                  <a:cubicBezTo>
                    <a:pt x="2625" y="7426"/>
                    <a:pt x="15752" y="20360"/>
                    <a:pt x="15752" y="20360"/>
                  </a:cubicBezTo>
                  <a:cubicBezTo>
                    <a:pt x="15469" y="19716"/>
                    <a:pt x="15353" y="19009"/>
                    <a:pt x="15430" y="18314"/>
                  </a:cubicBezTo>
                  <a:cubicBezTo>
                    <a:pt x="15533" y="17323"/>
                    <a:pt x="16254" y="16538"/>
                    <a:pt x="16254" y="16538"/>
                  </a:cubicBezTo>
                  <a:lnTo>
                    <a:pt x="113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736;p43"/>
            <p:cNvSpPr/>
            <p:nvPr/>
          </p:nvSpPr>
          <p:spPr>
            <a:xfrm>
              <a:off x="11161622" y="3333860"/>
              <a:ext cx="144956" cy="150680"/>
            </a:xfrm>
            <a:custGeom>
              <a:avLst/>
              <a:gdLst/>
              <a:ahLst/>
              <a:cxnLst/>
              <a:rect l="l" t="t" r="r" b="b"/>
              <a:pathLst>
                <a:path w="2279" h="2369" extrusionOk="0">
                  <a:moveTo>
                    <a:pt x="1699" y="0"/>
                  </a:moveTo>
                  <a:lnTo>
                    <a:pt x="1" y="914"/>
                  </a:lnTo>
                  <a:lnTo>
                    <a:pt x="387" y="2368"/>
                  </a:lnTo>
                  <a:lnTo>
                    <a:pt x="2278" y="1454"/>
                  </a:lnTo>
                  <a:lnTo>
                    <a:pt x="169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737;p43"/>
            <p:cNvSpPr/>
            <p:nvPr/>
          </p:nvSpPr>
          <p:spPr>
            <a:xfrm>
              <a:off x="10094209" y="2432901"/>
              <a:ext cx="57245" cy="136178"/>
            </a:xfrm>
            <a:custGeom>
              <a:avLst/>
              <a:gdLst/>
              <a:ahLst/>
              <a:cxnLst/>
              <a:rect l="l" t="t" r="r" b="b"/>
              <a:pathLst>
                <a:path w="900" h="2141" extrusionOk="0">
                  <a:moveTo>
                    <a:pt x="722" y="0"/>
                  </a:moveTo>
                  <a:cubicBezTo>
                    <a:pt x="711" y="0"/>
                    <a:pt x="702" y="3"/>
                    <a:pt x="696" y="9"/>
                  </a:cubicBezTo>
                  <a:cubicBezTo>
                    <a:pt x="220" y="601"/>
                    <a:pt x="1" y="1322"/>
                    <a:pt x="207" y="2068"/>
                  </a:cubicBezTo>
                  <a:cubicBezTo>
                    <a:pt x="217" y="2108"/>
                    <a:pt x="329" y="2141"/>
                    <a:pt x="371" y="2141"/>
                  </a:cubicBezTo>
                  <a:cubicBezTo>
                    <a:pt x="383" y="2141"/>
                    <a:pt x="390" y="2138"/>
                    <a:pt x="387" y="2132"/>
                  </a:cubicBezTo>
                  <a:cubicBezTo>
                    <a:pt x="181" y="1399"/>
                    <a:pt x="413" y="665"/>
                    <a:pt x="889" y="86"/>
                  </a:cubicBezTo>
                  <a:cubicBezTo>
                    <a:pt x="900" y="75"/>
                    <a:pt x="782" y="0"/>
                    <a:pt x="72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43"/>
            <p:cNvSpPr/>
            <p:nvPr/>
          </p:nvSpPr>
          <p:spPr>
            <a:xfrm>
              <a:off x="10131100" y="2481940"/>
              <a:ext cx="57181" cy="136242"/>
            </a:xfrm>
            <a:custGeom>
              <a:avLst/>
              <a:gdLst/>
              <a:ahLst/>
              <a:cxnLst/>
              <a:rect l="l" t="t" r="r" b="b"/>
              <a:pathLst>
                <a:path w="899" h="2142" extrusionOk="0">
                  <a:moveTo>
                    <a:pt x="725" y="1"/>
                  </a:moveTo>
                  <a:cubicBezTo>
                    <a:pt x="712" y="1"/>
                    <a:pt x="702" y="4"/>
                    <a:pt x="695" y="10"/>
                  </a:cubicBezTo>
                  <a:cubicBezTo>
                    <a:pt x="219" y="589"/>
                    <a:pt x="0" y="1323"/>
                    <a:pt x="206" y="2069"/>
                  </a:cubicBezTo>
                  <a:cubicBezTo>
                    <a:pt x="216" y="2109"/>
                    <a:pt x="328" y="2142"/>
                    <a:pt x="371" y="2142"/>
                  </a:cubicBezTo>
                  <a:cubicBezTo>
                    <a:pt x="383" y="2142"/>
                    <a:pt x="389" y="2139"/>
                    <a:pt x="386" y="2134"/>
                  </a:cubicBezTo>
                  <a:cubicBezTo>
                    <a:pt x="180" y="1387"/>
                    <a:pt x="412" y="667"/>
                    <a:pt x="888" y="87"/>
                  </a:cubicBezTo>
                  <a:cubicBezTo>
                    <a:pt x="899" y="66"/>
                    <a:pt x="786" y="1"/>
                    <a:pt x="7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43"/>
            <p:cNvSpPr/>
            <p:nvPr/>
          </p:nvSpPr>
          <p:spPr>
            <a:xfrm>
              <a:off x="10926730" y="3338185"/>
              <a:ext cx="57181" cy="136242"/>
            </a:xfrm>
            <a:custGeom>
              <a:avLst/>
              <a:gdLst/>
              <a:ahLst/>
              <a:cxnLst/>
              <a:rect l="l" t="t" r="r" b="b"/>
              <a:pathLst>
                <a:path w="899" h="2142" extrusionOk="0">
                  <a:moveTo>
                    <a:pt x="721" y="1"/>
                  </a:moveTo>
                  <a:cubicBezTo>
                    <a:pt x="710" y="1"/>
                    <a:pt x="701" y="3"/>
                    <a:pt x="695" y="9"/>
                  </a:cubicBezTo>
                  <a:cubicBezTo>
                    <a:pt x="219" y="601"/>
                    <a:pt x="0" y="1322"/>
                    <a:pt x="193" y="2069"/>
                  </a:cubicBezTo>
                  <a:cubicBezTo>
                    <a:pt x="203" y="2109"/>
                    <a:pt x="315" y="2141"/>
                    <a:pt x="364" y="2141"/>
                  </a:cubicBezTo>
                  <a:cubicBezTo>
                    <a:pt x="377" y="2141"/>
                    <a:pt x="386" y="2139"/>
                    <a:pt x="386" y="2133"/>
                  </a:cubicBezTo>
                  <a:cubicBezTo>
                    <a:pt x="180" y="1386"/>
                    <a:pt x="412" y="666"/>
                    <a:pt x="888" y="87"/>
                  </a:cubicBezTo>
                  <a:cubicBezTo>
                    <a:pt x="899" y="76"/>
                    <a:pt x="781" y="1"/>
                    <a:pt x="72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43"/>
            <p:cNvSpPr/>
            <p:nvPr/>
          </p:nvSpPr>
          <p:spPr>
            <a:xfrm>
              <a:off x="10963557" y="3387288"/>
              <a:ext cx="57181" cy="135733"/>
            </a:xfrm>
            <a:custGeom>
              <a:avLst/>
              <a:gdLst/>
              <a:ahLst/>
              <a:cxnLst/>
              <a:rect l="l" t="t" r="r" b="b"/>
              <a:pathLst>
                <a:path w="899" h="2134" extrusionOk="0">
                  <a:moveTo>
                    <a:pt x="725" y="0"/>
                  </a:moveTo>
                  <a:cubicBezTo>
                    <a:pt x="712" y="0"/>
                    <a:pt x="702" y="3"/>
                    <a:pt x="695" y="10"/>
                  </a:cubicBezTo>
                  <a:cubicBezTo>
                    <a:pt x="219" y="589"/>
                    <a:pt x="0" y="1322"/>
                    <a:pt x="206" y="2069"/>
                  </a:cubicBezTo>
                  <a:cubicBezTo>
                    <a:pt x="216" y="2098"/>
                    <a:pt x="319" y="2134"/>
                    <a:pt x="365" y="2134"/>
                  </a:cubicBezTo>
                  <a:cubicBezTo>
                    <a:pt x="381" y="2134"/>
                    <a:pt x="389" y="2130"/>
                    <a:pt x="386" y="2120"/>
                  </a:cubicBezTo>
                  <a:cubicBezTo>
                    <a:pt x="180" y="1387"/>
                    <a:pt x="412" y="666"/>
                    <a:pt x="888" y="87"/>
                  </a:cubicBezTo>
                  <a:cubicBezTo>
                    <a:pt x="899" y="66"/>
                    <a:pt x="786" y="0"/>
                    <a:pt x="72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43"/>
            <p:cNvSpPr/>
            <p:nvPr/>
          </p:nvSpPr>
          <p:spPr>
            <a:xfrm>
              <a:off x="10429914" y="2059796"/>
              <a:ext cx="847155" cy="359877"/>
            </a:xfrm>
            <a:custGeom>
              <a:avLst/>
              <a:gdLst/>
              <a:ahLst/>
              <a:cxnLst/>
              <a:rect l="l" t="t" r="r" b="b"/>
              <a:pathLst>
                <a:path w="13319" h="5658" extrusionOk="0">
                  <a:moveTo>
                    <a:pt x="12689" y="0"/>
                  </a:moveTo>
                  <a:cubicBezTo>
                    <a:pt x="12675" y="0"/>
                    <a:pt x="12662" y="2"/>
                    <a:pt x="12650" y="7"/>
                  </a:cubicBezTo>
                  <a:cubicBezTo>
                    <a:pt x="8364" y="1358"/>
                    <a:pt x="4195" y="3044"/>
                    <a:pt x="154" y="5026"/>
                  </a:cubicBezTo>
                  <a:cubicBezTo>
                    <a:pt x="0" y="5108"/>
                    <a:pt x="367" y="5657"/>
                    <a:pt x="617" y="5657"/>
                  </a:cubicBezTo>
                  <a:cubicBezTo>
                    <a:pt x="640" y="5657"/>
                    <a:pt x="661" y="5653"/>
                    <a:pt x="681" y="5643"/>
                  </a:cubicBezTo>
                  <a:cubicBezTo>
                    <a:pt x="4684" y="3674"/>
                    <a:pt x="8828" y="2001"/>
                    <a:pt x="13087" y="650"/>
                  </a:cubicBezTo>
                  <a:cubicBezTo>
                    <a:pt x="13318" y="577"/>
                    <a:pt x="12919" y="0"/>
                    <a:pt x="126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43"/>
            <p:cNvSpPr/>
            <p:nvPr/>
          </p:nvSpPr>
          <p:spPr>
            <a:xfrm>
              <a:off x="10594205" y="2291062"/>
              <a:ext cx="815162" cy="342195"/>
            </a:xfrm>
            <a:custGeom>
              <a:avLst/>
              <a:gdLst/>
              <a:ahLst/>
              <a:cxnLst/>
              <a:rect l="l" t="t" r="r" b="b"/>
              <a:pathLst>
                <a:path w="12816" h="5380" extrusionOk="0">
                  <a:moveTo>
                    <a:pt x="12022" y="1"/>
                  </a:moveTo>
                  <a:cubicBezTo>
                    <a:pt x="11989" y="1"/>
                    <a:pt x="11959" y="5"/>
                    <a:pt x="11933" y="13"/>
                  </a:cubicBezTo>
                  <a:cubicBezTo>
                    <a:pt x="7905" y="1312"/>
                    <a:pt x="3993" y="2985"/>
                    <a:pt x="260" y="5006"/>
                  </a:cubicBezTo>
                  <a:cubicBezTo>
                    <a:pt x="0" y="5147"/>
                    <a:pt x="472" y="5380"/>
                    <a:pt x="757" y="5380"/>
                  </a:cubicBezTo>
                  <a:cubicBezTo>
                    <a:pt x="810" y="5380"/>
                    <a:pt x="857" y="5372"/>
                    <a:pt x="891" y="5353"/>
                  </a:cubicBezTo>
                  <a:cubicBezTo>
                    <a:pt x="4585" y="3346"/>
                    <a:pt x="8445" y="1699"/>
                    <a:pt x="12435" y="399"/>
                  </a:cubicBezTo>
                  <a:cubicBezTo>
                    <a:pt x="12815" y="272"/>
                    <a:pt x="12308" y="1"/>
                    <a:pt x="1202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81" name="Google Shape;781;p43"/>
          <p:cNvSpPr/>
          <p:nvPr/>
        </p:nvSpPr>
        <p:spPr>
          <a:xfrm>
            <a:off x="7468538" y="4770621"/>
            <a:ext cx="192795" cy="245160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Pentagon 6">
            <a:extLst>
              <a:ext uri="{FF2B5EF4-FFF2-40B4-BE49-F238E27FC236}">
                <a16:creationId xmlns:a16="http://schemas.microsoft.com/office/drawing/2014/main" id="{B49ADC2B-3C89-A355-3EC7-8AB8F5F8AA35}"/>
              </a:ext>
            </a:extLst>
          </p:cNvPr>
          <p:cNvSpPr/>
          <p:nvPr/>
        </p:nvSpPr>
        <p:spPr>
          <a:xfrm>
            <a:off x="3537163" y="414073"/>
            <a:ext cx="2069674" cy="772029"/>
          </a:xfrm>
          <a:prstGeom prst="wave">
            <a:avLst/>
          </a:prstGeom>
          <a:solidFill>
            <a:srgbClr val="DFF3C9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NHẬN XÉT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F67E65A2-9580-4072-016C-4BB4535E8F30}"/>
                  </a:ext>
                </a:extLst>
              </p:cNvPr>
              <p:cNvSpPr/>
              <p:nvPr/>
            </p:nvSpPr>
            <p:spPr>
              <a:xfrm>
                <a:off x="503779" y="1290261"/>
                <a:ext cx="7714391" cy="95866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Trong </a:t>
                </a:r>
                <a:r>
                  <a:rPr kumimoji="0" lang="en-US" sz="2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mỗi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trường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hợp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trên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, </a:t>
                </a:r>
                <a:r>
                  <a:rPr kumimoji="0" lang="en-US" sz="2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giá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trị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của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biểu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thức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20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  <a:sym typeface="Arial"/>
                      </a:rPr>
                      <m:t>𝑃</m:t>
                    </m:r>
                  </m:oMath>
                </a14:m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luôn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bằng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giá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trị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của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biểu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thức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20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  <a:sym typeface="Arial"/>
                      </a:rPr>
                      <m:t>𝑄</m:t>
                    </m:r>
                  </m:oMath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Calibri" panose="020F050202020403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F67E65A2-9580-4072-016C-4BB4535E8F3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3779" y="1290261"/>
                <a:ext cx="7714391" cy="958660"/>
              </a:xfrm>
              <a:prstGeom prst="rect">
                <a:avLst/>
              </a:prstGeom>
              <a:blipFill>
                <a:blip r:embed="rId3"/>
                <a:stretch>
                  <a:fillRect l="-870" r="-791" b="-108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Pentagon 6">
            <a:extLst>
              <a:ext uri="{FF2B5EF4-FFF2-40B4-BE49-F238E27FC236}">
                <a16:creationId xmlns:a16="http://schemas.microsoft.com/office/drawing/2014/main" id="{F7FDEA37-5B7B-3DB7-7843-39C6974E08CB}"/>
              </a:ext>
            </a:extLst>
          </p:cNvPr>
          <p:cNvSpPr/>
          <p:nvPr/>
        </p:nvSpPr>
        <p:spPr>
          <a:xfrm>
            <a:off x="-5084" y="2466349"/>
            <a:ext cx="1703070" cy="406603"/>
          </a:xfrm>
          <a:prstGeom prst="homePlate">
            <a:avLst/>
          </a:prstGeom>
          <a:solidFill>
            <a:srgbClr val="DDF6FF"/>
          </a:solidFill>
          <a:ln w="25400" cap="flat" cmpd="sng" algn="ctr">
            <a:solidFill>
              <a:srgbClr val="0070C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KẾT LUẬN</a:t>
            </a:r>
            <a:endParaRPr kumimoji="0" lang="en-US" sz="2000" b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99309627-4122-B7DE-3156-DC2ADA94B978}"/>
              </a:ext>
            </a:extLst>
          </p:cNvPr>
          <p:cNvSpPr/>
          <p:nvPr/>
        </p:nvSpPr>
        <p:spPr>
          <a:xfrm>
            <a:off x="427542" y="3156501"/>
            <a:ext cx="8288915" cy="1051374"/>
          </a:xfrm>
          <a:prstGeom prst="roundRect">
            <a:avLst>
              <a:gd name="adj" fmla="val 15617"/>
            </a:avLst>
          </a:prstGeom>
          <a:solidFill>
            <a:schemeClr val="tx2"/>
          </a:solidFill>
          <a:ln>
            <a:solidFill>
              <a:srgbClr val="FF0000"/>
            </a:solidFill>
            <a:prstDash val="dash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600"/>
              </a:spcAft>
            </a:pPr>
            <a:r>
              <a:rPr lang="nl-NL" sz="2000" kern="10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Nếu</a:t>
            </a:r>
            <a:r>
              <a:rPr lang="nl-NL" sz="2000" kern="1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hai </a:t>
            </a:r>
            <a:r>
              <a:rPr lang="nl-NL" sz="2000" kern="10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biểu</a:t>
            </a:r>
            <a:r>
              <a:rPr lang="nl-NL" sz="2000" kern="1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000" kern="10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nl-NL" sz="2000" kern="1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P </a:t>
            </a:r>
            <a:r>
              <a:rPr lang="nl-NL" sz="2000" kern="10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nl-NL" sz="2000" kern="1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Q </a:t>
            </a:r>
            <a:r>
              <a:rPr lang="nl-NL" sz="2000" kern="10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nhận</a:t>
            </a:r>
            <a:r>
              <a:rPr lang="nl-NL" sz="2000" kern="1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000" kern="10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giá</a:t>
            </a:r>
            <a:r>
              <a:rPr lang="nl-NL" sz="2000" kern="1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000" kern="10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trị</a:t>
            </a:r>
            <a:r>
              <a:rPr lang="nl-NL" sz="2000" kern="1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000" kern="10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nl-NL" sz="2000" kern="1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000" kern="10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nhau</a:t>
            </a:r>
            <a:r>
              <a:rPr lang="nl-NL" sz="2000" kern="1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000" kern="10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nl-NL" sz="2000" kern="1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000" kern="10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mọi</a:t>
            </a:r>
            <a:r>
              <a:rPr lang="nl-NL" sz="2000" kern="1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000" kern="10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giá</a:t>
            </a:r>
            <a:r>
              <a:rPr lang="nl-NL" sz="2000" kern="1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000" kern="10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trị</a:t>
            </a:r>
            <a:r>
              <a:rPr lang="nl-NL" sz="2000" kern="1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000" kern="10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nl-NL" sz="2000" kern="1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000" kern="10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biến</a:t>
            </a:r>
            <a:r>
              <a:rPr lang="nl-NL" sz="2000" kern="1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000" kern="10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thì</a:t>
            </a:r>
            <a:r>
              <a:rPr lang="nl-NL" sz="2000" kern="1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ta </a:t>
            </a:r>
            <a:r>
              <a:rPr lang="nl-NL" sz="2000" kern="10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nói</a:t>
            </a:r>
            <a:r>
              <a:rPr lang="nl-NL" sz="2000" kern="1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P = Q </a:t>
            </a:r>
            <a:r>
              <a:rPr lang="nl-NL" sz="2000" kern="10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nl-NL" sz="2000" kern="1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000" kern="10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nl-NL" sz="2000" kern="1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000" kern="10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đồng</a:t>
            </a:r>
            <a:r>
              <a:rPr lang="nl-NL" sz="2000" kern="1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000" kern="10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nhất</a:t>
            </a:r>
            <a:r>
              <a:rPr lang="nl-NL" sz="2000" kern="1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000" kern="10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nl-NL" sz="2000" kern="1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000" kern="10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hay</a:t>
            </a:r>
            <a:r>
              <a:rPr lang="nl-NL" sz="2000" kern="1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000" kern="10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nl-NL" sz="2000" kern="1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000" kern="10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hằng</a:t>
            </a:r>
            <a:r>
              <a:rPr lang="nl-NL" sz="2000" kern="1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000" kern="10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đẳng</a:t>
            </a:r>
            <a:r>
              <a:rPr lang="nl-NL" sz="2000" kern="1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000" kern="10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endParaRPr lang="en-US" sz="2000" kern="1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EAD61EB-9220-1439-DAED-5A63827550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7466632" y="3673043"/>
            <a:ext cx="2280383" cy="128271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11" grpId="0" animBg="1"/>
      <p:bldP spid="12" grpId="0" animBg="1"/>
    </p:bldLst>
  </p:timing>
</p:sld>
</file>

<file path=ppt/theme/theme1.xml><?xml version="1.0" encoding="utf-8"?>
<a:theme xmlns:a="http://schemas.openxmlformats.org/drawingml/2006/main" name="Language Arts Subject for Middle School: Textual Genres by Slidesgo">
  <a:themeElements>
    <a:clrScheme name="Simple Light">
      <a:dk1>
        <a:srgbClr val="312F61"/>
      </a:dk1>
      <a:lt1>
        <a:srgbClr val="242424"/>
      </a:lt1>
      <a:dk2>
        <a:srgbClr val="FFE7E3"/>
      </a:dk2>
      <a:lt2>
        <a:srgbClr val="FFFFFF"/>
      </a:lt2>
      <a:accent1>
        <a:srgbClr val="FE8F86"/>
      </a:accent1>
      <a:accent2>
        <a:srgbClr val="FF564B"/>
      </a:accent2>
      <a:accent3>
        <a:srgbClr val="FBBC3F"/>
      </a:accent3>
      <a:accent4>
        <a:srgbClr val="EFA329"/>
      </a:accent4>
      <a:accent5>
        <a:srgbClr val="8DCED4"/>
      </a:accent5>
      <a:accent6>
        <a:srgbClr val="4DB3B5"/>
      </a:accent6>
      <a:hlink>
        <a:srgbClr val="19191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3154</TotalTime>
  <Words>2278</Words>
  <Application>Microsoft Office PowerPoint</Application>
  <PresentationFormat>On-screen Show (16:9)</PresentationFormat>
  <Paragraphs>490</Paragraphs>
  <Slides>72</Slides>
  <Notes>67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72</vt:i4>
      </vt:variant>
    </vt:vector>
  </HeadingPairs>
  <TitlesOfParts>
    <vt:vector size="89" baseType="lpstr">
      <vt:lpstr>Kavoon</vt:lpstr>
      <vt:lpstr>DM Sans</vt:lpstr>
      <vt:lpstr>Bebas Neue</vt:lpstr>
      <vt:lpstr>DM Serif Display</vt:lpstr>
      <vt:lpstr>PT Sans</vt:lpstr>
      <vt:lpstr>Anaheim</vt:lpstr>
      <vt:lpstr>Calibri</vt:lpstr>
      <vt:lpstr>Figtree Medium</vt:lpstr>
      <vt:lpstr>Arial</vt:lpstr>
      <vt:lpstr>Kumbh Sans SemiBold</vt:lpstr>
      <vt:lpstr>Kumbh Sans</vt:lpstr>
      <vt:lpstr>Cambria Math</vt:lpstr>
      <vt:lpstr>Times New Roman</vt:lpstr>
      <vt:lpstr>Figtree</vt:lpstr>
      <vt:lpstr>Language Arts Subject for Middle School: Textual Genres by Slidesgo</vt:lpstr>
      <vt:lpstr>1_Office Theme</vt:lpstr>
      <vt:lpstr>2_Office Theme</vt:lpstr>
      <vt:lpstr>CHÀO MỪNG CÁC EM ĐẾN VỚI BÀI GIẢNG HÔM NAY</vt:lpstr>
      <vt:lpstr>PowerPoint Presentation</vt:lpstr>
      <vt:lpstr>BÀI 3: HẰNG ĐẲNG THỨC ĐÁNG NHỚ</vt:lpstr>
      <vt:lpstr>NỘI DUNG BÀI HỌC</vt:lpstr>
      <vt:lpstr>HẰNG ĐẲNG THỨC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HẰNG ĐẲNG THỨC ĐÁNG NHỚ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LUYỆN TẬP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VẬN DỤNG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Language Arts Subject for Middle School: Textual Genres</dc:title>
  <dc:creator>tuyết nguyễn thị ánh</dc:creator>
  <cp:lastModifiedBy>Admin</cp:lastModifiedBy>
  <cp:revision>15</cp:revision>
  <dcterms:modified xsi:type="dcterms:W3CDTF">2023-09-13T04:06:47Z</dcterms:modified>
</cp:coreProperties>
</file>