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1"/>
  </p:notesMasterIdLst>
  <p:sldIdLst>
    <p:sldId id="259" r:id="rId4"/>
    <p:sldId id="298" r:id="rId5"/>
    <p:sldId id="325" r:id="rId6"/>
    <p:sldId id="326" r:id="rId7"/>
    <p:sldId id="327" r:id="rId8"/>
    <p:sldId id="328" r:id="rId9"/>
    <p:sldId id="39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35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A0D2B0-2CE6-4BEE-AF27-F04A7F459637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E16006-6A1C-4589-9020-737FB5328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493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74B53-9392-1139-AD25-D1DB3AFA2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D834B0D-A89E-2FB0-04BA-3B5D7E0C83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2C02673-95EF-0795-5F80-C2B231B05B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B2E637A-E36D-7863-24AA-FE9662D87B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052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144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31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94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25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760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6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9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3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15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98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81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64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3870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596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31" indent="0">
              <a:buNone/>
              <a:defRPr sz="1333" b="1"/>
            </a:lvl2pPr>
            <a:lvl3pPr marL="609660" indent="0">
              <a:buNone/>
              <a:defRPr sz="1200" b="1"/>
            </a:lvl3pPr>
            <a:lvl4pPr marL="914492" indent="0">
              <a:buNone/>
              <a:defRPr sz="1067" b="1"/>
            </a:lvl4pPr>
            <a:lvl5pPr marL="1219322" indent="0">
              <a:buNone/>
              <a:defRPr sz="1067" b="1"/>
            </a:lvl5pPr>
            <a:lvl6pPr marL="1524152" indent="0">
              <a:buNone/>
              <a:defRPr sz="1067" b="1"/>
            </a:lvl6pPr>
            <a:lvl7pPr marL="1828983" indent="0">
              <a:buNone/>
              <a:defRPr sz="1067" b="1"/>
            </a:lvl7pPr>
            <a:lvl8pPr marL="2133814" indent="0">
              <a:buNone/>
              <a:defRPr sz="1067" b="1"/>
            </a:lvl8pPr>
            <a:lvl9pPr marL="2438644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31" indent="0">
              <a:buNone/>
              <a:defRPr sz="1333" b="1"/>
            </a:lvl2pPr>
            <a:lvl3pPr marL="609660" indent="0">
              <a:buNone/>
              <a:defRPr sz="1200" b="1"/>
            </a:lvl3pPr>
            <a:lvl4pPr marL="914492" indent="0">
              <a:buNone/>
              <a:defRPr sz="1067" b="1"/>
            </a:lvl4pPr>
            <a:lvl5pPr marL="1219322" indent="0">
              <a:buNone/>
              <a:defRPr sz="1067" b="1"/>
            </a:lvl5pPr>
            <a:lvl6pPr marL="1524152" indent="0">
              <a:buNone/>
              <a:defRPr sz="1067" b="1"/>
            </a:lvl6pPr>
            <a:lvl7pPr marL="1828983" indent="0">
              <a:buNone/>
              <a:defRPr sz="1067" b="1"/>
            </a:lvl7pPr>
            <a:lvl8pPr marL="2133814" indent="0">
              <a:buNone/>
              <a:defRPr sz="1067" b="1"/>
            </a:lvl8pPr>
            <a:lvl9pPr marL="2438644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9243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380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38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5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5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31" indent="0">
              <a:buNone/>
              <a:defRPr sz="800"/>
            </a:lvl2pPr>
            <a:lvl3pPr marL="609660" indent="0">
              <a:buNone/>
              <a:defRPr sz="667"/>
            </a:lvl3pPr>
            <a:lvl4pPr marL="914492" indent="0">
              <a:buNone/>
              <a:defRPr sz="600"/>
            </a:lvl4pPr>
            <a:lvl5pPr marL="1219322" indent="0">
              <a:buNone/>
              <a:defRPr sz="600"/>
            </a:lvl5pPr>
            <a:lvl6pPr marL="1524152" indent="0">
              <a:buNone/>
              <a:defRPr sz="600"/>
            </a:lvl6pPr>
            <a:lvl7pPr marL="1828983" indent="0">
              <a:buNone/>
              <a:defRPr sz="600"/>
            </a:lvl7pPr>
            <a:lvl8pPr marL="2133814" indent="0">
              <a:buNone/>
              <a:defRPr sz="600"/>
            </a:lvl8pPr>
            <a:lvl9pPr marL="243864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978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44742" y="6444477"/>
            <a:ext cx="12102518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不得将觅知网的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lang="zh-CN" altLang="en-US" sz="1200" dirty="0">
              <a:solidFill>
                <a:srgbClr val="DEEB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39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31" indent="0">
              <a:buNone/>
              <a:defRPr sz="1867"/>
            </a:lvl2pPr>
            <a:lvl3pPr marL="609660" indent="0">
              <a:buNone/>
              <a:defRPr sz="1600"/>
            </a:lvl3pPr>
            <a:lvl4pPr marL="914492" indent="0">
              <a:buNone/>
              <a:defRPr sz="1333"/>
            </a:lvl4pPr>
            <a:lvl5pPr marL="1219322" indent="0">
              <a:buNone/>
              <a:defRPr sz="1333"/>
            </a:lvl5pPr>
            <a:lvl6pPr marL="1524152" indent="0">
              <a:buNone/>
              <a:defRPr sz="1333"/>
            </a:lvl6pPr>
            <a:lvl7pPr marL="1828983" indent="0">
              <a:buNone/>
              <a:defRPr sz="1333"/>
            </a:lvl7pPr>
            <a:lvl8pPr marL="2133814" indent="0">
              <a:buNone/>
              <a:defRPr sz="1333"/>
            </a:lvl8pPr>
            <a:lvl9pPr marL="2438644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31" indent="0">
              <a:buNone/>
              <a:defRPr sz="800"/>
            </a:lvl2pPr>
            <a:lvl3pPr marL="609660" indent="0">
              <a:buNone/>
              <a:defRPr sz="667"/>
            </a:lvl3pPr>
            <a:lvl4pPr marL="914492" indent="0">
              <a:buNone/>
              <a:defRPr sz="600"/>
            </a:lvl4pPr>
            <a:lvl5pPr marL="1219322" indent="0">
              <a:buNone/>
              <a:defRPr sz="600"/>
            </a:lvl5pPr>
            <a:lvl6pPr marL="1524152" indent="0">
              <a:buNone/>
              <a:defRPr sz="600"/>
            </a:lvl6pPr>
            <a:lvl7pPr marL="1828983" indent="0">
              <a:buNone/>
              <a:defRPr sz="600"/>
            </a:lvl7pPr>
            <a:lvl8pPr marL="2133814" indent="0">
              <a:buNone/>
              <a:defRPr sz="600"/>
            </a:lvl8pPr>
            <a:lvl9pPr marL="243864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033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4289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7224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074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879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1372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5219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2686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2196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52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28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3293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7317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676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91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0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68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78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26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81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21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EAF97-EB87-41B8-A976-8BC6DE5F9824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91FFB-C317-4972-9209-87991A55E0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8920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57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6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3" indent="-228623" algn="l" defTabSz="60966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50" indent="-190520" algn="l" defTabSz="60966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76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907" indent="-152416" algn="l" defTabSz="60966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738" indent="-152416" algn="l" defTabSz="60966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56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39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22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1060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31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60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9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32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15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983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814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644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9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80220" y="102086"/>
            <a:ext cx="11631561" cy="618449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6" t="16111" r="18330" b="48194"/>
          <a:stretch>
            <a:fillRect/>
          </a:stretch>
        </p:blipFill>
        <p:spPr>
          <a:xfrm rot="20902685">
            <a:off x="4438743" y="3670637"/>
            <a:ext cx="3127712" cy="3033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5333911"/>
            <a:ext cx="12192000" cy="152408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3221564" y="349626"/>
            <a:ext cx="2528516" cy="156037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91467" y="-238281"/>
            <a:ext cx="3297236" cy="203475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-1790" y="3765141"/>
            <a:ext cx="1673771" cy="10329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294866" y="-208778"/>
            <a:ext cx="1686303" cy="182948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666439" y="3491728"/>
            <a:ext cx="1102532" cy="191903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>
            <a:off x="1142579" y="4167035"/>
            <a:ext cx="862624" cy="165189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849929" y="564234"/>
            <a:ext cx="683079" cy="1131154"/>
          </a:xfrm>
          <a:prstGeom prst="rect">
            <a:avLst/>
          </a:prstGeom>
        </p:spPr>
      </p:pic>
      <p:pic>
        <p:nvPicPr>
          <p:cNvPr id="9" name="百石元 - Happy E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7118" y="-1051681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4575" y="1736473"/>
            <a:ext cx="10734325" cy="1912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lnSpc>
                <a:spcPct val="130000"/>
              </a:lnSpc>
              <a:defRPr/>
            </a:pP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THẦY CÔ VÀ CÁC EM ĐẾN VỚI BÀI HỌC HÔM NAY!</a:t>
            </a:r>
            <a:endParaRPr lang="vi-VN" sz="4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00" y="327314"/>
            <a:ext cx="681986" cy="70947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60400" y="1131754"/>
            <a:ext cx="681986" cy="70947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89934" flipH="1">
            <a:off x="10720494" y="563829"/>
            <a:ext cx="945927" cy="945927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32C0F8BE-021A-D592-5334-3B82B908B7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657599" y="4998720"/>
            <a:ext cx="4876800" cy="1859280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FD63056A-DDBB-11CD-A01C-0FE0E32DF1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3836" y="5016771"/>
            <a:ext cx="1137103" cy="640913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AB3E7833-72ED-019E-561E-A0EF851148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49614" y="5048006"/>
            <a:ext cx="1137103" cy="640913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DC9CBF2C-8518-9D30-1F22-347992978A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572280" y="324341"/>
            <a:ext cx="1137103" cy="640913"/>
          </a:xfrm>
          <a:prstGeom prst="rect">
            <a:avLst/>
          </a:prstGeom>
        </p:spPr>
      </p:pic>
      <p:sp>
        <p:nvSpPr>
          <p:cNvPr id="7" name="Trapezoid 6">
            <a:extLst>
              <a:ext uri="{FF2B5EF4-FFF2-40B4-BE49-F238E27FC236}">
                <a16:creationId xmlns:a16="http://schemas.microsoft.com/office/drawing/2014/main" id="{4552FE35-7C28-808F-877B-E88420E76BF8}"/>
              </a:ext>
            </a:extLst>
          </p:cNvPr>
          <p:cNvSpPr/>
          <p:nvPr/>
        </p:nvSpPr>
        <p:spPr>
          <a:xfrm>
            <a:off x="1335177" y="1369564"/>
            <a:ext cx="10171335" cy="3491601"/>
          </a:xfrm>
          <a:prstGeom prst="trapezoid">
            <a:avLst>
              <a:gd name="adj" fmla="val 48416"/>
            </a:avLst>
          </a:prstGeom>
          <a:solidFill>
            <a:srgbClr val="D4ADDB">
              <a:alpha val="47353"/>
            </a:srgbClr>
          </a:solidFill>
          <a:ln w="76200">
            <a:solidFill>
              <a:srgbClr val="D4ADDB">
                <a:alpha val="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60"/>
            <a:endParaRPr lang="x-none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5C21B47C-9BCB-D903-EE2D-9693378B543B}"/>
              </a:ext>
            </a:extLst>
          </p:cNvPr>
          <p:cNvSpPr txBox="1"/>
          <p:nvPr/>
        </p:nvSpPr>
        <p:spPr>
          <a:xfrm>
            <a:off x="874526" y="1369564"/>
            <a:ext cx="11092636" cy="3579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60">
              <a:lnSpc>
                <a:spcPct val="150000"/>
              </a:lnSpc>
              <a:defRPr/>
            </a:pP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12 - BÀI 4:</a:t>
            </a:r>
          </a:p>
          <a:p>
            <a:pPr algn="ctr" defTabSz="609660">
              <a:lnSpc>
                <a:spcPct val="150000"/>
              </a:lnSpc>
              <a:defRPr/>
            </a:pP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 TRÌNH LỰA CHỌN </a:t>
            </a:r>
          </a:p>
          <a:p>
            <a:pPr algn="ctr" defTabSz="609660">
              <a:lnSpc>
                <a:spcPct val="150000"/>
              </a:lnSpc>
              <a:defRPr/>
            </a:pP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 NGHIỆP </a:t>
            </a:r>
          </a:p>
          <a:p>
            <a:pPr algn="ctr" defTabSz="609660">
              <a:lnSpc>
                <a:spcPct val="150000"/>
              </a:lnSpc>
              <a:defRPr/>
            </a:pP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reeform 5"/>
          <p:cNvSpPr>
            <a:spLocks/>
          </p:cNvSpPr>
          <p:nvPr/>
        </p:nvSpPr>
        <p:spPr bwMode="auto">
          <a:xfrm>
            <a:off x="4778263" y="806808"/>
            <a:ext cx="606983" cy="5578476"/>
          </a:xfrm>
          <a:custGeom>
            <a:avLst/>
            <a:gdLst>
              <a:gd name="T0" fmla="*/ 0 w 1049"/>
              <a:gd name="T1" fmla="*/ 0 h 7451"/>
              <a:gd name="T2" fmla="*/ 1049 w 1049"/>
              <a:gd name="T3" fmla="*/ 3726 h 7451"/>
              <a:gd name="T4" fmla="*/ 0 w 1049"/>
              <a:gd name="T5" fmla="*/ 7451 h 7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49" h="7451">
                <a:moveTo>
                  <a:pt x="0" y="0"/>
                </a:moveTo>
                <a:cubicBezTo>
                  <a:pt x="665" y="1085"/>
                  <a:pt x="1049" y="2360"/>
                  <a:pt x="1049" y="3726"/>
                </a:cubicBezTo>
                <a:cubicBezTo>
                  <a:pt x="1049" y="5091"/>
                  <a:pt x="665" y="6367"/>
                  <a:pt x="0" y="7451"/>
                </a:cubicBezTo>
              </a:path>
            </a:pathLst>
          </a:custGeom>
          <a:noFill/>
          <a:ln w="10" cap="flat">
            <a:solidFill>
              <a:schemeClr val="bg1">
                <a:lumMod val="65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61" tIns="34280" rIns="68561" bIns="34280" numCol="1" anchor="t" anchorCtr="0" compatLnSpc="1">
            <a:prstTxWarp prst="textNoShape">
              <a:avLst/>
            </a:prstTxWarp>
          </a:bodyPr>
          <a:lstStyle/>
          <a:p>
            <a:pPr defTabSz="914402">
              <a:defRPr/>
            </a:pPr>
            <a:endParaRPr lang="zh-CN" altLang="en-US">
              <a:solidFill>
                <a:prstClr val="black"/>
              </a:solidFill>
              <a:latin typeface="Arial"/>
              <a:ea typeface="黑体" panose="020B0503020204020204" pitchFamily="49" charset="-122"/>
              <a:cs typeface="Arial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03158" y="2102124"/>
            <a:ext cx="5642162" cy="50276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9" tIns="45719" rIns="91439" bIns="45719">
            <a:spAutoFit/>
          </a:bodyPr>
          <a:lstStyle/>
          <a:p>
            <a:pPr algn="ctr" defTabSz="914402">
              <a:defRPr/>
            </a:pP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Năng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lực</a:t>
            </a:r>
            <a:endParaRPr lang="en-US" sz="2667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03159" y="3077970"/>
            <a:ext cx="5642161" cy="50276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39" tIns="45719" rIns="91439" bIns="45719">
            <a:spAutoFit/>
          </a:bodyPr>
          <a:lstStyle/>
          <a:p>
            <a:pPr algn="ctr" defTabSz="914402">
              <a:defRPr/>
            </a:pP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Sở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thích</a:t>
            </a:r>
            <a:endParaRPr lang="en-US" sz="2667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" name="Google Shape;166;p19">
            <a:extLst>
              <a:ext uri="{FF2B5EF4-FFF2-40B4-BE49-F238E27FC236}">
                <a16:creationId xmlns:a16="http://schemas.microsoft.com/office/drawing/2014/main" id="{AB5B9523-8C46-F752-8868-03F64ECF2AED}"/>
              </a:ext>
            </a:extLst>
          </p:cNvPr>
          <p:cNvSpPr/>
          <p:nvPr/>
        </p:nvSpPr>
        <p:spPr>
          <a:xfrm flipH="1" flipV="1">
            <a:off x="3397" y="6744"/>
            <a:ext cx="1586991" cy="1549329"/>
          </a:xfrm>
          <a:custGeom>
            <a:avLst/>
            <a:gdLst/>
            <a:ahLst/>
            <a:cxnLst/>
            <a:rect l="l" t="t" r="r" b="b"/>
            <a:pathLst>
              <a:path w="2438400" h="2438393" extrusionOk="0">
                <a:moveTo>
                  <a:pt x="2438400" y="1085807"/>
                </a:moveTo>
                <a:lnTo>
                  <a:pt x="2438400" y="1085807"/>
                </a:lnTo>
                <a:lnTo>
                  <a:pt x="2438400" y="0"/>
                </a:lnTo>
                <a:lnTo>
                  <a:pt x="2438400" y="0"/>
                </a:lnTo>
                <a:cubicBezTo>
                  <a:pt x="1091702" y="0"/>
                  <a:pt x="0" y="1091696"/>
                  <a:pt x="0" y="2438394"/>
                </a:cubicBezTo>
                <a:lnTo>
                  <a:pt x="1085820" y="2438394"/>
                </a:lnTo>
                <a:cubicBezTo>
                  <a:pt x="1085820" y="1691384"/>
                  <a:pt x="1691396" y="1085807"/>
                  <a:pt x="2438400" y="10858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30483" tIns="15233" rIns="30483" bIns="15233" anchor="ctr" anchorCtr="0">
            <a:noAutofit/>
          </a:bodyPr>
          <a:lstStyle/>
          <a:p>
            <a:pPr defTabSz="609630">
              <a:defRPr/>
            </a:pPr>
            <a:endParaRPr sz="60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F754696-1673-D0AA-6A9F-50E50ACE6868}"/>
              </a:ext>
            </a:extLst>
          </p:cNvPr>
          <p:cNvSpPr/>
          <p:nvPr/>
        </p:nvSpPr>
        <p:spPr>
          <a:xfrm>
            <a:off x="2554452" y="121637"/>
            <a:ext cx="2529149" cy="1219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2">
              <a:defRPr/>
            </a:pPr>
            <a:r>
              <a:rPr lang="en-US" altLang="zh-CN" sz="3200" b="1" spc="-151" dirty="0" err="1">
                <a:ln w="9525">
                  <a:noFill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white">
                      <a:alpha val="69000"/>
                    </a:prstClr>
                  </a:outerShdw>
                </a:effectLst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  <a:sym typeface="Arial"/>
              </a:rPr>
              <a:t>Yếu</a:t>
            </a:r>
            <a:r>
              <a:rPr lang="en-US" altLang="zh-CN" sz="3200" b="1" spc="-151" dirty="0">
                <a:ln w="9525">
                  <a:noFill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white">
                      <a:alpha val="69000"/>
                    </a:prstClr>
                  </a:outerShdw>
                </a:effectLst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spc="-151" dirty="0" err="1">
                <a:ln w="9525">
                  <a:noFill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white">
                      <a:alpha val="69000"/>
                    </a:prstClr>
                  </a:outerShdw>
                </a:effectLst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  <a:sym typeface="Arial"/>
              </a:rPr>
              <a:t>tố</a:t>
            </a:r>
            <a:r>
              <a:rPr lang="en-US" altLang="zh-CN" sz="3200" b="1" spc="-151" dirty="0">
                <a:ln w="9525">
                  <a:noFill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white">
                      <a:alpha val="69000"/>
                    </a:prstClr>
                  </a:outerShdw>
                </a:effectLst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spc="-151" dirty="0" err="1">
                <a:ln w="9525">
                  <a:noFill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white">
                      <a:alpha val="69000"/>
                    </a:prstClr>
                  </a:outerShdw>
                </a:effectLst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  <a:sym typeface="Arial"/>
              </a:rPr>
              <a:t>chủ</a:t>
            </a:r>
            <a:r>
              <a:rPr lang="en-US" altLang="zh-CN" sz="3200" b="1" spc="-151" dirty="0">
                <a:ln w="9525">
                  <a:noFill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white">
                      <a:alpha val="69000"/>
                    </a:prstClr>
                  </a:outerShdw>
                </a:effectLst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spc="-151" dirty="0" err="1">
                <a:ln w="9525">
                  <a:noFill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white">
                      <a:alpha val="69000"/>
                    </a:prstClr>
                  </a:outerShdw>
                </a:effectLst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  <a:sym typeface="Arial"/>
              </a:rPr>
              <a:t>quan</a:t>
            </a:r>
            <a:endParaRPr lang="zh-CN" altLang="en-US" sz="3200" b="1" spc="-151" dirty="0">
              <a:ln w="9525">
                <a:noFill/>
              </a:ln>
              <a:solidFill>
                <a:srgbClr val="C00000"/>
              </a:solidFill>
              <a:effectLst>
                <a:outerShdw blurRad="50800" dist="38100" dir="5400000" algn="t" rotWithShape="0">
                  <a:prstClr val="white">
                    <a:alpha val="69000"/>
                  </a:prstClr>
                </a:outerShdw>
              </a:effectLst>
              <a:latin typeface="Times New Roman" panose="02020603050405020304" pitchFamily="18" charset="0"/>
              <a:ea typeface="方正卡通简体" pitchFamily="65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11F67E-3124-77E5-CFA7-F96BC1142CA4}"/>
              </a:ext>
            </a:extLst>
          </p:cNvPr>
          <p:cNvSpPr txBox="1"/>
          <p:nvPr/>
        </p:nvSpPr>
        <p:spPr>
          <a:xfrm>
            <a:off x="5603158" y="3951174"/>
            <a:ext cx="5642162" cy="49840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09630">
              <a:lnSpc>
                <a:spcPct val="106000"/>
              </a:lnSpc>
              <a:spcAft>
                <a:spcPts val="533"/>
              </a:spcAft>
            </a:pPr>
            <a:r>
              <a:rPr 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667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endParaRPr lang="vi-VN" sz="2133" b="1" dirty="0">
              <a:solidFill>
                <a:prstClr val="black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5A256F2-D21F-3C7E-BE09-318965142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625" y="1908206"/>
            <a:ext cx="6001206" cy="337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03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  <p:bldP spid="3" grpId="0" animBg="1"/>
      <p:bldP spid="4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1CB53-AD00-E5CF-0CEA-EFC8BAF5B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reeform 5">
            <a:extLst>
              <a:ext uri="{FF2B5EF4-FFF2-40B4-BE49-F238E27FC236}">
                <a16:creationId xmlns:a16="http://schemas.microsoft.com/office/drawing/2014/main" id="{22781820-246C-A50B-BDD0-3276939B8E8D}"/>
              </a:ext>
            </a:extLst>
          </p:cNvPr>
          <p:cNvSpPr>
            <a:spLocks/>
          </p:cNvSpPr>
          <p:nvPr/>
        </p:nvSpPr>
        <p:spPr bwMode="auto">
          <a:xfrm>
            <a:off x="4778263" y="806808"/>
            <a:ext cx="606983" cy="5578476"/>
          </a:xfrm>
          <a:custGeom>
            <a:avLst/>
            <a:gdLst>
              <a:gd name="T0" fmla="*/ 0 w 1049"/>
              <a:gd name="T1" fmla="*/ 0 h 7451"/>
              <a:gd name="T2" fmla="*/ 1049 w 1049"/>
              <a:gd name="T3" fmla="*/ 3726 h 7451"/>
              <a:gd name="T4" fmla="*/ 0 w 1049"/>
              <a:gd name="T5" fmla="*/ 7451 h 7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49" h="7451">
                <a:moveTo>
                  <a:pt x="0" y="0"/>
                </a:moveTo>
                <a:cubicBezTo>
                  <a:pt x="665" y="1085"/>
                  <a:pt x="1049" y="2360"/>
                  <a:pt x="1049" y="3726"/>
                </a:cubicBezTo>
                <a:cubicBezTo>
                  <a:pt x="1049" y="5091"/>
                  <a:pt x="665" y="6367"/>
                  <a:pt x="0" y="7451"/>
                </a:cubicBezTo>
              </a:path>
            </a:pathLst>
          </a:custGeom>
          <a:noFill/>
          <a:ln w="10" cap="flat">
            <a:solidFill>
              <a:schemeClr val="bg1">
                <a:lumMod val="65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61" tIns="34280" rIns="68561" bIns="34280" numCol="1" anchor="t" anchorCtr="0" compatLnSpc="1">
            <a:prstTxWarp prst="textNoShape">
              <a:avLst/>
            </a:prstTxWarp>
          </a:bodyPr>
          <a:lstStyle/>
          <a:p>
            <a:pPr defTabSz="914402">
              <a:defRPr/>
            </a:pPr>
            <a:endParaRPr lang="zh-CN" altLang="en-US">
              <a:solidFill>
                <a:prstClr val="black"/>
              </a:solidFill>
              <a:latin typeface="Arial"/>
              <a:ea typeface="黑体" panose="020B0503020204020204" pitchFamily="49" charset="-122"/>
              <a:cs typeface="Arial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BE2C45-0F7C-DC25-249B-2F2DD81A7069}"/>
              </a:ext>
            </a:extLst>
          </p:cNvPr>
          <p:cNvSpPr/>
          <p:nvPr/>
        </p:nvSpPr>
        <p:spPr>
          <a:xfrm>
            <a:off x="5829581" y="1640569"/>
            <a:ext cx="5642162" cy="50276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9" tIns="45719" rIns="91439" bIns="45719">
            <a:spAutoFit/>
          </a:bodyPr>
          <a:lstStyle/>
          <a:p>
            <a:pPr algn="ctr" defTabSz="914402">
              <a:defRPr/>
            </a:pP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đình</a:t>
            </a:r>
            <a:endParaRPr lang="en-US" sz="2667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F18715-5FE3-9E9F-1F7A-F0935EF60776}"/>
              </a:ext>
            </a:extLst>
          </p:cNvPr>
          <p:cNvSpPr/>
          <p:nvPr/>
        </p:nvSpPr>
        <p:spPr>
          <a:xfrm>
            <a:off x="5829582" y="2589998"/>
            <a:ext cx="5642161" cy="50276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39" tIns="45719" rIns="91439" bIns="45719">
            <a:spAutoFit/>
          </a:bodyPr>
          <a:lstStyle/>
          <a:p>
            <a:pPr algn="ctr" defTabSz="914402">
              <a:defRPr/>
            </a:pP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</a:t>
            </a:r>
            <a:endParaRPr lang="en-US" sz="2667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" name="Google Shape;166;p19">
            <a:extLst>
              <a:ext uri="{FF2B5EF4-FFF2-40B4-BE49-F238E27FC236}">
                <a16:creationId xmlns:a16="http://schemas.microsoft.com/office/drawing/2014/main" id="{E560B562-4E03-F5B9-17BE-DD9F883EB0F5}"/>
              </a:ext>
            </a:extLst>
          </p:cNvPr>
          <p:cNvSpPr/>
          <p:nvPr/>
        </p:nvSpPr>
        <p:spPr>
          <a:xfrm flipH="1" flipV="1">
            <a:off x="3397" y="6744"/>
            <a:ext cx="1586991" cy="1549329"/>
          </a:xfrm>
          <a:custGeom>
            <a:avLst/>
            <a:gdLst/>
            <a:ahLst/>
            <a:cxnLst/>
            <a:rect l="l" t="t" r="r" b="b"/>
            <a:pathLst>
              <a:path w="2438400" h="2438393" extrusionOk="0">
                <a:moveTo>
                  <a:pt x="2438400" y="1085807"/>
                </a:moveTo>
                <a:lnTo>
                  <a:pt x="2438400" y="1085807"/>
                </a:lnTo>
                <a:lnTo>
                  <a:pt x="2438400" y="0"/>
                </a:lnTo>
                <a:lnTo>
                  <a:pt x="2438400" y="0"/>
                </a:lnTo>
                <a:cubicBezTo>
                  <a:pt x="1091702" y="0"/>
                  <a:pt x="0" y="1091696"/>
                  <a:pt x="0" y="2438394"/>
                </a:cubicBezTo>
                <a:lnTo>
                  <a:pt x="1085820" y="2438394"/>
                </a:lnTo>
                <a:cubicBezTo>
                  <a:pt x="1085820" y="1691384"/>
                  <a:pt x="1691396" y="1085807"/>
                  <a:pt x="2438400" y="10858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30483" tIns="15233" rIns="30483" bIns="15233" anchor="ctr" anchorCtr="0">
            <a:noAutofit/>
          </a:bodyPr>
          <a:lstStyle/>
          <a:p>
            <a:pPr defTabSz="609630">
              <a:defRPr/>
            </a:pPr>
            <a:endParaRPr sz="60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42583C6-CD0F-F3F7-49CA-53BC0BCECD6C}"/>
              </a:ext>
            </a:extLst>
          </p:cNvPr>
          <p:cNvSpPr/>
          <p:nvPr/>
        </p:nvSpPr>
        <p:spPr>
          <a:xfrm>
            <a:off x="2554452" y="121637"/>
            <a:ext cx="3011399" cy="1219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2">
              <a:defRPr/>
            </a:pPr>
            <a:r>
              <a:rPr lang="en-US" altLang="zh-CN" sz="3200" b="1" spc="-151" dirty="0" err="1">
                <a:ln w="9525">
                  <a:noFill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white">
                      <a:alpha val="69000"/>
                    </a:prstClr>
                  </a:outerShdw>
                </a:effectLst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  <a:sym typeface="Arial"/>
              </a:rPr>
              <a:t>Yếu</a:t>
            </a:r>
            <a:r>
              <a:rPr lang="en-US" altLang="zh-CN" sz="3200" b="1" spc="-151" dirty="0">
                <a:ln w="9525">
                  <a:noFill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white">
                      <a:alpha val="69000"/>
                    </a:prstClr>
                  </a:outerShdw>
                </a:effectLst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spc="-151" dirty="0" err="1">
                <a:ln w="9525">
                  <a:noFill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white">
                      <a:alpha val="69000"/>
                    </a:prstClr>
                  </a:outerShdw>
                </a:effectLst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  <a:sym typeface="Arial"/>
              </a:rPr>
              <a:t>tố</a:t>
            </a:r>
            <a:r>
              <a:rPr lang="en-US" altLang="zh-CN" sz="3200" b="1" spc="-151" dirty="0">
                <a:ln w="9525">
                  <a:noFill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white">
                      <a:alpha val="69000"/>
                    </a:prstClr>
                  </a:outerShdw>
                </a:effectLst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spc="-151" dirty="0" err="1">
                <a:ln w="9525">
                  <a:noFill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white">
                      <a:alpha val="69000"/>
                    </a:prstClr>
                  </a:outerShdw>
                </a:effectLst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  <a:sym typeface="Arial"/>
              </a:rPr>
              <a:t>khách</a:t>
            </a:r>
            <a:r>
              <a:rPr lang="en-US" altLang="zh-CN" sz="3200" b="1" spc="-151" dirty="0">
                <a:ln w="9525">
                  <a:noFill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white">
                      <a:alpha val="69000"/>
                    </a:prstClr>
                  </a:outerShdw>
                </a:effectLst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spc="-151" dirty="0" err="1">
                <a:ln w="9525">
                  <a:noFill/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white">
                      <a:alpha val="69000"/>
                    </a:prstClr>
                  </a:outerShdw>
                </a:effectLst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  <a:sym typeface="Arial"/>
              </a:rPr>
              <a:t>quan</a:t>
            </a:r>
            <a:endParaRPr lang="zh-CN" altLang="en-US" sz="3200" b="1" spc="-151" dirty="0">
              <a:ln w="9525">
                <a:noFill/>
              </a:ln>
              <a:solidFill>
                <a:srgbClr val="C00000"/>
              </a:solidFill>
              <a:effectLst>
                <a:outerShdw blurRad="50800" dist="38100" dir="5400000" algn="t" rotWithShape="0">
                  <a:prstClr val="white">
                    <a:alpha val="69000"/>
                  </a:prstClr>
                </a:outerShdw>
              </a:effectLst>
              <a:latin typeface="Times New Roman" panose="02020603050405020304" pitchFamily="18" charset="0"/>
              <a:ea typeface="方正卡通简体" pitchFamily="65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DAFBB1-D35D-D403-1B21-836B17F31E7E}"/>
              </a:ext>
            </a:extLst>
          </p:cNvPr>
          <p:cNvSpPr txBox="1"/>
          <p:nvPr/>
        </p:nvSpPr>
        <p:spPr>
          <a:xfrm>
            <a:off x="5829581" y="3674061"/>
            <a:ext cx="5642162" cy="49840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09630">
              <a:lnSpc>
                <a:spcPct val="106000"/>
              </a:lnSpc>
              <a:spcAft>
                <a:spcPts val="533"/>
              </a:spcAft>
            </a:pPr>
            <a:r>
              <a:rPr 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667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bè</a:t>
            </a:r>
            <a:endParaRPr lang="vi-VN" sz="2133" b="1" dirty="0">
              <a:solidFill>
                <a:prstClr val="black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F822F3-6063-0622-DF85-E26C42072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3793" y="2143333"/>
            <a:ext cx="6001206" cy="33756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1BD872-10D7-A693-9E22-29C4D84C01BB}"/>
              </a:ext>
            </a:extLst>
          </p:cNvPr>
          <p:cNvSpPr txBox="1"/>
          <p:nvPr/>
        </p:nvSpPr>
        <p:spPr>
          <a:xfrm>
            <a:off x="5829581" y="4714668"/>
            <a:ext cx="5642162" cy="49840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09630">
              <a:lnSpc>
                <a:spcPct val="106000"/>
              </a:lnSpc>
              <a:spcAft>
                <a:spcPts val="533"/>
              </a:spcAft>
            </a:pPr>
            <a:r>
              <a:rPr 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667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endParaRPr lang="vi-VN" sz="2133" b="1" dirty="0">
              <a:solidFill>
                <a:prstClr val="black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4352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  <p:bldP spid="3" grpId="0" animBg="1"/>
      <p:bldP spid="4" grpId="0" animBg="1"/>
      <p:bldP spid="8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BB290-F7F4-C638-E712-DAD0DA33B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27EA186-1E77-4DDA-5119-13583FD954AB}"/>
              </a:ext>
            </a:extLst>
          </p:cNvPr>
          <p:cNvSpPr/>
          <p:nvPr/>
        </p:nvSpPr>
        <p:spPr>
          <a:xfrm>
            <a:off x="1076581" y="1325445"/>
            <a:ext cx="10305521" cy="156965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9" tIns="45719" rIns="91439" bIns="45719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1" name="Google Shape;166;p19">
            <a:extLst>
              <a:ext uri="{FF2B5EF4-FFF2-40B4-BE49-F238E27FC236}">
                <a16:creationId xmlns:a16="http://schemas.microsoft.com/office/drawing/2014/main" id="{55689930-1B26-D5B7-E652-44095FB92A53}"/>
              </a:ext>
            </a:extLst>
          </p:cNvPr>
          <p:cNvSpPr/>
          <p:nvPr/>
        </p:nvSpPr>
        <p:spPr>
          <a:xfrm flipH="1" flipV="1">
            <a:off x="3397" y="6744"/>
            <a:ext cx="1586991" cy="1549329"/>
          </a:xfrm>
          <a:custGeom>
            <a:avLst/>
            <a:gdLst/>
            <a:ahLst/>
            <a:cxnLst/>
            <a:rect l="l" t="t" r="r" b="b"/>
            <a:pathLst>
              <a:path w="2438400" h="2438393" extrusionOk="0">
                <a:moveTo>
                  <a:pt x="2438400" y="1085807"/>
                </a:moveTo>
                <a:lnTo>
                  <a:pt x="2438400" y="1085807"/>
                </a:lnTo>
                <a:lnTo>
                  <a:pt x="2438400" y="0"/>
                </a:lnTo>
                <a:lnTo>
                  <a:pt x="2438400" y="0"/>
                </a:lnTo>
                <a:cubicBezTo>
                  <a:pt x="1091702" y="0"/>
                  <a:pt x="0" y="1091696"/>
                  <a:pt x="0" y="2438394"/>
                </a:cubicBezTo>
                <a:lnTo>
                  <a:pt x="1085820" y="2438394"/>
                </a:lnTo>
                <a:cubicBezTo>
                  <a:pt x="1085820" y="1691384"/>
                  <a:pt x="1691396" y="1085807"/>
                  <a:pt x="2438400" y="10858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30483" tIns="15233" rIns="30483" bIns="15233" anchor="ctr" anchorCtr="0">
            <a:noAutofit/>
          </a:bodyPr>
          <a:lstStyle/>
          <a:p>
            <a:pPr defTabSz="609630">
              <a:defRPr/>
            </a:pPr>
            <a:endParaRPr sz="60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Trẻ Em, Học Tập, Học Bài, Giáo Dục, Tải hình PNG 109 - Free.Vector6.com">
            <a:extLst>
              <a:ext uri="{FF2B5EF4-FFF2-40B4-BE49-F238E27FC236}">
                <a16:creationId xmlns:a16="http://schemas.microsoft.com/office/drawing/2014/main" id="{95974178-D3C9-E475-DE4E-91B8C8EDD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619" y="2914946"/>
            <a:ext cx="3481468" cy="3058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77138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75CC9-8137-C62F-F9BF-7E028D0B7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781EC8-0D50-7E1F-A439-AFFCA726A2DE}"/>
              </a:ext>
            </a:extLst>
          </p:cNvPr>
          <p:cNvSpPr/>
          <p:nvPr/>
        </p:nvSpPr>
        <p:spPr>
          <a:xfrm>
            <a:off x="1059648" y="1160879"/>
            <a:ext cx="10305521" cy="193899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9" tIns="45719" rIns="91439" bIns="45719">
            <a:spAutoFit/>
          </a:bodyPr>
          <a:lstStyle/>
          <a:p>
            <a:pPr algn="just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Em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1" name="Google Shape;166;p19">
            <a:extLst>
              <a:ext uri="{FF2B5EF4-FFF2-40B4-BE49-F238E27FC236}">
                <a16:creationId xmlns:a16="http://schemas.microsoft.com/office/drawing/2014/main" id="{CDD3AD80-7EBE-634C-5535-C18C93857342}"/>
              </a:ext>
            </a:extLst>
          </p:cNvPr>
          <p:cNvSpPr/>
          <p:nvPr/>
        </p:nvSpPr>
        <p:spPr>
          <a:xfrm flipH="1" flipV="1">
            <a:off x="3397" y="6744"/>
            <a:ext cx="1586991" cy="1549329"/>
          </a:xfrm>
          <a:custGeom>
            <a:avLst/>
            <a:gdLst/>
            <a:ahLst/>
            <a:cxnLst/>
            <a:rect l="l" t="t" r="r" b="b"/>
            <a:pathLst>
              <a:path w="2438400" h="2438393" extrusionOk="0">
                <a:moveTo>
                  <a:pt x="2438400" y="1085807"/>
                </a:moveTo>
                <a:lnTo>
                  <a:pt x="2438400" y="1085807"/>
                </a:lnTo>
                <a:lnTo>
                  <a:pt x="2438400" y="0"/>
                </a:lnTo>
                <a:lnTo>
                  <a:pt x="2438400" y="0"/>
                </a:lnTo>
                <a:cubicBezTo>
                  <a:pt x="1091702" y="0"/>
                  <a:pt x="0" y="1091696"/>
                  <a:pt x="0" y="2438394"/>
                </a:cubicBezTo>
                <a:lnTo>
                  <a:pt x="1085820" y="2438394"/>
                </a:lnTo>
                <a:cubicBezTo>
                  <a:pt x="1085820" y="1691384"/>
                  <a:pt x="1691396" y="1085807"/>
                  <a:pt x="2438400" y="10858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30483" tIns="15233" rIns="30483" bIns="15233" anchor="ctr" anchorCtr="0">
            <a:noAutofit/>
          </a:bodyPr>
          <a:lstStyle/>
          <a:p>
            <a:pPr defTabSz="609630">
              <a:defRPr/>
            </a:pPr>
            <a:endParaRPr sz="60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016457-29EC-5D12-DC84-5F116ED55FD4}"/>
              </a:ext>
            </a:extLst>
          </p:cNvPr>
          <p:cNvSpPr/>
          <p:nvPr/>
        </p:nvSpPr>
        <p:spPr>
          <a:xfrm>
            <a:off x="1059647" y="3429000"/>
            <a:ext cx="10305521" cy="147732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9" tIns="45719" rIns="91439" bIns="45719">
            <a:spAutoFit/>
          </a:bodyPr>
          <a:lstStyle/>
          <a:p>
            <a:pPr algn="just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Holland,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7" name="Picture 10" descr="Trẻ Em, Mầm Non, Đọc Sách, Học Tập, Cô Bé, Tải hình PNG 342 -  Free.Vector6.com">
            <a:extLst>
              <a:ext uri="{FF2B5EF4-FFF2-40B4-BE49-F238E27FC236}">
                <a16:creationId xmlns:a16="http://schemas.microsoft.com/office/drawing/2014/main" id="{CF05132D-A0C5-4230-390C-7792E3C7C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127" y="4972796"/>
            <a:ext cx="1943873" cy="194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46647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876FB4-E3CB-AB23-35D8-056F8C4C9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801DE836-F865-F8F2-B247-DA98A1601898}"/>
              </a:ext>
            </a:extLst>
          </p:cNvPr>
          <p:cNvGrpSpPr/>
          <p:nvPr/>
        </p:nvGrpSpPr>
        <p:grpSpPr>
          <a:xfrm>
            <a:off x="280219" y="102086"/>
            <a:ext cx="11631561" cy="6184490"/>
            <a:chOff x="280219" y="102086"/>
            <a:chExt cx="11631561" cy="618449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4FFB306-F50A-D32F-88D8-332AB270E0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080086AF-9301-D5ED-B36F-99A14A4EDD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AA5BF33C-301A-9127-AE39-46C8EE7E479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6" t="16111" r="18330" b="48194"/>
          <a:stretch>
            <a:fillRect/>
          </a:stretch>
        </p:blipFill>
        <p:spPr>
          <a:xfrm rot="20902685">
            <a:off x="4438743" y="3670636"/>
            <a:ext cx="3127712" cy="303329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4A926B6-959E-E442-2291-CDF21B8D9A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5333911"/>
            <a:ext cx="12192000" cy="152408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998004F-90DC-42CC-6496-DEDD51051F0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3221564" y="349625"/>
            <a:ext cx="2528516" cy="156037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82067CE-8B79-EB10-FC43-693A1C125D8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91467" y="-238281"/>
            <a:ext cx="3297236" cy="20347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A2D0CBB-562A-FF3F-8957-A9B8D8D7C40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-1790" y="3765140"/>
            <a:ext cx="1673771" cy="103290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745F55-8A06-2481-7A0F-47F73D1E19F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294866" y="-208778"/>
            <a:ext cx="1686303" cy="182948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4617FAC3-53B2-A50D-811F-8655817E2A5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666439" y="3491728"/>
            <a:ext cx="1102532" cy="191903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6637B9A-6911-7BA1-C878-564E387069A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>
            <a:off x="1142579" y="4167034"/>
            <a:ext cx="862624" cy="165189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BF12FCAC-9E16-1369-BF1F-3DF7B88573B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849928" y="564234"/>
            <a:ext cx="683079" cy="1131154"/>
          </a:xfrm>
          <a:prstGeom prst="rect">
            <a:avLst/>
          </a:prstGeom>
        </p:spPr>
      </p:pic>
      <p:pic>
        <p:nvPicPr>
          <p:cNvPr id="9" name="百石元 - Happy End">
            <a:hlinkClick r:id="" action="ppaction://media"/>
            <a:extLst>
              <a:ext uri="{FF2B5EF4-FFF2-40B4-BE49-F238E27FC236}">
                <a16:creationId xmlns:a16="http://schemas.microsoft.com/office/drawing/2014/main" id="{237E57B1-3A52-FFA5-512D-FA5137F8C0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7118" y="-1051681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24C682-2C28-4DAA-B73F-9A30BDA48D2A}"/>
              </a:ext>
            </a:extLst>
          </p:cNvPr>
          <p:cNvSpPr txBox="1"/>
          <p:nvPr/>
        </p:nvSpPr>
        <p:spPr>
          <a:xfrm>
            <a:off x="898839" y="2162930"/>
            <a:ext cx="103943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 ƠN THẦY CÔ VÀ CÁC EM ĐÃ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THAM DỰ TIẾT HỌC NGÀY HÔM NAY!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25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>
            <a:lumMod val="75000"/>
          </a:schemeClr>
        </a:solidFill>
      </a:spPr>
      <a:bodyPr rtlCol="0" anchor="ctr"/>
      <a:lstStyle>
        <a:defPPr algn="ctr">
          <a:defRPr sz="3600"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210</Words>
  <Application>Microsoft Office PowerPoint</Application>
  <PresentationFormat>Widescreen</PresentationFormat>
  <Paragraphs>21</Paragraphs>
  <Slides>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微软雅黑</vt:lpstr>
      <vt:lpstr>Aptos</vt:lpstr>
      <vt:lpstr>Arial</vt:lpstr>
      <vt:lpstr>Calibri</vt:lpstr>
      <vt:lpstr>Calibri Light</vt:lpstr>
      <vt:lpstr>Times New Roman</vt:lpstr>
      <vt:lpstr>Office 主题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1</cp:revision>
  <dcterms:created xsi:type="dcterms:W3CDTF">2024-12-09T14:06:11Z</dcterms:created>
  <dcterms:modified xsi:type="dcterms:W3CDTF">2024-12-09T14:19:06Z</dcterms:modified>
</cp:coreProperties>
</file>