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 id="2147483701" r:id="rId5"/>
    <p:sldMasterId id="2147483713" r:id="rId6"/>
    <p:sldMasterId id="2147483725" r:id="rId7"/>
    <p:sldMasterId id="2147483737" r:id="rId8"/>
  </p:sldMasterIdLst>
  <p:notesMasterIdLst>
    <p:notesMasterId r:id="rId30"/>
  </p:notesMasterIdLst>
  <p:sldIdLst>
    <p:sldId id="256" r:id="rId9"/>
    <p:sldId id="275" r:id="rId10"/>
    <p:sldId id="276" r:id="rId11"/>
    <p:sldId id="272" r:id="rId12"/>
    <p:sldId id="273" r:id="rId13"/>
    <p:sldId id="259" r:id="rId14"/>
    <p:sldId id="271" r:id="rId15"/>
    <p:sldId id="277" r:id="rId16"/>
    <p:sldId id="261" r:id="rId17"/>
    <p:sldId id="263" r:id="rId18"/>
    <p:sldId id="278" r:id="rId19"/>
    <p:sldId id="279" r:id="rId20"/>
    <p:sldId id="264" r:id="rId21"/>
    <p:sldId id="266" r:id="rId22"/>
    <p:sldId id="280" r:id="rId23"/>
    <p:sldId id="281" r:id="rId24"/>
    <p:sldId id="282" r:id="rId25"/>
    <p:sldId id="283" r:id="rId26"/>
    <p:sldId id="268" r:id="rId27"/>
    <p:sldId id="269" r:id="rId28"/>
    <p:sldId id="270"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FEE93-C1BD-4229-9281-3033A5644ADF}" type="datetimeFigureOut">
              <a:rPr lang="en-US" smtClean="0"/>
              <a:t>25/9/2024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D632B-324A-4C9B-B4C8-0D9C292BEE41}" type="slidenum">
              <a:rPr lang="en-US" smtClean="0"/>
              <a:t>‹#›</a:t>
            </a:fld>
            <a:endParaRPr lang="en-US"/>
          </a:p>
        </p:txBody>
      </p:sp>
    </p:spTree>
    <p:extLst>
      <p:ext uri="{BB962C8B-B14F-4D97-AF65-F5344CB8AC3E}">
        <p14:creationId xmlns:p14="http://schemas.microsoft.com/office/powerpoint/2010/main" val="101400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54c1c53bc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54c1c53bc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68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82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3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80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43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46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236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27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21226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16802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28875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7181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66124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70227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6FCE01-84E2-40D1-A8F4-F00746A725A2}" type="datetimeFigureOut">
              <a:rPr lang="vi-VN" smtClean="0"/>
              <a:t>25/09/2024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33608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6FCE01-84E2-40D1-A8F4-F00746A725A2}" type="datetimeFigureOut">
              <a:rPr lang="vi-VN" smtClean="0"/>
              <a:t>25/09/2024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1625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6FCE01-84E2-40D1-A8F4-F00746A725A2}" type="datetimeFigureOut">
              <a:rPr lang="vi-VN" smtClean="0"/>
              <a:t>25/09/2024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90472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FCE01-84E2-40D1-A8F4-F00746A725A2}" type="datetimeFigureOut">
              <a:rPr lang="vi-VN" smtClean="0"/>
              <a:t>25/09/2024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270183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FCE01-84E2-40D1-A8F4-F00746A725A2}" type="datetimeFigureOut">
              <a:rPr lang="vi-VN" smtClean="0"/>
              <a:t>25/09/2024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86667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400099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FCE01-84E2-40D1-A8F4-F00746A725A2}" type="datetimeFigureOut">
              <a:rPr lang="vi-VN" smtClean="0"/>
              <a:t>25/09/2024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421338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335526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86367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09952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8229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410836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04689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04390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09600" y="2109984"/>
            <a:ext cx="6020800" cy="21280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609600" y="4126417"/>
            <a:ext cx="6020800" cy="62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56631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8565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FCE01-84E2-40D1-A8F4-F00746A725A2}" type="datetimeFigureOut">
              <a:rPr lang="vi-VN" smtClean="0"/>
              <a:t>25/09/2024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99894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5" name="Google Shape;15;p4"/>
          <p:cNvSpPr txBox="1">
            <a:spLocks noGrp="1"/>
          </p:cNvSpPr>
          <p:nvPr>
            <p:ph type="body" idx="1"/>
          </p:nvPr>
        </p:nvSpPr>
        <p:spPr>
          <a:xfrm>
            <a:off x="609600" y="1491900"/>
            <a:ext cx="10972800" cy="48176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668751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8" name="Google Shape;18;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19" name="Google Shape;19;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412781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09600" y="548633"/>
            <a:ext cx="10972800" cy="6088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Tree>
    <p:extLst>
      <p:ext uri="{BB962C8B-B14F-4D97-AF65-F5344CB8AC3E}">
        <p14:creationId xmlns:p14="http://schemas.microsoft.com/office/powerpoint/2010/main" val="67080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4" name="Google Shape;2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SzPts val="1200"/>
              <a:buChar char="●"/>
              <a:defRPr sz="16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84833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50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2400" kern="0">
              <a:solidFill>
                <a:srgbClr val="000000"/>
              </a:solidFill>
              <a:cs typeface="Arial"/>
              <a:sym typeface="Arial"/>
            </a:endParaRPr>
          </a:p>
        </p:txBody>
      </p:sp>
      <p:sp>
        <p:nvSpPr>
          <p:cNvPr id="29" name="Google Shape;29;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 name="Google Shape;30;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1" name="Google Shape;31;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271196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463411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70" lvl="0" indent="-457178" algn="ctr">
              <a:spcBef>
                <a:spcPts val="0"/>
              </a:spcBef>
              <a:spcAft>
                <a:spcPts val="0"/>
              </a:spcAft>
              <a:buSzPts val="1800"/>
              <a:buChar char="●"/>
              <a:defRPr/>
            </a:lvl1pPr>
            <a:lvl2pPr marL="1219140" lvl="1" indent="-423312" algn="ctr">
              <a:spcBef>
                <a:spcPts val="2133"/>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176946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2570550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408957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26FCE01-84E2-40D1-A8F4-F00746A725A2}" type="datetimeFigureOut">
              <a:rPr lang="vi-VN" smtClean="0"/>
              <a:t>25/09/2024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2945064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961597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1187022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3637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3555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12304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63971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14506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739676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801659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00805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26FCE01-84E2-40D1-A8F4-F00746A725A2}" type="datetimeFigureOut">
              <a:rPr lang="vi-VN" smtClean="0"/>
              <a:t>25/09/2024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866365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1119684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683609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625686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57542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36853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64952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80736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61039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66074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44101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26FCE01-84E2-40D1-A8F4-F00746A725A2}" type="datetimeFigureOut">
              <a:rPr lang="vi-VN" smtClean="0"/>
              <a:t>25/09/2024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6626514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4197430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2617691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59997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42681446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743155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7139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1153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24444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8883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2865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FCE01-84E2-40D1-A8F4-F00746A725A2}" type="datetimeFigureOut">
              <a:rPr lang="vi-VN" smtClean="0"/>
              <a:t>25/09/2024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1442485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5403928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9503132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2498978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991940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8280368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35844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1553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96964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04152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85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6FCE01-84E2-40D1-A8F4-F00746A725A2}" type="datetimeFigureOut">
              <a:rPr lang="vi-VN" smtClean="0"/>
              <a:t>25/09/2024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7727589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390589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5117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42687376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4196400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83164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736184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3496588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26485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564818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2940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6FCE01-84E2-40D1-A8F4-F00746A725A2}" type="datetimeFigureOut">
              <a:rPr lang="vi-VN" smtClean="0"/>
              <a:t>25/09/2024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273B6BE-9B39-402C-8B2E-171576FCB904}" type="slidenum">
              <a:rPr lang="vi-VN" smtClean="0"/>
              <a:t>‹#›</a:t>
            </a:fld>
            <a:endParaRPr lang="vi-VN"/>
          </a:p>
        </p:txBody>
      </p:sp>
    </p:spTree>
    <p:extLst>
      <p:ext uri="{BB962C8B-B14F-4D97-AF65-F5344CB8AC3E}">
        <p14:creationId xmlns:p14="http://schemas.microsoft.com/office/powerpoint/2010/main" val="3081683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654474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875289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7025127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106194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FCE01-84E2-40D1-A8F4-F00746A725A2}" type="datetimeFigureOut">
              <a:rPr lang="vi-VN" smtClean="0"/>
              <a:t>25/09/2024</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B6BE-9B39-402C-8B2E-171576FCB904}" type="slidenum">
              <a:rPr lang="vi-VN" smtClean="0"/>
              <a:t>‹#›</a:t>
            </a:fld>
            <a:endParaRPr lang="vi-VN"/>
          </a:p>
        </p:txBody>
      </p:sp>
    </p:spTree>
    <p:extLst>
      <p:ext uri="{BB962C8B-B14F-4D97-AF65-F5344CB8AC3E}">
        <p14:creationId xmlns:p14="http://schemas.microsoft.com/office/powerpoint/2010/main" val="1405663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6FCE01-84E2-40D1-A8F4-F00746A725A2}" type="datetimeFigureOut">
              <a:rPr lang="vi-VN" smtClean="0"/>
              <a:t>25/09/2024</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73B6BE-9B39-402C-8B2E-171576FCB904}" type="slidenum">
              <a:rPr lang="vi-VN" smtClean="0"/>
              <a:t>‹#›</a:t>
            </a:fld>
            <a:endParaRPr lang="vi-VN"/>
          </a:p>
        </p:txBody>
      </p:sp>
    </p:spTree>
    <p:extLst>
      <p:ext uri="{BB962C8B-B14F-4D97-AF65-F5344CB8AC3E}">
        <p14:creationId xmlns:p14="http://schemas.microsoft.com/office/powerpoint/2010/main" val="155177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548633"/>
            <a:ext cx="10972800" cy="608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2500"/>
              <a:buFont typeface="Fira Sans Extra Condensed Medium"/>
              <a:buNone/>
              <a:defRPr sz="2500">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609600" y="1491900"/>
            <a:ext cx="10972800" cy="48176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extLst>
      <p:ext uri="{BB962C8B-B14F-4D97-AF65-F5344CB8AC3E}">
        <p14:creationId xmlns:p14="http://schemas.microsoft.com/office/powerpoint/2010/main" val="73702755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928704581"/>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127160283"/>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47837904"/>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727930431"/>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851028431"/>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logtailieu.com/tag/gdpt-20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logtailieu.com/tag/gdpt-201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480" y="1196752"/>
            <a:ext cx="7772400" cy="3960440"/>
          </a:xfrm>
        </p:spPr>
        <p:txBody>
          <a:bodyPr>
            <a:normAutofit/>
          </a:bodyPr>
          <a:lstStyle/>
          <a:p>
            <a:pPr algn="ctr">
              <a:lnSpc>
                <a:spcPct val="107000"/>
              </a:lnSpc>
              <a:tabLst>
                <a:tab pos="3255645" algn="ctr"/>
              </a:tabLst>
            </a:pPr>
            <a:r>
              <a:rPr lang="fr-FR" b="1" dirty="0" smtClean="0">
                <a:solidFill>
                  <a:srgbClr val="FF0000"/>
                </a:solidFill>
                <a:effectLst/>
                <a:latin typeface="Times New Roman"/>
                <a:ea typeface="Calibri"/>
                <a:cs typeface="Times New Roman"/>
              </a:rPr>
              <a:t>BÀI</a:t>
            </a:r>
            <a:r>
              <a:rPr lang="vi-VN" b="1" dirty="0" smtClean="0">
                <a:solidFill>
                  <a:srgbClr val="FF0000"/>
                </a:solidFill>
                <a:ea typeface="Calibri"/>
                <a:cs typeface="Times New Roman"/>
              </a:rPr>
              <a:t> </a:t>
            </a:r>
            <a:r>
              <a:rPr lang="vi-VN" b="1" dirty="0">
                <a:solidFill>
                  <a:srgbClr val="FF0000"/>
                </a:solidFill>
                <a:ea typeface="Calibri"/>
                <a:cs typeface="Times New Roman"/>
              </a:rPr>
              <a:t>2. </a:t>
            </a:r>
            <a:r>
              <a:rPr lang="vi-VN" b="1" dirty="0">
                <a:ea typeface="Calibri"/>
                <a:cs typeface="Times New Roman"/>
              </a:rPr>
              <a:t/>
            </a:r>
            <a:br>
              <a:rPr lang="vi-VN" b="1" dirty="0">
                <a:ea typeface="Calibri"/>
                <a:cs typeface="Times New Roman"/>
              </a:rPr>
            </a:br>
            <a:r>
              <a:rPr lang="vi-VN" b="1" dirty="0">
                <a:solidFill>
                  <a:schemeClr val="accent2">
                    <a:lumMod val="50000"/>
                  </a:schemeClr>
                </a:solidFill>
                <a:ea typeface="Calibri"/>
                <a:cs typeface="Times New Roman"/>
              </a:rPr>
              <a:t>CƠ CẤU HỆ THỐNG GIÁO DỤC QUỐC DÂN</a:t>
            </a:r>
            <a:r>
              <a:rPr lang="vi-VN" sz="3600" dirty="0">
                <a:solidFill>
                  <a:schemeClr val="accent2">
                    <a:lumMod val="50000"/>
                  </a:schemeClr>
                </a:solidFill>
                <a:latin typeface="Calibri"/>
                <a:ea typeface="Calibri"/>
                <a:cs typeface="Times New Roman"/>
              </a:rPr>
              <a:t/>
            </a:r>
            <a:br>
              <a:rPr lang="vi-VN" sz="3600" dirty="0">
                <a:solidFill>
                  <a:schemeClr val="accent2">
                    <a:lumMod val="50000"/>
                  </a:schemeClr>
                </a:solidFill>
                <a:latin typeface="Calibri"/>
                <a:ea typeface="Calibri"/>
                <a:cs typeface="Times New Roman"/>
              </a:rPr>
            </a:br>
            <a:endParaRPr lang="vi-VN" dirty="0">
              <a:solidFill>
                <a:schemeClr val="accent2">
                  <a:lumMod val="50000"/>
                </a:schemeClr>
              </a:solidFill>
            </a:endParaRPr>
          </a:p>
        </p:txBody>
      </p:sp>
    </p:spTree>
    <p:extLst>
      <p:ext uri="{BB962C8B-B14F-4D97-AF65-F5344CB8AC3E}">
        <p14:creationId xmlns:p14="http://schemas.microsoft.com/office/powerpoint/2010/main" val="80102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Giáo dục phổ thông có hai thời điểm phân luồng: </a:t>
            </a:r>
            <a:br>
              <a:rPr lang="vi-VN" dirty="0"/>
            </a:br>
            <a:endParaRPr lang="vi-VN" dirty="0"/>
          </a:p>
        </p:txBody>
      </p:sp>
      <p:sp>
        <p:nvSpPr>
          <p:cNvPr id="3" name="Content Placeholder 2"/>
          <p:cNvSpPr>
            <a:spLocks noGrp="1"/>
          </p:cNvSpPr>
          <p:nvPr>
            <p:ph idx="1"/>
          </p:nvPr>
        </p:nvSpPr>
        <p:spPr/>
        <p:txBody>
          <a:bodyPr/>
          <a:lstStyle/>
          <a:p>
            <a:pPr marL="0" indent="0">
              <a:buNone/>
            </a:pPr>
            <a:r>
              <a:rPr lang="en-US" dirty="0"/>
              <a:t>- </a:t>
            </a:r>
            <a:r>
              <a:rPr lang="vi-VN" dirty="0"/>
              <a:t>Sau khi tốt nghiệp trung học cơ sở, học sinh có 3 hướng đi để lựa chọn: </a:t>
            </a:r>
          </a:p>
          <a:p>
            <a:pPr marL="0" indent="0">
              <a:buNone/>
            </a:pPr>
            <a:r>
              <a:rPr lang="vi-VN" dirty="0"/>
              <a:t>- Sau khi tốt nghiệp chương trình giáo dục trung học phổ thông, học sinh có thể tiếp</a:t>
            </a:r>
            <a:br>
              <a:rPr lang="vi-VN" dirty="0"/>
            </a:br>
            <a:r>
              <a:rPr lang="vi-VN" dirty="0"/>
              <a:t>tục học các nghề nghiệp trình độ cao đẳng tại các cơ sở giáo dục nghề nghiệp, hoặc vào học trình độ đại học tại các cơ sở giáo dục đại học.</a:t>
            </a:r>
          </a:p>
        </p:txBody>
      </p:sp>
      <p:sp>
        <p:nvSpPr>
          <p:cNvPr id="4" name="Rectangle: Rounded Corners 17">
            <a:extLst>
              <a:ext uri="{FF2B5EF4-FFF2-40B4-BE49-F238E27FC236}">
                <a16:creationId xmlns:a16="http://schemas.microsoft.com/office/drawing/2014/main" xmlns="" id="{16235603-8FE3-EA16-B50D-3CE449602485}"/>
              </a:ext>
            </a:extLst>
          </p:cNvPr>
          <p:cNvSpPr/>
          <p:nvPr/>
        </p:nvSpPr>
        <p:spPr>
          <a:xfrm>
            <a:off x="407368" y="1443023"/>
            <a:ext cx="11051480" cy="4172854"/>
          </a:xfrm>
          <a:prstGeom prst="roundRect">
            <a:avLst>
              <a:gd name="adj" fmla="val 5224"/>
            </a:avLst>
          </a:prstGeom>
          <a:solidFill>
            <a:srgbClr val="FF9C6F">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549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BFC"/>
        </a:solidFill>
        <a:effectLst/>
      </p:bgPr>
    </p:bg>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xmlns="" id="{7F6FC5B5-771B-BED9-85A6-00ADB67AC8E3}"/>
              </a:ext>
            </a:extLst>
          </p:cNvPr>
          <p:cNvSpPr/>
          <p:nvPr/>
        </p:nvSpPr>
        <p:spPr>
          <a:xfrm>
            <a:off x="551384" y="548680"/>
            <a:ext cx="11354300" cy="5976664"/>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867" kern="0">
              <a:solidFill>
                <a:srgbClr val="FFFFFF"/>
              </a:solidFill>
              <a:sym typeface="Arial"/>
            </a:endParaRPr>
          </a:p>
        </p:txBody>
      </p:sp>
      <p:sp>
        <p:nvSpPr>
          <p:cNvPr id="7" name="Rectangle: Rounded Corners 6">
            <a:extLst>
              <a:ext uri="{FF2B5EF4-FFF2-40B4-BE49-F238E27FC236}">
                <a16:creationId xmlns:a16="http://schemas.microsoft.com/office/drawing/2014/main" xmlns="" id="{AFB793FE-F65B-C9D2-C666-2996CB2A3CA4}"/>
              </a:ext>
            </a:extLst>
          </p:cNvPr>
          <p:cNvSpPr/>
          <p:nvPr/>
        </p:nvSpPr>
        <p:spPr>
          <a:xfrm>
            <a:off x="4678445" y="165174"/>
            <a:ext cx="3100175" cy="751157"/>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r>
              <a:rPr lang="vi-VN" sz="3200" kern="0" dirty="0" smtClean="0">
                <a:solidFill>
                  <a:srgbClr val="FFFFFF"/>
                </a:solidFill>
                <a:sym typeface="Arial"/>
              </a:rPr>
              <a:t>LUYỆN TẬP</a:t>
            </a:r>
            <a:endParaRPr lang="en-US" sz="3200" kern="0" dirty="0">
              <a:solidFill>
                <a:srgbClr val="FFFFFF"/>
              </a:solidFill>
              <a:sym typeface="Arial"/>
            </a:endParaRPr>
          </a:p>
        </p:txBody>
      </p:sp>
      <p:sp>
        <p:nvSpPr>
          <p:cNvPr id="10" name="Rectangle 9"/>
          <p:cNvSpPr/>
          <p:nvPr/>
        </p:nvSpPr>
        <p:spPr>
          <a:xfrm>
            <a:off x="683916" y="970591"/>
            <a:ext cx="11089232" cy="1200329"/>
          </a:xfrm>
          <a:prstGeom prst="rect">
            <a:avLst/>
          </a:prstGeom>
        </p:spPr>
        <p:txBody>
          <a:bodyPr wrap="square">
            <a:spAutoFit/>
          </a:bodyPr>
          <a:lstStyle/>
          <a:p>
            <a:r>
              <a:rPr lang="vi-VN" sz="2400" i="1" dirty="0">
                <a:solidFill>
                  <a:srgbClr val="FF0000"/>
                </a:solidFill>
              </a:rPr>
              <a:t>Bạn em muốn theo học nghề sửa chữa, lắp ráp máy tính sau khi tốt nghiệp trung học cơ sở. Em hãy lựa chọn phương án được cho là khả thi đối với mong muốn của bạn đó.</a:t>
            </a:r>
            <a:endParaRPr lang="vi-VN" sz="2400" dirty="0">
              <a:solidFill>
                <a:srgbClr val="FF0000"/>
              </a:solidFill>
            </a:endParaRPr>
          </a:p>
        </p:txBody>
      </p:sp>
      <p:sp>
        <p:nvSpPr>
          <p:cNvPr id="11" name="Content Placeholder 2"/>
          <p:cNvSpPr txBox="1">
            <a:spLocks/>
          </p:cNvSpPr>
          <p:nvPr/>
        </p:nvSpPr>
        <p:spPr>
          <a:xfrm>
            <a:off x="816452" y="2375316"/>
            <a:ext cx="11089232" cy="448268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vi-VN" sz="2800" i="1" kern="0" dirty="0" smtClean="0">
                <a:solidFill>
                  <a:schemeClr val="accent4">
                    <a:lumMod val="25000"/>
                  </a:schemeClr>
                </a:solidFill>
              </a:rPr>
              <a:t>A. Học ngành kĩ thuật sủa chữa, lắp ráp máy tỉnh trong các trường trung học phổ thông.</a:t>
            </a:r>
            <a:endParaRPr lang="vi-VN" sz="2800" kern="0" dirty="0" smtClean="0">
              <a:solidFill>
                <a:schemeClr val="accent4">
                  <a:lumMod val="25000"/>
                </a:schemeClr>
              </a:solidFill>
            </a:endParaRPr>
          </a:p>
          <a:p>
            <a:r>
              <a:rPr lang="vi-VN" sz="2800" i="1" kern="0" dirty="0" smtClean="0">
                <a:solidFill>
                  <a:schemeClr val="accent4">
                    <a:lumMod val="25000"/>
                  </a:schemeClr>
                </a:solidFill>
              </a:rPr>
              <a:t>B. Học ngành kĩ thuật sủa chữa, lắp ráp máy tỉnh tại các cơ sờ giáo dục nghề nghiệp có đào tạo trình độ sơ cấp và trung cấp.</a:t>
            </a:r>
            <a:endParaRPr lang="vi-VN" sz="2800" kern="0" dirty="0" smtClean="0">
              <a:solidFill>
                <a:schemeClr val="accent4">
                  <a:lumMod val="25000"/>
                </a:schemeClr>
              </a:solidFill>
            </a:endParaRPr>
          </a:p>
          <a:p>
            <a:r>
              <a:rPr lang="vi-VN" sz="2800" i="1" kern="0" dirty="0" smtClean="0">
                <a:solidFill>
                  <a:schemeClr val="accent4">
                    <a:lumMod val="25000"/>
                  </a:schemeClr>
                </a:solidFill>
              </a:rPr>
              <a:t>C. Học ngành kĩ thuật sủa chữa, lắp ráp máy tính tại các trường cao đẳng có đào tạo ngành nghề này sau khi hoàn thành chương trình giáo dục trung học phổ thông.</a:t>
            </a:r>
            <a:endParaRPr lang="vi-VN" sz="2800" kern="0" dirty="0" smtClean="0">
              <a:solidFill>
                <a:schemeClr val="accent4">
                  <a:lumMod val="25000"/>
                </a:schemeClr>
              </a:solidFill>
            </a:endParaRPr>
          </a:p>
          <a:p>
            <a:r>
              <a:rPr lang="vi-VN" sz="2800" i="1" kern="0" dirty="0" smtClean="0">
                <a:solidFill>
                  <a:schemeClr val="accent4">
                    <a:lumMod val="25000"/>
                  </a:schemeClr>
                </a:solidFill>
              </a:rPr>
              <a:t>D. Học ngành kĩ thuật sủa chữa, lắp ráp máy tính tại các cơ sở giáo dục nghề nghiệp đào tạo trình độ cao đẳng.</a:t>
            </a:r>
            <a:endParaRPr lang="vi-VN" sz="2800" kern="0" dirty="0" smtClean="0">
              <a:solidFill>
                <a:schemeClr val="accent4">
                  <a:lumMod val="25000"/>
                </a:schemeClr>
              </a:solidFill>
            </a:endParaRPr>
          </a:p>
          <a:p>
            <a:endParaRPr lang="vi-VN" sz="2800" kern="0" dirty="0">
              <a:solidFill>
                <a:schemeClr val="accent4">
                  <a:lumMod val="25000"/>
                </a:schemeClr>
              </a:solidFill>
            </a:endParaRPr>
          </a:p>
        </p:txBody>
      </p:sp>
      <p:sp>
        <p:nvSpPr>
          <p:cNvPr id="2" name="Oval 1"/>
          <p:cNvSpPr/>
          <p:nvPr/>
        </p:nvSpPr>
        <p:spPr>
          <a:xfrm>
            <a:off x="703555" y="3212976"/>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976476"/>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3665249" y="5167525"/>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52" name="Google Shape;52;p17"/>
          <p:cNvSpPr/>
          <p:nvPr/>
        </p:nvSpPr>
        <p:spPr>
          <a:xfrm>
            <a:off x="-2602833" y="-25965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53" name="Google Shape;53;p17"/>
          <p:cNvSpPr/>
          <p:nvPr/>
        </p:nvSpPr>
        <p:spPr>
          <a:xfrm>
            <a:off x="6167633" y="-3693415"/>
            <a:ext cx="7600400" cy="76004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nvGrpSpPr>
          <p:cNvPr id="56" name="Google Shape;56;p17"/>
          <p:cNvGrpSpPr/>
          <p:nvPr/>
        </p:nvGrpSpPr>
        <p:grpSpPr>
          <a:xfrm>
            <a:off x="6711608" y="-2420232"/>
            <a:ext cx="5300945" cy="6513067"/>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59" name="Google Shape;59;p17"/>
            <p:cNvSpPr/>
            <p:nvPr/>
          </p:nvSpPr>
          <p:spPr>
            <a:xfrm>
              <a:off x="7617985" y="3165257"/>
              <a:ext cx="644100" cy="644100"/>
            </a:xfrm>
            <a:prstGeom prst="ellipse">
              <a:avLst/>
            </a:prstGeom>
            <a:solidFill>
              <a:srgbClr val="FF9C6F"/>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p:cNvGrpSpPr/>
          <p:nvPr/>
        </p:nvGrpSpPr>
        <p:grpSpPr>
          <a:xfrm rot="-1992218">
            <a:off x="-2316795" y="-2532905"/>
            <a:ext cx="4565053" cy="4646865"/>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grpSp>
        <p:nvGrpSpPr>
          <p:cNvPr id="2" name="Google Shape;1256;p30">
            <a:extLst>
              <a:ext uri="{FF2B5EF4-FFF2-40B4-BE49-F238E27FC236}">
                <a16:creationId xmlns:a16="http://schemas.microsoft.com/office/drawing/2014/main" xmlns="" id="{199E3FCD-4F99-E0C7-60C4-BF95658C2085}"/>
              </a:ext>
            </a:extLst>
          </p:cNvPr>
          <p:cNvGrpSpPr/>
          <p:nvPr/>
        </p:nvGrpSpPr>
        <p:grpSpPr>
          <a:xfrm>
            <a:off x="134849" y="4205926"/>
            <a:ext cx="2566600" cy="2557703"/>
            <a:chOff x="2930556" y="1231691"/>
            <a:chExt cx="3282881" cy="3271500"/>
          </a:xfrm>
        </p:grpSpPr>
        <p:sp>
          <p:nvSpPr>
            <p:cNvPr id="3" name="Google Shape;1257;p30">
              <a:extLst>
                <a:ext uri="{FF2B5EF4-FFF2-40B4-BE49-F238E27FC236}">
                  <a16:creationId xmlns:a16="http://schemas.microsoft.com/office/drawing/2014/main" xmlns="" id="{81F87CF0-079E-F79D-1427-41AA51B9D641}"/>
                </a:ext>
              </a:extLst>
            </p:cNvPr>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nvGrpSpPr>
            <p:cNvPr id="4" name="Google Shape;1258;p30">
              <a:extLst>
                <a:ext uri="{FF2B5EF4-FFF2-40B4-BE49-F238E27FC236}">
                  <a16:creationId xmlns:a16="http://schemas.microsoft.com/office/drawing/2014/main" xmlns="" id="{2424FBCF-E4DA-5CB3-379D-FE3D500461E8}"/>
                </a:ext>
              </a:extLst>
            </p:cNvPr>
            <p:cNvGrpSpPr/>
            <p:nvPr/>
          </p:nvGrpSpPr>
          <p:grpSpPr>
            <a:xfrm>
              <a:off x="2930563" y="1644575"/>
              <a:ext cx="2900400" cy="2856300"/>
              <a:chOff x="6029275" y="1280718"/>
              <a:chExt cx="2900400" cy="2856300"/>
            </a:xfrm>
          </p:grpSpPr>
          <p:cxnSp>
            <p:nvCxnSpPr>
              <p:cNvPr id="43" name="Google Shape;1259;p30">
                <a:extLst>
                  <a:ext uri="{FF2B5EF4-FFF2-40B4-BE49-F238E27FC236}">
                    <a16:creationId xmlns:a16="http://schemas.microsoft.com/office/drawing/2014/main" xmlns="" id="{3E750922-5294-A42A-E50E-AC27F00D2155}"/>
                  </a:ext>
                </a:extLst>
              </p:cNvPr>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a:extLst>
                  <a:ext uri="{FF2B5EF4-FFF2-40B4-BE49-F238E27FC236}">
                    <a16:creationId xmlns:a16="http://schemas.microsoft.com/office/drawing/2014/main" xmlns="" id="{CAA5B455-9530-ADA2-07B1-93B5657C4AFF}"/>
                  </a:ext>
                </a:extLst>
              </p:cNvPr>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a:extLst>
                <a:ext uri="{FF2B5EF4-FFF2-40B4-BE49-F238E27FC236}">
                  <a16:creationId xmlns:a16="http://schemas.microsoft.com/office/drawing/2014/main" xmlns="" id="{190534B0-A046-A9CC-B1D4-82359FD8FDA5}"/>
                </a:ext>
              </a:extLst>
            </p:cNvPr>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a:extLst>
                <a:ext uri="{FF2B5EF4-FFF2-40B4-BE49-F238E27FC236}">
                  <a16:creationId xmlns:a16="http://schemas.microsoft.com/office/drawing/2014/main" xmlns="" id="{A6AC032E-08D9-6244-EC70-0E51087F4BBA}"/>
                </a:ext>
              </a:extLst>
            </p:cNvPr>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a:extLst>
                <a:ext uri="{FF2B5EF4-FFF2-40B4-BE49-F238E27FC236}">
                  <a16:creationId xmlns:a16="http://schemas.microsoft.com/office/drawing/2014/main" xmlns="" id="{EA3F6853-A53E-7B24-A99A-C20B7310BD87}"/>
                </a:ext>
              </a:extLst>
            </p:cNvPr>
            <p:cNvGrpSpPr/>
            <p:nvPr/>
          </p:nvGrpSpPr>
          <p:grpSpPr>
            <a:xfrm>
              <a:off x="2930556" y="2454815"/>
              <a:ext cx="450939" cy="450300"/>
              <a:chOff x="720000" y="1649450"/>
              <a:chExt cx="584724" cy="583895"/>
            </a:xfrm>
          </p:grpSpPr>
          <p:sp>
            <p:nvSpPr>
              <p:cNvPr id="40" name="Google Shape;1264;p30">
                <a:extLst>
                  <a:ext uri="{FF2B5EF4-FFF2-40B4-BE49-F238E27FC236}">
                    <a16:creationId xmlns:a16="http://schemas.microsoft.com/office/drawing/2014/main" xmlns="" id="{60A3B1F3-2608-F372-F498-CF865DB4B212}"/>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41" name="Google Shape;1265;p30">
                <a:extLst>
                  <a:ext uri="{FF2B5EF4-FFF2-40B4-BE49-F238E27FC236}">
                    <a16:creationId xmlns:a16="http://schemas.microsoft.com/office/drawing/2014/main" xmlns="" id="{E41E3A1B-C6B1-09FB-DC97-714CD4E4582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42" name="Google Shape;1266;p30">
                <a:extLst>
                  <a:ext uri="{FF2B5EF4-FFF2-40B4-BE49-F238E27FC236}">
                    <a16:creationId xmlns:a16="http://schemas.microsoft.com/office/drawing/2014/main" xmlns="" id="{80810D8A-AC89-BD76-ADB0-298099ABE3DA}"/>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8" name="Google Shape;1267;p30">
              <a:extLst>
                <a:ext uri="{FF2B5EF4-FFF2-40B4-BE49-F238E27FC236}">
                  <a16:creationId xmlns:a16="http://schemas.microsoft.com/office/drawing/2014/main" xmlns="" id="{EF4B11F3-DE79-0829-DB5F-A69E019E928C}"/>
                </a:ext>
              </a:extLst>
            </p:cNvPr>
            <p:cNvGrpSpPr/>
            <p:nvPr/>
          </p:nvGrpSpPr>
          <p:grpSpPr>
            <a:xfrm>
              <a:off x="4282756" y="2454815"/>
              <a:ext cx="450939" cy="450300"/>
              <a:chOff x="720000" y="1649450"/>
              <a:chExt cx="584724" cy="583895"/>
            </a:xfrm>
          </p:grpSpPr>
          <p:sp>
            <p:nvSpPr>
              <p:cNvPr id="37" name="Google Shape;1268;p30">
                <a:extLst>
                  <a:ext uri="{FF2B5EF4-FFF2-40B4-BE49-F238E27FC236}">
                    <a16:creationId xmlns:a16="http://schemas.microsoft.com/office/drawing/2014/main" xmlns="" id="{CE0A2E95-D619-106B-7A7A-8B2827A359BE}"/>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8" name="Google Shape;1269;p30">
                <a:extLst>
                  <a:ext uri="{FF2B5EF4-FFF2-40B4-BE49-F238E27FC236}">
                    <a16:creationId xmlns:a16="http://schemas.microsoft.com/office/drawing/2014/main" xmlns="" id="{E3B10A7B-BC1B-9CF3-CBF6-51C7CD2D41DF}"/>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9" name="Google Shape;1270;p30">
                <a:extLst>
                  <a:ext uri="{FF2B5EF4-FFF2-40B4-BE49-F238E27FC236}">
                    <a16:creationId xmlns:a16="http://schemas.microsoft.com/office/drawing/2014/main" xmlns="" id="{2811CCA3-43A8-7EF5-9330-E909734FE345}"/>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9" name="Google Shape;1271;p30">
              <a:extLst>
                <a:ext uri="{FF2B5EF4-FFF2-40B4-BE49-F238E27FC236}">
                  <a16:creationId xmlns:a16="http://schemas.microsoft.com/office/drawing/2014/main" xmlns="" id="{00C8D48F-B6BC-24E0-0FAF-CEBDAD58AAB9}"/>
                </a:ext>
              </a:extLst>
            </p:cNvPr>
            <p:cNvGrpSpPr/>
            <p:nvPr/>
          </p:nvGrpSpPr>
          <p:grpSpPr>
            <a:xfrm>
              <a:off x="5379881" y="2454815"/>
              <a:ext cx="450939" cy="450300"/>
              <a:chOff x="720000" y="1649450"/>
              <a:chExt cx="584724" cy="583895"/>
            </a:xfrm>
          </p:grpSpPr>
          <p:sp>
            <p:nvSpPr>
              <p:cNvPr id="34" name="Google Shape;1272;p30">
                <a:extLst>
                  <a:ext uri="{FF2B5EF4-FFF2-40B4-BE49-F238E27FC236}">
                    <a16:creationId xmlns:a16="http://schemas.microsoft.com/office/drawing/2014/main" xmlns="" id="{90639F51-3873-1FD7-7B8B-F58B66DDE7A0}"/>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5" name="Google Shape;1273;p30">
                <a:extLst>
                  <a:ext uri="{FF2B5EF4-FFF2-40B4-BE49-F238E27FC236}">
                    <a16:creationId xmlns:a16="http://schemas.microsoft.com/office/drawing/2014/main" xmlns="" id="{5068EE90-F214-4E97-E29A-367CFA191A1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6" name="Google Shape;1274;p30">
                <a:extLst>
                  <a:ext uri="{FF2B5EF4-FFF2-40B4-BE49-F238E27FC236}">
                    <a16:creationId xmlns:a16="http://schemas.microsoft.com/office/drawing/2014/main" xmlns="" id="{51408735-501D-96BD-5932-71582868C4CE}"/>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10" name="Google Shape;1275;p30">
              <a:extLst>
                <a:ext uri="{FF2B5EF4-FFF2-40B4-BE49-F238E27FC236}">
                  <a16:creationId xmlns:a16="http://schemas.microsoft.com/office/drawing/2014/main" xmlns="" id="{C276852B-0D9C-9CBA-1B02-E149C39CDD72}"/>
                </a:ext>
              </a:extLst>
            </p:cNvPr>
            <p:cNvGrpSpPr/>
            <p:nvPr/>
          </p:nvGrpSpPr>
          <p:grpSpPr>
            <a:xfrm>
              <a:off x="5379881" y="4050515"/>
              <a:ext cx="450939" cy="450300"/>
              <a:chOff x="720000" y="1649450"/>
              <a:chExt cx="584724" cy="583895"/>
            </a:xfrm>
          </p:grpSpPr>
          <p:sp>
            <p:nvSpPr>
              <p:cNvPr id="31" name="Google Shape;1276;p30">
                <a:extLst>
                  <a:ext uri="{FF2B5EF4-FFF2-40B4-BE49-F238E27FC236}">
                    <a16:creationId xmlns:a16="http://schemas.microsoft.com/office/drawing/2014/main" xmlns="" id="{8EAC68E5-4E94-690A-D7EB-07903746FDC4}"/>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2" name="Google Shape;1277;p30">
                <a:extLst>
                  <a:ext uri="{FF2B5EF4-FFF2-40B4-BE49-F238E27FC236}">
                    <a16:creationId xmlns:a16="http://schemas.microsoft.com/office/drawing/2014/main" xmlns="" id="{AB2DC38C-698F-0409-9E41-849CFEF41CE3}"/>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33" name="Google Shape;1278;p30">
                <a:extLst>
                  <a:ext uri="{FF2B5EF4-FFF2-40B4-BE49-F238E27FC236}">
                    <a16:creationId xmlns:a16="http://schemas.microsoft.com/office/drawing/2014/main" xmlns="" id="{A0317993-9271-6573-8561-D139A0D38D38}"/>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cxnSp>
          <p:nvCxnSpPr>
            <p:cNvPr id="11" name="Google Shape;1279;p30">
              <a:extLst>
                <a:ext uri="{FF2B5EF4-FFF2-40B4-BE49-F238E27FC236}">
                  <a16:creationId xmlns:a16="http://schemas.microsoft.com/office/drawing/2014/main" xmlns="" id="{6E58E9FD-C012-C323-C779-A9D596F6EF7C}"/>
                </a:ext>
              </a:extLst>
            </p:cNvPr>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a:extLst>
                <a:ext uri="{FF2B5EF4-FFF2-40B4-BE49-F238E27FC236}">
                  <a16:creationId xmlns:a16="http://schemas.microsoft.com/office/drawing/2014/main" xmlns="" id="{5301B48B-6EB3-2AF2-E870-1D4DB77548D8}"/>
                </a:ext>
              </a:extLst>
            </p:cNvPr>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a:extLst>
                <a:ext uri="{FF2B5EF4-FFF2-40B4-BE49-F238E27FC236}">
                  <a16:creationId xmlns:a16="http://schemas.microsoft.com/office/drawing/2014/main" xmlns="" id="{B0D278F3-1059-70A2-3315-D9BCFCB19F06}"/>
                </a:ext>
              </a:extLst>
            </p:cNvPr>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a:extLst>
                <a:ext uri="{FF2B5EF4-FFF2-40B4-BE49-F238E27FC236}">
                  <a16:creationId xmlns:a16="http://schemas.microsoft.com/office/drawing/2014/main" xmlns="" id="{E1545100-C616-C5A0-A00D-A30B55662976}"/>
                </a:ext>
              </a:extLst>
            </p:cNvPr>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a:extLst>
                <a:ext uri="{FF2B5EF4-FFF2-40B4-BE49-F238E27FC236}">
                  <a16:creationId xmlns:a16="http://schemas.microsoft.com/office/drawing/2014/main" xmlns="" id="{A07E0491-FB5B-0715-5C97-9E04EB18387B}"/>
                </a:ext>
              </a:extLst>
            </p:cNvPr>
            <p:cNvGrpSpPr/>
            <p:nvPr/>
          </p:nvGrpSpPr>
          <p:grpSpPr>
            <a:xfrm>
              <a:off x="4855585" y="4253815"/>
              <a:ext cx="402413" cy="80691"/>
              <a:chOff x="6431850" y="2651225"/>
              <a:chExt cx="500700" cy="100400"/>
            </a:xfrm>
          </p:grpSpPr>
          <p:cxnSp>
            <p:nvCxnSpPr>
              <p:cNvPr id="28" name="Google Shape;1284;p30">
                <a:extLst>
                  <a:ext uri="{FF2B5EF4-FFF2-40B4-BE49-F238E27FC236}">
                    <a16:creationId xmlns:a16="http://schemas.microsoft.com/office/drawing/2014/main" xmlns="" id="{E64FA5DE-C914-0F68-5D7F-CD1050AF5ED6}"/>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a:extLst>
                  <a:ext uri="{FF2B5EF4-FFF2-40B4-BE49-F238E27FC236}">
                    <a16:creationId xmlns:a16="http://schemas.microsoft.com/office/drawing/2014/main" xmlns="" id="{7E9A3970-B298-6109-111B-2381F0AE5713}"/>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a:extLst>
                  <a:ext uri="{FF2B5EF4-FFF2-40B4-BE49-F238E27FC236}">
                    <a16:creationId xmlns:a16="http://schemas.microsoft.com/office/drawing/2014/main" xmlns="" id="{6FB46A54-0F41-2F65-7A7A-1348F3E00BBD}"/>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a:extLst>
                <a:ext uri="{FF2B5EF4-FFF2-40B4-BE49-F238E27FC236}">
                  <a16:creationId xmlns:a16="http://schemas.microsoft.com/office/drawing/2014/main" xmlns="" id="{CB73D75A-3068-E01A-75DD-06CEB56480A3}"/>
                </a:ext>
              </a:extLst>
            </p:cNvPr>
            <p:cNvGrpSpPr/>
            <p:nvPr/>
          </p:nvGrpSpPr>
          <p:grpSpPr>
            <a:xfrm rot="-1799867">
              <a:off x="4855585" y="2927485"/>
              <a:ext cx="402389" cy="80687"/>
              <a:chOff x="6431850" y="2651225"/>
              <a:chExt cx="500700" cy="100400"/>
            </a:xfrm>
          </p:grpSpPr>
          <p:cxnSp>
            <p:nvCxnSpPr>
              <p:cNvPr id="25" name="Google Shape;1288;p30">
                <a:extLst>
                  <a:ext uri="{FF2B5EF4-FFF2-40B4-BE49-F238E27FC236}">
                    <a16:creationId xmlns:a16="http://schemas.microsoft.com/office/drawing/2014/main" xmlns="" id="{DAF5FBFD-169B-2BBF-2756-B89F4D6B669E}"/>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a:extLst>
                  <a:ext uri="{FF2B5EF4-FFF2-40B4-BE49-F238E27FC236}">
                    <a16:creationId xmlns:a16="http://schemas.microsoft.com/office/drawing/2014/main" xmlns="" id="{A0774E49-D8D4-500F-1186-51319D2FC569}"/>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a:extLst>
                  <a:ext uri="{FF2B5EF4-FFF2-40B4-BE49-F238E27FC236}">
                    <a16:creationId xmlns:a16="http://schemas.microsoft.com/office/drawing/2014/main" xmlns="" id="{4D409347-C86D-A32E-8731-15E8EF372D6F}"/>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a:extLst>
                <a:ext uri="{FF2B5EF4-FFF2-40B4-BE49-F238E27FC236}">
                  <a16:creationId xmlns:a16="http://schemas.microsoft.com/office/drawing/2014/main" xmlns="" id="{361BF4F7-D2CD-C220-B9DF-9C55FE65143D}"/>
                </a:ext>
              </a:extLst>
            </p:cNvPr>
            <p:cNvGrpSpPr/>
            <p:nvPr/>
          </p:nvGrpSpPr>
          <p:grpSpPr>
            <a:xfrm rot="-2299212">
              <a:off x="3772619" y="3010225"/>
              <a:ext cx="402381" cy="80685"/>
              <a:chOff x="6431850" y="2651225"/>
              <a:chExt cx="500700" cy="100400"/>
            </a:xfrm>
          </p:grpSpPr>
          <p:cxnSp>
            <p:nvCxnSpPr>
              <p:cNvPr id="22" name="Google Shape;1292;p30">
                <a:extLst>
                  <a:ext uri="{FF2B5EF4-FFF2-40B4-BE49-F238E27FC236}">
                    <a16:creationId xmlns:a16="http://schemas.microsoft.com/office/drawing/2014/main" xmlns="" id="{DEC1C395-86A2-0576-066A-952CD78BD785}"/>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a:extLst>
                  <a:ext uri="{FF2B5EF4-FFF2-40B4-BE49-F238E27FC236}">
                    <a16:creationId xmlns:a16="http://schemas.microsoft.com/office/drawing/2014/main" xmlns="" id="{7A64369B-D9D8-1BBF-4790-06D4114182E2}"/>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a:extLst>
                  <a:ext uri="{FF2B5EF4-FFF2-40B4-BE49-F238E27FC236}">
                    <a16:creationId xmlns:a16="http://schemas.microsoft.com/office/drawing/2014/main" xmlns="" id="{E7E4F98D-126B-452C-B08F-92DA1EA625F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a:extLst>
                <a:ext uri="{FF2B5EF4-FFF2-40B4-BE49-F238E27FC236}">
                  <a16:creationId xmlns:a16="http://schemas.microsoft.com/office/drawing/2014/main" xmlns="" id="{B59C6ED5-58DA-5529-FD45-0D112A181D11}"/>
                </a:ext>
              </a:extLst>
            </p:cNvPr>
            <p:cNvGrpSpPr/>
            <p:nvPr/>
          </p:nvGrpSpPr>
          <p:grpSpPr>
            <a:xfrm rot="5400000">
              <a:off x="2898470" y="2057461"/>
              <a:ext cx="402363" cy="80681"/>
              <a:chOff x="6431850" y="2651225"/>
              <a:chExt cx="500700" cy="100400"/>
            </a:xfrm>
          </p:grpSpPr>
          <p:cxnSp>
            <p:nvCxnSpPr>
              <p:cNvPr id="19" name="Google Shape;1296;p30">
                <a:extLst>
                  <a:ext uri="{FF2B5EF4-FFF2-40B4-BE49-F238E27FC236}">
                    <a16:creationId xmlns:a16="http://schemas.microsoft.com/office/drawing/2014/main" xmlns="" id="{E9C0AEF7-D246-BD95-D8F1-5D77FCB74708}"/>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a:extLst>
                  <a:ext uri="{FF2B5EF4-FFF2-40B4-BE49-F238E27FC236}">
                    <a16:creationId xmlns:a16="http://schemas.microsoft.com/office/drawing/2014/main" xmlns="" id="{BAB8FC88-9A0C-C5BD-55FD-2FF2D0EC4986}"/>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a:extLst>
                  <a:ext uri="{FF2B5EF4-FFF2-40B4-BE49-F238E27FC236}">
                    <a16:creationId xmlns:a16="http://schemas.microsoft.com/office/drawing/2014/main" xmlns="" id="{D64BDBC6-9E77-5B22-307D-BB337049DE6A}"/>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a:extLst>
              <a:ext uri="{FF2B5EF4-FFF2-40B4-BE49-F238E27FC236}">
                <a16:creationId xmlns:a16="http://schemas.microsoft.com/office/drawing/2014/main" xmlns="" id="{01A23526-76EF-4EF3-0AE8-218AFF26D4BD}"/>
              </a:ext>
            </a:extLst>
          </p:cNvPr>
          <p:cNvGrpSpPr/>
          <p:nvPr/>
        </p:nvGrpSpPr>
        <p:grpSpPr>
          <a:xfrm>
            <a:off x="6167633" y="5806596"/>
            <a:ext cx="6361072" cy="969899"/>
            <a:chOff x="4625725" y="4354947"/>
            <a:chExt cx="4770804" cy="727424"/>
          </a:xfrm>
        </p:grpSpPr>
        <p:grpSp>
          <p:nvGrpSpPr>
            <p:cNvPr id="155" name="Google Shape;257;p21">
              <a:extLst>
                <a:ext uri="{FF2B5EF4-FFF2-40B4-BE49-F238E27FC236}">
                  <a16:creationId xmlns:a16="http://schemas.microsoft.com/office/drawing/2014/main" xmlns="" id="{24C80238-4F47-2FE3-42C3-3F6920608EFE}"/>
                </a:ext>
              </a:extLst>
            </p:cNvPr>
            <p:cNvGrpSpPr/>
            <p:nvPr/>
          </p:nvGrpSpPr>
          <p:grpSpPr>
            <a:xfrm>
              <a:off x="4625725" y="4507789"/>
              <a:ext cx="1261962" cy="445049"/>
              <a:chOff x="932873" y="3439539"/>
              <a:chExt cx="1838394" cy="648336"/>
            </a:xfrm>
          </p:grpSpPr>
          <p:grpSp>
            <p:nvGrpSpPr>
              <p:cNvPr id="156" name="Google Shape;258;p21">
                <a:extLst>
                  <a:ext uri="{FF2B5EF4-FFF2-40B4-BE49-F238E27FC236}">
                    <a16:creationId xmlns:a16="http://schemas.microsoft.com/office/drawing/2014/main" xmlns="" id="{320018A5-63FA-CE77-2CBF-3A7BADAB90F9}"/>
                  </a:ext>
                </a:extLst>
              </p:cNvPr>
              <p:cNvGrpSpPr/>
              <p:nvPr/>
            </p:nvGrpSpPr>
            <p:grpSpPr>
              <a:xfrm flipH="1">
                <a:off x="2045375" y="3439539"/>
                <a:ext cx="725892" cy="642663"/>
                <a:chOff x="3628295" y="2294028"/>
                <a:chExt cx="352187" cy="311806"/>
              </a:xfrm>
            </p:grpSpPr>
            <p:sp>
              <p:nvSpPr>
                <p:cNvPr id="163" name="Google Shape;259;p21">
                  <a:extLst>
                    <a:ext uri="{FF2B5EF4-FFF2-40B4-BE49-F238E27FC236}">
                      <a16:creationId xmlns:a16="http://schemas.microsoft.com/office/drawing/2014/main" xmlns="" id="{873B51A7-9D98-0673-0248-983807240F9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4" name="Google Shape;260;p21">
                  <a:extLst>
                    <a:ext uri="{FF2B5EF4-FFF2-40B4-BE49-F238E27FC236}">
                      <a16:creationId xmlns:a16="http://schemas.microsoft.com/office/drawing/2014/main" xmlns="" id="{8B7289DD-EED2-EBF4-1F77-8A1574E890E7}"/>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5" name="Google Shape;261;p21">
                  <a:extLst>
                    <a:ext uri="{FF2B5EF4-FFF2-40B4-BE49-F238E27FC236}">
                      <a16:creationId xmlns:a16="http://schemas.microsoft.com/office/drawing/2014/main" xmlns="" id="{E0511E70-21B4-CF29-6B83-BBCAF86F5FC1}"/>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sp>
            <p:nvSpPr>
              <p:cNvPr id="157" name="Google Shape;262;p21">
                <a:extLst>
                  <a:ext uri="{FF2B5EF4-FFF2-40B4-BE49-F238E27FC236}">
                    <a16:creationId xmlns:a16="http://schemas.microsoft.com/office/drawing/2014/main" xmlns="" id="{6A49A580-B7EB-799B-8783-9874D22736C2}"/>
                  </a:ext>
                </a:extLst>
              </p:cNvPr>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58" name="Google Shape;263;p21">
                <a:extLst>
                  <a:ext uri="{FF2B5EF4-FFF2-40B4-BE49-F238E27FC236}">
                    <a16:creationId xmlns:a16="http://schemas.microsoft.com/office/drawing/2014/main" xmlns="" id="{38714CC3-48BF-0E1C-D4BE-414DCEFD75B0}"/>
                  </a:ext>
                </a:extLst>
              </p:cNvPr>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59" name="Google Shape;264;p21">
                <a:extLst>
                  <a:ext uri="{FF2B5EF4-FFF2-40B4-BE49-F238E27FC236}">
                    <a16:creationId xmlns:a16="http://schemas.microsoft.com/office/drawing/2014/main" xmlns="" id="{96C22652-70D7-39BD-5A85-7A94391E11AD}"/>
                  </a:ext>
                </a:extLst>
              </p:cNvPr>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0" name="Google Shape;265;p21">
                <a:extLst>
                  <a:ext uri="{FF2B5EF4-FFF2-40B4-BE49-F238E27FC236}">
                    <a16:creationId xmlns:a16="http://schemas.microsoft.com/office/drawing/2014/main" xmlns="" id="{0FE5D741-DBDD-AA29-9B57-C556F241CD67}"/>
                  </a:ext>
                </a:extLst>
              </p:cNvPr>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1" name="Google Shape;266;p21">
                <a:extLst>
                  <a:ext uri="{FF2B5EF4-FFF2-40B4-BE49-F238E27FC236}">
                    <a16:creationId xmlns:a16="http://schemas.microsoft.com/office/drawing/2014/main" xmlns="" id="{1BAB5C74-5BC0-F841-016E-27EA1F1EE9BD}"/>
                  </a:ext>
                </a:extLst>
              </p:cNvPr>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62" name="Google Shape;267;p21">
                <a:extLst>
                  <a:ext uri="{FF2B5EF4-FFF2-40B4-BE49-F238E27FC236}">
                    <a16:creationId xmlns:a16="http://schemas.microsoft.com/office/drawing/2014/main" xmlns="" id="{20400D92-2D01-4ADB-E362-37F252AC88AB}"/>
                  </a:ext>
                </a:extLst>
              </p:cNvPr>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166" name="Google Shape;268;p21">
              <a:extLst>
                <a:ext uri="{FF2B5EF4-FFF2-40B4-BE49-F238E27FC236}">
                  <a16:creationId xmlns:a16="http://schemas.microsoft.com/office/drawing/2014/main" xmlns="" id="{BC759DE5-A7AB-959B-76BA-7D8824410BEC}"/>
                </a:ext>
              </a:extLst>
            </p:cNvPr>
            <p:cNvGrpSpPr/>
            <p:nvPr/>
          </p:nvGrpSpPr>
          <p:grpSpPr>
            <a:xfrm>
              <a:off x="5950987" y="4354947"/>
              <a:ext cx="1430829" cy="721692"/>
              <a:chOff x="3529809" y="3216883"/>
              <a:chExt cx="2084395" cy="1051342"/>
            </a:xfrm>
          </p:grpSpPr>
          <p:grpSp>
            <p:nvGrpSpPr>
              <p:cNvPr id="167" name="Google Shape;269;p21">
                <a:extLst>
                  <a:ext uri="{FF2B5EF4-FFF2-40B4-BE49-F238E27FC236}">
                    <a16:creationId xmlns:a16="http://schemas.microsoft.com/office/drawing/2014/main" xmlns="" id="{C350F681-C763-B728-C4DD-CE292B13D62F}"/>
                  </a:ext>
                </a:extLst>
              </p:cNvPr>
              <p:cNvGrpSpPr/>
              <p:nvPr/>
            </p:nvGrpSpPr>
            <p:grpSpPr>
              <a:xfrm rot="1322549" flipH="1">
                <a:off x="4794267" y="3439535"/>
                <a:ext cx="725875" cy="642648"/>
                <a:chOff x="3628295" y="2294028"/>
                <a:chExt cx="352187" cy="311806"/>
              </a:xfrm>
            </p:grpSpPr>
            <p:sp>
              <p:nvSpPr>
                <p:cNvPr id="177" name="Google Shape;270;p21">
                  <a:extLst>
                    <a:ext uri="{FF2B5EF4-FFF2-40B4-BE49-F238E27FC236}">
                      <a16:creationId xmlns:a16="http://schemas.microsoft.com/office/drawing/2014/main" xmlns="" id="{7F91D333-EBF0-ED67-B474-B181ABB71C0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78" name="Google Shape;271;p21">
                  <a:extLst>
                    <a:ext uri="{FF2B5EF4-FFF2-40B4-BE49-F238E27FC236}">
                      <a16:creationId xmlns:a16="http://schemas.microsoft.com/office/drawing/2014/main" xmlns="" id="{3A344C56-1BC5-BCCF-299C-C92A4FD0B39B}"/>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79" name="Google Shape;272;p21">
                  <a:extLst>
                    <a:ext uri="{FF2B5EF4-FFF2-40B4-BE49-F238E27FC236}">
                      <a16:creationId xmlns:a16="http://schemas.microsoft.com/office/drawing/2014/main" xmlns="" id="{F364B0B6-548B-07A6-59A7-CF5A5B6187D6}"/>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168" name="Google Shape;273;p21">
                <a:extLst>
                  <a:ext uri="{FF2B5EF4-FFF2-40B4-BE49-F238E27FC236}">
                    <a16:creationId xmlns:a16="http://schemas.microsoft.com/office/drawing/2014/main" xmlns="" id="{9314BE3B-C78F-0824-7F35-8194202E5980}"/>
                  </a:ext>
                </a:extLst>
              </p:cNvPr>
              <p:cNvGrpSpPr/>
              <p:nvPr/>
            </p:nvGrpSpPr>
            <p:grpSpPr>
              <a:xfrm rot="1343388">
                <a:off x="3556562" y="3444259"/>
                <a:ext cx="1218277" cy="123298"/>
                <a:chOff x="2958868" y="2518750"/>
                <a:chExt cx="1218295" cy="123300"/>
              </a:xfrm>
            </p:grpSpPr>
            <p:sp>
              <p:nvSpPr>
                <p:cNvPr id="174" name="Google Shape;274;p21">
                  <a:extLst>
                    <a:ext uri="{FF2B5EF4-FFF2-40B4-BE49-F238E27FC236}">
                      <a16:creationId xmlns:a16="http://schemas.microsoft.com/office/drawing/2014/main" xmlns="" id="{1B0C2D40-EFEC-383B-2A52-AC2BDA0B19DB}"/>
                    </a:ext>
                  </a:extLst>
                </p:cNvPr>
                <p:cNvSpPr/>
                <p:nvPr/>
              </p:nvSpPr>
              <p:spPr>
                <a:xfrm>
                  <a:off x="2958868" y="2548575"/>
                  <a:ext cx="1209300" cy="693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75" name="Google Shape;275;p21">
                  <a:extLst>
                    <a:ext uri="{FF2B5EF4-FFF2-40B4-BE49-F238E27FC236}">
                      <a16:creationId xmlns:a16="http://schemas.microsoft.com/office/drawing/2014/main" xmlns="" id="{3CCE0734-C470-7D05-B9AC-93369F175303}"/>
                    </a:ext>
                  </a:extLst>
                </p:cNvPr>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sp>
            <p:sp>
              <p:nvSpPr>
                <p:cNvPr id="176" name="Google Shape;276;p21">
                  <a:extLst>
                    <a:ext uri="{FF2B5EF4-FFF2-40B4-BE49-F238E27FC236}">
                      <a16:creationId xmlns:a16="http://schemas.microsoft.com/office/drawing/2014/main" xmlns="" id="{F9A6A35E-D95E-F8E8-5D02-A9ED14594D8E}"/>
                    </a:ext>
                  </a:extLst>
                </p:cNvPr>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sp>
          </p:grpSp>
          <p:cxnSp>
            <p:nvCxnSpPr>
              <p:cNvPr id="169" name="Google Shape;277;p21">
                <a:extLst>
                  <a:ext uri="{FF2B5EF4-FFF2-40B4-BE49-F238E27FC236}">
                    <a16:creationId xmlns:a16="http://schemas.microsoft.com/office/drawing/2014/main" xmlns="" id="{51F295A4-49C7-D291-7DD8-6C50D1B08EB9}"/>
                  </a:ext>
                </a:extLst>
              </p:cNvPr>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a:extLst>
                  <a:ext uri="{FF2B5EF4-FFF2-40B4-BE49-F238E27FC236}">
                    <a16:creationId xmlns:a16="http://schemas.microsoft.com/office/drawing/2014/main" xmlns="" id="{E5D9E63E-75A8-5DED-E7DC-33556D3B2D7A}"/>
                  </a:ext>
                </a:extLst>
              </p:cNvPr>
              <p:cNvGrpSpPr/>
              <p:nvPr/>
            </p:nvGrpSpPr>
            <p:grpSpPr>
              <a:xfrm rot="1507241">
                <a:off x="4347222" y="3459226"/>
                <a:ext cx="402422" cy="80693"/>
                <a:chOff x="6431850" y="2651225"/>
                <a:chExt cx="500700" cy="100400"/>
              </a:xfrm>
            </p:grpSpPr>
            <p:cxnSp>
              <p:nvCxnSpPr>
                <p:cNvPr id="171" name="Google Shape;279;p21">
                  <a:extLst>
                    <a:ext uri="{FF2B5EF4-FFF2-40B4-BE49-F238E27FC236}">
                      <a16:creationId xmlns:a16="http://schemas.microsoft.com/office/drawing/2014/main" xmlns="" id="{F0DB08F7-2230-8A2D-EAD2-EE02E6D4421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a:extLst>
                    <a:ext uri="{FF2B5EF4-FFF2-40B4-BE49-F238E27FC236}">
                      <a16:creationId xmlns:a16="http://schemas.microsoft.com/office/drawing/2014/main" xmlns="" id="{6DB994E9-B714-130C-4350-2A9F36D7EF1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a:extLst>
                    <a:ext uri="{FF2B5EF4-FFF2-40B4-BE49-F238E27FC236}">
                      <a16:creationId xmlns:a16="http://schemas.microsoft.com/office/drawing/2014/main" xmlns="" id="{A8AE4783-696D-0AC1-F4B8-000CD1CBC84E}"/>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a:extLst>
                <a:ext uri="{FF2B5EF4-FFF2-40B4-BE49-F238E27FC236}">
                  <a16:creationId xmlns:a16="http://schemas.microsoft.com/office/drawing/2014/main" xmlns="" id="{11FE32F5-ACA2-65C7-4F95-1ECD08C15E02}"/>
                </a:ext>
              </a:extLst>
            </p:cNvPr>
            <p:cNvGrpSpPr/>
            <p:nvPr/>
          </p:nvGrpSpPr>
          <p:grpSpPr>
            <a:xfrm>
              <a:off x="7282276" y="4513521"/>
              <a:ext cx="2114253" cy="568850"/>
              <a:chOff x="5746423" y="3447889"/>
              <a:chExt cx="3079988" cy="828686"/>
            </a:xfrm>
          </p:grpSpPr>
          <p:grpSp>
            <p:nvGrpSpPr>
              <p:cNvPr id="181" name="Google Shape;283;p21">
                <a:extLst>
                  <a:ext uri="{FF2B5EF4-FFF2-40B4-BE49-F238E27FC236}">
                    <a16:creationId xmlns:a16="http://schemas.microsoft.com/office/drawing/2014/main" xmlns="" id="{BB3D7E2A-5DEB-4CD3-C717-D6E3A7F472EA}"/>
                  </a:ext>
                </a:extLst>
              </p:cNvPr>
              <p:cNvGrpSpPr/>
              <p:nvPr/>
            </p:nvGrpSpPr>
            <p:grpSpPr>
              <a:xfrm>
                <a:off x="7018272" y="3447890"/>
                <a:ext cx="1356844" cy="642650"/>
                <a:chOff x="6952972" y="2261890"/>
                <a:chExt cx="1356844" cy="642650"/>
              </a:xfrm>
            </p:grpSpPr>
            <p:sp>
              <p:nvSpPr>
                <p:cNvPr id="196" name="Google Shape;284;p21">
                  <a:extLst>
                    <a:ext uri="{FF2B5EF4-FFF2-40B4-BE49-F238E27FC236}">
                      <a16:creationId xmlns:a16="http://schemas.microsoft.com/office/drawing/2014/main" xmlns="" id="{331F168B-C2C3-385C-B524-042A22A6576A}"/>
                    </a:ext>
                  </a:extLst>
                </p:cNvPr>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7" name="Google Shape;285;p21">
                  <a:extLst>
                    <a:ext uri="{FF2B5EF4-FFF2-40B4-BE49-F238E27FC236}">
                      <a16:creationId xmlns:a16="http://schemas.microsoft.com/office/drawing/2014/main" xmlns="" id="{B02816E0-77F0-5A88-280E-94894360C3CD}"/>
                    </a:ext>
                  </a:extLst>
                </p:cNvPr>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8" name="Google Shape;286;p21">
                  <a:extLst>
                    <a:ext uri="{FF2B5EF4-FFF2-40B4-BE49-F238E27FC236}">
                      <a16:creationId xmlns:a16="http://schemas.microsoft.com/office/drawing/2014/main" xmlns="" id="{AEF0BA4C-AFE4-3AE2-4E64-C875A5DFE403}"/>
                    </a:ext>
                  </a:extLst>
                </p:cNvPr>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9" name="Google Shape;287;p21">
                  <a:extLst>
                    <a:ext uri="{FF2B5EF4-FFF2-40B4-BE49-F238E27FC236}">
                      <a16:creationId xmlns:a16="http://schemas.microsoft.com/office/drawing/2014/main" xmlns="" id="{0DCBC830-169F-42A4-CBFB-9E93925E9AB6}"/>
                    </a:ext>
                  </a:extLst>
                </p:cNvPr>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200" name="Google Shape;288;p21">
                  <a:extLst>
                    <a:ext uri="{FF2B5EF4-FFF2-40B4-BE49-F238E27FC236}">
                      <a16:creationId xmlns:a16="http://schemas.microsoft.com/office/drawing/2014/main" xmlns="" id="{642F0BAC-396B-1A70-B8EB-37087B788F54}"/>
                    </a:ext>
                  </a:extLst>
                </p:cNvPr>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201" name="Google Shape;289;p21">
                  <a:extLst>
                    <a:ext uri="{FF2B5EF4-FFF2-40B4-BE49-F238E27FC236}">
                      <a16:creationId xmlns:a16="http://schemas.microsoft.com/office/drawing/2014/main" xmlns="" id="{32BAACB3-8A18-CC31-184B-F13EB17099B6}"/>
                    </a:ext>
                  </a:extLst>
                </p:cNvPr>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grpSp>
            <p:nvGrpSpPr>
              <p:cNvPr id="182" name="Google Shape;290;p21">
                <a:extLst>
                  <a:ext uri="{FF2B5EF4-FFF2-40B4-BE49-F238E27FC236}">
                    <a16:creationId xmlns:a16="http://schemas.microsoft.com/office/drawing/2014/main" xmlns="" id="{7CD32F57-3E2B-F925-A2F1-D1A0C21CCB98}"/>
                  </a:ext>
                </a:extLst>
              </p:cNvPr>
              <p:cNvGrpSpPr/>
              <p:nvPr/>
            </p:nvGrpSpPr>
            <p:grpSpPr>
              <a:xfrm rot="10800000">
                <a:off x="6148825" y="3447889"/>
                <a:ext cx="725892" cy="642663"/>
                <a:chOff x="3628295" y="2294028"/>
                <a:chExt cx="352187" cy="311806"/>
              </a:xfrm>
            </p:grpSpPr>
            <p:sp>
              <p:nvSpPr>
                <p:cNvPr id="193" name="Google Shape;291;p21">
                  <a:extLst>
                    <a:ext uri="{FF2B5EF4-FFF2-40B4-BE49-F238E27FC236}">
                      <a16:creationId xmlns:a16="http://schemas.microsoft.com/office/drawing/2014/main" xmlns="" id="{E03BB009-AF42-8931-1CD6-C1663E30E309}"/>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4" name="Google Shape;292;p21">
                  <a:extLst>
                    <a:ext uri="{FF2B5EF4-FFF2-40B4-BE49-F238E27FC236}">
                      <a16:creationId xmlns:a16="http://schemas.microsoft.com/office/drawing/2014/main" xmlns="" id="{749D4D68-9062-A636-8757-D22FB51A9455}"/>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sp>
              <p:nvSpPr>
                <p:cNvPr id="195" name="Google Shape;293;p21">
                  <a:extLst>
                    <a:ext uri="{FF2B5EF4-FFF2-40B4-BE49-F238E27FC236}">
                      <a16:creationId xmlns:a16="http://schemas.microsoft.com/office/drawing/2014/main" xmlns="" id="{DEE2467D-3857-5022-00F6-76D3B2B16394}"/>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defRPr/>
                  </a:pPr>
                  <a:endParaRPr sz="1867" kern="0">
                    <a:solidFill>
                      <a:srgbClr val="000000"/>
                    </a:solidFill>
                    <a:cs typeface="Arial"/>
                    <a:sym typeface="Arial"/>
                  </a:endParaRPr>
                </a:p>
              </p:txBody>
            </p:sp>
          </p:grpSp>
          <p:cxnSp>
            <p:nvCxnSpPr>
              <p:cNvPr id="183" name="Google Shape;294;p21">
                <a:extLst>
                  <a:ext uri="{FF2B5EF4-FFF2-40B4-BE49-F238E27FC236}">
                    <a16:creationId xmlns:a16="http://schemas.microsoft.com/office/drawing/2014/main" xmlns="" id="{51C2EF47-71BD-9AA0-2195-5B5B4AD303C6}"/>
                  </a:ext>
                </a:extLst>
              </p:cNvPr>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a:extLst>
                  <a:ext uri="{FF2B5EF4-FFF2-40B4-BE49-F238E27FC236}">
                    <a16:creationId xmlns:a16="http://schemas.microsoft.com/office/drawing/2014/main" xmlns="" id="{79D13722-D5B6-3544-B64B-7C220C34F53A}"/>
                  </a:ext>
                </a:extLst>
              </p:cNvPr>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a:extLst>
                  <a:ext uri="{FF2B5EF4-FFF2-40B4-BE49-F238E27FC236}">
                    <a16:creationId xmlns:a16="http://schemas.microsoft.com/office/drawing/2014/main" xmlns="" id="{CFA19030-DADB-A4BE-E129-65B062CF7A3A}"/>
                  </a:ext>
                </a:extLst>
              </p:cNvPr>
              <p:cNvGrpSpPr/>
              <p:nvPr/>
            </p:nvGrpSpPr>
            <p:grpSpPr>
              <a:xfrm>
                <a:off x="5746423" y="3735227"/>
                <a:ext cx="402413" cy="80691"/>
                <a:chOff x="6431850" y="2651225"/>
                <a:chExt cx="500700" cy="100400"/>
              </a:xfrm>
            </p:grpSpPr>
            <p:cxnSp>
              <p:nvCxnSpPr>
                <p:cNvPr id="190" name="Google Shape;297;p21">
                  <a:extLst>
                    <a:ext uri="{FF2B5EF4-FFF2-40B4-BE49-F238E27FC236}">
                      <a16:creationId xmlns:a16="http://schemas.microsoft.com/office/drawing/2014/main" xmlns="" id="{BBB84937-3EE9-9D92-8C59-35E0B27225C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a:extLst>
                    <a:ext uri="{FF2B5EF4-FFF2-40B4-BE49-F238E27FC236}">
                      <a16:creationId xmlns:a16="http://schemas.microsoft.com/office/drawing/2014/main" xmlns="" id="{30CC0D64-063E-BB7B-1614-56FAB25546A7}"/>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a:extLst>
                    <a:ext uri="{FF2B5EF4-FFF2-40B4-BE49-F238E27FC236}">
                      <a16:creationId xmlns:a16="http://schemas.microsoft.com/office/drawing/2014/main" xmlns="" id="{A148E430-5819-289C-D2FF-D0F7BE3C770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a:extLst>
                  <a:ext uri="{FF2B5EF4-FFF2-40B4-BE49-F238E27FC236}">
                    <a16:creationId xmlns:a16="http://schemas.microsoft.com/office/drawing/2014/main" xmlns="" id="{E83B898A-8B30-3EFC-818E-014E7CF21241}"/>
                  </a:ext>
                </a:extLst>
              </p:cNvPr>
              <p:cNvGrpSpPr/>
              <p:nvPr/>
            </p:nvGrpSpPr>
            <p:grpSpPr>
              <a:xfrm flipH="1">
                <a:off x="8423998" y="3735227"/>
                <a:ext cx="402413" cy="80691"/>
                <a:chOff x="6431850" y="2651225"/>
                <a:chExt cx="500700" cy="100400"/>
              </a:xfrm>
            </p:grpSpPr>
            <p:cxnSp>
              <p:nvCxnSpPr>
                <p:cNvPr id="187" name="Google Shape;301;p21">
                  <a:extLst>
                    <a:ext uri="{FF2B5EF4-FFF2-40B4-BE49-F238E27FC236}">
                      <a16:creationId xmlns:a16="http://schemas.microsoft.com/office/drawing/2014/main" xmlns="" id="{0EED83DC-0084-E769-0B6B-767643BCEA19}"/>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a:extLst>
                    <a:ext uri="{FF2B5EF4-FFF2-40B4-BE49-F238E27FC236}">
                      <a16:creationId xmlns:a16="http://schemas.microsoft.com/office/drawing/2014/main" xmlns="" id="{1181C2C9-E747-83D7-70E6-18A68EEDBDE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a:extLst>
                    <a:ext uri="{FF2B5EF4-FFF2-40B4-BE49-F238E27FC236}">
                      <a16:creationId xmlns:a16="http://schemas.microsoft.com/office/drawing/2014/main" xmlns="" id="{0AC84F29-A6DA-2356-0A09-AEC2FE5479F1}"/>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45" name="Rectangle 44"/>
          <p:cNvSpPr/>
          <p:nvPr/>
        </p:nvSpPr>
        <p:spPr>
          <a:xfrm>
            <a:off x="1756189" y="1912654"/>
            <a:ext cx="8040560" cy="2123658"/>
          </a:xfrm>
          <a:prstGeom prst="rect">
            <a:avLst/>
          </a:prstGeom>
        </p:spPr>
        <p:txBody>
          <a:bodyPr wrap="square">
            <a:spAutoFit/>
          </a:bodyPr>
          <a:lstStyle/>
          <a:p>
            <a:pPr defTabSz="1219140">
              <a:buClr>
                <a:srgbClr val="000000"/>
              </a:buClr>
              <a:defRPr/>
            </a:pPr>
            <a:r>
              <a:rPr lang="vi-VN" sz="4400" b="1" kern="0" dirty="0" smtClean="0">
                <a:solidFill>
                  <a:schemeClr val="accent4">
                    <a:lumMod val="25000"/>
                  </a:schemeClr>
                </a:solidFill>
                <a:latin typeface="Fira Sans Condensed Medium" panose="020B0603050000020004" pitchFamily="34" charset="0"/>
                <a:cs typeface="Arial"/>
                <a:sym typeface="Arial"/>
              </a:rPr>
              <a:t>III. Cơ </a:t>
            </a:r>
            <a:r>
              <a:rPr lang="vi-VN" sz="4400" b="1" kern="0" dirty="0">
                <a:solidFill>
                  <a:schemeClr val="accent4">
                    <a:lumMod val="25000"/>
                  </a:schemeClr>
                </a:solidFill>
                <a:latin typeface="Fira Sans Condensed Medium" panose="020B0603050000020004" pitchFamily="34" charset="0"/>
                <a:cs typeface="Arial"/>
                <a:sym typeface="Arial"/>
              </a:rPr>
              <a:t>hội lựa chọn nghề nghiệp kĩ thuật, công nghệ trong hệ thống giáo dục</a:t>
            </a:r>
            <a:endParaRPr lang="vi-VN" sz="4400" b="1" kern="0" dirty="0">
              <a:solidFill>
                <a:schemeClr val="accent4">
                  <a:lumMod val="25000"/>
                </a:schemeClr>
              </a:solidFill>
              <a:latin typeface="Fira Sans Condensed Medium" panose="020B0603050000020004" pitchFamily="34" charset="0"/>
              <a:cs typeface="Arial"/>
              <a:sym typeface="Fira Sans Extra Condensed Medium"/>
            </a:endParaRPr>
          </a:p>
        </p:txBody>
      </p:sp>
    </p:spTree>
    <p:extLst>
      <p:ext uri="{BB962C8B-B14F-4D97-AF65-F5344CB8AC3E}">
        <p14:creationId xmlns:p14="http://schemas.microsoft.com/office/powerpoint/2010/main" val="3830614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0-#ppt_w/2"/>
                                          </p:val>
                                        </p:tav>
                                        <p:tav tm="100000">
                                          <p:val>
                                            <p:strVal val="#ppt_x"/>
                                          </p:val>
                                        </p:tav>
                                      </p:tavLst>
                                    </p:anim>
                                    <p:anim calcmode="lin" valueType="num">
                                      <p:cBhvr additive="base">
                                        <p:cTn id="16" dur="1000" fill="hold"/>
                                        <p:tgtEl>
                                          <p:spTgt spid="7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79524" y="2132856"/>
            <a:ext cx="6696744" cy="3477875"/>
          </a:xfrm>
          <a:prstGeom prst="rect">
            <a:avLst/>
          </a:prstGeom>
        </p:spPr>
        <p:txBody>
          <a:bodyPr wrap="square">
            <a:spAutoFit/>
          </a:bodyPr>
          <a:lstStyle/>
          <a:p>
            <a:r>
              <a:rPr lang="vi-VN" sz="4400" i="1" dirty="0">
                <a:solidFill>
                  <a:schemeClr val="accent4">
                    <a:lumMod val="25000"/>
                  </a:schemeClr>
                </a:solidFill>
              </a:rPr>
              <a:t>Em hãy cho biết các cơ hội lựa chọn nghề nghiệp trong </a:t>
            </a:r>
            <a:r>
              <a:rPr lang="vi-VN" sz="4400" i="1" dirty="0" smtClean="0">
                <a:solidFill>
                  <a:schemeClr val="accent4">
                    <a:lumMod val="25000"/>
                  </a:schemeClr>
                </a:solidFill>
              </a:rPr>
              <a:t>lĩnh </a:t>
            </a:r>
            <a:r>
              <a:rPr lang="vi-VN" sz="4400" i="1" dirty="0">
                <a:solidFill>
                  <a:schemeClr val="accent4">
                    <a:lumMod val="25000"/>
                  </a:schemeClr>
                </a:solidFill>
              </a:rPr>
              <a:t>vực kĩ thuật, công nghệ trong hệ thống giáo </a:t>
            </a:r>
            <a:r>
              <a:rPr lang="vi-VN" sz="4400" i="1" dirty="0" smtClean="0">
                <a:solidFill>
                  <a:schemeClr val="accent4">
                    <a:lumMod val="25000"/>
                  </a:schemeClr>
                </a:solidFill>
              </a:rPr>
              <a:t>dục?</a:t>
            </a:r>
            <a:endParaRPr lang="vi-VN" sz="4400" dirty="0">
              <a:solidFill>
                <a:schemeClr val="accent4">
                  <a:lumMod val="25000"/>
                </a:schemeClr>
              </a:solidFill>
            </a:endParaRPr>
          </a:p>
        </p:txBody>
      </p:sp>
      <p:pic>
        <p:nvPicPr>
          <p:cNvPr id="6" name="Picture 5">
            <a:extLst>
              <a:ext uri="{FF2B5EF4-FFF2-40B4-BE49-F238E27FC236}">
                <a16:creationId xmlns:a16="http://schemas.microsoft.com/office/drawing/2014/main" xmlns="" id="{D17316BD-9D37-D2D6-F3CB-9A306948CB7A}"/>
              </a:ext>
            </a:extLst>
          </p:cNvPr>
          <p:cNvPicPr>
            <a:picLocks noChangeAspect="1"/>
          </p:cNvPicPr>
          <p:nvPr/>
        </p:nvPicPr>
        <p:blipFill>
          <a:blip r:embed="rId2"/>
          <a:stretch>
            <a:fillRect/>
          </a:stretch>
        </p:blipFill>
        <p:spPr>
          <a:xfrm>
            <a:off x="-168696" y="1124744"/>
            <a:ext cx="5688632" cy="5688632"/>
          </a:xfrm>
          <a:prstGeom prst="rect">
            <a:avLst/>
          </a:prstGeom>
        </p:spPr>
      </p:pic>
    </p:spTree>
    <p:extLst>
      <p:ext uri="{BB962C8B-B14F-4D97-AF65-F5344CB8AC3E}">
        <p14:creationId xmlns:p14="http://schemas.microsoft.com/office/powerpoint/2010/main" val="337105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92" y="73458"/>
            <a:ext cx="11737304" cy="1431032"/>
          </a:xfrm>
        </p:spPr>
        <p:txBody>
          <a:bodyPr>
            <a:normAutofit/>
          </a:bodyPr>
          <a:lstStyle/>
          <a:p>
            <a:r>
              <a:rPr lang="vi-VN" sz="3600" dirty="0">
                <a:solidFill>
                  <a:srgbClr val="0000CC"/>
                </a:solidFill>
              </a:rPr>
              <a:t>Cơ hội lựa chọn nghề nghiệp kĩ thuật, công nghệ của học sinh có thể thực hiện </a:t>
            </a:r>
            <a:r>
              <a:rPr lang="vi-VN" sz="3600" dirty="0" smtClean="0">
                <a:solidFill>
                  <a:srgbClr val="0000CC"/>
                </a:solidFill>
              </a:rPr>
              <a:t>ở cả </a:t>
            </a:r>
            <a:r>
              <a:rPr lang="vi-VN" sz="3600" dirty="0">
                <a:solidFill>
                  <a:srgbClr val="0000CC"/>
                </a:solidFill>
              </a:rPr>
              <a:t>hai thời điểm phân luồng</a:t>
            </a:r>
            <a:r>
              <a:rPr lang="vi-VN" sz="3600" dirty="0" smtClean="0">
                <a:solidFill>
                  <a:srgbClr val="0000CC"/>
                </a:solidFill>
              </a:rPr>
              <a:t>.</a:t>
            </a:r>
            <a:endParaRPr lang="vi-VN" sz="3600" dirty="0">
              <a:solidFill>
                <a:srgbClr val="0000CC"/>
              </a:solidFill>
            </a:endParaRPr>
          </a:p>
        </p:txBody>
      </p:sp>
      <p:sp>
        <p:nvSpPr>
          <p:cNvPr id="5" name="Rectangle: Rounded Corners 17">
            <a:extLst>
              <a:ext uri="{FF2B5EF4-FFF2-40B4-BE49-F238E27FC236}">
                <a16:creationId xmlns:a16="http://schemas.microsoft.com/office/drawing/2014/main" xmlns="" id="{16235603-8FE3-EA16-B50D-3CE449602485}"/>
              </a:ext>
            </a:extLst>
          </p:cNvPr>
          <p:cNvSpPr/>
          <p:nvPr/>
        </p:nvSpPr>
        <p:spPr>
          <a:xfrm>
            <a:off x="237692" y="1504490"/>
            <a:ext cx="11737304" cy="5211187"/>
          </a:xfrm>
          <a:prstGeom prst="roundRect">
            <a:avLst>
              <a:gd name="adj" fmla="val 5224"/>
            </a:avLst>
          </a:prstGeom>
          <a:solidFill>
            <a:srgbClr val="FF9C6F">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Content Placeholder 3"/>
          <p:cNvSpPr txBox="1">
            <a:spLocks/>
          </p:cNvSpPr>
          <p:nvPr/>
        </p:nvSpPr>
        <p:spPr>
          <a:xfrm>
            <a:off x="0" y="1504490"/>
            <a:ext cx="1207266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800" dirty="0" smtClean="0"/>
              <a:t>Sau khi tốt nghiệp trung học cơ sở, học sinh có thể lựa chọn các cơ sở giáo dục nghề nghiệp có đào tạo các nghề nghiệp trong lĩnh vực kĩ thuật, công nghệ trình độ sơ cấp và trung cấp như trung tâm giáo dục nghề nghiệp, trường trung cấp, trường cao đẳng. Học sinh cũng có thể lựa chọn vào học tại các cơ sở giáo dục thường xuyên để vừa học chương trình giáo dục trung học phổ thông, vừa học các nghề trong lĩnh vực kĩ thuật, công nghệ trình độ sơ cấp</a:t>
            </a:r>
          </a:p>
          <a:p>
            <a:r>
              <a:rPr lang="vi-VN" sz="2800" dirty="0" smtClean="0"/>
              <a:t>Đối với học sinh tốt nghiệp trung học phổ thông, các em có thể lựa chọn học các nghề nghiệp trong lĩnh vực kĩ thuật, công nghệ ở các cơ sở giáo dục nghề nghiệp đào tạo trình độ sơ cấp, trung cấp, cao đẳng, chương trình đào tạo nghề nghiệp khác đáp ứng nhu cầu nhân lục trực tiếp trong sản xuất và dịch vụ, trình độ đại học tại các cơ sở giáo dục đại học.</a:t>
            </a:r>
            <a:endParaRPr lang="vi-VN" sz="2800" dirty="0"/>
          </a:p>
        </p:txBody>
      </p:sp>
    </p:spTree>
    <p:extLst>
      <p:ext uri="{BB962C8B-B14F-4D97-AF65-F5344CB8AC3E}">
        <p14:creationId xmlns:p14="http://schemas.microsoft.com/office/powerpoint/2010/main" val="28144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1D9A2F5F-8EBE-9674-2087-E3B715EC491B}"/>
              </a:ext>
            </a:extLst>
          </p:cNvPr>
          <p:cNvSpPr/>
          <p:nvPr/>
        </p:nvSpPr>
        <p:spPr>
          <a:xfrm>
            <a:off x="1207915" y="801601"/>
            <a:ext cx="10728960" cy="51420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867" kern="0" dirty="0">
              <a:solidFill>
                <a:srgbClr val="FFFFFF"/>
              </a:solidFill>
              <a:sym typeface="Arial"/>
            </a:endParaRPr>
          </a:p>
        </p:txBody>
      </p:sp>
      <p:sp>
        <p:nvSpPr>
          <p:cNvPr id="2" name="Rectangle: Rounded Corners 1">
            <a:extLst>
              <a:ext uri="{FF2B5EF4-FFF2-40B4-BE49-F238E27FC236}">
                <a16:creationId xmlns:a16="http://schemas.microsoft.com/office/drawing/2014/main" xmlns="" id="{5D2322F3-D3BB-8F41-B3F4-805672B591AF}"/>
              </a:ext>
            </a:extLst>
          </p:cNvPr>
          <p:cNvSpPr/>
          <p:nvPr/>
        </p:nvSpPr>
        <p:spPr>
          <a:xfrm>
            <a:off x="400137" y="226160"/>
            <a:ext cx="1934071" cy="49396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600" kern="0">
              <a:solidFill>
                <a:srgbClr val="FFFFFF"/>
              </a:solidFill>
              <a:sym typeface="Arial"/>
            </a:endParaRPr>
          </a:p>
        </p:txBody>
      </p:sp>
      <p:grpSp>
        <p:nvGrpSpPr>
          <p:cNvPr id="4" name="Group 3">
            <a:extLst>
              <a:ext uri="{FF2B5EF4-FFF2-40B4-BE49-F238E27FC236}">
                <a16:creationId xmlns:a16="http://schemas.microsoft.com/office/drawing/2014/main" xmlns="" id="{113A6CBF-3A03-E839-CC5B-81D9434AAA96}"/>
              </a:ext>
            </a:extLst>
          </p:cNvPr>
          <p:cNvGrpSpPr/>
          <p:nvPr/>
        </p:nvGrpSpPr>
        <p:grpSpPr>
          <a:xfrm>
            <a:off x="193409" y="202867"/>
            <a:ext cx="521159" cy="521159"/>
            <a:chOff x="645915" y="1764236"/>
            <a:chExt cx="905480" cy="905480"/>
          </a:xfrm>
        </p:grpSpPr>
        <p:sp>
          <p:nvSpPr>
            <p:cNvPr id="5" name="Google Shape;2726;p44">
              <a:extLst>
                <a:ext uri="{FF2B5EF4-FFF2-40B4-BE49-F238E27FC236}">
                  <a16:creationId xmlns:a16="http://schemas.microsoft.com/office/drawing/2014/main" xmlns=""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Font typeface="Arial"/>
                <a:buNone/>
                <a:defRPr/>
              </a:pPr>
              <a:endParaRPr sz="2667" kern="0">
                <a:solidFill>
                  <a:srgbClr val="FFFFFF"/>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xmlns=""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xmlns=""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11" name="Google Shape;2814;p44">
                <a:extLst>
                  <a:ext uri="{FF2B5EF4-FFF2-40B4-BE49-F238E27FC236}">
                    <a16:creationId xmlns:a16="http://schemas.microsoft.com/office/drawing/2014/main" xmlns=""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5" name="Google Shape;2815;p44">
                <a:extLst>
                  <a:ext uri="{FF2B5EF4-FFF2-40B4-BE49-F238E27FC236}">
                    <a16:creationId xmlns:a16="http://schemas.microsoft.com/office/drawing/2014/main" xmlns=""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6" name="Google Shape;2816;p44">
                <a:extLst>
                  <a:ext uri="{FF2B5EF4-FFF2-40B4-BE49-F238E27FC236}">
                    <a16:creationId xmlns:a16="http://schemas.microsoft.com/office/drawing/2014/main" xmlns=""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7" name="Google Shape;2817;p44">
                <a:extLst>
                  <a:ext uri="{FF2B5EF4-FFF2-40B4-BE49-F238E27FC236}">
                    <a16:creationId xmlns:a16="http://schemas.microsoft.com/office/drawing/2014/main" xmlns=""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8" name="Google Shape;2818;p44">
                <a:extLst>
                  <a:ext uri="{FF2B5EF4-FFF2-40B4-BE49-F238E27FC236}">
                    <a16:creationId xmlns:a16="http://schemas.microsoft.com/office/drawing/2014/main" xmlns=""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9" name="Google Shape;2819;p44">
                <a:extLst>
                  <a:ext uri="{FF2B5EF4-FFF2-40B4-BE49-F238E27FC236}">
                    <a16:creationId xmlns:a16="http://schemas.microsoft.com/office/drawing/2014/main" xmlns=""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grpSp>
      </p:grpSp>
      <p:pic>
        <p:nvPicPr>
          <p:cNvPr id="12" name="Picture 11">
            <a:extLst>
              <a:ext uri="{FF2B5EF4-FFF2-40B4-BE49-F238E27FC236}">
                <a16:creationId xmlns:a16="http://schemas.microsoft.com/office/drawing/2014/main" xmlns="" id="{7388F044-56CF-CFF2-18EE-FE54479ACDBB}"/>
              </a:ext>
            </a:extLst>
          </p:cNvPr>
          <p:cNvPicPr>
            <a:picLocks noChangeAspect="1"/>
          </p:cNvPicPr>
          <p:nvPr/>
        </p:nvPicPr>
        <p:blipFill>
          <a:blip r:embed="rId3"/>
          <a:stretch>
            <a:fillRect/>
          </a:stretch>
        </p:blipFill>
        <p:spPr>
          <a:xfrm>
            <a:off x="222943" y="3032566"/>
            <a:ext cx="3884165" cy="3884165"/>
          </a:xfrm>
          <a:prstGeom prst="rect">
            <a:avLst/>
          </a:prstGeom>
        </p:spPr>
      </p:pic>
      <p:sp>
        <p:nvSpPr>
          <p:cNvPr id="15" name="Rectangle 14"/>
          <p:cNvSpPr/>
          <p:nvPr/>
        </p:nvSpPr>
        <p:spPr>
          <a:xfrm>
            <a:off x="3503712" y="1124744"/>
            <a:ext cx="8217139" cy="3170099"/>
          </a:xfrm>
          <a:prstGeom prst="rect">
            <a:avLst/>
          </a:prstGeom>
        </p:spPr>
        <p:txBody>
          <a:bodyPr wrap="square">
            <a:spAutoFit/>
          </a:bodyPr>
          <a:lstStyle/>
          <a:p>
            <a:r>
              <a:rPr lang="vi-VN" sz="4000" i="1" dirty="0"/>
              <a:t>Em hãy cho biết các trình độ đào tạo tương ứng với cơ hội lựa chọn nghề </a:t>
            </a:r>
            <a:r>
              <a:rPr lang="vi-VN" sz="4000" i="1" dirty="0" smtClean="0"/>
              <a:t>nghiệp trong lĩnh </a:t>
            </a:r>
            <a:r>
              <a:rPr lang="vi-VN" sz="4000" i="1" dirty="0"/>
              <a:t>vực kĩ thuật, công nghệ sau tốt nghiệp trung học cơ </a:t>
            </a:r>
            <a:r>
              <a:rPr lang="vi-VN" sz="4000" i="1" dirty="0" smtClean="0"/>
              <a:t>sở?</a:t>
            </a:r>
            <a:endParaRPr lang="vi-VN" sz="4000" dirty="0"/>
          </a:p>
        </p:txBody>
      </p:sp>
    </p:spTree>
    <p:extLst>
      <p:ext uri="{BB962C8B-B14F-4D97-AF65-F5344CB8AC3E}">
        <p14:creationId xmlns:p14="http://schemas.microsoft.com/office/powerpoint/2010/main" val="18028100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pic>
        <p:nvPicPr>
          <p:cNvPr id="4" name="Picture 3">
            <a:extLst>
              <a:ext uri="{FF2B5EF4-FFF2-40B4-BE49-F238E27FC236}">
                <a16:creationId xmlns:a16="http://schemas.microsoft.com/office/drawing/2014/main" xmlns="" id="{5D31AEA1-C62D-4D9F-EE32-BE7D61BBF23D}"/>
              </a:ext>
            </a:extLst>
          </p:cNvPr>
          <p:cNvPicPr>
            <a:picLocks noChangeAspect="1"/>
          </p:cNvPicPr>
          <p:nvPr/>
        </p:nvPicPr>
        <p:blipFill>
          <a:blip r:embed="rId3"/>
          <a:stretch>
            <a:fillRect/>
          </a:stretch>
        </p:blipFill>
        <p:spPr>
          <a:xfrm>
            <a:off x="2468622" y="2287295"/>
            <a:ext cx="7254757" cy="4475059"/>
          </a:xfrm>
          <a:prstGeom prst="rect">
            <a:avLst/>
          </a:prstGeom>
        </p:spPr>
      </p:pic>
      <p:sp>
        <p:nvSpPr>
          <p:cNvPr id="3" name="Rectangle 2"/>
          <p:cNvSpPr/>
          <p:nvPr/>
        </p:nvSpPr>
        <p:spPr>
          <a:xfrm>
            <a:off x="767408" y="476672"/>
            <a:ext cx="10153128" cy="1938992"/>
          </a:xfrm>
          <a:prstGeom prst="rect">
            <a:avLst/>
          </a:prstGeom>
        </p:spPr>
        <p:txBody>
          <a:bodyPr wrap="square">
            <a:spAutoFit/>
          </a:bodyPr>
          <a:lstStyle/>
          <a:p>
            <a:pPr defTabSz="1219140">
              <a:buClr>
                <a:srgbClr val="000000"/>
              </a:buClr>
              <a:defRPr/>
            </a:pPr>
            <a:r>
              <a:rPr lang="vi-VN" sz="4000" b="1" kern="0" dirty="0" smtClean="0">
                <a:solidFill>
                  <a:schemeClr val="accent4">
                    <a:lumMod val="25000"/>
                  </a:schemeClr>
                </a:solidFill>
                <a:latin typeface="Fira Sans Condensed Medium" panose="020B0603050000020004" pitchFamily="34" charset="0"/>
                <a:cs typeface="Arial"/>
                <a:sym typeface="Arial"/>
              </a:rPr>
              <a:t>IV. Những </a:t>
            </a:r>
            <a:r>
              <a:rPr lang="vi-VN" sz="4000" b="1" kern="0" dirty="0">
                <a:solidFill>
                  <a:schemeClr val="accent4">
                    <a:lumMod val="25000"/>
                  </a:schemeClr>
                </a:solidFill>
                <a:latin typeface="Fira Sans Condensed Medium" panose="020B0603050000020004" pitchFamily="34" charset="0"/>
                <a:cs typeface="Arial"/>
                <a:sym typeface="Arial"/>
              </a:rPr>
              <a:t>hướng đi liên quan tới nghề nghiệp trong lĩnh vực kĩ thuật, công nghệ sau tốt nghiệp THCS</a:t>
            </a:r>
            <a:endParaRPr lang="vi-VN" sz="4000" b="1" kern="0" dirty="0">
              <a:solidFill>
                <a:schemeClr val="accent4">
                  <a:lumMod val="25000"/>
                </a:schemeClr>
              </a:solidFill>
              <a:latin typeface="Fira Sans Condensed Medium" panose="020B0603050000020004" pitchFamily="34" charset="0"/>
              <a:cs typeface="Arial"/>
              <a:sym typeface="Fira Sans Extra Condensed Medium"/>
            </a:endParaRPr>
          </a:p>
        </p:txBody>
      </p:sp>
    </p:spTree>
    <p:extLst>
      <p:ext uri="{BB962C8B-B14F-4D97-AF65-F5344CB8AC3E}">
        <p14:creationId xmlns:p14="http://schemas.microsoft.com/office/powerpoint/2010/main" val="18351555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0D277BCE-9391-F29E-C264-EA514C5A9A82}"/>
              </a:ext>
            </a:extLst>
          </p:cNvPr>
          <p:cNvSpPr/>
          <p:nvPr/>
        </p:nvSpPr>
        <p:spPr>
          <a:xfrm>
            <a:off x="755207" y="1061173"/>
            <a:ext cx="9654477" cy="4929489"/>
          </a:xfrm>
          <a:prstGeom prst="roundRect">
            <a:avLst/>
          </a:prstGeom>
          <a:solidFill>
            <a:srgbClr val="F8FCFC"/>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vi-VN" sz="1867" kern="0" dirty="0" smtClean="0">
                <a:solidFill>
                  <a:srgbClr val="FDF2E9"/>
                </a:solidFill>
                <a:sym typeface="Arial"/>
              </a:rPr>
              <a:t>     </a:t>
            </a:r>
            <a:endParaRPr lang="en-US" sz="1867" kern="0" dirty="0">
              <a:solidFill>
                <a:srgbClr val="FDF2E9"/>
              </a:solidFill>
              <a:sym typeface="Arial"/>
            </a:endParaRPr>
          </a:p>
        </p:txBody>
      </p:sp>
      <p:pic>
        <p:nvPicPr>
          <p:cNvPr id="12" name="Picture 11">
            <a:extLst>
              <a:ext uri="{FF2B5EF4-FFF2-40B4-BE49-F238E27FC236}">
                <a16:creationId xmlns:a16="http://schemas.microsoft.com/office/drawing/2014/main" xmlns="" id="{5C090939-8463-DFA9-D718-3A374D526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345" y="1918173"/>
            <a:ext cx="2048435" cy="4663844"/>
          </a:xfrm>
          <a:prstGeom prst="rect">
            <a:avLst/>
          </a:prstGeom>
        </p:spPr>
      </p:pic>
      <p:grpSp>
        <p:nvGrpSpPr>
          <p:cNvPr id="15" name="Group 14">
            <a:extLst>
              <a:ext uri="{FF2B5EF4-FFF2-40B4-BE49-F238E27FC236}">
                <a16:creationId xmlns:a16="http://schemas.microsoft.com/office/drawing/2014/main" xmlns="" id="{366430A2-9876-C726-7B99-4D3921578C94}"/>
              </a:ext>
            </a:extLst>
          </p:cNvPr>
          <p:cNvGrpSpPr/>
          <p:nvPr/>
        </p:nvGrpSpPr>
        <p:grpSpPr>
          <a:xfrm>
            <a:off x="855977" y="767540"/>
            <a:ext cx="663135" cy="702281"/>
            <a:chOff x="6438706" y="1755675"/>
            <a:chExt cx="1787885" cy="1704830"/>
          </a:xfrm>
        </p:grpSpPr>
        <p:sp>
          <p:nvSpPr>
            <p:cNvPr id="16" name="Google Shape;3016;p59">
              <a:extLst>
                <a:ext uri="{FF2B5EF4-FFF2-40B4-BE49-F238E27FC236}">
                  <a16:creationId xmlns:a16="http://schemas.microsoft.com/office/drawing/2014/main" xmlns="" id="{1DDD9900-5C9C-BFFF-CCBF-A77688F55737}"/>
                </a:ext>
              </a:extLst>
            </p:cNvPr>
            <p:cNvSpPr/>
            <p:nvPr/>
          </p:nvSpPr>
          <p:spPr>
            <a:xfrm rot="7214107">
              <a:off x="6480234" y="1714147"/>
              <a:ext cx="1704830" cy="178788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DBD55"/>
            </a:solidFill>
            <a:ln>
              <a:noFill/>
            </a:ln>
          </p:spPr>
          <p:txBody>
            <a:bodyPr spcFirstLastPara="1" wrap="square" lIns="91425" tIns="91425" rIns="91425" bIns="91425" anchor="ctr" anchorCtr="0">
              <a:noAutofit/>
            </a:bodyPr>
            <a:lstStyle/>
            <a:p>
              <a:pPr defTabSz="914377">
                <a:defRPr/>
              </a:pPr>
              <a:endParaRPr>
                <a:solidFill>
                  <a:prstClr val="black"/>
                </a:solidFill>
                <a:latin typeface="Calibri" panose="020F0502020204030204"/>
                <a:cs typeface="Arial"/>
                <a:sym typeface="Arial"/>
              </a:endParaRPr>
            </a:p>
          </p:txBody>
        </p:sp>
        <p:grpSp>
          <p:nvGrpSpPr>
            <p:cNvPr id="17" name="Google Shape;2739;p44">
              <a:extLst>
                <a:ext uri="{FF2B5EF4-FFF2-40B4-BE49-F238E27FC236}">
                  <a16:creationId xmlns:a16="http://schemas.microsoft.com/office/drawing/2014/main" xmlns="" id="{700D7DE7-B387-1EF1-DD2A-D112D400DB5C}"/>
                </a:ext>
              </a:extLst>
            </p:cNvPr>
            <p:cNvGrpSpPr/>
            <p:nvPr/>
          </p:nvGrpSpPr>
          <p:grpSpPr>
            <a:xfrm>
              <a:off x="6732514" y="2309389"/>
              <a:ext cx="1086484" cy="873217"/>
              <a:chOff x="4344045" y="1564221"/>
              <a:chExt cx="3906157" cy="3139413"/>
            </a:xfrm>
          </p:grpSpPr>
          <p:grpSp>
            <p:nvGrpSpPr>
              <p:cNvPr id="19" name="Google Shape;2740;p44">
                <a:extLst>
                  <a:ext uri="{FF2B5EF4-FFF2-40B4-BE49-F238E27FC236}">
                    <a16:creationId xmlns:a16="http://schemas.microsoft.com/office/drawing/2014/main" xmlns="" id="{DA16539E-78CB-4594-B0B2-1B0FC6024FD6}"/>
                  </a:ext>
                </a:extLst>
              </p:cNvPr>
              <p:cNvGrpSpPr/>
              <p:nvPr/>
            </p:nvGrpSpPr>
            <p:grpSpPr>
              <a:xfrm flipH="1">
                <a:off x="4344045" y="2238434"/>
                <a:ext cx="3906157" cy="2465200"/>
                <a:chOff x="1086175" y="1622125"/>
                <a:chExt cx="4882696" cy="3081500"/>
              </a:xfrm>
            </p:grpSpPr>
            <p:sp>
              <p:nvSpPr>
                <p:cNvPr id="33" name="Google Shape;2741;p44">
                  <a:extLst>
                    <a:ext uri="{FF2B5EF4-FFF2-40B4-BE49-F238E27FC236}">
                      <a16:creationId xmlns:a16="http://schemas.microsoft.com/office/drawing/2014/main" xmlns="" id="{61D5DC01-2872-795B-4A67-EAA576F5E3B7}"/>
                    </a:ext>
                  </a:extLst>
                </p:cNvPr>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5" name="Google Shape;2742;p44">
                  <a:extLst>
                    <a:ext uri="{FF2B5EF4-FFF2-40B4-BE49-F238E27FC236}">
                      <a16:creationId xmlns:a16="http://schemas.microsoft.com/office/drawing/2014/main" xmlns="" id="{F7C6F805-3FC1-0426-89F1-74F9AF019A94}"/>
                    </a:ext>
                  </a:extLst>
                </p:cNvPr>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6" name="Google Shape;2743;p44">
                  <a:extLst>
                    <a:ext uri="{FF2B5EF4-FFF2-40B4-BE49-F238E27FC236}">
                      <a16:creationId xmlns:a16="http://schemas.microsoft.com/office/drawing/2014/main" xmlns="" id="{B4D8AF01-AD9C-8FA6-E8A7-DAED6B271DB7}"/>
                    </a:ext>
                  </a:extLst>
                </p:cNvPr>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7" name="Google Shape;2744;p44">
                  <a:extLst>
                    <a:ext uri="{FF2B5EF4-FFF2-40B4-BE49-F238E27FC236}">
                      <a16:creationId xmlns:a16="http://schemas.microsoft.com/office/drawing/2014/main" xmlns="" id="{354F0A98-911C-940F-6C20-FFDAD536516D}"/>
                    </a:ext>
                  </a:extLst>
                </p:cNvPr>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8" name="Google Shape;2745;p44">
                  <a:extLst>
                    <a:ext uri="{FF2B5EF4-FFF2-40B4-BE49-F238E27FC236}">
                      <a16:creationId xmlns:a16="http://schemas.microsoft.com/office/drawing/2014/main" xmlns="" id="{E037525B-AD95-5B37-16B6-B4495C3DC344}"/>
                    </a:ext>
                  </a:extLst>
                </p:cNvPr>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9" name="Google Shape;2746;p44">
                  <a:extLst>
                    <a:ext uri="{FF2B5EF4-FFF2-40B4-BE49-F238E27FC236}">
                      <a16:creationId xmlns:a16="http://schemas.microsoft.com/office/drawing/2014/main" xmlns="" id="{37A51837-FD99-8994-5F2F-ACB3A49D2AFB}"/>
                    </a:ext>
                  </a:extLst>
                </p:cNvPr>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0" name="Google Shape;2747;p44">
                  <a:extLst>
                    <a:ext uri="{FF2B5EF4-FFF2-40B4-BE49-F238E27FC236}">
                      <a16:creationId xmlns:a16="http://schemas.microsoft.com/office/drawing/2014/main" xmlns="" id="{D5A0962C-EA0D-723D-C4C8-92C999F197E3}"/>
                    </a:ext>
                  </a:extLst>
                </p:cNvPr>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1" name="Google Shape;2748;p44">
                  <a:extLst>
                    <a:ext uri="{FF2B5EF4-FFF2-40B4-BE49-F238E27FC236}">
                      <a16:creationId xmlns:a16="http://schemas.microsoft.com/office/drawing/2014/main" xmlns="" id="{3C5C55CF-D6AC-D8EE-6255-7402A7DBF146}"/>
                    </a:ext>
                  </a:extLst>
                </p:cNvPr>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2" name="Google Shape;2749;p44">
                  <a:extLst>
                    <a:ext uri="{FF2B5EF4-FFF2-40B4-BE49-F238E27FC236}">
                      <a16:creationId xmlns:a16="http://schemas.microsoft.com/office/drawing/2014/main" xmlns="" id="{3BE6D5AE-F668-72F9-7D46-2CC6B40AD7A0}"/>
                    </a:ext>
                  </a:extLst>
                </p:cNvPr>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3" name="Google Shape;2750;p44">
                  <a:extLst>
                    <a:ext uri="{FF2B5EF4-FFF2-40B4-BE49-F238E27FC236}">
                      <a16:creationId xmlns:a16="http://schemas.microsoft.com/office/drawing/2014/main" xmlns="" id="{7532AD6A-38A9-1C34-4C51-0172DF5D4D48}"/>
                    </a:ext>
                  </a:extLst>
                </p:cNvPr>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4" name="Google Shape;2751;p44">
                  <a:extLst>
                    <a:ext uri="{FF2B5EF4-FFF2-40B4-BE49-F238E27FC236}">
                      <a16:creationId xmlns:a16="http://schemas.microsoft.com/office/drawing/2014/main" xmlns="" id="{C30C6502-92E0-4CF1-C7BD-518F5AE5C117}"/>
                    </a:ext>
                  </a:extLst>
                </p:cNvPr>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5" name="Google Shape;2752;p44">
                  <a:extLst>
                    <a:ext uri="{FF2B5EF4-FFF2-40B4-BE49-F238E27FC236}">
                      <a16:creationId xmlns:a16="http://schemas.microsoft.com/office/drawing/2014/main" xmlns="" id="{B97803C9-6519-2BF7-AB62-6A74DC1D5F34}"/>
                    </a:ext>
                  </a:extLst>
                </p:cNvPr>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6" name="Google Shape;2753;p44">
                  <a:extLst>
                    <a:ext uri="{FF2B5EF4-FFF2-40B4-BE49-F238E27FC236}">
                      <a16:creationId xmlns:a16="http://schemas.microsoft.com/office/drawing/2014/main" xmlns="" id="{F4E5D77C-C389-36D0-F41A-9414D6F52CED}"/>
                    </a:ext>
                  </a:extLst>
                </p:cNvPr>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7" name="Google Shape;2754;p44">
                  <a:extLst>
                    <a:ext uri="{FF2B5EF4-FFF2-40B4-BE49-F238E27FC236}">
                      <a16:creationId xmlns:a16="http://schemas.microsoft.com/office/drawing/2014/main" xmlns="" id="{ADDFA2B6-58D9-BA23-60E2-7EE00DB0E2F4}"/>
                    </a:ext>
                  </a:extLst>
                </p:cNvPr>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8" name="Google Shape;2755;p44">
                  <a:extLst>
                    <a:ext uri="{FF2B5EF4-FFF2-40B4-BE49-F238E27FC236}">
                      <a16:creationId xmlns:a16="http://schemas.microsoft.com/office/drawing/2014/main" xmlns="" id="{8AE23787-9B58-9AED-41A6-896FC5DFDBEC}"/>
                    </a:ext>
                  </a:extLst>
                </p:cNvPr>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49" name="Google Shape;2756;p44">
                  <a:extLst>
                    <a:ext uri="{FF2B5EF4-FFF2-40B4-BE49-F238E27FC236}">
                      <a16:creationId xmlns:a16="http://schemas.microsoft.com/office/drawing/2014/main" xmlns="" id="{D0909F49-3D3A-14B8-C3ED-6A06D26889ED}"/>
                    </a:ext>
                  </a:extLst>
                </p:cNvPr>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0" name="Google Shape;2757;p44">
                  <a:extLst>
                    <a:ext uri="{FF2B5EF4-FFF2-40B4-BE49-F238E27FC236}">
                      <a16:creationId xmlns:a16="http://schemas.microsoft.com/office/drawing/2014/main" xmlns="" id="{62769EFC-39DD-2CB8-4A38-13DB201B901A}"/>
                    </a:ext>
                  </a:extLst>
                </p:cNvPr>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1" name="Google Shape;2758;p44">
                  <a:extLst>
                    <a:ext uri="{FF2B5EF4-FFF2-40B4-BE49-F238E27FC236}">
                      <a16:creationId xmlns:a16="http://schemas.microsoft.com/office/drawing/2014/main" xmlns="" id="{A19B7190-F43A-AFF9-23EF-85160B3836C3}"/>
                    </a:ext>
                  </a:extLst>
                </p:cNvPr>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2" name="Google Shape;2759;p44">
                  <a:extLst>
                    <a:ext uri="{FF2B5EF4-FFF2-40B4-BE49-F238E27FC236}">
                      <a16:creationId xmlns:a16="http://schemas.microsoft.com/office/drawing/2014/main" xmlns="" id="{79F88EB1-8B74-0F27-4912-45F85C40A0E7}"/>
                    </a:ext>
                  </a:extLst>
                </p:cNvPr>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3" name="Google Shape;2760;p44">
                  <a:extLst>
                    <a:ext uri="{FF2B5EF4-FFF2-40B4-BE49-F238E27FC236}">
                      <a16:creationId xmlns:a16="http://schemas.microsoft.com/office/drawing/2014/main" xmlns="" id="{E44B6927-DFDB-BC9A-F9A3-CEAEC641BE95}"/>
                    </a:ext>
                  </a:extLst>
                </p:cNvPr>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4" name="Google Shape;2761;p44">
                  <a:extLst>
                    <a:ext uri="{FF2B5EF4-FFF2-40B4-BE49-F238E27FC236}">
                      <a16:creationId xmlns:a16="http://schemas.microsoft.com/office/drawing/2014/main" xmlns="" id="{D50A4886-D112-DB59-8993-8823D0644622}"/>
                    </a:ext>
                  </a:extLst>
                </p:cNvPr>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5" name="Google Shape;2762;p44">
                  <a:extLst>
                    <a:ext uri="{FF2B5EF4-FFF2-40B4-BE49-F238E27FC236}">
                      <a16:creationId xmlns:a16="http://schemas.microsoft.com/office/drawing/2014/main" xmlns="" id="{797714FF-673A-5DF4-CFE1-4828BDBCBE84}"/>
                    </a:ext>
                  </a:extLst>
                </p:cNvPr>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6" name="Google Shape;2763;p44">
                  <a:extLst>
                    <a:ext uri="{FF2B5EF4-FFF2-40B4-BE49-F238E27FC236}">
                      <a16:creationId xmlns:a16="http://schemas.microsoft.com/office/drawing/2014/main" xmlns="" id="{CAE03E77-C8CE-3FC8-562B-6ADF5BBCBA76}"/>
                    </a:ext>
                  </a:extLst>
                </p:cNvPr>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rgbClr val="A7C0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7" name="Google Shape;2764;p44">
                  <a:extLst>
                    <a:ext uri="{FF2B5EF4-FFF2-40B4-BE49-F238E27FC236}">
                      <a16:creationId xmlns:a16="http://schemas.microsoft.com/office/drawing/2014/main" xmlns="" id="{E1FF123A-513A-382F-4F41-D9F5C0D9EB99}"/>
                    </a:ext>
                  </a:extLst>
                </p:cNvPr>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8" name="Google Shape;2765;p44">
                  <a:extLst>
                    <a:ext uri="{FF2B5EF4-FFF2-40B4-BE49-F238E27FC236}">
                      <a16:creationId xmlns:a16="http://schemas.microsoft.com/office/drawing/2014/main" xmlns="" id="{FA4095F8-6163-E9DB-B79F-AD1401CEF444}"/>
                    </a:ext>
                  </a:extLst>
                </p:cNvPr>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59" name="Google Shape;2766;p44">
                  <a:extLst>
                    <a:ext uri="{FF2B5EF4-FFF2-40B4-BE49-F238E27FC236}">
                      <a16:creationId xmlns:a16="http://schemas.microsoft.com/office/drawing/2014/main" xmlns="" id="{41C06632-BC62-B560-4525-C3F7C2D92CFB}"/>
                    </a:ext>
                  </a:extLst>
                </p:cNvPr>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0" name="Google Shape;2767;p44">
                  <a:extLst>
                    <a:ext uri="{FF2B5EF4-FFF2-40B4-BE49-F238E27FC236}">
                      <a16:creationId xmlns:a16="http://schemas.microsoft.com/office/drawing/2014/main" xmlns="" id="{D661B347-31E7-22BE-C638-3C4F02479A0F}"/>
                    </a:ext>
                  </a:extLst>
                </p:cNvPr>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1" name="Google Shape;2768;p44">
                  <a:extLst>
                    <a:ext uri="{FF2B5EF4-FFF2-40B4-BE49-F238E27FC236}">
                      <a16:creationId xmlns:a16="http://schemas.microsoft.com/office/drawing/2014/main" xmlns="" id="{79D0E0D6-7102-5E7C-976A-7B1734509340}"/>
                    </a:ext>
                  </a:extLst>
                </p:cNvPr>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rgbClr val="FF675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2" name="Google Shape;2769;p44">
                  <a:extLst>
                    <a:ext uri="{FF2B5EF4-FFF2-40B4-BE49-F238E27FC236}">
                      <a16:creationId xmlns:a16="http://schemas.microsoft.com/office/drawing/2014/main" xmlns="" id="{B60F2966-F4C6-E574-ABA9-CE1AE9159A9D}"/>
                    </a:ext>
                  </a:extLst>
                </p:cNvPr>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63" name="Google Shape;2770;p44">
                  <a:extLst>
                    <a:ext uri="{FF2B5EF4-FFF2-40B4-BE49-F238E27FC236}">
                      <a16:creationId xmlns:a16="http://schemas.microsoft.com/office/drawing/2014/main" xmlns="" id="{9FAB24EC-5AF1-8DF3-3300-16FB62B976C7}"/>
                    </a:ext>
                  </a:extLst>
                </p:cNvPr>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rgbClr val="5BCC9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2" name="Google Shape;2771;p44">
                  <a:extLst>
                    <a:ext uri="{FF2B5EF4-FFF2-40B4-BE49-F238E27FC236}">
                      <a16:creationId xmlns:a16="http://schemas.microsoft.com/office/drawing/2014/main" xmlns="" id="{0E2AA64E-9022-0A03-9294-6562A32D9328}"/>
                    </a:ext>
                  </a:extLst>
                </p:cNvPr>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3" name="Google Shape;2772;p44">
                  <a:extLst>
                    <a:ext uri="{FF2B5EF4-FFF2-40B4-BE49-F238E27FC236}">
                      <a16:creationId xmlns:a16="http://schemas.microsoft.com/office/drawing/2014/main" xmlns="" id="{B1FAEA6A-6CDF-8AC8-71DA-E97961960F1B}"/>
                    </a:ext>
                  </a:extLst>
                </p:cNvPr>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4" name="Google Shape;2773;p44">
                  <a:extLst>
                    <a:ext uri="{FF2B5EF4-FFF2-40B4-BE49-F238E27FC236}">
                      <a16:creationId xmlns:a16="http://schemas.microsoft.com/office/drawing/2014/main" xmlns="" id="{84BBD87E-6D62-6D0F-9B55-A9DABDA99D56}"/>
                    </a:ext>
                  </a:extLst>
                </p:cNvPr>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rgbClr val="FF675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5" name="Google Shape;2774;p44">
                  <a:extLst>
                    <a:ext uri="{FF2B5EF4-FFF2-40B4-BE49-F238E27FC236}">
                      <a16:creationId xmlns:a16="http://schemas.microsoft.com/office/drawing/2014/main" xmlns="" id="{85196530-D489-B245-5975-79754EE6DB35}"/>
                    </a:ext>
                  </a:extLst>
                </p:cNvPr>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7" name="Google Shape;2775;p44">
                  <a:extLst>
                    <a:ext uri="{FF2B5EF4-FFF2-40B4-BE49-F238E27FC236}">
                      <a16:creationId xmlns:a16="http://schemas.microsoft.com/office/drawing/2014/main" xmlns="" id="{D0FFBFD7-05CB-20AD-0814-5E3216C34A14}"/>
                    </a:ext>
                  </a:extLst>
                </p:cNvPr>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8" name="Google Shape;2776;p44">
                  <a:extLst>
                    <a:ext uri="{FF2B5EF4-FFF2-40B4-BE49-F238E27FC236}">
                      <a16:creationId xmlns:a16="http://schemas.microsoft.com/office/drawing/2014/main" xmlns="" id="{C9A9826E-BF1D-3FA3-F2E6-8AC293B270DE}"/>
                    </a:ext>
                  </a:extLst>
                </p:cNvPr>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79" name="Google Shape;2777;p44">
                  <a:extLst>
                    <a:ext uri="{FF2B5EF4-FFF2-40B4-BE49-F238E27FC236}">
                      <a16:creationId xmlns:a16="http://schemas.microsoft.com/office/drawing/2014/main" xmlns="" id="{912B3947-3D07-DE83-A730-A08F15118556}"/>
                    </a:ext>
                  </a:extLst>
                </p:cNvPr>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0" name="Google Shape;2778;p44">
                  <a:extLst>
                    <a:ext uri="{FF2B5EF4-FFF2-40B4-BE49-F238E27FC236}">
                      <a16:creationId xmlns:a16="http://schemas.microsoft.com/office/drawing/2014/main" xmlns="" id="{13357F1A-19CE-C886-3E92-5EC20A6EEBD3}"/>
                    </a:ext>
                  </a:extLst>
                </p:cNvPr>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1" name="Google Shape;2779;p44">
                  <a:extLst>
                    <a:ext uri="{FF2B5EF4-FFF2-40B4-BE49-F238E27FC236}">
                      <a16:creationId xmlns:a16="http://schemas.microsoft.com/office/drawing/2014/main" xmlns="" id="{F0615136-B6E2-5961-BDFE-A2F75E2D303B}"/>
                    </a:ext>
                  </a:extLst>
                </p:cNvPr>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2" name="Google Shape;2780;p44">
                  <a:extLst>
                    <a:ext uri="{FF2B5EF4-FFF2-40B4-BE49-F238E27FC236}">
                      <a16:creationId xmlns:a16="http://schemas.microsoft.com/office/drawing/2014/main" xmlns="" id="{C7A2180C-2F14-BBBD-31BD-B1A75E5B3EBE}"/>
                    </a:ext>
                  </a:extLst>
                </p:cNvPr>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3" name="Google Shape;2781;p44">
                  <a:extLst>
                    <a:ext uri="{FF2B5EF4-FFF2-40B4-BE49-F238E27FC236}">
                      <a16:creationId xmlns:a16="http://schemas.microsoft.com/office/drawing/2014/main" xmlns="" id="{51DDA595-F6E9-34C7-49F1-B87E61B56C8C}"/>
                    </a:ext>
                  </a:extLst>
                </p:cNvPr>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4" name="Google Shape;2782;p44">
                  <a:extLst>
                    <a:ext uri="{FF2B5EF4-FFF2-40B4-BE49-F238E27FC236}">
                      <a16:creationId xmlns:a16="http://schemas.microsoft.com/office/drawing/2014/main" xmlns="" id="{5E83C4D4-58F8-95C1-AD72-67495E0D3F56}"/>
                    </a:ext>
                  </a:extLst>
                </p:cNvPr>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5" name="Google Shape;2783;p44">
                  <a:extLst>
                    <a:ext uri="{FF2B5EF4-FFF2-40B4-BE49-F238E27FC236}">
                      <a16:creationId xmlns:a16="http://schemas.microsoft.com/office/drawing/2014/main" xmlns="" id="{E8BF216C-7954-C1B8-676B-8688AEE08068}"/>
                    </a:ext>
                  </a:extLst>
                </p:cNvPr>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6" name="Google Shape;2784;p44">
                  <a:extLst>
                    <a:ext uri="{FF2B5EF4-FFF2-40B4-BE49-F238E27FC236}">
                      <a16:creationId xmlns:a16="http://schemas.microsoft.com/office/drawing/2014/main" xmlns="" id="{6FC7091F-6594-3275-231D-42BB2828C8BD}"/>
                    </a:ext>
                  </a:extLst>
                </p:cNvPr>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7" name="Google Shape;2785;p44">
                  <a:extLst>
                    <a:ext uri="{FF2B5EF4-FFF2-40B4-BE49-F238E27FC236}">
                      <a16:creationId xmlns:a16="http://schemas.microsoft.com/office/drawing/2014/main" xmlns="" id="{219C2EC1-752C-C2D3-1F94-0BA1824DC1E9}"/>
                    </a:ext>
                  </a:extLst>
                </p:cNvPr>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8" name="Google Shape;2786;p44">
                  <a:extLst>
                    <a:ext uri="{FF2B5EF4-FFF2-40B4-BE49-F238E27FC236}">
                      <a16:creationId xmlns:a16="http://schemas.microsoft.com/office/drawing/2014/main" xmlns="" id="{64419099-3EA3-2AB9-1752-B20BF3A2FEB2}"/>
                    </a:ext>
                  </a:extLst>
                </p:cNvPr>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89" name="Google Shape;2787;p44">
                  <a:extLst>
                    <a:ext uri="{FF2B5EF4-FFF2-40B4-BE49-F238E27FC236}">
                      <a16:creationId xmlns:a16="http://schemas.microsoft.com/office/drawing/2014/main" xmlns="" id="{AF9FDF8E-7C05-D9F9-6BCA-1C6E4B16082C}"/>
                    </a:ext>
                  </a:extLst>
                </p:cNvPr>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0" name="Google Shape;2788;p44">
                  <a:extLst>
                    <a:ext uri="{FF2B5EF4-FFF2-40B4-BE49-F238E27FC236}">
                      <a16:creationId xmlns:a16="http://schemas.microsoft.com/office/drawing/2014/main" xmlns="" id="{16DCD0F3-DA8E-CE58-4896-E5E455EC63FF}"/>
                    </a:ext>
                  </a:extLst>
                </p:cNvPr>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1" name="Google Shape;2789;p44">
                  <a:extLst>
                    <a:ext uri="{FF2B5EF4-FFF2-40B4-BE49-F238E27FC236}">
                      <a16:creationId xmlns:a16="http://schemas.microsoft.com/office/drawing/2014/main" xmlns="" id="{B167D597-64CE-42B5-2517-C7C6625CFF31}"/>
                    </a:ext>
                  </a:extLst>
                </p:cNvPr>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2" name="Google Shape;2790;p44">
                  <a:extLst>
                    <a:ext uri="{FF2B5EF4-FFF2-40B4-BE49-F238E27FC236}">
                      <a16:creationId xmlns:a16="http://schemas.microsoft.com/office/drawing/2014/main" xmlns="" id="{C8CF7948-6EC7-A6C9-F230-DC970062CD4C}"/>
                    </a:ext>
                  </a:extLst>
                </p:cNvPr>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3" name="Google Shape;2791;p44">
                  <a:extLst>
                    <a:ext uri="{FF2B5EF4-FFF2-40B4-BE49-F238E27FC236}">
                      <a16:creationId xmlns:a16="http://schemas.microsoft.com/office/drawing/2014/main" xmlns="" id="{07FB186B-3CE3-AB4D-D6C9-D6DE4DF2D166}"/>
                    </a:ext>
                  </a:extLst>
                </p:cNvPr>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4" name="Google Shape;2792;p44">
                  <a:extLst>
                    <a:ext uri="{FF2B5EF4-FFF2-40B4-BE49-F238E27FC236}">
                      <a16:creationId xmlns:a16="http://schemas.microsoft.com/office/drawing/2014/main" xmlns="" id="{552670D5-E6AD-F4D2-6E99-27B1D1AC5D9B}"/>
                    </a:ext>
                  </a:extLst>
                </p:cNvPr>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5" name="Google Shape;2793;p44">
                  <a:extLst>
                    <a:ext uri="{FF2B5EF4-FFF2-40B4-BE49-F238E27FC236}">
                      <a16:creationId xmlns:a16="http://schemas.microsoft.com/office/drawing/2014/main" xmlns="" id="{F5FBFA50-C1DF-606D-A7B0-7066E46739D2}"/>
                    </a:ext>
                  </a:extLst>
                </p:cNvPr>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6" name="Google Shape;2794;p44">
                  <a:extLst>
                    <a:ext uri="{FF2B5EF4-FFF2-40B4-BE49-F238E27FC236}">
                      <a16:creationId xmlns:a16="http://schemas.microsoft.com/office/drawing/2014/main" xmlns="" id="{12B775C9-C0B4-5087-C414-2E19AAE78DC3}"/>
                    </a:ext>
                  </a:extLst>
                </p:cNvPr>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7" name="Google Shape;2795;p44">
                  <a:extLst>
                    <a:ext uri="{FF2B5EF4-FFF2-40B4-BE49-F238E27FC236}">
                      <a16:creationId xmlns:a16="http://schemas.microsoft.com/office/drawing/2014/main" xmlns="" id="{D33859D1-5E8B-DBA5-CDFE-75758EAD9C39}"/>
                    </a:ext>
                  </a:extLst>
                </p:cNvPr>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8" name="Google Shape;2796;p44">
                  <a:extLst>
                    <a:ext uri="{FF2B5EF4-FFF2-40B4-BE49-F238E27FC236}">
                      <a16:creationId xmlns:a16="http://schemas.microsoft.com/office/drawing/2014/main" xmlns="" id="{C95401EA-5E6B-51E4-AEE6-7F69713090DF}"/>
                    </a:ext>
                  </a:extLst>
                </p:cNvPr>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099" name="Google Shape;2797;p44">
                  <a:extLst>
                    <a:ext uri="{FF2B5EF4-FFF2-40B4-BE49-F238E27FC236}">
                      <a16:creationId xmlns:a16="http://schemas.microsoft.com/office/drawing/2014/main" xmlns="" id="{89EE6CC3-1B4D-1AAF-3C10-03B740E58970}"/>
                    </a:ext>
                  </a:extLst>
                </p:cNvPr>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rgbClr val="FF9C6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0" name="Google Shape;2798;p44">
                  <a:extLst>
                    <a:ext uri="{FF2B5EF4-FFF2-40B4-BE49-F238E27FC236}">
                      <a16:creationId xmlns:a16="http://schemas.microsoft.com/office/drawing/2014/main" xmlns="" id="{FDB66866-2761-3FE2-CF53-FED9F7D195D2}"/>
                    </a:ext>
                  </a:extLst>
                </p:cNvPr>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1" name="Google Shape;2799;p44">
                  <a:extLst>
                    <a:ext uri="{FF2B5EF4-FFF2-40B4-BE49-F238E27FC236}">
                      <a16:creationId xmlns:a16="http://schemas.microsoft.com/office/drawing/2014/main" xmlns="" id="{E4C5229B-9F51-266E-2AC8-C658D600EE17}"/>
                    </a:ext>
                  </a:extLst>
                </p:cNvPr>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2" name="Google Shape;2800;p44">
                  <a:extLst>
                    <a:ext uri="{FF2B5EF4-FFF2-40B4-BE49-F238E27FC236}">
                      <a16:creationId xmlns:a16="http://schemas.microsoft.com/office/drawing/2014/main" xmlns="" id="{137A88ED-0789-9466-EDDF-3F564765D52C}"/>
                    </a:ext>
                  </a:extLst>
                </p:cNvPr>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3" name="Google Shape;2801;p44">
                  <a:extLst>
                    <a:ext uri="{FF2B5EF4-FFF2-40B4-BE49-F238E27FC236}">
                      <a16:creationId xmlns:a16="http://schemas.microsoft.com/office/drawing/2014/main" xmlns="" id="{383FDB81-3580-0194-2F03-FA706B18E406}"/>
                    </a:ext>
                  </a:extLst>
                </p:cNvPr>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rgbClr val="FF9C6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4" name="Google Shape;2802;p44">
                  <a:extLst>
                    <a:ext uri="{FF2B5EF4-FFF2-40B4-BE49-F238E27FC236}">
                      <a16:creationId xmlns:a16="http://schemas.microsoft.com/office/drawing/2014/main" xmlns="" id="{87978D8E-8FD8-79B2-D59A-CE7215EEFC26}"/>
                    </a:ext>
                  </a:extLst>
                </p:cNvPr>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5" name="Google Shape;2803;p44">
                  <a:extLst>
                    <a:ext uri="{FF2B5EF4-FFF2-40B4-BE49-F238E27FC236}">
                      <a16:creationId xmlns:a16="http://schemas.microsoft.com/office/drawing/2014/main" xmlns="" id="{CEB4B9AA-A09E-79DC-7F3B-11EC7B3D8B29}"/>
                    </a:ext>
                  </a:extLst>
                </p:cNvPr>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6" name="Google Shape;2804;p44">
                  <a:extLst>
                    <a:ext uri="{FF2B5EF4-FFF2-40B4-BE49-F238E27FC236}">
                      <a16:creationId xmlns:a16="http://schemas.microsoft.com/office/drawing/2014/main" xmlns="" id="{B877FE3C-BD89-62E0-6BCB-E59C5DFE8A49}"/>
                    </a:ext>
                  </a:extLst>
                </p:cNvPr>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07" name="Google Shape;2805;p44">
                  <a:extLst>
                    <a:ext uri="{FF2B5EF4-FFF2-40B4-BE49-F238E27FC236}">
                      <a16:creationId xmlns:a16="http://schemas.microsoft.com/office/drawing/2014/main" xmlns="" id="{6C540DCD-D12A-5915-6DB4-642234951691}"/>
                    </a:ext>
                  </a:extLst>
                </p:cNvPr>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rgbClr val="4F5591"/>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sp>
            <p:nvSpPr>
              <p:cNvPr id="21" name="Google Shape;2806;p44">
                <a:extLst>
                  <a:ext uri="{FF2B5EF4-FFF2-40B4-BE49-F238E27FC236}">
                    <a16:creationId xmlns:a16="http://schemas.microsoft.com/office/drawing/2014/main" xmlns="" id="{4CAF8C21-D2D3-12CE-2121-B284A408EE0D}"/>
                  </a:ext>
                </a:extLst>
              </p:cNvPr>
              <p:cNvSpPr/>
              <p:nvPr/>
            </p:nvSpPr>
            <p:spPr>
              <a:xfrm rot="5400000">
                <a:off x="4969326" y="1700571"/>
                <a:ext cx="573300" cy="300600"/>
              </a:xfrm>
              <a:prstGeom prst="rightArrow">
                <a:avLst>
                  <a:gd name="adj1" fmla="val 50000"/>
                  <a:gd name="adj2" fmla="val 50000"/>
                </a:avLst>
              </a:prstGeom>
              <a:solidFill>
                <a:srgbClr val="FF675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2" name="Google Shape;2807;p44">
                <a:extLst>
                  <a:ext uri="{FF2B5EF4-FFF2-40B4-BE49-F238E27FC236}">
                    <a16:creationId xmlns:a16="http://schemas.microsoft.com/office/drawing/2014/main" xmlns="" id="{AC02D8C5-1FDF-A0C9-2254-6D7B523BB614}"/>
                  </a:ext>
                </a:extLst>
              </p:cNvPr>
              <p:cNvSpPr/>
              <p:nvPr/>
            </p:nvSpPr>
            <p:spPr>
              <a:xfrm rot="5400000">
                <a:off x="5321626" y="1801471"/>
                <a:ext cx="573300" cy="300600"/>
              </a:xfrm>
              <a:prstGeom prst="rightArrow">
                <a:avLst>
                  <a:gd name="adj1" fmla="val 50000"/>
                  <a:gd name="adj2" fmla="val 50000"/>
                </a:avLst>
              </a:pr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3" name="Google Shape;2808;p44">
                <a:extLst>
                  <a:ext uri="{FF2B5EF4-FFF2-40B4-BE49-F238E27FC236}">
                    <a16:creationId xmlns:a16="http://schemas.microsoft.com/office/drawing/2014/main" xmlns="" id="{BEE4FC33-C2CE-7752-55B5-BA8CAFD873C9}"/>
                  </a:ext>
                </a:extLst>
              </p:cNvPr>
              <p:cNvSpPr/>
              <p:nvPr/>
            </p:nvSpPr>
            <p:spPr>
              <a:xfrm rot="5400000">
                <a:off x="5673926" y="1982396"/>
                <a:ext cx="573300" cy="300600"/>
              </a:xfrm>
              <a:prstGeom prst="rightArrow">
                <a:avLst>
                  <a:gd name="adj1" fmla="val 50000"/>
                  <a:gd name="adj2" fmla="val 50000"/>
                </a:avLst>
              </a:pr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24" name="Google Shape;2809;p44">
                <a:extLst>
                  <a:ext uri="{FF2B5EF4-FFF2-40B4-BE49-F238E27FC236}">
                    <a16:creationId xmlns:a16="http://schemas.microsoft.com/office/drawing/2014/main" xmlns="" id="{96786D3F-0AF5-A299-A0DF-4DA70D102169}"/>
                  </a:ext>
                </a:extLst>
              </p:cNvPr>
              <p:cNvSpPr/>
              <p:nvPr/>
            </p:nvSpPr>
            <p:spPr>
              <a:xfrm rot="5400000">
                <a:off x="6791201" y="2134796"/>
                <a:ext cx="573300" cy="300600"/>
              </a:xfrm>
              <a:prstGeom prst="rightArrow">
                <a:avLst>
                  <a:gd name="adj1" fmla="val 50000"/>
                  <a:gd name="adj2" fmla="val 50000"/>
                </a:avLst>
              </a:prstGeom>
              <a:solidFill>
                <a:srgbClr val="FF675A"/>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1" name="Google Shape;2810;p44">
                <a:extLst>
                  <a:ext uri="{FF2B5EF4-FFF2-40B4-BE49-F238E27FC236}">
                    <a16:creationId xmlns:a16="http://schemas.microsoft.com/office/drawing/2014/main" xmlns="" id="{AD5EBCF4-33AC-3F66-AB18-9386C12ECAF1}"/>
                  </a:ext>
                </a:extLst>
              </p:cNvPr>
              <p:cNvSpPr/>
              <p:nvPr/>
            </p:nvSpPr>
            <p:spPr>
              <a:xfrm rot="5400000" flipH="1">
                <a:off x="7143501" y="2134796"/>
                <a:ext cx="573300" cy="300600"/>
              </a:xfrm>
              <a:prstGeom prst="rightArrow">
                <a:avLst>
                  <a:gd name="adj1" fmla="val 50000"/>
                  <a:gd name="adj2" fmla="val 50000"/>
                </a:avLst>
              </a:prstGeom>
              <a:solidFill>
                <a:srgbClr val="6B96FF"/>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sp>
            <p:nvSpPr>
              <p:cNvPr id="32" name="Google Shape;2811;p44">
                <a:extLst>
                  <a:ext uri="{FF2B5EF4-FFF2-40B4-BE49-F238E27FC236}">
                    <a16:creationId xmlns:a16="http://schemas.microsoft.com/office/drawing/2014/main" xmlns="" id="{F4C72B9D-43C9-6006-9E4A-F565368AD0B4}"/>
                  </a:ext>
                </a:extLst>
              </p:cNvPr>
              <p:cNvSpPr/>
              <p:nvPr/>
            </p:nvSpPr>
            <p:spPr>
              <a:xfrm rot="5400000">
                <a:off x="7495801" y="2134796"/>
                <a:ext cx="573300" cy="300600"/>
              </a:xfrm>
              <a:prstGeom prst="rightArrow">
                <a:avLst>
                  <a:gd name="adj1" fmla="val 50000"/>
                  <a:gd name="adj2" fmla="val 50000"/>
                </a:avLst>
              </a:prstGeom>
              <a:solidFill>
                <a:srgbClr val="FDBD55"/>
              </a:solidFill>
              <a:ln>
                <a:noFill/>
              </a:ln>
            </p:spPr>
            <p:txBody>
              <a:bodyPr spcFirstLastPara="1" wrap="square" lIns="121900" tIns="121900" rIns="121900" bIns="121900" anchor="ctr" anchorCtr="0">
                <a:noAutofit/>
              </a:bodyPr>
              <a:lstStyle/>
              <a:p>
                <a:pPr>
                  <a:defRPr/>
                </a:pPr>
                <a:endParaRPr sz="2400" kern="0">
                  <a:solidFill>
                    <a:sysClr val="windowText" lastClr="000000"/>
                  </a:solidFill>
                  <a:cs typeface="Arial"/>
                  <a:sym typeface="Arial"/>
                </a:endParaRPr>
              </a:p>
            </p:txBody>
          </p:sp>
        </p:grpSp>
      </p:grpSp>
      <p:sp>
        <p:nvSpPr>
          <p:cNvPr id="3" name="Rectangle 2"/>
          <p:cNvSpPr/>
          <p:nvPr/>
        </p:nvSpPr>
        <p:spPr>
          <a:xfrm>
            <a:off x="1125578" y="1416729"/>
            <a:ext cx="8926989" cy="1815882"/>
          </a:xfrm>
          <a:prstGeom prst="rect">
            <a:avLst/>
          </a:prstGeom>
        </p:spPr>
        <p:txBody>
          <a:bodyPr wrap="square">
            <a:spAutoFit/>
          </a:bodyPr>
          <a:lstStyle/>
          <a:p>
            <a:r>
              <a:rPr lang="vi-VN" sz="2800" i="1" dirty="0"/>
              <a:t>Sau tốt nghiệp trung học cơ sở, lựa chọn học theo trình độ nào trong cơ cấu hệ thống giáo dục quốc dàn để </a:t>
            </a:r>
            <a:r>
              <a:rPr lang="vi-VN" sz="2800" i="1" dirty="0" smtClean="0"/>
              <a:t>trở </a:t>
            </a:r>
            <a:r>
              <a:rPr lang="vi-VN" sz="2800" i="1" dirty="0"/>
              <a:t>thành công nhân hoặc kĩ sư?</a:t>
            </a:r>
            <a:br>
              <a:rPr lang="vi-VN" sz="2800" i="1" dirty="0"/>
            </a:br>
            <a:endParaRPr lang="vi-VN" sz="2800" dirty="0"/>
          </a:p>
        </p:txBody>
      </p:sp>
      <p:pic>
        <p:nvPicPr>
          <p:cNvPr id="85" name="Shape 99"/>
          <p:cNvPicPr/>
          <p:nvPr/>
        </p:nvPicPr>
        <p:blipFill>
          <a:blip r:embed="rId4"/>
          <a:stretch/>
        </p:blipFill>
        <p:spPr>
          <a:xfrm>
            <a:off x="1027686" y="3588167"/>
            <a:ext cx="3307296" cy="2031413"/>
          </a:xfrm>
          <a:prstGeom prst="rect">
            <a:avLst/>
          </a:prstGeom>
        </p:spPr>
      </p:pic>
      <p:pic>
        <p:nvPicPr>
          <p:cNvPr id="86" name="Shape 101"/>
          <p:cNvPicPr/>
          <p:nvPr/>
        </p:nvPicPr>
        <p:blipFill>
          <a:blip r:embed="rId5"/>
          <a:stretch/>
        </p:blipFill>
        <p:spPr>
          <a:xfrm>
            <a:off x="5073281" y="2894318"/>
            <a:ext cx="2016224" cy="3096344"/>
          </a:xfrm>
          <a:prstGeom prst="rect">
            <a:avLst/>
          </a:prstGeom>
        </p:spPr>
      </p:pic>
      <p:pic>
        <p:nvPicPr>
          <p:cNvPr id="87" name="Shape 103"/>
          <p:cNvPicPr/>
          <p:nvPr/>
        </p:nvPicPr>
        <p:blipFill>
          <a:blip r:embed="rId6"/>
          <a:stretch/>
        </p:blipFill>
        <p:spPr>
          <a:xfrm>
            <a:off x="7672010" y="2881829"/>
            <a:ext cx="1971286" cy="2952328"/>
          </a:xfrm>
          <a:prstGeom prst="rect">
            <a:avLst/>
          </a:prstGeom>
        </p:spPr>
      </p:pic>
    </p:spTree>
    <p:extLst>
      <p:ext uri="{BB962C8B-B14F-4D97-AF65-F5344CB8AC3E}">
        <p14:creationId xmlns:p14="http://schemas.microsoft.com/office/powerpoint/2010/main" val="302563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1D9A2F5F-8EBE-9674-2087-E3B715EC491B}"/>
              </a:ext>
            </a:extLst>
          </p:cNvPr>
          <p:cNvSpPr/>
          <p:nvPr/>
        </p:nvSpPr>
        <p:spPr>
          <a:xfrm>
            <a:off x="1207915" y="801601"/>
            <a:ext cx="10728960" cy="51420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867" kern="0" dirty="0">
              <a:solidFill>
                <a:srgbClr val="FFFFFF"/>
              </a:solidFill>
              <a:sym typeface="Arial"/>
            </a:endParaRPr>
          </a:p>
        </p:txBody>
      </p:sp>
      <p:sp>
        <p:nvSpPr>
          <p:cNvPr id="2" name="Rectangle: Rounded Corners 1">
            <a:extLst>
              <a:ext uri="{FF2B5EF4-FFF2-40B4-BE49-F238E27FC236}">
                <a16:creationId xmlns:a16="http://schemas.microsoft.com/office/drawing/2014/main" xmlns="" id="{5D2322F3-D3BB-8F41-B3F4-805672B591AF}"/>
              </a:ext>
            </a:extLst>
          </p:cNvPr>
          <p:cNvSpPr/>
          <p:nvPr/>
        </p:nvSpPr>
        <p:spPr>
          <a:xfrm>
            <a:off x="400137" y="226160"/>
            <a:ext cx="1934071" cy="49396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defRPr/>
            </a:pPr>
            <a:endParaRPr lang="en-US" sz="1600" kern="0">
              <a:solidFill>
                <a:srgbClr val="FFFFFF"/>
              </a:solidFill>
              <a:sym typeface="Arial"/>
            </a:endParaRPr>
          </a:p>
        </p:txBody>
      </p:sp>
      <p:grpSp>
        <p:nvGrpSpPr>
          <p:cNvPr id="4" name="Group 3">
            <a:extLst>
              <a:ext uri="{FF2B5EF4-FFF2-40B4-BE49-F238E27FC236}">
                <a16:creationId xmlns:a16="http://schemas.microsoft.com/office/drawing/2014/main" xmlns="" id="{113A6CBF-3A03-E839-CC5B-81D9434AAA96}"/>
              </a:ext>
            </a:extLst>
          </p:cNvPr>
          <p:cNvGrpSpPr/>
          <p:nvPr/>
        </p:nvGrpSpPr>
        <p:grpSpPr>
          <a:xfrm>
            <a:off x="193409" y="202867"/>
            <a:ext cx="521159" cy="521159"/>
            <a:chOff x="645915" y="1764236"/>
            <a:chExt cx="905480" cy="905480"/>
          </a:xfrm>
        </p:grpSpPr>
        <p:sp>
          <p:nvSpPr>
            <p:cNvPr id="5" name="Google Shape;2726;p44">
              <a:extLst>
                <a:ext uri="{FF2B5EF4-FFF2-40B4-BE49-F238E27FC236}">
                  <a16:creationId xmlns:a16="http://schemas.microsoft.com/office/drawing/2014/main" xmlns=""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121900" tIns="121900" rIns="121900" bIns="121900" anchor="ctr" anchorCtr="0">
              <a:noAutofit/>
            </a:bodyPr>
            <a:lstStyle/>
            <a:p>
              <a:pPr algn="ctr">
                <a:buClr>
                  <a:srgbClr val="000000"/>
                </a:buClr>
                <a:buFont typeface="Arial"/>
                <a:buNone/>
                <a:defRPr/>
              </a:pPr>
              <a:endParaRPr sz="2667" kern="0">
                <a:solidFill>
                  <a:srgbClr val="FFFFFF"/>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xmlns=""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xmlns=""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11" name="Google Shape;2814;p44">
                <a:extLst>
                  <a:ext uri="{FF2B5EF4-FFF2-40B4-BE49-F238E27FC236}">
                    <a16:creationId xmlns:a16="http://schemas.microsoft.com/office/drawing/2014/main" xmlns=""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5" name="Google Shape;2815;p44">
                <a:extLst>
                  <a:ext uri="{FF2B5EF4-FFF2-40B4-BE49-F238E27FC236}">
                    <a16:creationId xmlns:a16="http://schemas.microsoft.com/office/drawing/2014/main" xmlns=""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6" name="Google Shape;2816;p44">
                <a:extLst>
                  <a:ext uri="{FF2B5EF4-FFF2-40B4-BE49-F238E27FC236}">
                    <a16:creationId xmlns:a16="http://schemas.microsoft.com/office/drawing/2014/main" xmlns=""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7" name="Google Shape;2817;p44">
                <a:extLst>
                  <a:ext uri="{FF2B5EF4-FFF2-40B4-BE49-F238E27FC236}">
                    <a16:creationId xmlns:a16="http://schemas.microsoft.com/office/drawing/2014/main" xmlns=""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8" name="Google Shape;2818;p44">
                <a:extLst>
                  <a:ext uri="{FF2B5EF4-FFF2-40B4-BE49-F238E27FC236}">
                    <a16:creationId xmlns:a16="http://schemas.microsoft.com/office/drawing/2014/main" xmlns=""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sp>
            <p:nvSpPr>
              <p:cNvPr id="29" name="Google Shape;2819;p44">
                <a:extLst>
                  <a:ext uri="{FF2B5EF4-FFF2-40B4-BE49-F238E27FC236}">
                    <a16:creationId xmlns:a16="http://schemas.microsoft.com/office/drawing/2014/main" xmlns=""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defRPr/>
                </a:pPr>
                <a:endParaRPr sz="1600" kern="0">
                  <a:solidFill>
                    <a:srgbClr val="000000"/>
                  </a:solidFill>
                  <a:cs typeface="Arial"/>
                  <a:sym typeface="Arial"/>
                </a:endParaRPr>
              </a:p>
            </p:txBody>
          </p:sp>
        </p:grpSp>
      </p:grpSp>
      <p:pic>
        <p:nvPicPr>
          <p:cNvPr id="12" name="Picture 11">
            <a:extLst>
              <a:ext uri="{FF2B5EF4-FFF2-40B4-BE49-F238E27FC236}">
                <a16:creationId xmlns:a16="http://schemas.microsoft.com/office/drawing/2014/main" xmlns="" id="{7388F044-56CF-CFF2-18EE-FE54479ACDBB}"/>
              </a:ext>
            </a:extLst>
          </p:cNvPr>
          <p:cNvPicPr>
            <a:picLocks noChangeAspect="1"/>
          </p:cNvPicPr>
          <p:nvPr/>
        </p:nvPicPr>
        <p:blipFill>
          <a:blip r:embed="rId3"/>
          <a:stretch>
            <a:fillRect/>
          </a:stretch>
        </p:blipFill>
        <p:spPr>
          <a:xfrm>
            <a:off x="222943" y="3032566"/>
            <a:ext cx="3884165" cy="3884165"/>
          </a:xfrm>
          <a:prstGeom prst="rect">
            <a:avLst/>
          </a:prstGeom>
        </p:spPr>
      </p:pic>
      <p:sp>
        <p:nvSpPr>
          <p:cNvPr id="15" name="Rectangle 14"/>
          <p:cNvSpPr/>
          <p:nvPr/>
        </p:nvSpPr>
        <p:spPr>
          <a:xfrm>
            <a:off x="1991544" y="1124744"/>
            <a:ext cx="9729307" cy="2308324"/>
          </a:xfrm>
          <a:prstGeom prst="rect">
            <a:avLst/>
          </a:prstGeom>
        </p:spPr>
        <p:txBody>
          <a:bodyPr wrap="square">
            <a:spAutoFit/>
          </a:bodyPr>
          <a:lstStyle/>
          <a:p>
            <a:r>
              <a:rPr lang="vi-VN" sz="3600" i="1" dirty="0">
                <a:solidFill>
                  <a:srgbClr val="FF0000"/>
                </a:solidFill>
              </a:rPr>
              <a:t>Em hãy cho biết: Sau khi tốt nghiệp trung học cơ sở, có những hướng đi nào có </a:t>
            </a:r>
            <a:r>
              <a:rPr lang="vi-VN" sz="3600" i="1" dirty="0" smtClean="0">
                <a:solidFill>
                  <a:srgbClr val="FF0000"/>
                </a:solidFill>
              </a:rPr>
              <a:t>thể lựa </a:t>
            </a:r>
            <a:r>
              <a:rPr lang="vi-VN" sz="3600" i="1" dirty="0">
                <a:solidFill>
                  <a:srgbClr val="FF0000"/>
                </a:solidFill>
              </a:rPr>
              <a:t>chọn để theo đuổi nghề nghiệp trong lĩnh vực kĩ thuật, công nghệ?</a:t>
            </a:r>
            <a:endParaRPr lang="vi-VN" sz="3600" dirty="0">
              <a:solidFill>
                <a:srgbClr val="FF0000"/>
              </a:solidFill>
            </a:endParaRPr>
          </a:p>
        </p:txBody>
      </p:sp>
    </p:spTree>
    <p:extLst>
      <p:ext uri="{BB962C8B-B14F-4D97-AF65-F5344CB8AC3E}">
        <p14:creationId xmlns:p14="http://schemas.microsoft.com/office/powerpoint/2010/main" val="3354061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15528"/>
            <a:ext cx="11809312" cy="6297108"/>
          </a:xfrm>
          <a:prstGeom prst="rect">
            <a:avLst/>
          </a:prstGeom>
        </p:spPr>
        <p:txBody>
          <a:bodyPr wrap="square">
            <a:spAutoFit/>
          </a:bodyPr>
          <a:lstStyle/>
          <a:p>
            <a:pPr marL="342900" indent="-342900" algn="just">
              <a:lnSpc>
                <a:spcPct val="120000"/>
              </a:lnSpc>
              <a:buAutoNum type="arabicParenBoth"/>
            </a:pPr>
            <a:r>
              <a:rPr lang="en-US" sz="2800" b="1" dirty="0">
                <a:solidFill>
                  <a:srgbClr val="3C3C3C"/>
                </a:solidFill>
                <a:latin typeface="Times New Roman"/>
                <a:ea typeface="Cambria"/>
                <a:cs typeface="Cambria"/>
              </a:rPr>
              <a:t>Theo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ngành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thuộc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lĩnh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vực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kĩ</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thuật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nghệ</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trình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độ</a:t>
            </a:r>
            <a:r>
              <a:rPr lang="en-US" sz="2800" b="1" dirty="0">
                <a:solidFill>
                  <a:srgbClr val="3C3C3C"/>
                </a:solidFill>
                <a:latin typeface="Times New Roman"/>
                <a:ea typeface="Cambria"/>
                <a:cs typeface="Cambria"/>
              </a:rPr>
              <a:t/>
            </a:r>
            <a:br>
              <a:rPr lang="en-US" sz="2800" b="1" dirty="0">
                <a:solidFill>
                  <a:srgbClr val="3C3C3C"/>
                </a:solidFill>
                <a:latin typeface="Times New Roman"/>
                <a:ea typeface="Cambria"/>
                <a:cs typeface="Cambria"/>
              </a:rPr>
            </a:br>
            <a:r>
              <a:rPr lang="en-US" sz="2800" b="1" dirty="0" err="1">
                <a:solidFill>
                  <a:srgbClr val="3C3C3C"/>
                </a:solidFill>
                <a:latin typeface="Times New Roman"/>
                <a:ea typeface="Cambria"/>
                <a:cs typeface="Cambria"/>
              </a:rPr>
              <a:t>sơ</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cấp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cấp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cơ</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sở</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giáo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dục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nghê</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nghiệp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có</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đào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tạo</a:t>
            </a:r>
            <a:r>
              <a:rPr lang="en-US" sz="2800" b="1" dirty="0" smtClean="0">
                <a:solidFill>
                  <a:srgbClr val="3C3C3C"/>
                </a:solidFill>
                <a:latin typeface="Times New Roman"/>
                <a:ea typeface="Cambria"/>
                <a:cs typeface="Cambria"/>
              </a:rPr>
              <a:t>;</a:t>
            </a:r>
            <a:endParaRPr lang="vi-VN" sz="2800" b="1" dirty="0" smtClean="0">
              <a:solidFill>
                <a:srgbClr val="3C3C3C"/>
              </a:solidFill>
              <a:latin typeface="Times New Roman"/>
              <a:ea typeface="Cambria"/>
              <a:cs typeface="Cambria"/>
            </a:endParaRPr>
          </a:p>
          <a:p>
            <a:pPr algn="just">
              <a:lnSpc>
                <a:spcPct val="120000"/>
              </a:lnSpc>
            </a:pPr>
            <a:endParaRPr lang="en-US" sz="2800" b="1" dirty="0">
              <a:solidFill>
                <a:srgbClr val="3C3C3C"/>
              </a:solidFill>
              <a:latin typeface="Times New Roman"/>
              <a:ea typeface="Cambria"/>
              <a:cs typeface="Cambria"/>
            </a:endParaRPr>
          </a:p>
          <a:p>
            <a:pPr algn="just">
              <a:lnSpc>
                <a:spcPct val="120000"/>
              </a:lnSpc>
            </a:pPr>
            <a:r>
              <a:rPr lang="en-US" sz="2800" b="1" dirty="0">
                <a:solidFill>
                  <a:srgbClr val="3C3C3C"/>
                </a:solidFill>
                <a:latin typeface="Times New Roman"/>
                <a:ea typeface="Cambria"/>
                <a:cs typeface="Cambria"/>
              </a:rPr>
              <a:t> (2) Theo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tâm</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giáo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dục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nghề</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nghiệp</a:t>
            </a:r>
            <a:r>
              <a:rPr lang="en-US" sz="2800" b="1" dirty="0">
                <a:solidFill>
                  <a:srgbClr val="3C3C3C"/>
                </a:solidFill>
                <a:latin typeface="Times New Roman"/>
                <a:ea typeface="Cambria"/>
                <a:cs typeface="Cambria"/>
              </a:rPr>
              <a:t> - </a:t>
            </a:r>
            <a:r>
              <a:rPr lang="en-US" sz="2800" b="1" dirty="0" err="1">
                <a:solidFill>
                  <a:srgbClr val="3C3C3C"/>
                </a:solidFill>
                <a:latin typeface="Times New Roman"/>
                <a:ea typeface="Cambria"/>
                <a:cs typeface="Cambria"/>
              </a:rPr>
              <a:t>giáo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dục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thường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xuyên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để</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vừa</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chương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trình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phổ</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kết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hợp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với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một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nghề</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trong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lĩnh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vực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kĩ</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thuật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nghệ</a:t>
            </a:r>
            <a:r>
              <a:rPr lang="en-US" sz="2800" b="1" dirty="0">
                <a:solidFill>
                  <a:srgbClr val="3C3C3C"/>
                </a:solidFill>
                <a:latin typeface="Times New Roman"/>
                <a:ea typeface="Cambria"/>
                <a:cs typeface="Cambria"/>
              </a:rPr>
              <a:t>; </a:t>
            </a:r>
            <a:endParaRPr lang="vi-VN" sz="2800" b="1" dirty="0" smtClean="0">
              <a:solidFill>
                <a:srgbClr val="3C3C3C"/>
              </a:solidFill>
              <a:latin typeface="Times New Roman"/>
              <a:ea typeface="Cambria"/>
              <a:cs typeface="Cambria"/>
            </a:endParaRPr>
          </a:p>
          <a:p>
            <a:pPr algn="just">
              <a:lnSpc>
                <a:spcPct val="120000"/>
              </a:lnSpc>
            </a:pPr>
            <a:endParaRPr lang="en-US" sz="2800" b="1" dirty="0">
              <a:solidFill>
                <a:srgbClr val="3C3C3C"/>
              </a:solidFill>
              <a:latin typeface="Times New Roman"/>
              <a:ea typeface="Cambria"/>
              <a:cs typeface="Cambria"/>
            </a:endParaRPr>
          </a:p>
          <a:p>
            <a:pPr algn="just">
              <a:lnSpc>
                <a:spcPct val="120000"/>
              </a:lnSpc>
            </a:pPr>
            <a:r>
              <a:rPr lang="en-US" sz="2800" b="1" dirty="0">
                <a:solidFill>
                  <a:srgbClr val="3C3C3C"/>
                </a:solidFill>
                <a:latin typeface="Times New Roman"/>
                <a:ea typeface="Cambria"/>
                <a:cs typeface="Cambria"/>
              </a:rPr>
              <a:t>(3)</a:t>
            </a:r>
            <a:r>
              <a:rPr lang="en-US" sz="2800" b="1" dirty="0" err="1">
                <a:solidFill>
                  <a:srgbClr val="3C3C3C"/>
                </a:solidFill>
                <a:latin typeface="Times New Roman"/>
                <a:ea typeface="Cambria"/>
                <a:cs typeface="Cambria"/>
              </a:rPr>
              <a:t>Tiếp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phổ</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và</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định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hướng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lựa</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chọn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môn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liên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quan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đến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lĩnh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vực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kĩ</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thuật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côngnghệ</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sau</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đó</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tốt</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nghiệp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trung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phổ</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thông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có</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thể</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lựa</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chọn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theo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trình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độ</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cao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đẳng</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hoặc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cơ</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sở</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giáo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dục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nghề</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nghiệp</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hoặc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đại</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học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có</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đào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tạo</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các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ngành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liên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quan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đến</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lĩnh</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vực</a:t>
            </a:r>
            <a:r>
              <a:rPr lang="en-US" sz="2800" b="1" dirty="0">
                <a:solidFill>
                  <a:srgbClr val="3C3C3C"/>
                </a:solidFill>
                <a:latin typeface="Times New Roman"/>
                <a:ea typeface="Cambria"/>
                <a:cs typeface="Cambria"/>
              </a:rPr>
              <a:t> </a:t>
            </a:r>
            <a:r>
              <a:rPr lang="en-US" sz="2800" b="1" dirty="0" err="1">
                <a:solidFill>
                  <a:srgbClr val="3C3C3C"/>
                </a:solidFill>
                <a:latin typeface="Times New Roman"/>
                <a:ea typeface="Cambria"/>
                <a:cs typeface="Cambria"/>
              </a:rPr>
              <a:t>này</a:t>
            </a:r>
            <a:r>
              <a:rPr lang="en-US" sz="2800" b="1" dirty="0">
                <a:solidFill>
                  <a:srgbClr val="3C3C3C"/>
                </a:solidFill>
                <a:latin typeface="Times New Roman"/>
                <a:ea typeface="Cambria"/>
                <a:cs typeface="Cambria"/>
              </a:rPr>
              <a:t>.</a:t>
            </a:r>
            <a:endParaRPr lang="vi-VN" sz="2800" b="1" dirty="0">
              <a:solidFill>
                <a:srgbClr val="3C3C3C"/>
              </a:solidFill>
              <a:latin typeface="Cambria"/>
              <a:ea typeface="Cambria"/>
              <a:cs typeface="Cambria"/>
            </a:endParaRPr>
          </a:p>
        </p:txBody>
      </p:sp>
    </p:spTree>
    <p:extLst>
      <p:ext uri="{BB962C8B-B14F-4D97-AF65-F5344CB8AC3E}">
        <p14:creationId xmlns:p14="http://schemas.microsoft.com/office/powerpoint/2010/main" val="37589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1" name="Google Shape;91;p16"/>
          <p:cNvGrpSpPr/>
          <p:nvPr/>
        </p:nvGrpSpPr>
        <p:grpSpPr>
          <a:xfrm>
            <a:off x="400159" y="1840207"/>
            <a:ext cx="3261919" cy="4400991"/>
            <a:chOff x="891486" y="1070976"/>
            <a:chExt cx="2806205" cy="3661043"/>
          </a:xfrm>
        </p:grpSpPr>
        <p:sp>
          <p:nvSpPr>
            <p:cNvPr id="92" name="Google Shape;92;p16"/>
            <p:cNvSpPr/>
            <p:nvPr/>
          </p:nvSpPr>
          <p:spPr>
            <a:xfrm>
              <a:off x="2243704" y="1294344"/>
              <a:ext cx="256949" cy="1952636"/>
            </a:xfrm>
            <a:custGeom>
              <a:avLst/>
              <a:gdLst/>
              <a:ahLst/>
              <a:cxnLst/>
              <a:rect l="l" t="t" r="r" b="b"/>
              <a:pathLst>
                <a:path w="3252" h="24713" extrusionOk="0">
                  <a:moveTo>
                    <a:pt x="2542" y="1"/>
                  </a:moveTo>
                  <a:cubicBezTo>
                    <a:pt x="0" y="1"/>
                    <a:pt x="274" y="1902"/>
                    <a:pt x="274" y="1902"/>
                  </a:cubicBezTo>
                  <a:lnTo>
                    <a:pt x="255" y="24713"/>
                  </a:lnTo>
                  <a:lnTo>
                    <a:pt x="3251" y="24087"/>
                  </a:lnTo>
                  <a:lnTo>
                    <a:pt x="3251" y="44"/>
                  </a:lnTo>
                  <a:cubicBezTo>
                    <a:pt x="2993" y="15"/>
                    <a:pt x="2758" y="1"/>
                    <a:pt x="2542"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3" name="Google Shape;93;p16"/>
            <p:cNvSpPr/>
            <p:nvPr/>
          </p:nvSpPr>
          <p:spPr>
            <a:xfrm>
              <a:off x="2500573" y="1264872"/>
              <a:ext cx="1197118" cy="2476805"/>
            </a:xfrm>
            <a:custGeom>
              <a:avLst/>
              <a:gdLst/>
              <a:ahLst/>
              <a:cxnLst/>
              <a:rect l="l" t="t" r="r" b="b"/>
              <a:pathLst>
                <a:path w="15151" h="31347" extrusionOk="0">
                  <a:moveTo>
                    <a:pt x="721" y="0"/>
                  </a:moveTo>
                  <a:lnTo>
                    <a:pt x="0" y="417"/>
                  </a:lnTo>
                  <a:lnTo>
                    <a:pt x="0" y="23436"/>
                  </a:lnTo>
                  <a:lnTo>
                    <a:pt x="13558" y="31248"/>
                  </a:lnTo>
                  <a:cubicBezTo>
                    <a:pt x="13655" y="31313"/>
                    <a:pt x="13764" y="31347"/>
                    <a:pt x="13871" y="31347"/>
                  </a:cubicBezTo>
                  <a:cubicBezTo>
                    <a:pt x="13953" y="31347"/>
                    <a:pt x="14034" y="31327"/>
                    <a:pt x="14108" y="31286"/>
                  </a:cubicBezTo>
                  <a:lnTo>
                    <a:pt x="14809" y="30888"/>
                  </a:lnTo>
                  <a:cubicBezTo>
                    <a:pt x="15018" y="30793"/>
                    <a:pt x="15150" y="30547"/>
                    <a:pt x="15150" y="30186"/>
                  </a:cubicBezTo>
                  <a:lnTo>
                    <a:pt x="15150" y="9481"/>
                  </a:lnTo>
                  <a:cubicBezTo>
                    <a:pt x="15150" y="8836"/>
                    <a:pt x="14771" y="8097"/>
                    <a:pt x="14278" y="7831"/>
                  </a:cubicBezTo>
                  <a:lnTo>
                    <a:pt x="721" y="0"/>
                  </a:lnTo>
                  <a:close/>
                </a:path>
              </a:pathLst>
            </a:custGeom>
            <a:solidFill>
              <a:srgbClr val="48CDB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4" name="Google Shape;94;p16"/>
            <p:cNvSpPr/>
            <p:nvPr/>
          </p:nvSpPr>
          <p:spPr>
            <a:xfrm>
              <a:off x="2500573" y="1297820"/>
              <a:ext cx="1140150" cy="2444568"/>
            </a:xfrm>
            <a:custGeom>
              <a:avLst/>
              <a:gdLst/>
              <a:ahLst/>
              <a:cxnLst/>
              <a:rect l="l" t="t" r="r" b="b"/>
              <a:pathLst>
                <a:path w="14430" h="30939" extrusionOk="0">
                  <a:moveTo>
                    <a:pt x="0" y="0"/>
                  </a:moveTo>
                  <a:lnTo>
                    <a:pt x="0" y="23019"/>
                  </a:lnTo>
                  <a:lnTo>
                    <a:pt x="13558" y="30831"/>
                  </a:lnTo>
                  <a:cubicBezTo>
                    <a:pt x="13679" y="30904"/>
                    <a:pt x="13796" y="30939"/>
                    <a:pt x="13902" y="30939"/>
                  </a:cubicBezTo>
                  <a:cubicBezTo>
                    <a:pt x="14210" y="30939"/>
                    <a:pt x="14430" y="30652"/>
                    <a:pt x="14430" y="30187"/>
                  </a:cubicBezTo>
                  <a:lnTo>
                    <a:pt x="14430" y="9481"/>
                  </a:lnTo>
                  <a:cubicBezTo>
                    <a:pt x="14430" y="8836"/>
                    <a:pt x="14032" y="8097"/>
                    <a:pt x="13558" y="7831"/>
                  </a:cubicBezTo>
                  <a:lnTo>
                    <a:pt x="0"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5" name="Google Shape;95;p16"/>
            <p:cNvSpPr/>
            <p:nvPr/>
          </p:nvSpPr>
          <p:spPr>
            <a:xfrm>
              <a:off x="2277284" y="1375569"/>
              <a:ext cx="1279607" cy="2430266"/>
            </a:xfrm>
            <a:custGeom>
              <a:avLst/>
              <a:gdLst/>
              <a:ahLst/>
              <a:cxnLst/>
              <a:rect l="l" t="t" r="r" b="b"/>
              <a:pathLst>
                <a:path w="16195" h="30758" extrusionOk="0">
                  <a:moveTo>
                    <a:pt x="2730" y="1"/>
                  </a:moveTo>
                  <a:cubicBezTo>
                    <a:pt x="970" y="1"/>
                    <a:pt x="1" y="1519"/>
                    <a:pt x="1" y="1519"/>
                  </a:cubicBezTo>
                  <a:lnTo>
                    <a:pt x="1" y="22945"/>
                  </a:lnTo>
                  <a:lnTo>
                    <a:pt x="13331" y="30757"/>
                  </a:lnTo>
                  <a:cubicBezTo>
                    <a:pt x="13849" y="29402"/>
                    <a:pt x="14830" y="29146"/>
                    <a:pt x="15497" y="29146"/>
                  </a:cubicBezTo>
                  <a:cubicBezTo>
                    <a:pt x="15904" y="29146"/>
                    <a:pt x="16194" y="29241"/>
                    <a:pt x="16194" y="29241"/>
                  </a:cubicBezTo>
                  <a:lnTo>
                    <a:pt x="16194" y="7833"/>
                  </a:lnTo>
                  <a:lnTo>
                    <a:pt x="2826" y="2"/>
                  </a:lnTo>
                  <a:cubicBezTo>
                    <a:pt x="2794" y="1"/>
                    <a:pt x="2762" y="1"/>
                    <a:pt x="2730" y="1"/>
                  </a:cubicBezTo>
                  <a:close/>
                </a:path>
              </a:pathLst>
            </a:custGeom>
            <a:solidFill>
              <a:srgbClr val="E6E6E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6" name="Google Shape;96;p16"/>
            <p:cNvSpPr/>
            <p:nvPr/>
          </p:nvSpPr>
          <p:spPr>
            <a:xfrm>
              <a:off x="2277284" y="1375569"/>
              <a:ext cx="1278106" cy="738846"/>
            </a:xfrm>
            <a:custGeom>
              <a:avLst/>
              <a:gdLst/>
              <a:ahLst/>
              <a:cxnLst/>
              <a:rect l="l" t="t" r="r" b="b"/>
              <a:pathLst>
                <a:path w="16176" h="9351" extrusionOk="0">
                  <a:moveTo>
                    <a:pt x="2730" y="1"/>
                  </a:moveTo>
                  <a:cubicBezTo>
                    <a:pt x="970" y="1"/>
                    <a:pt x="1" y="1519"/>
                    <a:pt x="1" y="1519"/>
                  </a:cubicBezTo>
                  <a:lnTo>
                    <a:pt x="13331" y="9350"/>
                  </a:lnTo>
                  <a:cubicBezTo>
                    <a:pt x="13846" y="7993"/>
                    <a:pt x="14808" y="7733"/>
                    <a:pt x="15470" y="7733"/>
                  </a:cubicBezTo>
                  <a:cubicBezTo>
                    <a:pt x="15880" y="7733"/>
                    <a:pt x="16175" y="7833"/>
                    <a:pt x="16175" y="7833"/>
                  </a:cubicBezTo>
                  <a:lnTo>
                    <a:pt x="2826" y="2"/>
                  </a:lnTo>
                  <a:cubicBezTo>
                    <a:pt x="2794" y="1"/>
                    <a:pt x="2762" y="1"/>
                    <a:pt x="2730" y="1"/>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7" name="Google Shape;97;p16"/>
            <p:cNvSpPr/>
            <p:nvPr/>
          </p:nvSpPr>
          <p:spPr>
            <a:xfrm>
              <a:off x="2206884" y="1444625"/>
              <a:ext cx="1198620" cy="2476884"/>
            </a:xfrm>
            <a:custGeom>
              <a:avLst/>
              <a:gdLst/>
              <a:ahLst/>
              <a:cxnLst/>
              <a:rect l="l" t="t" r="r" b="b"/>
              <a:pathLst>
                <a:path w="15170" h="31348" extrusionOk="0">
                  <a:moveTo>
                    <a:pt x="740" y="0"/>
                  </a:moveTo>
                  <a:lnTo>
                    <a:pt x="1" y="418"/>
                  </a:lnTo>
                  <a:lnTo>
                    <a:pt x="1" y="23418"/>
                  </a:lnTo>
                  <a:lnTo>
                    <a:pt x="13577" y="31249"/>
                  </a:lnTo>
                  <a:cubicBezTo>
                    <a:pt x="13663" y="31313"/>
                    <a:pt x="13768" y="31347"/>
                    <a:pt x="13877" y="31347"/>
                  </a:cubicBezTo>
                  <a:cubicBezTo>
                    <a:pt x="13960" y="31347"/>
                    <a:pt x="14045" y="31328"/>
                    <a:pt x="14127" y="31287"/>
                  </a:cubicBezTo>
                  <a:lnTo>
                    <a:pt x="14829" y="30888"/>
                  </a:lnTo>
                  <a:cubicBezTo>
                    <a:pt x="15018" y="30794"/>
                    <a:pt x="15170" y="30547"/>
                    <a:pt x="15170" y="30187"/>
                  </a:cubicBezTo>
                  <a:lnTo>
                    <a:pt x="15170" y="9481"/>
                  </a:lnTo>
                  <a:cubicBezTo>
                    <a:pt x="15151" y="8836"/>
                    <a:pt x="14772" y="8097"/>
                    <a:pt x="14298" y="7831"/>
                  </a:cubicBezTo>
                  <a:lnTo>
                    <a:pt x="740" y="0"/>
                  </a:lnTo>
                  <a:close/>
                </a:path>
              </a:pathLst>
            </a:custGeom>
            <a:solidFill>
              <a:srgbClr val="48CDB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8" name="Google Shape;98;p16"/>
            <p:cNvSpPr/>
            <p:nvPr/>
          </p:nvSpPr>
          <p:spPr>
            <a:xfrm>
              <a:off x="2206884" y="1477574"/>
              <a:ext cx="1140229" cy="2443936"/>
            </a:xfrm>
            <a:custGeom>
              <a:avLst/>
              <a:gdLst/>
              <a:ahLst/>
              <a:cxnLst/>
              <a:rect l="l" t="t" r="r" b="b"/>
              <a:pathLst>
                <a:path w="14431" h="30931" extrusionOk="0">
                  <a:moveTo>
                    <a:pt x="1" y="1"/>
                  </a:moveTo>
                  <a:lnTo>
                    <a:pt x="1" y="23001"/>
                  </a:lnTo>
                  <a:lnTo>
                    <a:pt x="13558" y="30832"/>
                  </a:lnTo>
                  <a:cubicBezTo>
                    <a:pt x="13678" y="30899"/>
                    <a:pt x="13794" y="30931"/>
                    <a:pt x="13899" y="30931"/>
                  </a:cubicBezTo>
                  <a:cubicBezTo>
                    <a:pt x="14209" y="30931"/>
                    <a:pt x="14430" y="30654"/>
                    <a:pt x="14430" y="30187"/>
                  </a:cubicBezTo>
                  <a:lnTo>
                    <a:pt x="14430" y="9481"/>
                  </a:lnTo>
                  <a:cubicBezTo>
                    <a:pt x="14430" y="8855"/>
                    <a:pt x="14032" y="8097"/>
                    <a:pt x="13558" y="7832"/>
                  </a:cubicBez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99" name="Google Shape;99;p16"/>
            <p:cNvSpPr/>
            <p:nvPr/>
          </p:nvSpPr>
          <p:spPr>
            <a:xfrm>
              <a:off x="2398647" y="1947539"/>
              <a:ext cx="756703" cy="693414"/>
            </a:xfrm>
            <a:custGeom>
              <a:avLst/>
              <a:gdLst/>
              <a:ahLst/>
              <a:cxnLst/>
              <a:rect l="l" t="t" r="r" b="b"/>
              <a:pathLst>
                <a:path w="9577" h="8776" extrusionOk="0">
                  <a:moveTo>
                    <a:pt x="319" y="0"/>
                  </a:moveTo>
                  <a:cubicBezTo>
                    <a:pt x="128" y="0"/>
                    <a:pt x="1" y="178"/>
                    <a:pt x="1" y="461"/>
                  </a:cubicBezTo>
                  <a:lnTo>
                    <a:pt x="1" y="2794"/>
                  </a:lnTo>
                  <a:cubicBezTo>
                    <a:pt x="1" y="3192"/>
                    <a:pt x="209" y="3571"/>
                    <a:pt x="532" y="3799"/>
                  </a:cubicBezTo>
                  <a:lnTo>
                    <a:pt x="9045" y="8710"/>
                  </a:lnTo>
                  <a:cubicBezTo>
                    <a:pt x="9120" y="8754"/>
                    <a:pt x="9192" y="8776"/>
                    <a:pt x="9257" y="8776"/>
                  </a:cubicBezTo>
                  <a:cubicBezTo>
                    <a:pt x="9442" y="8776"/>
                    <a:pt x="9576" y="8606"/>
                    <a:pt x="9576" y="8311"/>
                  </a:cubicBezTo>
                  <a:lnTo>
                    <a:pt x="9576" y="5998"/>
                  </a:lnTo>
                  <a:cubicBezTo>
                    <a:pt x="9576" y="5581"/>
                    <a:pt x="9368" y="5221"/>
                    <a:pt x="9045" y="4974"/>
                  </a:cubicBezTo>
                  <a:lnTo>
                    <a:pt x="532" y="63"/>
                  </a:lnTo>
                  <a:cubicBezTo>
                    <a:pt x="455" y="20"/>
                    <a:pt x="384" y="0"/>
                    <a:pt x="319" y="0"/>
                  </a:cubicBezTo>
                  <a:close/>
                </a:path>
              </a:pathLst>
            </a:custGeom>
            <a:solidFill>
              <a:srgbClr val="7B63A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0" name="Google Shape;100;p16"/>
            <p:cNvSpPr/>
            <p:nvPr/>
          </p:nvSpPr>
          <p:spPr>
            <a:xfrm>
              <a:off x="2500573" y="2433229"/>
              <a:ext cx="552850" cy="348050"/>
            </a:xfrm>
            <a:custGeom>
              <a:avLst/>
              <a:gdLst/>
              <a:ahLst/>
              <a:cxnLst/>
              <a:rect l="l" t="t" r="r" b="b"/>
              <a:pathLst>
                <a:path w="6997" h="4405" extrusionOk="0">
                  <a:moveTo>
                    <a:pt x="128" y="0"/>
                  </a:moveTo>
                  <a:cubicBezTo>
                    <a:pt x="53" y="0"/>
                    <a:pt x="0" y="64"/>
                    <a:pt x="0" y="192"/>
                  </a:cubicBezTo>
                  <a:cubicBezTo>
                    <a:pt x="0" y="344"/>
                    <a:pt x="76" y="496"/>
                    <a:pt x="209" y="591"/>
                  </a:cubicBezTo>
                  <a:lnTo>
                    <a:pt x="6788" y="4383"/>
                  </a:lnTo>
                  <a:cubicBezTo>
                    <a:pt x="6817" y="4397"/>
                    <a:pt x="6844" y="4404"/>
                    <a:pt x="6869" y="4404"/>
                  </a:cubicBezTo>
                  <a:cubicBezTo>
                    <a:pt x="6944" y="4404"/>
                    <a:pt x="6997" y="4340"/>
                    <a:pt x="6997" y="4212"/>
                  </a:cubicBezTo>
                  <a:cubicBezTo>
                    <a:pt x="6997" y="4061"/>
                    <a:pt x="6921" y="3909"/>
                    <a:pt x="6788" y="3814"/>
                  </a:cubicBezTo>
                  <a:lnTo>
                    <a:pt x="209" y="22"/>
                  </a:lnTo>
                  <a:cubicBezTo>
                    <a:pt x="180" y="8"/>
                    <a:pt x="153" y="0"/>
                    <a:pt x="128" y="0"/>
                  </a:cubicBezTo>
                  <a:close/>
                </a:path>
              </a:pathLst>
            </a:custGeom>
            <a:solidFill>
              <a:srgbClr val="7B63A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1" name="Google Shape;101;p16"/>
            <p:cNvSpPr/>
            <p:nvPr/>
          </p:nvSpPr>
          <p:spPr>
            <a:xfrm>
              <a:off x="2608425" y="2647432"/>
              <a:ext cx="338648" cy="224396"/>
            </a:xfrm>
            <a:custGeom>
              <a:avLst/>
              <a:gdLst/>
              <a:ahLst/>
              <a:cxnLst/>
              <a:rect l="l" t="t" r="r" b="b"/>
              <a:pathLst>
                <a:path w="4286" h="2840" extrusionOk="0">
                  <a:moveTo>
                    <a:pt x="127" y="1"/>
                  </a:moveTo>
                  <a:cubicBezTo>
                    <a:pt x="53" y="1"/>
                    <a:pt x="0" y="61"/>
                    <a:pt x="0" y="174"/>
                  </a:cubicBezTo>
                  <a:cubicBezTo>
                    <a:pt x="0" y="345"/>
                    <a:pt x="76" y="496"/>
                    <a:pt x="209" y="591"/>
                  </a:cubicBezTo>
                  <a:lnTo>
                    <a:pt x="4058" y="2810"/>
                  </a:lnTo>
                  <a:cubicBezTo>
                    <a:pt x="4094" y="2830"/>
                    <a:pt x="4125" y="2839"/>
                    <a:pt x="4153" y="2839"/>
                  </a:cubicBezTo>
                  <a:cubicBezTo>
                    <a:pt x="4227" y="2839"/>
                    <a:pt x="4272" y="2769"/>
                    <a:pt x="4286" y="2658"/>
                  </a:cubicBezTo>
                  <a:cubicBezTo>
                    <a:pt x="4286" y="2506"/>
                    <a:pt x="4210" y="2355"/>
                    <a:pt x="4077" y="2260"/>
                  </a:cubicBezTo>
                  <a:lnTo>
                    <a:pt x="209" y="22"/>
                  </a:lnTo>
                  <a:cubicBezTo>
                    <a:pt x="180" y="8"/>
                    <a:pt x="152" y="1"/>
                    <a:pt x="127" y="1"/>
                  </a:cubicBezTo>
                  <a:close/>
                </a:path>
              </a:pathLst>
            </a:custGeom>
            <a:solidFill>
              <a:srgbClr val="7B63A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2" name="Google Shape;102;p16"/>
            <p:cNvSpPr/>
            <p:nvPr/>
          </p:nvSpPr>
          <p:spPr>
            <a:xfrm>
              <a:off x="2184444" y="1255233"/>
              <a:ext cx="373097" cy="222420"/>
            </a:xfrm>
            <a:custGeom>
              <a:avLst/>
              <a:gdLst/>
              <a:ahLst/>
              <a:cxnLst/>
              <a:rect l="l" t="t" r="r" b="b"/>
              <a:pathLst>
                <a:path w="4722" h="2815" extrusionOk="0">
                  <a:moveTo>
                    <a:pt x="3695" y="1"/>
                  </a:moveTo>
                  <a:cubicBezTo>
                    <a:pt x="3000" y="1"/>
                    <a:pt x="2310" y="165"/>
                    <a:pt x="1688" y="482"/>
                  </a:cubicBezTo>
                  <a:cubicBezTo>
                    <a:pt x="0" y="1279"/>
                    <a:pt x="285" y="2815"/>
                    <a:pt x="285" y="2815"/>
                  </a:cubicBezTo>
                  <a:lnTo>
                    <a:pt x="1024" y="2397"/>
                  </a:lnTo>
                  <a:cubicBezTo>
                    <a:pt x="1024" y="2397"/>
                    <a:pt x="1517" y="634"/>
                    <a:pt x="4001" y="539"/>
                  </a:cubicBezTo>
                  <a:lnTo>
                    <a:pt x="4722" y="122"/>
                  </a:lnTo>
                  <a:cubicBezTo>
                    <a:pt x="4383" y="41"/>
                    <a:pt x="4039" y="1"/>
                    <a:pt x="3695" y="1"/>
                  </a:cubicBezTo>
                  <a:close/>
                </a:path>
              </a:pathLst>
            </a:custGeom>
            <a:solidFill>
              <a:srgbClr val="48CDB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3" name="Google Shape;103;p16"/>
            <p:cNvSpPr/>
            <p:nvPr/>
          </p:nvSpPr>
          <p:spPr>
            <a:xfrm>
              <a:off x="1770894" y="1104082"/>
              <a:ext cx="235299" cy="2436587"/>
            </a:xfrm>
            <a:custGeom>
              <a:avLst/>
              <a:gdLst/>
              <a:ahLst/>
              <a:cxnLst/>
              <a:rect l="l" t="t" r="r" b="b"/>
              <a:pathLst>
                <a:path w="2978" h="30838" extrusionOk="0">
                  <a:moveTo>
                    <a:pt x="2040" y="0"/>
                  </a:moveTo>
                  <a:cubicBezTo>
                    <a:pt x="160" y="0"/>
                    <a:pt x="1" y="1978"/>
                    <a:pt x="1" y="1978"/>
                  </a:cubicBezTo>
                  <a:lnTo>
                    <a:pt x="1" y="30837"/>
                  </a:lnTo>
                  <a:lnTo>
                    <a:pt x="2978" y="29719"/>
                  </a:lnTo>
                  <a:lnTo>
                    <a:pt x="2978" y="139"/>
                  </a:lnTo>
                  <a:cubicBezTo>
                    <a:pt x="2625" y="42"/>
                    <a:pt x="2314" y="0"/>
                    <a:pt x="2040" y="0"/>
                  </a:cubicBezTo>
                  <a:close/>
                </a:path>
              </a:pathLst>
            </a:custGeom>
            <a:solidFill>
              <a:srgbClr val="ED7B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4" name="Google Shape;104;p16"/>
            <p:cNvSpPr/>
            <p:nvPr/>
          </p:nvSpPr>
          <p:spPr>
            <a:xfrm>
              <a:off x="2007615" y="1080536"/>
              <a:ext cx="1197197" cy="2944322"/>
            </a:xfrm>
            <a:custGeom>
              <a:avLst/>
              <a:gdLst/>
              <a:ahLst/>
              <a:cxnLst/>
              <a:rect l="l" t="t" r="r" b="b"/>
              <a:pathLst>
                <a:path w="15152" h="37264" extrusionOk="0">
                  <a:moveTo>
                    <a:pt x="702" y="1"/>
                  </a:moveTo>
                  <a:lnTo>
                    <a:pt x="1" y="418"/>
                  </a:lnTo>
                  <a:lnTo>
                    <a:pt x="1" y="29353"/>
                  </a:lnTo>
                  <a:lnTo>
                    <a:pt x="13558" y="37165"/>
                  </a:lnTo>
                  <a:cubicBezTo>
                    <a:pt x="13644" y="37230"/>
                    <a:pt x="13755" y="37264"/>
                    <a:pt x="13866" y="37264"/>
                  </a:cubicBezTo>
                  <a:cubicBezTo>
                    <a:pt x="13950" y="37264"/>
                    <a:pt x="14034" y="37244"/>
                    <a:pt x="14108" y="37203"/>
                  </a:cubicBezTo>
                  <a:lnTo>
                    <a:pt x="14810" y="36805"/>
                  </a:lnTo>
                  <a:cubicBezTo>
                    <a:pt x="15018" y="36710"/>
                    <a:pt x="15151" y="36463"/>
                    <a:pt x="15151" y="36103"/>
                  </a:cubicBezTo>
                  <a:lnTo>
                    <a:pt x="15151" y="9481"/>
                  </a:lnTo>
                  <a:cubicBezTo>
                    <a:pt x="15132" y="8856"/>
                    <a:pt x="14753" y="8116"/>
                    <a:pt x="14279" y="7832"/>
                  </a:cubicBezTo>
                  <a:lnTo>
                    <a:pt x="702"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5" name="Google Shape;105;p16"/>
            <p:cNvSpPr/>
            <p:nvPr/>
          </p:nvSpPr>
          <p:spPr>
            <a:xfrm>
              <a:off x="2007615" y="1113484"/>
              <a:ext cx="1138728" cy="2912085"/>
            </a:xfrm>
            <a:custGeom>
              <a:avLst/>
              <a:gdLst/>
              <a:ahLst/>
              <a:cxnLst/>
              <a:rect l="l" t="t" r="r" b="b"/>
              <a:pathLst>
                <a:path w="14412" h="36856" extrusionOk="0">
                  <a:moveTo>
                    <a:pt x="1" y="1"/>
                  </a:moveTo>
                  <a:lnTo>
                    <a:pt x="1" y="28936"/>
                  </a:lnTo>
                  <a:lnTo>
                    <a:pt x="13558" y="36748"/>
                  </a:lnTo>
                  <a:cubicBezTo>
                    <a:pt x="13680" y="36821"/>
                    <a:pt x="13796" y="36855"/>
                    <a:pt x="13900" y="36855"/>
                  </a:cubicBezTo>
                  <a:cubicBezTo>
                    <a:pt x="14202" y="36855"/>
                    <a:pt x="14412" y="36568"/>
                    <a:pt x="14412" y="36103"/>
                  </a:cubicBezTo>
                  <a:lnTo>
                    <a:pt x="14412" y="9482"/>
                  </a:lnTo>
                  <a:cubicBezTo>
                    <a:pt x="14412" y="8856"/>
                    <a:pt x="14013" y="8116"/>
                    <a:pt x="13539" y="7832"/>
                  </a:cubicBezTo>
                  <a:lnTo>
                    <a:pt x="1" y="1"/>
                  </a:lnTo>
                  <a:close/>
                </a:path>
              </a:pathLst>
            </a:custGeom>
            <a:solidFill>
              <a:srgbClr val="ED7B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6" name="Google Shape;106;p16"/>
            <p:cNvSpPr/>
            <p:nvPr/>
          </p:nvSpPr>
          <p:spPr>
            <a:xfrm>
              <a:off x="1784405" y="1192813"/>
              <a:ext cx="1278027" cy="2897704"/>
            </a:xfrm>
            <a:custGeom>
              <a:avLst/>
              <a:gdLst/>
              <a:ahLst/>
              <a:cxnLst/>
              <a:rect l="l" t="t" r="r" b="b"/>
              <a:pathLst>
                <a:path w="16175" h="36674" extrusionOk="0">
                  <a:moveTo>
                    <a:pt x="2729" y="0"/>
                  </a:moveTo>
                  <a:cubicBezTo>
                    <a:pt x="952" y="0"/>
                    <a:pt x="1" y="1519"/>
                    <a:pt x="1" y="1519"/>
                  </a:cubicBezTo>
                  <a:lnTo>
                    <a:pt x="1" y="28842"/>
                  </a:lnTo>
                  <a:lnTo>
                    <a:pt x="13330" y="36673"/>
                  </a:lnTo>
                  <a:cubicBezTo>
                    <a:pt x="13845" y="35316"/>
                    <a:pt x="14808" y="35056"/>
                    <a:pt x="15469" y="35056"/>
                  </a:cubicBezTo>
                  <a:cubicBezTo>
                    <a:pt x="15880" y="35056"/>
                    <a:pt x="16175" y="35156"/>
                    <a:pt x="16175" y="35156"/>
                  </a:cubicBezTo>
                  <a:lnTo>
                    <a:pt x="16175" y="7814"/>
                  </a:lnTo>
                  <a:lnTo>
                    <a:pt x="2826" y="2"/>
                  </a:lnTo>
                  <a:cubicBezTo>
                    <a:pt x="2793" y="1"/>
                    <a:pt x="2761" y="0"/>
                    <a:pt x="2729" y="0"/>
                  </a:cubicBezTo>
                  <a:close/>
                </a:path>
              </a:pathLst>
            </a:custGeom>
            <a:solidFill>
              <a:srgbClr val="E6E6E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7" name="Google Shape;107;p16"/>
            <p:cNvSpPr/>
            <p:nvPr/>
          </p:nvSpPr>
          <p:spPr>
            <a:xfrm>
              <a:off x="1782904" y="1192813"/>
              <a:ext cx="1279528" cy="737266"/>
            </a:xfrm>
            <a:custGeom>
              <a:avLst/>
              <a:gdLst/>
              <a:ahLst/>
              <a:cxnLst/>
              <a:rect l="l" t="t" r="r" b="b"/>
              <a:pathLst>
                <a:path w="16194" h="9331" extrusionOk="0">
                  <a:moveTo>
                    <a:pt x="2748" y="0"/>
                  </a:moveTo>
                  <a:cubicBezTo>
                    <a:pt x="970" y="0"/>
                    <a:pt x="1" y="1519"/>
                    <a:pt x="1" y="1519"/>
                  </a:cubicBezTo>
                  <a:lnTo>
                    <a:pt x="13331" y="9331"/>
                  </a:lnTo>
                  <a:cubicBezTo>
                    <a:pt x="13861" y="7975"/>
                    <a:pt x="14838" y="7719"/>
                    <a:pt x="15502" y="7719"/>
                  </a:cubicBezTo>
                  <a:cubicBezTo>
                    <a:pt x="15906" y="7719"/>
                    <a:pt x="16194" y="7814"/>
                    <a:pt x="16194" y="7814"/>
                  </a:cubicBezTo>
                  <a:lnTo>
                    <a:pt x="2845" y="2"/>
                  </a:lnTo>
                  <a:cubicBezTo>
                    <a:pt x="2812" y="1"/>
                    <a:pt x="2780" y="0"/>
                    <a:pt x="2748" y="0"/>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8" name="Google Shape;108;p16"/>
            <p:cNvSpPr/>
            <p:nvPr/>
          </p:nvSpPr>
          <p:spPr>
            <a:xfrm>
              <a:off x="1712504" y="1260368"/>
              <a:ext cx="1197118" cy="2944243"/>
            </a:xfrm>
            <a:custGeom>
              <a:avLst/>
              <a:gdLst/>
              <a:ahLst/>
              <a:cxnLst/>
              <a:rect l="l" t="t" r="r" b="b"/>
              <a:pathLst>
                <a:path w="15151" h="37263" extrusionOk="0">
                  <a:moveTo>
                    <a:pt x="740" y="0"/>
                  </a:moveTo>
                  <a:lnTo>
                    <a:pt x="0" y="436"/>
                  </a:lnTo>
                  <a:lnTo>
                    <a:pt x="0" y="29352"/>
                  </a:lnTo>
                  <a:lnTo>
                    <a:pt x="13558" y="37164"/>
                  </a:lnTo>
                  <a:cubicBezTo>
                    <a:pt x="13655" y="37229"/>
                    <a:pt x="13764" y="37263"/>
                    <a:pt x="13875" y="37263"/>
                  </a:cubicBezTo>
                  <a:cubicBezTo>
                    <a:pt x="13959" y="37263"/>
                    <a:pt x="14045" y="37243"/>
                    <a:pt x="14127" y="37202"/>
                  </a:cubicBezTo>
                  <a:lnTo>
                    <a:pt x="14828" y="36804"/>
                  </a:lnTo>
                  <a:cubicBezTo>
                    <a:pt x="15018" y="36709"/>
                    <a:pt x="15151" y="36463"/>
                    <a:pt x="15151" y="36103"/>
                  </a:cubicBezTo>
                  <a:lnTo>
                    <a:pt x="15151" y="9481"/>
                  </a:lnTo>
                  <a:cubicBezTo>
                    <a:pt x="15151" y="8855"/>
                    <a:pt x="14771" y="8116"/>
                    <a:pt x="14297" y="7831"/>
                  </a:cubicBezTo>
                  <a:lnTo>
                    <a:pt x="74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09" name="Google Shape;109;p16"/>
            <p:cNvSpPr/>
            <p:nvPr/>
          </p:nvSpPr>
          <p:spPr>
            <a:xfrm>
              <a:off x="1712504" y="1294818"/>
              <a:ext cx="1140229" cy="2910504"/>
            </a:xfrm>
            <a:custGeom>
              <a:avLst/>
              <a:gdLst/>
              <a:ahLst/>
              <a:cxnLst/>
              <a:rect l="l" t="t" r="r" b="b"/>
              <a:pathLst>
                <a:path w="14431" h="36836" extrusionOk="0">
                  <a:moveTo>
                    <a:pt x="0" y="0"/>
                  </a:moveTo>
                  <a:lnTo>
                    <a:pt x="0" y="28916"/>
                  </a:lnTo>
                  <a:lnTo>
                    <a:pt x="13558" y="36728"/>
                  </a:lnTo>
                  <a:cubicBezTo>
                    <a:pt x="13680" y="36801"/>
                    <a:pt x="13796" y="36836"/>
                    <a:pt x="13903" y="36836"/>
                  </a:cubicBezTo>
                  <a:cubicBezTo>
                    <a:pt x="14210" y="36836"/>
                    <a:pt x="14430" y="36549"/>
                    <a:pt x="14430" y="36084"/>
                  </a:cubicBezTo>
                  <a:lnTo>
                    <a:pt x="14430" y="9462"/>
                  </a:lnTo>
                  <a:cubicBezTo>
                    <a:pt x="14430" y="8836"/>
                    <a:pt x="14051" y="8097"/>
                    <a:pt x="13558" y="7812"/>
                  </a:cubicBezTo>
                  <a:lnTo>
                    <a:pt x="0" y="0"/>
                  </a:lnTo>
                  <a:close/>
                </a:path>
              </a:pathLst>
            </a:custGeom>
            <a:solidFill>
              <a:srgbClr val="ED7B3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0" name="Google Shape;110;p16"/>
            <p:cNvSpPr/>
            <p:nvPr/>
          </p:nvSpPr>
          <p:spPr>
            <a:xfrm>
              <a:off x="1904267" y="1652112"/>
              <a:ext cx="756703" cy="693493"/>
            </a:xfrm>
            <a:custGeom>
              <a:avLst/>
              <a:gdLst/>
              <a:ahLst/>
              <a:cxnLst/>
              <a:rect l="l" t="t" r="r" b="b"/>
              <a:pathLst>
                <a:path w="9577" h="8777" extrusionOk="0">
                  <a:moveTo>
                    <a:pt x="320" y="1"/>
                  </a:moveTo>
                  <a:cubicBezTo>
                    <a:pt x="135" y="1"/>
                    <a:pt x="0" y="171"/>
                    <a:pt x="0" y="465"/>
                  </a:cubicBezTo>
                  <a:lnTo>
                    <a:pt x="0" y="2778"/>
                  </a:lnTo>
                  <a:cubicBezTo>
                    <a:pt x="0" y="3177"/>
                    <a:pt x="209" y="3556"/>
                    <a:pt x="531" y="3802"/>
                  </a:cubicBezTo>
                  <a:lnTo>
                    <a:pt x="9045" y="8713"/>
                  </a:lnTo>
                  <a:cubicBezTo>
                    <a:pt x="9122" y="8756"/>
                    <a:pt x="9193" y="8776"/>
                    <a:pt x="9257" y="8776"/>
                  </a:cubicBezTo>
                  <a:cubicBezTo>
                    <a:pt x="9449" y="8776"/>
                    <a:pt x="9576" y="8599"/>
                    <a:pt x="9576" y="8315"/>
                  </a:cubicBezTo>
                  <a:lnTo>
                    <a:pt x="9576" y="6002"/>
                  </a:lnTo>
                  <a:cubicBezTo>
                    <a:pt x="9576" y="5585"/>
                    <a:pt x="9367" y="5205"/>
                    <a:pt x="9045" y="4978"/>
                  </a:cubicBezTo>
                  <a:lnTo>
                    <a:pt x="531" y="67"/>
                  </a:lnTo>
                  <a:cubicBezTo>
                    <a:pt x="457" y="22"/>
                    <a:pt x="385" y="1"/>
                    <a:pt x="32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1" name="Google Shape;111;p16"/>
            <p:cNvSpPr/>
            <p:nvPr/>
          </p:nvSpPr>
          <p:spPr>
            <a:xfrm>
              <a:off x="2006113" y="2137406"/>
              <a:ext cx="552929" cy="347892"/>
            </a:xfrm>
            <a:custGeom>
              <a:avLst/>
              <a:gdLst/>
              <a:ahLst/>
              <a:cxnLst/>
              <a:rect l="l" t="t" r="r" b="b"/>
              <a:pathLst>
                <a:path w="6998" h="4403" extrusionOk="0">
                  <a:moveTo>
                    <a:pt x="124" y="1"/>
                  </a:moveTo>
                  <a:cubicBezTo>
                    <a:pt x="52" y="1"/>
                    <a:pt x="1" y="71"/>
                    <a:pt x="1" y="182"/>
                  </a:cubicBezTo>
                  <a:cubicBezTo>
                    <a:pt x="1" y="353"/>
                    <a:pt x="77" y="486"/>
                    <a:pt x="209" y="580"/>
                  </a:cubicBezTo>
                  <a:lnTo>
                    <a:pt x="6789" y="4373"/>
                  </a:lnTo>
                  <a:cubicBezTo>
                    <a:pt x="6820" y="4393"/>
                    <a:pt x="6849" y="4402"/>
                    <a:pt x="6875" y="4402"/>
                  </a:cubicBezTo>
                  <a:cubicBezTo>
                    <a:pt x="6947" y="4402"/>
                    <a:pt x="6998" y="4332"/>
                    <a:pt x="6998" y="4221"/>
                  </a:cubicBezTo>
                  <a:cubicBezTo>
                    <a:pt x="6998" y="4069"/>
                    <a:pt x="6922" y="3918"/>
                    <a:pt x="6789" y="3823"/>
                  </a:cubicBezTo>
                  <a:lnTo>
                    <a:pt x="209" y="30"/>
                  </a:lnTo>
                  <a:cubicBezTo>
                    <a:pt x="179" y="10"/>
                    <a:pt x="150" y="1"/>
                    <a:pt x="124" y="1"/>
                  </a:cubicBezTo>
                  <a:close/>
                </a:path>
              </a:pathLst>
            </a:custGeom>
            <a:solidFill>
              <a:srgbClr val="7DA2C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2" name="Google Shape;112;p16"/>
            <p:cNvSpPr/>
            <p:nvPr/>
          </p:nvSpPr>
          <p:spPr>
            <a:xfrm>
              <a:off x="2114044" y="2351688"/>
              <a:ext cx="338648" cy="224316"/>
            </a:xfrm>
            <a:custGeom>
              <a:avLst/>
              <a:gdLst/>
              <a:ahLst/>
              <a:cxnLst/>
              <a:rect l="l" t="t" r="r" b="b"/>
              <a:pathLst>
                <a:path w="4286" h="2839" extrusionOk="0">
                  <a:moveTo>
                    <a:pt x="123" y="0"/>
                  </a:moveTo>
                  <a:cubicBezTo>
                    <a:pt x="51" y="0"/>
                    <a:pt x="0" y="71"/>
                    <a:pt x="0" y="182"/>
                  </a:cubicBezTo>
                  <a:cubicBezTo>
                    <a:pt x="0" y="333"/>
                    <a:pt x="76" y="485"/>
                    <a:pt x="209" y="580"/>
                  </a:cubicBezTo>
                  <a:lnTo>
                    <a:pt x="4077" y="2817"/>
                  </a:lnTo>
                  <a:cubicBezTo>
                    <a:pt x="4106" y="2832"/>
                    <a:pt x="4134" y="2839"/>
                    <a:pt x="4159" y="2839"/>
                  </a:cubicBezTo>
                  <a:cubicBezTo>
                    <a:pt x="4233" y="2839"/>
                    <a:pt x="4285" y="2778"/>
                    <a:pt x="4285" y="2666"/>
                  </a:cubicBezTo>
                  <a:cubicBezTo>
                    <a:pt x="4266" y="2495"/>
                    <a:pt x="4191" y="2343"/>
                    <a:pt x="4077" y="2267"/>
                  </a:cubicBezTo>
                  <a:lnTo>
                    <a:pt x="209" y="30"/>
                  </a:lnTo>
                  <a:cubicBezTo>
                    <a:pt x="178" y="10"/>
                    <a:pt x="149" y="0"/>
                    <a:pt x="123" y="0"/>
                  </a:cubicBezTo>
                  <a:close/>
                </a:path>
              </a:pathLst>
            </a:custGeom>
            <a:solidFill>
              <a:srgbClr val="7DA2C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3" name="Google Shape;113;p16"/>
            <p:cNvSpPr/>
            <p:nvPr/>
          </p:nvSpPr>
          <p:spPr>
            <a:xfrm>
              <a:off x="1689985" y="1070976"/>
              <a:ext cx="373176" cy="222420"/>
            </a:xfrm>
            <a:custGeom>
              <a:avLst/>
              <a:gdLst/>
              <a:ahLst/>
              <a:cxnLst/>
              <a:rect l="l" t="t" r="r" b="b"/>
              <a:pathLst>
                <a:path w="4723" h="2815" extrusionOk="0">
                  <a:moveTo>
                    <a:pt x="3696" y="0"/>
                  </a:moveTo>
                  <a:cubicBezTo>
                    <a:pt x="3001" y="0"/>
                    <a:pt x="2311" y="165"/>
                    <a:pt x="1689" y="482"/>
                  </a:cubicBezTo>
                  <a:cubicBezTo>
                    <a:pt x="1" y="1278"/>
                    <a:pt x="285" y="2814"/>
                    <a:pt x="285" y="2814"/>
                  </a:cubicBezTo>
                  <a:lnTo>
                    <a:pt x="1025" y="2397"/>
                  </a:lnTo>
                  <a:cubicBezTo>
                    <a:pt x="1025" y="2397"/>
                    <a:pt x="1518" y="653"/>
                    <a:pt x="4021" y="539"/>
                  </a:cubicBezTo>
                  <a:lnTo>
                    <a:pt x="4722" y="122"/>
                  </a:lnTo>
                  <a:cubicBezTo>
                    <a:pt x="4384" y="40"/>
                    <a:pt x="4039" y="0"/>
                    <a:pt x="3696"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4" name="Google Shape;114;p16"/>
            <p:cNvSpPr/>
            <p:nvPr/>
          </p:nvSpPr>
          <p:spPr>
            <a:xfrm>
              <a:off x="1258578" y="1592695"/>
              <a:ext cx="235299" cy="2151747"/>
            </a:xfrm>
            <a:custGeom>
              <a:avLst/>
              <a:gdLst/>
              <a:ahLst/>
              <a:cxnLst/>
              <a:rect l="l" t="t" r="r" b="b"/>
              <a:pathLst>
                <a:path w="2978" h="27233" extrusionOk="0">
                  <a:moveTo>
                    <a:pt x="2781" y="0"/>
                  </a:moveTo>
                  <a:cubicBezTo>
                    <a:pt x="181" y="0"/>
                    <a:pt x="0" y="1843"/>
                    <a:pt x="0" y="1843"/>
                  </a:cubicBezTo>
                  <a:lnTo>
                    <a:pt x="152" y="27232"/>
                  </a:lnTo>
                  <a:lnTo>
                    <a:pt x="2977" y="24729"/>
                  </a:lnTo>
                  <a:lnTo>
                    <a:pt x="2977" y="4"/>
                  </a:lnTo>
                  <a:cubicBezTo>
                    <a:pt x="2910" y="1"/>
                    <a:pt x="2845" y="0"/>
                    <a:pt x="2781"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5" name="Google Shape;115;p16"/>
            <p:cNvSpPr/>
            <p:nvPr/>
          </p:nvSpPr>
          <p:spPr>
            <a:xfrm>
              <a:off x="1493798" y="1559984"/>
              <a:ext cx="1197118" cy="2737862"/>
            </a:xfrm>
            <a:custGeom>
              <a:avLst/>
              <a:gdLst/>
              <a:ahLst/>
              <a:cxnLst/>
              <a:rect l="l" t="t" r="r" b="b"/>
              <a:pathLst>
                <a:path w="15151" h="34651" extrusionOk="0">
                  <a:moveTo>
                    <a:pt x="721" y="0"/>
                  </a:moveTo>
                  <a:lnTo>
                    <a:pt x="0" y="418"/>
                  </a:lnTo>
                  <a:lnTo>
                    <a:pt x="0" y="26736"/>
                  </a:lnTo>
                  <a:lnTo>
                    <a:pt x="13557" y="34548"/>
                  </a:lnTo>
                  <a:cubicBezTo>
                    <a:pt x="13649" y="34616"/>
                    <a:pt x="13767" y="34650"/>
                    <a:pt x="13884" y="34650"/>
                  </a:cubicBezTo>
                  <a:cubicBezTo>
                    <a:pt x="13962" y="34650"/>
                    <a:pt x="14039" y="34635"/>
                    <a:pt x="14107" y="34605"/>
                  </a:cubicBezTo>
                  <a:lnTo>
                    <a:pt x="14809" y="34188"/>
                  </a:lnTo>
                  <a:cubicBezTo>
                    <a:pt x="15018" y="34112"/>
                    <a:pt x="15150" y="33846"/>
                    <a:pt x="15150" y="33486"/>
                  </a:cubicBezTo>
                  <a:lnTo>
                    <a:pt x="15150" y="9462"/>
                  </a:lnTo>
                  <a:cubicBezTo>
                    <a:pt x="15150" y="8836"/>
                    <a:pt x="14752" y="8097"/>
                    <a:pt x="14278" y="7831"/>
                  </a:cubicBezTo>
                  <a:lnTo>
                    <a:pt x="721" y="0"/>
                  </a:lnTo>
                  <a:close/>
                </a:path>
              </a:pathLst>
            </a:custGeom>
            <a:solidFill>
              <a:srgbClr val="A126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6" name="Google Shape;116;p16"/>
            <p:cNvSpPr/>
            <p:nvPr/>
          </p:nvSpPr>
          <p:spPr>
            <a:xfrm>
              <a:off x="1493798" y="1592932"/>
              <a:ext cx="1138649" cy="2705309"/>
            </a:xfrm>
            <a:custGeom>
              <a:avLst/>
              <a:gdLst/>
              <a:ahLst/>
              <a:cxnLst/>
              <a:rect l="l" t="t" r="r" b="b"/>
              <a:pathLst>
                <a:path w="14411" h="34239" extrusionOk="0">
                  <a:moveTo>
                    <a:pt x="0" y="1"/>
                  </a:moveTo>
                  <a:lnTo>
                    <a:pt x="0" y="26319"/>
                  </a:lnTo>
                  <a:lnTo>
                    <a:pt x="13557" y="34131"/>
                  </a:lnTo>
                  <a:cubicBezTo>
                    <a:pt x="13679" y="34204"/>
                    <a:pt x="13795" y="34238"/>
                    <a:pt x="13899" y="34238"/>
                  </a:cubicBezTo>
                  <a:cubicBezTo>
                    <a:pt x="14201" y="34238"/>
                    <a:pt x="14411" y="33951"/>
                    <a:pt x="14411" y="33486"/>
                  </a:cubicBezTo>
                  <a:lnTo>
                    <a:pt x="14411" y="9481"/>
                  </a:lnTo>
                  <a:cubicBezTo>
                    <a:pt x="14411" y="8837"/>
                    <a:pt x="14032" y="8097"/>
                    <a:pt x="13557" y="7832"/>
                  </a:cubicBezTo>
                  <a:lnTo>
                    <a:pt x="0"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7" name="Google Shape;117;p16"/>
            <p:cNvSpPr/>
            <p:nvPr/>
          </p:nvSpPr>
          <p:spPr>
            <a:xfrm>
              <a:off x="1270509" y="1670759"/>
              <a:ext cx="1278027" cy="2692430"/>
            </a:xfrm>
            <a:custGeom>
              <a:avLst/>
              <a:gdLst/>
              <a:ahLst/>
              <a:cxnLst/>
              <a:rect l="l" t="t" r="r" b="b"/>
              <a:pathLst>
                <a:path w="16175" h="34076" extrusionOk="0">
                  <a:moveTo>
                    <a:pt x="2729" y="0"/>
                  </a:moveTo>
                  <a:cubicBezTo>
                    <a:pt x="952" y="0"/>
                    <a:pt x="1" y="1518"/>
                    <a:pt x="1" y="1518"/>
                  </a:cubicBezTo>
                  <a:lnTo>
                    <a:pt x="1" y="26244"/>
                  </a:lnTo>
                  <a:lnTo>
                    <a:pt x="13331" y="34075"/>
                  </a:lnTo>
                  <a:cubicBezTo>
                    <a:pt x="13845" y="32718"/>
                    <a:pt x="14808" y="32458"/>
                    <a:pt x="15469" y="32458"/>
                  </a:cubicBezTo>
                  <a:cubicBezTo>
                    <a:pt x="15880" y="32458"/>
                    <a:pt x="16175" y="32558"/>
                    <a:pt x="16175" y="32558"/>
                  </a:cubicBezTo>
                  <a:lnTo>
                    <a:pt x="16175" y="7833"/>
                  </a:lnTo>
                  <a:lnTo>
                    <a:pt x="2826" y="2"/>
                  </a:lnTo>
                  <a:cubicBezTo>
                    <a:pt x="2793" y="1"/>
                    <a:pt x="2761" y="0"/>
                    <a:pt x="2729" y="0"/>
                  </a:cubicBezTo>
                  <a:close/>
                </a:path>
              </a:pathLst>
            </a:custGeom>
            <a:solidFill>
              <a:srgbClr val="E6E6E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8" name="Google Shape;118;p16"/>
            <p:cNvSpPr/>
            <p:nvPr/>
          </p:nvSpPr>
          <p:spPr>
            <a:xfrm>
              <a:off x="1270509" y="1670759"/>
              <a:ext cx="1279528" cy="737266"/>
            </a:xfrm>
            <a:custGeom>
              <a:avLst/>
              <a:gdLst/>
              <a:ahLst/>
              <a:cxnLst/>
              <a:rect l="l" t="t" r="r" b="b"/>
              <a:pathLst>
                <a:path w="16194" h="9331" extrusionOk="0">
                  <a:moveTo>
                    <a:pt x="2729" y="0"/>
                  </a:moveTo>
                  <a:cubicBezTo>
                    <a:pt x="952" y="0"/>
                    <a:pt x="1" y="1518"/>
                    <a:pt x="1" y="1518"/>
                  </a:cubicBezTo>
                  <a:lnTo>
                    <a:pt x="13331" y="9331"/>
                  </a:lnTo>
                  <a:cubicBezTo>
                    <a:pt x="13855" y="7990"/>
                    <a:pt x="14818" y="7731"/>
                    <a:pt x="15481" y="7731"/>
                  </a:cubicBezTo>
                  <a:cubicBezTo>
                    <a:pt x="15896" y="7731"/>
                    <a:pt x="16194" y="7833"/>
                    <a:pt x="16194" y="7833"/>
                  </a:cubicBezTo>
                  <a:lnTo>
                    <a:pt x="2826" y="2"/>
                  </a:lnTo>
                  <a:cubicBezTo>
                    <a:pt x="2793" y="1"/>
                    <a:pt x="2761" y="0"/>
                    <a:pt x="2729" y="0"/>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19" name="Google Shape;119;p16"/>
            <p:cNvSpPr/>
            <p:nvPr/>
          </p:nvSpPr>
          <p:spPr>
            <a:xfrm>
              <a:off x="1200109" y="1738236"/>
              <a:ext cx="1197118" cy="2739047"/>
            </a:xfrm>
            <a:custGeom>
              <a:avLst/>
              <a:gdLst/>
              <a:ahLst/>
              <a:cxnLst/>
              <a:rect l="l" t="t" r="r" b="b"/>
              <a:pathLst>
                <a:path w="15151" h="34666" extrusionOk="0">
                  <a:moveTo>
                    <a:pt x="740" y="1"/>
                  </a:moveTo>
                  <a:lnTo>
                    <a:pt x="1" y="418"/>
                  </a:lnTo>
                  <a:lnTo>
                    <a:pt x="1" y="26755"/>
                  </a:lnTo>
                  <a:lnTo>
                    <a:pt x="13558" y="34567"/>
                  </a:lnTo>
                  <a:cubicBezTo>
                    <a:pt x="13655" y="34632"/>
                    <a:pt x="13764" y="34666"/>
                    <a:pt x="13875" y="34666"/>
                  </a:cubicBezTo>
                  <a:cubicBezTo>
                    <a:pt x="13959" y="34666"/>
                    <a:pt x="14045" y="34646"/>
                    <a:pt x="14127" y="34605"/>
                  </a:cubicBezTo>
                  <a:lnTo>
                    <a:pt x="14810" y="34207"/>
                  </a:lnTo>
                  <a:cubicBezTo>
                    <a:pt x="15018" y="34112"/>
                    <a:pt x="15151" y="33866"/>
                    <a:pt x="15151" y="33505"/>
                  </a:cubicBezTo>
                  <a:lnTo>
                    <a:pt x="15151" y="9481"/>
                  </a:lnTo>
                  <a:cubicBezTo>
                    <a:pt x="15151" y="8856"/>
                    <a:pt x="14772" y="8116"/>
                    <a:pt x="14298" y="7832"/>
                  </a:cubicBezTo>
                  <a:lnTo>
                    <a:pt x="740" y="1"/>
                  </a:lnTo>
                  <a:close/>
                </a:path>
              </a:pathLst>
            </a:custGeom>
            <a:solidFill>
              <a:srgbClr val="A126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0" name="Google Shape;120;p16"/>
            <p:cNvSpPr/>
            <p:nvPr/>
          </p:nvSpPr>
          <p:spPr>
            <a:xfrm>
              <a:off x="1200109" y="1772685"/>
              <a:ext cx="1140229" cy="2705309"/>
            </a:xfrm>
            <a:custGeom>
              <a:avLst/>
              <a:gdLst/>
              <a:ahLst/>
              <a:cxnLst/>
              <a:rect l="l" t="t" r="r" b="b"/>
              <a:pathLst>
                <a:path w="14431" h="34239" extrusionOk="0">
                  <a:moveTo>
                    <a:pt x="1" y="1"/>
                  </a:moveTo>
                  <a:lnTo>
                    <a:pt x="1" y="26319"/>
                  </a:lnTo>
                  <a:lnTo>
                    <a:pt x="13558" y="34131"/>
                  </a:lnTo>
                  <a:cubicBezTo>
                    <a:pt x="13680" y="34204"/>
                    <a:pt x="13797" y="34239"/>
                    <a:pt x="13903" y="34239"/>
                  </a:cubicBezTo>
                  <a:cubicBezTo>
                    <a:pt x="14210" y="34239"/>
                    <a:pt x="14430" y="33952"/>
                    <a:pt x="14430" y="33487"/>
                  </a:cubicBezTo>
                  <a:lnTo>
                    <a:pt x="14430" y="9463"/>
                  </a:lnTo>
                  <a:cubicBezTo>
                    <a:pt x="14430" y="8837"/>
                    <a:pt x="14032" y="8097"/>
                    <a:pt x="13558" y="7813"/>
                  </a:cubicBezTo>
                  <a:lnTo>
                    <a:pt x="1"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1" name="Google Shape;121;p16"/>
            <p:cNvSpPr/>
            <p:nvPr/>
          </p:nvSpPr>
          <p:spPr>
            <a:xfrm>
              <a:off x="1391872" y="2392221"/>
              <a:ext cx="756703" cy="693493"/>
            </a:xfrm>
            <a:custGeom>
              <a:avLst/>
              <a:gdLst/>
              <a:ahLst/>
              <a:cxnLst/>
              <a:rect l="l" t="t" r="r" b="b"/>
              <a:pathLst>
                <a:path w="9577" h="8777" extrusionOk="0">
                  <a:moveTo>
                    <a:pt x="312" y="1"/>
                  </a:moveTo>
                  <a:cubicBezTo>
                    <a:pt x="125" y="1"/>
                    <a:pt x="1" y="171"/>
                    <a:pt x="1" y="465"/>
                  </a:cubicBezTo>
                  <a:lnTo>
                    <a:pt x="1" y="2778"/>
                  </a:lnTo>
                  <a:cubicBezTo>
                    <a:pt x="1" y="3176"/>
                    <a:pt x="190" y="3556"/>
                    <a:pt x="532" y="3802"/>
                  </a:cubicBezTo>
                  <a:lnTo>
                    <a:pt x="9045" y="8713"/>
                  </a:lnTo>
                  <a:cubicBezTo>
                    <a:pt x="9117" y="8756"/>
                    <a:pt x="9186" y="8776"/>
                    <a:pt x="9250" y="8776"/>
                  </a:cubicBezTo>
                  <a:cubicBezTo>
                    <a:pt x="9438" y="8776"/>
                    <a:pt x="9576" y="8599"/>
                    <a:pt x="9576" y="8315"/>
                  </a:cubicBezTo>
                  <a:lnTo>
                    <a:pt x="9576" y="5983"/>
                  </a:lnTo>
                  <a:cubicBezTo>
                    <a:pt x="9557" y="5585"/>
                    <a:pt x="9368" y="5205"/>
                    <a:pt x="9045" y="4978"/>
                  </a:cubicBezTo>
                  <a:lnTo>
                    <a:pt x="532" y="67"/>
                  </a:lnTo>
                  <a:cubicBezTo>
                    <a:pt x="452" y="22"/>
                    <a:pt x="378" y="1"/>
                    <a:pt x="312" y="1"/>
                  </a:cubicBezTo>
                  <a:close/>
                </a:path>
              </a:pathLst>
            </a:custGeom>
            <a:solidFill>
              <a:srgbClr val="F8679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2" name="Google Shape;122;p16"/>
            <p:cNvSpPr/>
            <p:nvPr/>
          </p:nvSpPr>
          <p:spPr>
            <a:xfrm>
              <a:off x="1493798" y="2877516"/>
              <a:ext cx="552850" cy="347892"/>
            </a:xfrm>
            <a:custGeom>
              <a:avLst/>
              <a:gdLst/>
              <a:ahLst/>
              <a:cxnLst/>
              <a:rect l="l" t="t" r="r" b="b"/>
              <a:pathLst>
                <a:path w="6997" h="4403" extrusionOk="0">
                  <a:moveTo>
                    <a:pt x="123" y="1"/>
                  </a:moveTo>
                  <a:cubicBezTo>
                    <a:pt x="51" y="1"/>
                    <a:pt x="0" y="71"/>
                    <a:pt x="0" y="182"/>
                  </a:cubicBezTo>
                  <a:cubicBezTo>
                    <a:pt x="0" y="353"/>
                    <a:pt x="76" y="485"/>
                    <a:pt x="209" y="580"/>
                  </a:cubicBezTo>
                  <a:lnTo>
                    <a:pt x="6788" y="4372"/>
                  </a:lnTo>
                  <a:cubicBezTo>
                    <a:pt x="6819" y="4393"/>
                    <a:pt x="6848" y="4402"/>
                    <a:pt x="6874" y="4402"/>
                  </a:cubicBezTo>
                  <a:cubicBezTo>
                    <a:pt x="6946" y="4402"/>
                    <a:pt x="6997" y="4332"/>
                    <a:pt x="6997" y="4221"/>
                  </a:cubicBezTo>
                  <a:cubicBezTo>
                    <a:pt x="6997" y="4069"/>
                    <a:pt x="6921" y="3917"/>
                    <a:pt x="6788" y="3823"/>
                  </a:cubicBezTo>
                  <a:lnTo>
                    <a:pt x="209" y="30"/>
                  </a:lnTo>
                  <a:cubicBezTo>
                    <a:pt x="178" y="10"/>
                    <a:pt x="149" y="1"/>
                    <a:pt x="123" y="1"/>
                  </a:cubicBezTo>
                  <a:close/>
                </a:path>
              </a:pathLst>
            </a:custGeom>
            <a:solidFill>
              <a:srgbClr val="F8679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3" name="Google Shape;123;p16"/>
            <p:cNvSpPr/>
            <p:nvPr/>
          </p:nvSpPr>
          <p:spPr>
            <a:xfrm>
              <a:off x="1600148" y="3091797"/>
              <a:ext cx="338648" cy="224316"/>
            </a:xfrm>
            <a:custGeom>
              <a:avLst/>
              <a:gdLst/>
              <a:ahLst/>
              <a:cxnLst/>
              <a:rect l="l" t="t" r="r" b="b"/>
              <a:pathLst>
                <a:path w="4286" h="2839" extrusionOk="0">
                  <a:moveTo>
                    <a:pt x="123" y="0"/>
                  </a:moveTo>
                  <a:cubicBezTo>
                    <a:pt x="51" y="0"/>
                    <a:pt x="0" y="70"/>
                    <a:pt x="0" y="182"/>
                  </a:cubicBezTo>
                  <a:cubicBezTo>
                    <a:pt x="0" y="333"/>
                    <a:pt x="76" y="485"/>
                    <a:pt x="209" y="580"/>
                  </a:cubicBezTo>
                  <a:lnTo>
                    <a:pt x="4077" y="2817"/>
                  </a:lnTo>
                  <a:cubicBezTo>
                    <a:pt x="4111" y="2832"/>
                    <a:pt x="4141" y="2839"/>
                    <a:pt x="4167" y="2839"/>
                  </a:cubicBezTo>
                  <a:cubicBezTo>
                    <a:pt x="4244" y="2839"/>
                    <a:pt x="4286" y="2778"/>
                    <a:pt x="4286" y="2665"/>
                  </a:cubicBezTo>
                  <a:cubicBezTo>
                    <a:pt x="4286" y="2495"/>
                    <a:pt x="4210" y="2343"/>
                    <a:pt x="4077" y="2267"/>
                  </a:cubicBezTo>
                  <a:lnTo>
                    <a:pt x="209" y="30"/>
                  </a:lnTo>
                  <a:cubicBezTo>
                    <a:pt x="178" y="9"/>
                    <a:pt x="149" y="0"/>
                    <a:pt x="123" y="0"/>
                  </a:cubicBezTo>
                  <a:close/>
                </a:path>
              </a:pathLst>
            </a:custGeom>
            <a:solidFill>
              <a:srgbClr val="F8679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4" name="Google Shape;124;p16"/>
            <p:cNvSpPr/>
            <p:nvPr/>
          </p:nvSpPr>
          <p:spPr>
            <a:xfrm>
              <a:off x="1177669" y="1550028"/>
              <a:ext cx="373097" cy="221235"/>
            </a:xfrm>
            <a:custGeom>
              <a:avLst/>
              <a:gdLst/>
              <a:ahLst/>
              <a:cxnLst/>
              <a:rect l="l" t="t" r="r" b="b"/>
              <a:pathLst>
                <a:path w="4722" h="2800" extrusionOk="0">
                  <a:moveTo>
                    <a:pt x="3668" y="1"/>
                  </a:moveTo>
                  <a:cubicBezTo>
                    <a:pt x="2982" y="1"/>
                    <a:pt x="2302" y="161"/>
                    <a:pt x="1688" y="487"/>
                  </a:cubicBezTo>
                  <a:cubicBezTo>
                    <a:pt x="0" y="1283"/>
                    <a:pt x="285" y="2800"/>
                    <a:pt x="285" y="2800"/>
                  </a:cubicBezTo>
                  <a:lnTo>
                    <a:pt x="1024" y="2383"/>
                  </a:lnTo>
                  <a:cubicBezTo>
                    <a:pt x="1024" y="2383"/>
                    <a:pt x="1517" y="638"/>
                    <a:pt x="4001" y="544"/>
                  </a:cubicBezTo>
                  <a:lnTo>
                    <a:pt x="4722" y="126"/>
                  </a:lnTo>
                  <a:cubicBezTo>
                    <a:pt x="4374" y="43"/>
                    <a:pt x="4021" y="1"/>
                    <a:pt x="3668" y="1"/>
                  </a:cubicBezTo>
                  <a:close/>
                </a:path>
              </a:pathLst>
            </a:custGeom>
            <a:solidFill>
              <a:srgbClr val="A126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5" name="Google Shape;125;p16"/>
            <p:cNvSpPr/>
            <p:nvPr/>
          </p:nvSpPr>
          <p:spPr>
            <a:xfrm>
              <a:off x="972395" y="2212389"/>
              <a:ext cx="235299" cy="1953031"/>
            </a:xfrm>
            <a:custGeom>
              <a:avLst/>
              <a:gdLst/>
              <a:ahLst/>
              <a:cxnLst/>
              <a:rect l="l" t="t" r="r" b="b"/>
              <a:pathLst>
                <a:path w="2978" h="24718" extrusionOk="0">
                  <a:moveTo>
                    <a:pt x="2644" y="0"/>
                  </a:moveTo>
                  <a:cubicBezTo>
                    <a:pt x="105" y="0"/>
                    <a:pt x="0" y="1869"/>
                    <a:pt x="0" y="1869"/>
                  </a:cubicBezTo>
                  <a:lnTo>
                    <a:pt x="152" y="24717"/>
                  </a:lnTo>
                  <a:lnTo>
                    <a:pt x="2977" y="22954"/>
                  </a:lnTo>
                  <a:lnTo>
                    <a:pt x="2977" y="11"/>
                  </a:lnTo>
                  <a:cubicBezTo>
                    <a:pt x="2862" y="4"/>
                    <a:pt x="2751" y="0"/>
                    <a:pt x="2644" y="0"/>
                  </a:cubicBezTo>
                  <a:close/>
                </a:path>
              </a:pathLst>
            </a:custGeom>
            <a:solidFill>
              <a:srgbClr val="7D195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6" name="Google Shape;126;p16"/>
            <p:cNvSpPr/>
            <p:nvPr/>
          </p:nvSpPr>
          <p:spPr>
            <a:xfrm>
              <a:off x="1207615" y="2180231"/>
              <a:ext cx="988841" cy="2371402"/>
            </a:xfrm>
            <a:custGeom>
              <a:avLst/>
              <a:gdLst/>
              <a:ahLst/>
              <a:cxnLst/>
              <a:rect l="l" t="t" r="r" b="b"/>
              <a:pathLst>
                <a:path w="12515" h="30013" extrusionOk="0">
                  <a:moveTo>
                    <a:pt x="740" y="0"/>
                  </a:moveTo>
                  <a:lnTo>
                    <a:pt x="0" y="437"/>
                  </a:lnTo>
                  <a:lnTo>
                    <a:pt x="0" y="23418"/>
                  </a:lnTo>
                  <a:lnTo>
                    <a:pt x="10922" y="29921"/>
                  </a:lnTo>
                  <a:cubicBezTo>
                    <a:pt x="11016" y="29984"/>
                    <a:pt x="11122" y="30012"/>
                    <a:pt x="11226" y="30012"/>
                  </a:cubicBezTo>
                  <a:cubicBezTo>
                    <a:pt x="11311" y="30012"/>
                    <a:pt x="11395" y="29993"/>
                    <a:pt x="11472" y="29959"/>
                  </a:cubicBezTo>
                  <a:lnTo>
                    <a:pt x="12174" y="29561"/>
                  </a:lnTo>
                  <a:cubicBezTo>
                    <a:pt x="12382" y="29466"/>
                    <a:pt x="12515" y="29220"/>
                    <a:pt x="12515" y="28841"/>
                  </a:cubicBezTo>
                  <a:lnTo>
                    <a:pt x="12515" y="8154"/>
                  </a:lnTo>
                  <a:cubicBezTo>
                    <a:pt x="12515" y="7509"/>
                    <a:pt x="12136" y="6770"/>
                    <a:pt x="11643" y="6504"/>
                  </a:cubicBezTo>
                  <a:lnTo>
                    <a:pt x="740" y="0"/>
                  </a:ln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7" name="Google Shape;127;p16"/>
            <p:cNvSpPr/>
            <p:nvPr/>
          </p:nvSpPr>
          <p:spPr>
            <a:xfrm>
              <a:off x="1207615" y="2214680"/>
              <a:ext cx="930451" cy="2337585"/>
            </a:xfrm>
            <a:custGeom>
              <a:avLst/>
              <a:gdLst/>
              <a:ahLst/>
              <a:cxnLst/>
              <a:rect l="l" t="t" r="r" b="b"/>
              <a:pathLst>
                <a:path w="11776" h="29585" extrusionOk="0">
                  <a:moveTo>
                    <a:pt x="0" y="1"/>
                  </a:moveTo>
                  <a:lnTo>
                    <a:pt x="0" y="22982"/>
                  </a:lnTo>
                  <a:lnTo>
                    <a:pt x="10922" y="29485"/>
                  </a:lnTo>
                  <a:cubicBezTo>
                    <a:pt x="11042" y="29552"/>
                    <a:pt x="11155" y="29584"/>
                    <a:pt x="11258" y="29584"/>
                  </a:cubicBezTo>
                  <a:cubicBezTo>
                    <a:pt x="11563" y="29584"/>
                    <a:pt x="11775" y="29304"/>
                    <a:pt x="11775" y="28822"/>
                  </a:cubicBezTo>
                  <a:lnTo>
                    <a:pt x="11775" y="8135"/>
                  </a:lnTo>
                  <a:cubicBezTo>
                    <a:pt x="11775" y="7490"/>
                    <a:pt x="11396" y="6751"/>
                    <a:pt x="10922" y="6485"/>
                  </a:cubicBezTo>
                  <a:lnTo>
                    <a:pt x="0" y="1"/>
                  </a:lnTo>
                  <a:close/>
                </a:path>
              </a:pathLst>
            </a:custGeom>
            <a:solidFill>
              <a:srgbClr val="7D195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8" name="Google Shape;128;p16"/>
            <p:cNvSpPr/>
            <p:nvPr/>
          </p:nvSpPr>
          <p:spPr>
            <a:xfrm>
              <a:off x="984405" y="2292350"/>
              <a:ext cx="1071251" cy="2323995"/>
            </a:xfrm>
            <a:custGeom>
              <a:avLst/>
              <a:gdLst/>
              <a:ahLst/>
              <a:cxnLst/>
              <a:rect l="l" t="t" r="r" b="b"/>
              <a:pathLst>
                <a:path w="13558" h="29413" extrusionOk="0">
                  <a:moveTo>
                    <a:pt x="2698" y="1"/>
                  </a:moveTo>
                  <a:cubicBezTo>
                    <a:pt x="958" y="1"/>
                    <a:pt x="0" y="1501"/>
                    <a:pt x="0" y="1501"/>
                  </a:cubicBezTo>
                  <a:lnTo>
                    <a:pt x="0" y="22928"/>
                  </a:lnTo>
                  <a:lnTo>
                    <a:pt x="10694" y="29413"/>
                  </a:lnTo>
                  <a:cubicBezTo>
                    <a:pt x="11213" y="28057"/>
                    <a:pt x="12193" y="27801"/>
                    <a:pt x="12861" y="27801"/>
                  </a:cubicBezTo>
                  <a:cubicBezTo>
                    <a:pt x="13267" y="27801"/>
                    <a:pt x="13558" y="27896"/>
                    <a:pt x="13558" y="27896"/>
                  </a:cubicBezTo>
                  <a:lnTo>
                    <a:pt x="13558" y="6488"/>
                  </a:lnTo>
                  <a:lnTo>
                    <a:pt x="2825" y="3"/>
                  </a:lnTo>
                  <a:cubicBezTo>
                    <a:pt x="2783" y="2"/>
                    <a:pt x="2740" y="1"/>
                    <a:pt x="2698" y="1"/>
                  </a:cubicBezTo>
                  <a:close/>
                </a:path>
              </a:pathLst>
            </a:custGeom>
            <a:solidFill>
              <a:srgbClr val="E6E6E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29" name="Google Shape;129;p16"/>
            <p:cNvSpPr/>
            <p:nvPr/>
          </p:nvSpPr>
          <p:spPr>
            <a:xfrm>
              <a:off x="984405" y="2292350"/>
              <a:ext cx="1069750" cy="632574"/>
            </a:xfrm>
            <a:custGeom>
              <a:avLst/>
              <a:gdLst/>
              <a:ahLst/>
              <a:cxnLst/>
              <a:rect l="l" t="t" r="r" b="b"/>
              <a:pathLst>
                <a:path w="13539" h="8006" extrusionOk="0">
                  <a:moveTo>
                    <a:pt x="2698" y="1"/>
                  </a:moveTo>
                  <a:cubicBezTo>
                    <a:pt x="958" y="1"/>
                    <a:pt x="0" y="1501"/>
                    <a:pt x="0" y="1501"/>
                  </a:cubicBezTo>
                  <a:lnTo>
                    <a:pt x="10694" y="8005"/>
                  </a:lnTo>
                  <a:cubicBezTo>
                    <a:pt x="11209" y="6648"/>
                    <a:pt x="12172" y="6388"/>
                    <a:pt x="12833" y="6388"/>
                  </a:cubicBezTo>
                  <a:cubicBezTo>
                    <a:pt x="13244" y="6388"/>
                    <a:pt x="13539" y="6488"/>
                    <a:pt x="13539" y="6488"/>
                  </a:cubicBezTo>
                  <a:lnTo>
                    <a:pt x="2825" y="3"/>
                  </a:lnTo>
                  <a:cubicBezTo>
                    <a:pt x="2783" y="2"/>
                    <a:pt x="2740" y="1"/>
                    <a:pt x="2698" y="1"/>
                  </a:cubicBezTo>
                  <a:close/>
                </a:path>
              </a:pathLst>
            </a:custGeom>
            <a:solidFill>
              <a:srgbClr val="FFFFF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0" name="Google Shape;130;p16"/>
            <p:cNvSpPr/>
            <p:nvPr/>
          </p:nvSpPr>
          <p:spPr>
            <a:xfrm>
              <a:off x="913926" y="2359984"/>
              <a:ext cx="988920" cy="2371402"/>
            </a:xfrm>
            <a:custGeom>
              <a:avLst/>
              <a:gdLst/>
              <a:ahLst/>
              <a:cxnLst/>
              <a:rect l="l" t="t" r="r" b="b"/>
              <a:pathLst>
                <a:path w="12516" h="30013" extrusionOk="0">
                  <a:moveTo>
                    <a:pt x="740" y="1"/>
                  </a:moveTo>
                  <a:lnTo>
                    <a:pt x="1" y="418"/>
                  </a:lnTo>
                  <a:lnTo>
                    <a:pt x="1" y="23418"/>
                  </a:lnTo>
                  <a:lnTo>
                    <a:pt x="10923" y="29922"/>
                  </a:lnTo>
                  <a:cubicBezTo>
                    <a:pt x="11017" y="29984"/>
                    <a:pt x="11122" y="30013"/>
                    <a:pt x="11230" y="30013"/>
                  </a:cubicBezTo>
                  <a:cubicBezTo>
                    <a:pt x="11317" y="30013"/>
                    <a:pt x="11406" y="29994"/>
                    <a:pt x="11492" y="29960"/>
                  </a:cubicBezTo>
                  <a:lnTo>
                    <a:pt x="12174" y="29561"/>
                  </a:lnTo>
                  <a:cubicBezTo>
                    <a:pt x="12383" y="29467"/>
                    <a:pt x="12516" y="29220"/>
                    <a:pt x="12516" y="28841"/>
                  </a:cubicBezTo>
                  <a:lnTo>
                    <a:pt x="12516" y="8135"/>
                  </a:lnTo>
                  <a:cubicBezTo>
                    <a:pt x="12516" y="7509"/>
                    <a:pt x="12136" y="6770"/>
                    <a:pt x="11662" y="6486"/>
                  </a:cubicBezTo>
                  <a:lnTo>
                    <a:pt x="740" y="1"/>
                  </a:ln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1" name="Google Shape;131;p16"/>
            <p:cNvSpPr/>
            <p:nvPr/>
          </p:nvSpPr>
          <p:spPr>
            <a:xfrm>
              <a:off x="913926" y="2392932"/>
              <a:ext cx="931952" cy="2339086"/>
            </a:xfrm>
            <a:custGeom>
              <a:avLst/>
              <a:gdLst/>
              <a:ahLst/>
              <a:cxnLst/>
              <a:rect l="l" t="t" r="r" b="b"/>
              <a:pathLst>
                <a:path w="11795" h="29604" extrusionOk="0">
                  <a:moveTo>
                    <a:pt x="1" y="1"/>
                  </a:moveTo>
                  <a:lnTo>
                    <a:pt x="1" y="23020"/>
                  </a:lnTo>
                  <a:lnTo>
                    <a:pt x="10923" y="29505"/>
                  </a:lnTo>
                  <a:cubicBezTo>
                    <a:pt x="11042" y="29572"/>
                    <a:pt x="11157" y="29604"/>
                    <a:pt x="11262" y="29604"/>
                  </a:cubicBezTo>
                  <a:cubicBezTo>
                    <a:pt x="11572" y="29604"/>
                    <a:pt x="11795" y="29323"/>
                    <a:pt x="11795" y="28841"/>
                  </a:cubicBezTo>
                  <a:lnTo>
                    <a:pt x="11795" y="8154"/>
                  </a:lnTo>
                  <a:cubicBezTo>
                    <a:pt x="11795" y="7510"/>
                    <a:pt x="11397" y="6770"/>
                    <a:pt x="10923" y="6505"/>
                  </a:cubicBezTo>
                  <a:lnTo>
                    <a:pt x="1" y="1"/>
                  </a:lnTo>
                  <a:close/>
                </a:path>
              </a:pathLst>
            </a:custGeom>
            <a:solidFill>
              <a:srgbClr val="7D195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2" name="Google Shape;132;p16"/>
            <p:cNvSpPr/>
            <p:nvPr/>
          </p:nvSpPr>
          <p:spPr>
            <a:xfrm>
              <a:off x="1105689" y="2862898"/>
              <a:ext cx="548426" cy="588564"/>
            </a:xfrm>
            <a:custGeom>
              <a:avLst/>
              <a:gdLst/>
              <a:ahLst/>
              <a:cxnLst/>
              <a:rect l="l" t="t" r="r" b="b"/>
              <a:pathLst>
                <a:path w="6941" h="7449" extrusionOk="0">
                  <a:moveTo>
                    <a:pt x="328" y="1"/>
                  </a:moveTo>
                  <a:cubicBezTo>
                    <a:pt x="139" y="1"/>
                    <a:pt x="1" y="178"/>
                    <a:pt x="1" y="462"/>
                  </a:cubicBezTo>
                  <a:lnTo>
                    <a:pt x="1" y="2794"/>
                  </a:lnTo>
                  <a:cubicBezTo>
                    <a:pt x="20" y="3192"/>
                    <a:pt x="210" y="3571"/>
                    <a:pt x="532" y="3799"/>
                  </a:cubicBezTo>
                  <a:lnTo>
                    <a:pt x="6410" y="7383"/>
                  </a:lnTo>
                  <a:cubicBezTo>
                    <a:pt x="6484" y="7427"/>
                    <a:pt x="6556" y="7449"/>
                    <a:pt x="6622" y="7449"/>
                  </a:cubicBezTo>
                  <a:cubicBezTo>
                    <a:pt x="6806" y="7449"/>
                    <a:pt x="6941" y="7279"/>
                    <a:pt x="6941" y="6985"/>
                  </a:cubicBezTo>
                  <a:lnTo>
                    <a:pt x="6941" y="4671"/>
                  </a:lnTo>
                  <a:cubicBezTo>
                    <a:pt x="6941" y="4254"/>
                    <a:pt x="6732" y="3894"/>
                    <a:pt x="6410" y="3647"/>
                  </a:cubicBezTo>
                  <a:lnTo>
                    <a:pt x="532" y="64"/>
                  </a:lnTo>
                  <a:cubicBezTo>
                    <a:pt x="460" y="21"/>
                    <a:pt x="391" y="1"/>
                    <a:pt x="328" y="1"/>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3" name="Google Shape;133;p16"/>
            <p:cNvSpPr/>
            <p:nvPr/>
          </p:nvSpPr>
          <p:spPr>
            <a:xfrm>
              <a:off x="1207615" y="3347956"/>
              <a:ext cx="344653" cy="243596"/>
            </a:xfrm>
            <a:custGeom>
              <a:avLst/>
              <a:gdLst/>
              <a:ahLst/>
              <a:cxnLst/>
              <a:rect l="l" t="t" r="r" b="b"/>
              <a:pathLst>
                <a:path w="4362" h="3083" extrusionOk="0">
                  <a:moveTo>
                    <a:pt x="123" y="0"/>
                  </a:moveTo>
                  <a:cubicBezTo>
                    <a:pt x="51" y="0"/>
                    <a:pt x="0" y="71"/>
                    <a:pt x="0" y="182"/>
                  </a:cubicBezTo>
                  <a:cubicBezTo>
                    <a:pt x="0" y="334"/>
                    <a:pt x="76" y="485"/>
                    <a:pt x="209" y="580"/>
                  </a:cubicBezTo>
                  <a:lnTo>
                    <a:pt x="4153" y="3064"/>
                  </a:lnTo>
                  <a:cubicBezTo>
                    <a:pt x="4179" y="3077"/>
                    <a:pt x="4203" y="3083"/>
                    <a:pt x="4226" y="3083"/>
                  </a:cubicBezTo>
                  <a:cubicBezTo>
                    <a:pt x="4305" y="3083"/>
                    <a:pt x="4362" y="3011"/>
                    <a:pt x="4362" y="2893"/>
                  </a:cubicBezTo>
                  <a:cubicBezTo>
                    <a:pt x="4362" y="2742"/>
                    <a:pt x="4286" y="2590"/>
                    <a:pt x="4153" y="2495"/>
                  </a:cubicBezTo>
                  <a:lnTo>
                    <a:pt x="209" y="30"/>
                  </a:lnTo>
                  <a:cubicBezTo>
                    <a:pt x="178" y="10"/>
                    <a:pt x="149" y="0"/>
                    <a:pt x="123" y="0"/>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4" name="Google Shape;134;p16"/>
            <p:cNvSpPr/>
            <p:nvPr/>
          </p:nvSpPr>
          <p:spPr>
            <a:xfrm>
              <a:off x="1315467" y="3563660"/>
              <a:ext cx="130055" cy="118677"/>
            </a:xfrm>
            <a:custGeom>
              <a:avLst/>
              <a:gdLst/>
              <a:ahLst/>
              <a:cxnLst/>
              <a:rect l="l" t="t" r="r" b="b"/>
              <a:pathLst>
                <a:path w="1646" h="1502" extrusionOk="0">
                  <a:moveTo>
                    <a:pt x="123" y="1"/>
                  </a:moveTo>
                  <a:cubicBezTo>
                    <a:pt x="51" y="1"/>
                    <a:pt x="1" y="71"/>
                    <a:pt x="1" y="182"/>
                  </a:cubicBezTo>
                  <a:cubicBezTo>
                    <a:pt x="1" y="334"/>
                    <a:pt x="76" y="486"/>
                    <a:pt x="209" y="581"/>
                  </a:cubicBezTo>
                  <a:lnTo>
                    <a:pt x="1423" y="1472"/>
                  </a:lnTo>
                  <a:cubicBezTo>
                    <a:pt x="1458" y="1492"/>
                    <a:pt x="1491" y="1501"/>
                    <a:pt x="1520" y="1501"/>
                  </a:cubicBezTo>
                  <a:cubicBezTo>
                    <a:pt x="1598" y="1501"/>
                    <a:pt x="1645" y="1431"/>
                    <a:pt x="1631" y="1320"/>
                  </a:cubicBezTo>
                  <a:cubicBezTo>
                    <a:pt x="1631" y="1168"/>
                    <a:pt x="1555" y="1017"/>
                    <a:pt x="1423" y="922"/>
                  </a:cubicBezTo>
                  <a:lnTo>
                    <a:pt x="209" y="31"/>
                  </a:lnTo>
                  <a:cubicBezTo>
                    <a:pt x="179" y="10"/>
                    <a:pt x="150" y="1"/>
                    <a:pt x="123" y="1"/>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sp>
          <p:nvSpPr>
            <p:cNvPr id="135" name="Google Shape;135;p16"/>
            <p:cNvSpPr/>
            <p:nvPr/>
          </p:nvSpPr>
          <p:spPr>
            <a:xfrm>
              <a:off x="891486" y="2170592"/>
              <a:ext cx="374598" cy="222420"/>
            </a:xfrm>
            <a:custGeom>
              <a:avLst/>
              <a:gdLst/>
              <a:ahLst/>
              <a:cxnLst/>
              <a:rect l="l" t="t" r="r" b="b"/>
              <a:pathLst>
                <a:path w="4741" h="2815" extrusionOk="0">
                  <a:moveTo>
                    <a:pt x="3714" y="1"/>
                  </a:moveTo>
                  <a:cubicBezTo>
                    <a:pt x="3017" y="1"/>
                    <a:pt x="2323" y="165"/>
                    <a:pt x="1688" y="483"/>
                  </a:cubicBezTo>
                  <a:cubicBezTo>
                    <a:pt x="0" y="1279"/>
                    <a:pt x="285" y="2815"/>
                    <a:pt x="285" y="2815"/>
                  </a:cubicBezTo>
                  <a:lnTo>
                    <a:pt x="1024" y="2398"/>
                  </a:lnTo>
                  <a:cubicBezTo>
                    <a:pt x="1024" y="2398"/>
                    <a:pt x="1536" y="653"/>
                    <a:pt x="4001" y="540"/>
                  </a:cubicBezTo>
                  <a:lnTo>
                    <a:pt x="4741" y="122"/>
                  </a:lnTo>
                  <a:cubicBezTo>
                    <a:pt x="4403" y="41"/>
                    <a:pt x="4058" y="1"/>
                    <a:pt x="3714" y="1"/>
                  </a:cubicBezTo>
                  <a:close/>
                </a:path>
              </a:pathLst>
            </a:custGeom>
            <a:solidFill>
              <a:schemeClr val="dk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cs typeface="Arial"/>
                <a:sym typeface="Arial"/>
              </a:endParaRPr>
            </a:p>
          </p:txBody>
        </p:sp>
      </p:grpSp>
      <p:sp>
        <p:nvSpPr>
          <p:cNvPr id="4" name="TextBox 3">
            <a:extLst>
              <a:ext uri="{FF2B5EF4-FFF2-40B4-BE49-F238E27FC236}">
                <a16:creationId xmlns:a16="http://schemas.microsoft.com/office/drawing/2014/main" xmlns="" id="{67B74324-2D85-0521-E51D-AF4D7D99B00D}"/>
              </a:ext>
            </a:extLst>
          </p:cNvPr>
          <p:cNvSpPr txBox="1"/>
          <p:nvPr/>
        </p:nvSpPr>
        <p:spPr>
          <a:xfrm>
            <a:off x="3618032" y="173018"/>
            <a:ext cx="4771715" cy="1015663"/>
          </a:xfrm>
          <a:prstGeom prst="rect">
            <a:avLst/>
          </a:prstGeom>
          <a:noFill/>
        </p:spPr>
        <p:txBody>
          <a:bodyPr wrap="square" rtlCol="0">
            <a:spAutoFit/>
          </a:bodyPr>
          <a:lstStyle/>
          <a:p>
            <a:pPr algn="ctr" defTabSz="914377">
              <a:defRPr/>
            </a:pPr>
            <a:r>
              <a:rPr lang="vi-VN" sz="6000" b="1" spc="-151" dirty="0" smtClean="0">
                <a:solidFill>
                  <a:srgbClr val="001331"/>
                </a:solidFill>
                <a:latin typeface="Fira Sans Black" panose="020B0A03050000020004" pitchFamily="34" charset="0"/>
                <a:cs typeface="Arial"/>
                <a:sym typeface="Arial"/>
              </a:rPr>
              <a:t>NỘI DUNG</a:t>
            </a:r>
            <a:endParaRPr lang="en-US" sz="6000" b="1" spc="-151" dirty="0">
              <a:solidFill>
                <a:srgbClr val="001331"/>
              </a:solidFill>
              <a:latin typeface="Fira Sans Black" panose="020B0A03050000020004" pitchFamily="34" charset="0"/>
              <a:cs typeface="Arial"/>
              <a:sym typeface="Arial"/>
            </a:endParaRPr>
          </a:p>
        </p:txBody>
      </p:sp>
      <p:sp>
        <p:nvSpPr>
          <p:cNvPr id="2" name="Google Shape;149;p16">
            <a:extLst>
              <a:ext uri="{FF2B5EF4-FFF2-40B4-BE49-F238E27FC236}">
                <a16:creationId xmlns:a16="http://schemas.microsoft.com/office/drawing/2014/main" xmlns="" id="{B46EE1A3-DED7-AAF3-6280-DD572452941D}"/>
              </a:ext>
            </a:extLst>
          </p:cNvPr>
          <p:cNvSpPr txBox="1"/>
          <p:nvPr/>
        </p:nvSpPr>
        <p:spPr>
          <a:xfrm>
            <a:off x="5191777" y="1717316"/>
            <a:ext cx="6977470" cy="608800"/>
          </a:xfrm>
          <a:prstGeom prst="rect">
            <a:avLst/>
          </a:prstGeom>
          <a:noFill/>
          <a:ln>
            <a:noFill/>
          </a:ln>
        </p:spPr>
        <p:txBody>
          <a:bodyPr spcFirstLastPara="1" wrap="square" lIns="121900" tIns="121900" rIns="121900" bIns="121900" anchor="b" anchorCtr="0">
            <a:noAutofit/>
          </a:bodyPr>
          <a:lstStyle/>
          <a:p>
            <a:pPr defTabSz="1219140">
              <a:buClr>
                <a:srgbClr val="000000"/>
              </a:buClr>
            </a:pPr>
            <a:r>
              <a:rPr lang="vi-VN" sz="2400" b="1" kern="0" dirty="0" smtClean="0">
                <a:solidFill>
                  <a:srgbClr val="E36414"/>
                </a:solidFill>
                <a:latin typeface="Fira Sans Condensed Medium" panose="020B0603050000020004" pitchFamily="34" charset="0"/>
                <a:cs typeface="Arial"/>
                <a:sym typeface="Arial"/>
              </a:rPr>
              <a:t>Cơ cấu hệ thống giáo dục quốc dân Việt Nam</a:t>
            </a:r>
            <a:endParaRPr lang="en-US" sz="2400" b="1" kern="0" dirty="0">
              <a:solidFill>
                <a:srgbClr val="E36414"/>
              </a:solidFill>
              <a:latin typeface="Fira Sans Condensed Medium" panose="020B0603050000020004" pitchFamily="34" charset="0"/>
              <a:cs typeface="Arial"/>
              <a:sym typeface="Arial"/>
            </a:endParaRPr>
          </a:p>
        </p:txBody>
      </p:sp>
      <p:sp>
        <p:nvSpPr>
          <p:cNvPr id="3" name="Google Shape;152;p16">
            <a:extLst>
              <a:ext uri="{FF2B5EF4-FFF2-40B4-BE49-F238E27FC236}">
                <a16:creationId xmlns:a16="http://schemas.microsoft.com/office/drawing/2014/main" xmlns="" id="{FF64DCE5-C10E-0866-C527-8429660E61D4}"/>
              </a:ext>
            </a:extLst>
          </p:cNvPr>
          <p:cNvSpPr/>
          <p:nvPr/>
        </p:nvSpPr>
        <p:spPr>
          <a:xfrm>
            <a:off x="4217135" y="1556792"/>
            <a:ext cx="959600" cy="959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defTabSz="1219140">
              <a:buClr>
                <a:srgbClr val="000000"/>
              </a:buClr>
              <a:defRPr/>
            </a:pPr>
            <a:r>
              <a:rPr lang="vi-VN" sz="4000" kern="0" dirty="0">
                <a:solidFill>
                  <a:srgbClr val="FFFFFF"/>
                </a:solidFill>
                <a:latin typeface="Fira Sans Black" panose="020B0A03050000020004" pitchFamily="34" charset="0"/>
                <a:ea typeface="Fira Sans Extra Condensed Medium"/>
                <a:cs typeface="Fira Sans Extra Condensed Medium"/>
                <a:sym typeface="Fira Sans Extra Condensed Medium"/>
              </a:rPr>
              <a:t>01</a:t>
            </a:r>
            <a:endParaRPr sz="4000" kern="0" dirty="0">
              <a:solidFill>
                <a:srgbClr val="FFFFFF"/>
              </a:solidFill>
              <a:latin typeface="Fira Sans Black" panose="020B0A03050000020004" pitchFamily="34" charset="0"/>
              <a:ea typeface="Fira Sans Extra Condensed Medium"/>
              <a:cs typeface="Fira Sans Extra Condensed Medium"/>
              <a:sym typeface="Fira Sans Extra Condensed Medium"/>
            </a:endParaRPr>
          </a:p>
        </p:txBody>
      </p:sp>
      <p:cxnSp>
        <p:nvCxnSpPr>
          <p:cNvPr id="5" name="Google Shape;153;p16">
            <a:extLst>
              <a:ext uri="{FF2B5EF4-FFF2-40B4-BE49-F238E27FC236}">
                <a16:creationId xmlns:a16="http://schemas.microsoft.com/office/drawing/2014/main" xmlns="" id="{57D3A1BA-ECA5-723A-62FF-9382E416BDFD}"/>
              </a:ext>
            </a:extLst>
          </p:cNvPr>
          <p:cNvCxnSpPr>
            <a:cxnSpLocks/>
          </p:cNvCxnSpPr>
          <p:nvPr/>
        </p:nvCxnSpPr>
        <p:spPr>
          <a:xfrm>
            <a:off x="5275124" y="2318595"/>
            <a:ext cx="6365492" cy="0"/>
          </a:xfrm>
          <a:prstGeom prst="straightConnector1">
            <a:avLst/>
          </a:prstGeom>
          <a:noFill/>
          <a:ln w="19050" cap="flat" cmpd="sng">
            <a:solidFill>
              <a:schemeClr val="accent1"/>
            </a:solidFill>
            <a:prstDash val="solid"/>
            <a:round/>
            <a:headEnd type="none" w="med" len="med"/>
            <a:tailEnd type="none" w="med" len="med"/>
          </a:ln>
        </p:spPr>
      </p:cxnSp>
      <p:sp>
        <p:nvSpPr>
          <p:cNvPr id="6" name="Google Shape;155;p16">
            <a:extLst>
              <a:ext uri="{FF2B5EF4-FFF2-40B4-BE49-F238E27FC236}">
                <a16:creationId xmlns:a16="http://schemas.microsoft.com/office/drawing/2014/main" xmlns="" id="{A0D7E9D0-61C1-13BE-9C47-6177F6970535}"/>
              </a:ext>
            </a:extLst>
          </p:cNvPr>
          <p:cNvSpPr txBox="1"/>
          <p:nvPr/>
        </p:nvSpPr>
        <p:spPr>
          <a:xfrm>
            <a:off x="5247797" y="4607964"/>
            <a:ext cx="6921449" cy="608800"/>
          </a:xfrm>
          <a:prstGeom prst="rect">
            <a:avLst/>
          </a:prstGeom>
          <a:noFill/>
          <a:ln>
            <a:noFill/>
          </a:ln>
        </p:spPr>
        <p:txBody>
          <a:bodyPr spcFirstLastPara="1" wrap="square" lIns="121900" tIns="121900" rIns="121900" bIns="121900" anchor="b" anchorCtr="0">
            <a:noAutofit/>
          </a:bodyPr>
          <a:lstStyle/>
          <a:p>
            <a:pPr defTabSz="1219140">
              <a:buClr>
                <a:srgbClr val="000000"/>
              </a:buClr>
              <a:defRPr/>
            </a:pPr>
            <a:r>
              <a:rPr lang="vi-VN" sz="2400" b="1" kern="0" dirty="0" smtClean="0">
                <a:solidFill>
                  <a:srgbClr val="27C2A4"/>
                </a:solidFill>
                <a:latin typeface="Fira Sans Condensed Medium" panose="020B0603050000020004" pitchFamily="34" charset="0"/>
                <a:cs typeface="Arial"/>
                <a:sym typeface="Arial"/>
              </a:rPr>
              <a:t>Cơ hội lựa chọn nghề nghiệp kĩ thuật, công nghệ trong hệ thống giáo dục</a:t>
            </a:r>
            <a:endParaRPr sz="2400" b="1" kern="0" dirty="0">
              <a:solidFill>
                <a:srgbClr val="27C2A4"/>
              </a:solidFill>
              <a:latin typeface="Fira Sans Condensed Medium" panose="020B0603050000020004" pitchFamily="34" charset="0"/>
              <a:cs typeface="Arial"/>
              <a:sym typeface="Fira Sans Extra Condensed Medium"/>
            </a:endParaRPr>
          </a:p>
        </p:txBody>
      </p:sp>
      <p:sp>
        <p:nvSpPr>
          <p:cNvPr id="7" name="Google Shape;158;p16">
            <a:extLst>
              <a:ext uri="{FF2B5EF4-FFF2-40B4-BE49-F238E27FC236}">
                <a16:creationId xmlns:a16="http://schemas.microsoft.com/office/drawing/2014/main" xmlns="" id="{D43DFF44-8983-22CE-4827-024F5B2C4845}"/>
              </a:ext>
            </a:extLst>
          </p:cNvPr>
          <p:cNvSpPr/>
          <p:nvPr/>
        </p:nvSpPr>
        <p:spPr>
          <a:xfrm>
            <a:off x="4202707" y="4358591"/>
            <a:ext cx="959600" cy="959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algn="ctr" defTabSz="1219140">
              <a:buClr>
                <a:srgbClr val="000000"/>
              </a:buClr>
              <a:defRPr/>
            </a:pPr>
            <a:r>
              <a:rPr lang="vi-VN" sz="4000" kern="0" dirty="0" smtClean="0">
                <a:solidFill>
                  <a:srgbClr val="FFFFFF"/>
                </a:solidFill>
                <a:latin typeface="Fira Sans Black" panose="020B0A03050000020004" pitchFamily="34" charset="0"/>
                <a:ea typeface="Fira Sans Extra Condensed Medium"/>
                <a:cs typeface="Fira Sans Extra Condensed Medium"/>
                <a:sym typeface="Fira Sans Extra Condensed Medium"/>
              </a:rPr>
              <a:t>03</a:t>
            </a:r>
            <a:endParaRPr sz="4000" kern="0" dirty="0">
              <a:solidFill>
                <a:srgbClr val="FFFFFF"/>
              </a:solidFill>
              <a:latin typeface="Fira Sans Black" panose="020B0A03050000020004" pitchFamily="34" charset="0"/>
              <a:ea typeface="Fira Sans Extra Condensed Medium"/>
              <a:cs typeface="Fira Sans Extra Condensed Medium"/>
              <a:sym typeface="Fira Sans Extra Condensed Medium"/>
            </a:endParaRPr>
          </a:p>
        </p:txBody>
      </p:sp>
      <p:cxnSp>
        <p:nvCxnSpPr>
          <p:cNvPr id="8" name="Google Shape;159;p16">
            <a:extLst>
              <a:ext uri="{FF2B5EF4-FFF2-40B4-BE49-F238E27FC236}">
                <a16:creationId xmlns:a16="http://schemas.microsoft.com/office/drawing/2014/main" xmlns="" id="{EFE482A4-8CA3-B981-56AC-F11C56045398}"/>
              </a:ext>
            </a:extLst>
          </p:cNvPr>
          <p:cNvCxnSpPr>
            <a:cxnSpLocks/>
          </p:cNvCxnSpPr>
          <p:nvPr/>
        </p:nvCxnSpPr>
        <p:spPr>
          <a:xfrm flipV="1">
            <a:off x="5247799" y="5102107"/>
            <a:ext cx="6248801" cy="31137"/>
          </a:xfrm>
          <a:prstGeom prst="straightConnector1">
            <a:avLst/>
          </a:prstGeom>
          <a:noFill/>
          <a:ln w="19050" cap="flat" cmpd="sng">
            <a:solidFill>
              <a:schemeClr val="accent2"/>
            </a:solidFill>
            <a:prstDash val="solid"/>
            <a:round/>
            <a:headEnd type="none" w="med" len="med"/>
            <a:tailEnd type="none" w="med" len="med"/>
          </a:ln>
        </p:spPr>
      </p:cxnSp>
      <p:sp>
        <p:nvSpPr>
          <p:cNvPr id="54" name="Google Shape;149;p16">
            <a:extLst>
              <a:ext uri="{FF2B5EF4-FFF2-40B4-BE49-F238E27FC236}">
                <a16:creationId xmlns:a16="http://schemas.microsoft.com/office/drawing/2014/main" xmlns="" id="{B46EE1A3-DED7-AAF3-6280-DD572452941D}"/>
              </a:ext>
            </a:extLst>
          </p:cNvPr>
          <p:cNvSpPr txBox="1"/>
          <p:nvPr/>
        </p:nvSpPr>
        <p:spPr>
          <a:xfrm>
            <a:off x="5275124" y="3148393"/>
            <a:ext cx="7125188" cy="608800"/>
          </a:xfrm>
          <a:prstGeom prst="rect">
            <a:avLst/>
          </a:prstGeom>
          <a:noFill/>
          <a:ln>
            <a:noFill/>
          </a:ln>
        </p:spPr>
        <p:txBody>
          <a:bodyPr spcFirstLastPara="1" wrap="square" lIns="121900" tIns="121900" rIns="121900" bIns="121900" anchor="b" anchorCtr="0">
            <a:noAutofit/>
          </a:bodyPr>
          <a:lstStyle/>
          <a:p>
            <a:pPr defTabSz="1219140">
              <a:buClr>
                <a:srgbClr val="000000"/>
              </a:buClr>
            </a:pPr>
            <a:r>
              <a:rPr lang="vi-VN" sz="2400" b="1" kern="0" dirty="0" smtClean="0">
                <a:solidFill>
                  <a:schemeClr val="accent2">
                    <a:lumMod val="50000"/>
                  </a:schemeClr>
                </a:solidFill>
                <a:latin typeface="Fira Sans Condensed Medium" panose="020B0603050000020004" pitchFamily="34" charset="0"/>
                <a:cs typeface="Arial"/>
                <a:sym typeface="Arial"/>
              </a:rPr>
              <a:t>Phân luồng trong hệ thống giáo dục quốc dân</a:t>
            </a:r>
            <a:endParaRPr lang="en-US" sz="2400" b="1" kern="0" dirty="0">
              <a:solidFill>
                <a:schemeClr val="accent2">
                  <a:lumMod val="50000"/>
                </a:schemeClr>
              </a:solidFill>
              <a:latin typeface="Fira Sans Condensed Medium" panose="020B0603050000020004" pitchFamily="34" charset="0"/>
              <a:cs typeface="Arial"/>
              <a:sym typeface="Arial"/>
            </a:endParaRPr>
          </a:p>
        </p:txBody>
      </p:sp>
      <p:sp>
        <p:nvSpPr>
          <p:cNvPr id="55" name="Google Shape;152;p16">
            <a:extLst>
              <a:ext uri="{FF2B5EF4-FFF2-40B4-BE49-F238E27FC236}">
                <a16:creationId xmlns:a16="http://schemas.microsoft.com/office/drawing/2014/main" xmlns="" id="{FF64DCE5-C10E-0866-C527-8429660E61D4}"/>
              </a:ext>
            </a:extLst>
          </p:cNvPr>
          <p:cNvSpPr/>
          <p:nvPr/>
        </p:nvSpPr>
        <p:spPr>
          <a:xfrm>
            <a:off x="4217135" y="3006776"/>
            <a:ext cx="959600" cy="959600"/>
          </a:xfrm>
          <a:prstGeom prst="roundRect">
            <a:avLst>
              <a:gd name="adj" fmla="val 16667"/>
            </a:avLst>
          </a:prstGeom>
          <a:solidFill>
            <a:schemeClr val="accent1">
              <a:lumMod val="40000"/>
              <a:lumOff val="60000"/>
            </a:schemeClr>
          </a:solidFill>
          <a:ln>
            <a:noFill/>
          </a:ln>
        </p:spPr>
        <p:txBody>
          <a:bodyPr spcFirstLastPara="1" wrap="square" lIns="121900" tIns="121900" rIns="121900" bIns="121900" anchor="ctr" anchorCtr="0">
            <a:noAutofit/>
          </a:bodyPr>
          <a:lstStyle/>
          <a:p>
            <a:pPr algn="ctr" defTabSz="1219140">
              <a:buClr>
                <a:srgbClr val="000000"/>
              </a:buClr>
              <a:defRPr/>
            </a:pPr>
            <a:r>
              <a:rPr lang="vi-VN" sz="4000" kern="0" dirty="0" smtClean="0">
                <a:solidFill>
                  <a:schemeClr val="accent2">
                    <a:lumMod val="50000"/>
                  </a:schemeClr>
                </a:solidFill>
                <a:latin typeface="Fira Sans Black" panose="020B0A03050000020004" pitchFamily="34" charset="0"/>
                <a:ea typeface="Fira Sans Extra Condensed Medium"/>
                <a:cs typeface="Fira Sans Extra Condensed Medium"/>
                <a:sym typeface="Fira Sans Extra Condensed Medium"/>
              </a:rPr>
              <a:t>02</a:t>
            </a:r>
            <a:endParaRPr sz="4000" kern="0" dirty="0">
              <a:solidFill>
                <a:schemeClr val="accent2">
                  <a:lumMod val="50000"/>
                </a:schemeClr>
              </a:solidFill>
              <a:latin typeface="Fira Sans Black" panose="020B0A03050000020004" pitchFamily="34" charset="0"/>
              <a:ea typeface="Fira Sans Extra Condensed Medium"/>
              <a:cs typeface="Fira Sans Extra Condensed Medium"/>
              <a:sym typeface="Fira Sans Extra Condensed Medium"/>
            </a:endParaRPr>
          </a:p>
        </p:txBody>
      </p:sp>
      <p:cxnSp>
        <p:nvCxnSpPr>
          <p:cNvPr id="56" name="Google Shape;153;p16">
            <a:extLst>
              <a:ext uri="{FF2B5EF4-FFF2-40B4-BE49-F238E27FC236}">
                <a16:creationId xmlns:a16="http://schemas.microsoft.com/office/drawing/2014/main" xmlns="" id="{57D3A1BA-ECA5-723A-62FF-9382E416BDFD}"/>
              </a:ext>
            </a:extLst>
          </p:cNvPr>
          <p:cNvCxnSpPr>
            <a:cxnSpLocks/>
          </p:cNvCxnSpPr>
          <p:nvPr/>
        </p:nvCxnSpPr>
        <p:spPr>
          <a:xfrm flipV="1">
            <a:off x="5275124" y="3722871"/>
            <a:ext cx="6365492" cy="45708"/>
          </a:xfrm>
          <a:prstGeom prst="straightConnector1">
            <a:avLst/>
          </a:prstGeom>
          <a:noFill/>
          <a:ln w="19050" cap="flat" cmpd="sng">
            <a:solidFill>
              <a:schemeClr val="accent1"/>
            </a:solidFill>
            <a:prstDash val="solid"/>
            <a:round/>
            <a:headEnd type="none" w="med" len="med"/>
            <a:tailEnd type="none" w="med" len="med"/>
          </a:ln>
        </p:spPr>
      </p:cxnSp>
      <p:sp>
        <p:nvSpPr>
          <p:cNvPr id="57" name="Google Shape;155;p16">
            <a:extLst>
              <a:ext uri="{FF2B5EF4-FFF2-40B4-BE49-F238E27FC236}">
                <a16:creationId xmlns:a16="http://schemas.microsoft.com/office/drawing/2014/main" xmlns="" id="{A0D7E9D0-61C1-13BE-9C47-6177F6970535}"/>
              </a:ext>
            </a:extLst>
          </p:cNvPr>
          <p:cNvSpPr txBox="1"/>
          <p:nvPr/>
        </p:nvSpPr>
        <p:spPr>
          <a:xfrm>
            <a:off x="5247798" y="6084546"/>
            <a:ext cx="6680850" cy="608800"/>
          </a:xfrm>
          <a:prstGeom prst="rect">
            <a:avLst/>
          </a:prstGeom>
          <a:noFill/>
          <a:ln>
            <a:noFill/>
          </a:ln>
        </p:spPr>
        <p:txBody>
          <a:bodyPr spcFirstLastPara="1" wrap="square" lIns="121900" tIns="121900" rIns="121900" bIns="121900" anchor="b" anchorCtr="0">
            <a:noAutofit/>
          </a:bodyPr>
          <a:lstStyle/>
          <a:p>
            <a:pPr defTabSz="1219140">
              <a:buClr>
                <a:srgbClr val="000000"/>
              </a:buClr>
              <a:defRPr/>
            </a:pPr>
            <a:r>
              <a:rPr lang="vi-VN" sz="2400" b="1" kern="0" dirty="0" smtClean="0">
                <a:solidFill>
                  <a:schemeClr val="accent4">
                    <a:lumMod val="75000"/>
                  </a:schemeClr>
                </a:solidFill>
                <a:latin typeface="Fira Sans Condensed Medium" panose="020B0603050000020004" pitchFamily="34" charset="0"/>
                <a:cs typeface="Arial"/>
                <a:sym typeface="Arial"/>
              </a:rPr>
              <a:t>Những hướng đi liên quan tới nghề nghiệp trong lĩnh vực kĩ thuật, công nghệ sau tốt nghiệp THCS</a:t>
            </a:r>
            <a:endParaRPr sz="2400" b="1" kern="0" dirty="0">
              <a:solidFill>
                <a:schemeClr val="accent4">
                  <a:lumMod val="75000"/>
                </a:schemeClr>
              </a:solidFill>
              <a:latin typeface="Fira Sans Condensed Medium" panose="020B0603050000020004" pitchFamily="34" charset="0"/>
              <a:cs typeface="Arial"/>
              <a:sym typeface="Fira Sans Extra Condensed Medium"/>
            </a:endParaRPr>
          </a:p>
        </p:txBody>
      </p:sp>
      <p:sp>
        <p:nvSpPr>
          <p:cNvPr id="58" name="Google Shape;158;p16">
            <a:extLst>
              <a:ext uri="{FF2B5EF4-FFF2-40B4-BE49-F238E27FC236}">
                <a16:creationId xmlns:a16="http://schemas.microsoft.com/office/drawing/2014/main" xmlns="" id="{D43DFF44-8983-22CE-4827-024F5B2C4845}"/>
              </a:ext>
            </a:extLst>
          </p:cNvPr>
          <p:cNvSpPr/>
          <p:nvPr/>
        </p:nvSpPr>
        <p:spPr>
          <a:xfrm>
            <a:off x="4202707" y="5733256"/>
            <a:ext cx="959600" cy="959600"/>
          </a:xfrm>
          <a:prstGeom prst="roundRect">
            <a:avLst>
              <a:gd name="adj" fmla="val 16667"/>
            </a:avLst>
          </a:prstGeom>
          <a:solidFill>
            <a:schemeClr val="accent3">
              <a:lumMod val="60000"/>
              <a:lumOff val="40000"/>
            </a:schemeClr>
          </a:solidFill>
          <a:ln>
            <a:noFill/>
          </a:ln>
        </p:spPr>
        <p:txBody>
          <a:bodyPr spcFirstLastPara="1" wrap="square" lIns="121900" tIns="121900" rIns="121900" bIns="121900" anchor="ctr" anchorCtr="0">
            <a:noAutofit/>
          </a:bodyPr>
          <a:lstStyle/>
          <a:p>
            <a:pPr algn="ctr" defTabSz="1219140">
              <a:buClr>
                <a:srgbClr val="000000"/>
              </a:buClr>
              <a:defRPr/>
            </a:pPr>
            <a:r>
              <a:rPr lang="vi-VN" sz="4000" kern="0" dirty="0" smtClean="0">
                <a:solidFill>
                  <a:schemeClr val="accent4">
                    <a:lumMod val="75000"/>
                  </a:schemeClr>
                </a:solidFill>
                <a:latin typeface="Fira Sans Black" panose="020B0A03050000020004" pitchFamily="34" charset="0"/>
                <a:ea typeface="Fira Sans Extra Condensed Medium"/>
                <a:cs typeface="Fira Sans Extra Condensed Medium"/>
                <a:sym typeface="Fira Sans Extra Condensed Medium"/>
              </a:rPr>
              <a:t>04</a:t>
            </a:r>
            <a:endParaRPr sz="4000" kern="0" dirty="0">
              <a:solidFill>
                <a:schemeClr val="accent4">
                  <a:lumMod val="75000"/>
                </a:schemeClr>
              </a:solidFill>
              <a:latin typeface="Fira Sans Black" panose="020B0A03050000020004" pitchFamily="34" charset="0"/>
              <a:ea typeface="Fira Sans Extra Condensed Medium"/>
              <a:cs typeface="Fira Sans Extra Condensed Medium"/>
              <a:sym typeface="Fira Sans Extra Condensed Medium"/>
            </a:endParaRPr>
          </a:p>
        </p:txBody>
      </p:sp>
      <p:cxnSp>
        <p:nvCxnSpPr>
          <p:cNvPr id="59" name="Google Shape;159;p16">
            <a:extLst>
              <a:ext uri="{FF2B5EF4-FFF2-40B4-BE49-F238E27FC236}">
                <a16:creationId xmlns:a16="http://schemas.microsoft.com/office/drawing/2014/main" xmlns="" id="{EFE482A4-8CA3-B981-56AC-F11C56045398}"/>
              </a:ext>
            </a:extLst>
          </p:cNvPr>
          <p:cNvCxnSpPr>
            <a:cxnSpLocks/>
          </p:cNvCxnSpPr>
          <p:nvPr/>
        </p:nvCxnSpPr>
        <p:spPr>
          <a:xfrm>
            <a:off x="5275124" y="6597352"/>
            <a:ext cx="4471200" cy="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162799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4" presetClass="entr" presetSubtype="10" fill="hold" grpId="0" nodeType="withEffect">
                                  <p:stCondLst>
                                    <p:cond delay="25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54"/>
                                        </p:tgtEl>
                                        <p:attrNameLst>
                                          <p:attrName>style.visibility</p:attrName>
                                        </p:attrNameLst>
                                      </p:cBhvr>
                                      <p:to>
                                        <p:strVal val="visible"/>
                                      </p:to>
                                    </p:set>
                                    <p:animEffect transition="in" filter="randombar(horizontal)">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14" presetClass="entr" presetSubtype="10" fill="hold" grpId="0" nodeType="withEffect">
                                  <p:stCondLst>
                                    <p:cond delay="25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57"/>
                                        </p:tgtEl>
                                        <p:attrNameLst>
                                          <p:attrName>style.visibility</p:attrName>
                                        </p:attrNameLst>
                                      </p:cBhvr>
                                      <p:to>
                                        <p:strVal val="visible"/>
                                      </p:to>
                                    </p:set>
                                    <p:animEffect transition="in" filter="randombar(horizontal)">
                                      <p:cBhvr>
                                        <p:cTn id="6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animBg="1"/>
      <p:bldP spid="6" grpId="0"/>
      <p:bldP spid="7" grpId="0" animBg="1"/>
      <p:bldP spid="54" grpId="0"/>
      <p:bldP spid="55" grpId="0" animBg="1"/>
      <p:bldP spid="57" grpId="0"/>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a typeface="Calibri"/>
              </a:rPr>
              <a:t>LUYỆN TẬP, THỰC HÀNH</a:t>
            </a:r>
            <a:endParaRPr lang="vi-VN" dirty="0"/>
          </a:p>
        </p:txBody>
      </p:sp>
      <p:sp>
        <p:nvSpPr>
          <p:cNvPr id="3" name="Content Placeholder 2"/>
          <p:cNvSpPr>
            <a:spLocks noGrp="1"/>
          </p:cNvSpPr>
          <p:nvPr>
            <p:ph idx="1"/>
          </p:nvPr>
        </p:nvSpPr>
        <p:spPr/>
        <p:txBody>
          <a:bodyPr>
            <a:normAutofit fontScale="85000" lnSpcReduction="10000"/>
          </a:bodyPr>
          <a:lstStyle/>
          <a:p>
            <a:r>
              <a:rPr lang="vi-VN" dirty="0"/>
              <a:t>Câu 1. Em hãy trình bày cơ cấu hệ thống giáo dục tại Việt Nam.</a:t>
            </a:r>
          </a:p>
          <a:p>
            <a:r>
              <a:rPr lang="vi-VN" dirty="0"/>
              <a:t>Câu 2. Em hãy cho biết các thời điểm phân luồng trong giáo dục phổ thông của Việt Nam</a:t>
            </a:r>
            <a:br>
              <a:rPr lang="vi-VN" dirty="0"/>
            </a:br>
            <a:r>
              <a:rPr lang="vi-VN" dirty="0"/>
              <a:t>và các cơ hội lựa chọn nghê' nghiệp kĩ thuật, công nghệ trong hệ thống giáo dục tương ứng với</a:t>
            </a:r>
            <a:br>
              <a:rPr lang="vi-VN" dirty="0"/>
            </a:br>
            <a:r>
              <a:rPr lang="vi-VN" dirty="0"/>
              <a:t>mỗi thời điểm phân luồng đó.</a:t>
            </a:r>
          </a:p>
          <a:p>
            <a:r>
              <a:rPr lang="fr-FR" dirty="0" err="1"/>
              <a:t>Câu</a:t>
            </a:r>
            <a:r>
              <a:rPr lang="fr-FR" dirty="0"/>
              <a:t> 3. </a:t>
            </a:r>
            <a:r>
              <a:rPr lang="fr-FR" dirty="0" err="1"/>
              <a:t>Em</a:t>
            </a:r>
            <a:r>
              <a:rPr lang="fr-FR" dirty="0"/>
              <a:t> </a:t>
            </a:r>
            <a:r>
              <a:rPr lang="fr-FR" dirty="0" err="1"/>
              <a:t>hãy</a:t>
            </a:r>
            <a:r>
              <a:rPr lang="fr-FR" dirty="0"/>
              <a:t> </a:t>
            </a:r>
            <a:r>
              <a:rPr lang="fr-FR" dirty="0" err="1"/>
              <a:t>trình</a:t>
            </a:r>
            <a:r>
              <a:rPr lang="fr-FR" dirty="0"/>
              <a:t> </a:t>
            </a:r>
            <a:r>
              <a:rPr lang="fr-FR" dirty="0" err="1"/>
              <a:t>bày</a:t>
            </a:r>
            <a:r>
              <a:rPr lang="fr-FR" dirty="0"/>
              <a:t> </a:t>
            </a:r>
            <a:r>
              <a:rPr lang="fr-FR" dirty="0" err="1"/>
              <a:t>các</a:t>
            </a:r>
            <a:r>
              <a:rPr lang="fr-FR" dirty="0"/>
              <a:t> </a:t>
            </a:r>
            <a:r>
              <a:rPr lang="fr-FR" dirty="0" err="1"/>
              <a:t>hướng</a:t>
            </a:r>
            <a:r>
              <a:rPr lang="fr-FR" dirty="0"/>
              <a:t> </a:t>
            </a:r>
            <a:r>
              <a:rPr lang="fr-FR" dirty="0" err="1"/>
              <a:t>đi</a:t>
            </a:r>
            <a:r>
              <a:rPr lang="fr-FR" dirty="0"/>
              <a:t> </a:t>
            </a:r>
            <a:r>
              <a:rPr lang="fr-FR" dirty="0" err="1"/>
              <a:t>hên</a:t>
            </a:r>
            <a:r>
              <a:rPr lang="fr-FR" dirty="0"/>
              <a:t> </a:t>
            </a:r>
            <a:r>
              <a:rPr lang="fr-FR" dirty="0" err="1"/>
              <a:t>quan</a:t>
            </a:r>
            <a:r>
              <a:rPr lang="fr-FR" dirty="0"/>
              <a:t> </a:t>
            </a:r>
            <a:r>
              <a:rPr lang="fr-FR" dirty="0" err="1"/>
              <a:t>tới</a:t>
            </a:r>
            <a:r>
              <a:rPr lang="fr-FR" dirty="0"/>
              <a:t> </a:t>
            </a:r>
            <a:r>
              <a:rPr lang="fr-FR" dirty="0" err="1"/>
              <a:t>nghê</a:t>
            </a:r>
            <a:r>
              <a:rPr lang="fr-FR" dirty="0"/>
              <a:t>' </a:t>
            </a:r>
            <a:r>
              <a:rPr lang="fr-FR" dirty="0" err="1"/>
              <a:t>nghiệp</a:t>
            </a:r>
            <a:r>
              <a:rPr lang="fr-FR" dirty="0"/>
              <a:t> </a:t>
            </a:r>
            <a:r>
              <a:rPr lang="fr-FR" dirty="0" err="1"/>
              <a:t>trong</a:t>
            </a:r>
            <a:r>
              <a:rPr lang="fr-FR" dirty="0"/>
              <a:t> </a:t>
            </a:r>
            <a:r>
              <a:rPr lang="fr-FR" dirty="0" err="1"/>
              <a:t>lĩnh</a:t>
            </a:r>
            <a:r>
              <a:rPr lang="fr-FR" dirty="0"/>
              <a:t> </a:t>
            </a:r>
            <a:r>
              <a:rPr lang="fr-FR" dirty="0" err="1"/>
              <a:t>vực</a:t>
            </a:r>
            <a:r>
              <a:rPr lang="fr-FR" dirty="0"/>
              <a:t> </a:t>
            </a:r>
            <a:r>
              <a:rPr lang="fr-FR" dirty="0" err="1"/>
              <a:t>kĩ</a:t>
            </a:r>
            <a:r>
              <a:rPr lang="fr-FR" dirty="0"/>
              <a:t> </a:t>
            </a:r>
            <a:r>
              <a:rPr lang="fr-FR" dirty="0" err="1"/>
              <a:t>thuật</a:t>
            </a:r>
            <a:r>
              <a:rPr lang="fr-FR" dirty="0"/>
              <a:t>,</a:t>
            </a:r>
            <a:br>
              <a:rPr lang="fr-FR" dirty="0"/>
            </a:br>
            <a:r>
              <a:rPr lang="fr-FR" dirty="0" err="1"/>
              <a:t>công</a:t>
            </a:r>
            <a:r>
              <a:rPr lang="fr-FR" dirty="0"/>
              <a:t> </a:t>
            </a:r>
            <a:r>
              <a:rPr lang="fr-FR" dirty="0" err="1"/>
              <a:t>nghệ</a:t>
            </a:r>
            <a:r>
              <a:rPr lang="fr-FR" dirty="0"/>
              <a:t> </a:t>
            </a:r>
            <a:r>
              <a:rPr lang="fr-FR" dirty="0" err="1"/>
              <a:t>sau</a:t>
            </a:r>
            <a:r>
              <a:rPr lang="fr-FR" dirty="0"/>
              <a:t> khi </a:t>
            </a:r>
            <a:r>
              <a:rPr lang="fr-FR" dirty="0" err="1"/>
              <a:t>tốt</a:t>
            </a:r>
            <a:r>
              <a:rPr lang="fr-FR" dirty="0"/>
              <a:t> </a:t>
            </a:r>
            <a:r>
              <a:rPr lang="fr-FR" dirty="0" err="1"/>
              <a:t>nghiệp</a:t>
            </a:r>
            <a:r>
              <a:rPr lang="fr-FR" dirty="0"/>
              <a:t> </a:t>
            </a:r>
            <a:r>
              <a:rPr lang="fr-FR" dirty="0" err="1"/>
              <a:t>trung</a:t>
            </a:r>
            <a:r>
              <a:rPr lang="fr-FR" dirty="0"/>
              <a:t> </a:t>
            </a:r>
            <a:r>
              <a:rPr lang="fr-FR" dirty="0" err="1"/>
              <a:t>học</a:t>
            </a:r>
            <a:r>
              <a:rPr lang="fr-FR" dirty="0"/>
              <a:t> </a:t>
            </a:r>
            <a:r>
              <a:rPr lang="fr-FR" dirty="0" err="1"/>
              <a:t>cơ</a:t>
            </a:r>
            <a:r>
              <a:rPr lang="fr-FR" dirty="0"/>
              <a:t> </a:t>
            </a:r>
            <a:r>
              <a:rPr lang="fr-FR" dirty="0" err="1"/>
              <a:t>sở</a:t>
            </a:r>
            <a:r>
              <a:rPr lang="fr-FR" dirty="0"/>
              <a:t> </a:t>
            </a:r>
            <a:r>
              <a:rPr lang="fr-FR" dirty="0" err="1"/>
              <a:t>và</a:t>
            </a:r>
            <a:r>
              <a:rPr lang="fr-FR" dirty="0"/>
              <a:t> </a:t>
            </a:r>
            <a:r>
              <a:rPr lang="fr-FR" dirty="0" err="1"/>
              <a:t>kể</a:t>
            </a:r>
            <a:r>
              <a:rPr lang="fr-FR" dirty="0"/>
              <a:t> </a:t>
            </a:r>
            <a:r>
              <a:rPr lang="fr-FR" dirty="0" err="1"/>
              <a:t>tên</a:t>
            </a:r>
            <a:r>
              <a:rPr lang="fr-FR" dirty="0"/>
              <a:t> </a:t>
            </a:r>
            <a:r>
              <a:rPr lang="fr-FR" dirty="0" err="1"/>
              <a:t>các</a:t>
            </a:r>
            <a:r>
              <a:rPr lang="fr-FR" dirty="0"/>
              <a:t> </a:t>
            </a:r>
            <a:r>
              <a:rPr lang="fr-FR" dirty="0" err="1"/>
              <a:t>trình</a:t>
            </a:r>
            <a:r>
              <a:rPr lang="fr-FR" dirty="0"/>
              <a:t> </a:t>
            </a:r>
            <a:r>
              <a:rPr lang="fr-FR" dirty="0" err="1"/>
              <a:t>độ</a:t>
            </a:r>
            <a:r>
              <a:rPr lang="fr-FR" dirty="0"/>
              <a:t> </a:t>
            </a:r>
            <a:r>
              <a:rPr lang="fr-FR" dirty="0" err="1"/>
              <a:t>đào</a:t>
            </a:r>
            <a:r>
              <a:rPr lang="fr-FR" dirty="0"/>
              <a:t> </a:t>
            </a:r>
            <a:r>
              <a:rPr lang="fr-FR" dirty="0" err="1"/>
              <a:t>tạo</a:t>
            </a:r>
            <a:r>
              <a:rPr lang="fr-FR" dirty="0"/>
              <a:t> </a:t>
            </a:r>
            <a:r>
              <a:rPr lang="fr-FR" dirty="0" err="1"/>
              <a:t>trong</a:t>
            </a:r>
            <a:r>
              <a:rPr lang="fr-FR" dirty="0"/>
              <a:t> </a:t>
            </a:r>
            <a:r>
              <a:rPr lang="fr-FR" dirty="0" err="1"/>
              <a:t>hệ</a:t>
            </a:r>
            <a:r>
              <a:rPr lang="fr-FR" dirty="0"/>
              <a:t> </a:t>
            </a:r>
            <a:r>
              <a:rPr lang="fr-FR" dirty="0" err="1"/>
              <a:t>thống</a:t>
            </a:r>
            <a:r>
              <a:rPr lang="vi-VN" dirty="0"/>
              <a:t> </a:t>
            </a:r>
            <a:r>
              <a:rPr lang="fr-FR" dirty="0" err="1"/>
              <a:t>giáo</a:t>
            </a:r>
            <a:r>
              <a:rPr lang="fr-FR" dirty="0"/>
              <a:t> </a:t>
            </a:r>
            <a:r>
              <a:rPr lang="fr-FR" dirty="0" err="1"/>
              <a:t>dục</a:t>
            </a:r>
            <a:r>
              <a:rPr lang="fr-FR" dirty="0"/>
              <a:t> </a:t>
            </a:r>
            <a:r>
              <a:rPr lang="fr-FR" dirty="0" err="1"/>
              <a:t>quốc</a:t>
            </a:r>
            <a:r>
              <a:rPr lang="fr-FR" dirty="0"/>
              <a:t> </a:t>
            </a:r>
            <a:r>
              <a:rPr lang="fr-FR" dirty="0" err="1"/>
              <a:t>dân</a:t>
            </a:r>
            <a:r>
              <a:rPr lang="fr-FR" dirty="0"/>
              <a:t> </a:t>
            </a:r>
            <a:r>
              <a:rPr lang="fr-FR" dirty="0" err="1"/>
              <a:t>Việt</a:t>
            </a:r>
            <a:r>
              <a:rPr lang="fr-FR" dirty="0"/>
              <a:t> Nam </a:t>
            </a:r>
            <a:r>
              <a:rPr lang="fr-FR" dirty="0" err="1"/>
              <a:t>tương</a:t>
            </a:r>
            <a:r>
              <a:rPr lang="fr-FR" dirty="0"/>
              <a:t> </a:t>
            </a:r>
            <a:r>
              <a:rPr lang="fr-FR" dirty="0" err="1"/>
              <a:t>ứng</a:t>
            </a:r>
            <a:r>
              <a:rPr lang="fr-FR" dirty="0"/>
              <a:t> </a:t>
            </a:r>
            <a:r>
              <a:rPr lang="fr-FR" dirty="0" err="1"/>
              <a:t>với</a:t>
            </a:r>
            <a:r>
              <a:rPr lang="fr-FR" dirty="0"/>
              <a:t> </a:t>
            </a:r>
            <a:r>
              <a:rPr lang="fr-FR" dirty="0" err="1"/>
              <a:t>mỗi</a:t>
            </a:r>
            <a:r>
              <a:rPr lang="fr-FR" dirty="0"/>
              <a:t> </a:t>
            </a:r>
            <a:r>
              <a:rPr lang="fr-FR" dirty="0" err="1"/>
              <a:t>hướng</a:t>
            </a:r>
            <a:r>
              <a:rPr lang="fr-FR" dirty="0"/>
              <a:t> </a:t>
            </a:r>
            <a:r>
              <a:rPr lang="fr-FR" dirty="0" err="1"/>
              <a:t>đi</a:t>
            </a:r>
            <a:r>
              <a:rPr lang="fr-FR" dirty="0"/>
              <a:t> </a:t>
            </a:r>
            <a:r>
              <a:rPr lang="fr-FR" dirty="0" err="1"/>
              <a:t>đó</a:t>
            </a:r>
            <a:r>
              <a:rPr lang="fr-FR" dirty="0"/>
              <a:t>.</a:t>
            </a:r>
            <a:endParaRPr lang="vi-VN" dirty="0"/>
          </a:p>
          <a:p>
            <a:endParaRPr lang="vi-VN" dirty="0"/>
          </a:p>
        </p:txBody>
      </p:sp>
    </p:spTree>
    <p:extLst>
      <p:ext uri="{BB962C8B-B14F-4D97-AF65-F5344CB8AC3E}">
        <p14:creationId xmlns:p14="http://schemas.microsoft.com/office/powerpoint/2010/main" val="2842015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1162"/>
            <a:ext cx="8229600" cy="887558"/>
          </a:xfrm>
        </p:spPr>
        <p:txBody>
          <a:bodyPr/>
          <a:lstStyle/>
          <a:p>
            <a:r>
              <a:rPr lang="vi-VN" b="1" dirty="0"/>
              <a:t>VẬN DỤNG</a:t>
            </a:r>
            <a:endParaRPr lang="vi-VN" dirty="0"/>
          </a:p>
        </p:txBody>
      </p:sp>
      <p:sp>
        <p:nvSpPr>
          <p:cNvPr id="3" name="Content Placeholder 2"/>
          <p:cNvSpPr>
            <a:spLocks noGrp="1"/>
          </p:cNvSpPr>
          <p:nvPr>
            <p:ph idx="1"/>
          </p:nvPr>
        </p:nvSpPr>
        <p:spPr/>
        <p:txBody>
          <a:bodyPr>
            <a:normAutofit/>
          </a:bodyPr>
          <a:lstStyle/>
          <a:p>
            <a:pPr marL="292100" indent="254000" algn="just">
              <a:lnSpc>
                <a:spcPct val="120000"/>
              </a:lnSpc>
              <a:tabLst>
                <a:tab pos="454660" algn="l"/>
              </a:tabLst>
            </a:pPr>
            <a:r>
              <a:rPr lang="vi-VN" dirty="0">
                <a:solidFill>
                  <a:srgbClr val="3C3C3C"/>
                </a:solidFill>
                <a:effectLst/>
                <a:latin typeface="Times New Roman"/>
                <a:ea typeface="Cambria"/>
                <a:cs typeface="Cambria"/>
              </a:rPr>
              <a:t>(1)Bằng kiến thức đã học và sử dụng internet, em hãy tìm hiểu nghê' nghiệp quản trị dữ liệu và mạng máy tính có những hướng đi nào trong hệ thống giáo dục quốc dân nước ta; </a:t>
            </a:r>
            <a:endParaRPr lang="vi-VN" sz="2400" dirty="0">
              <a:solidFill>
                <a:srgbClr val="3C3C3C"/>
              </a:solidFill>
              <a:latin typeface="Cambria"/>
              <a:ea typeface="Cambria"/>
              <a:cs typeface="Cambria"/>
            </a:endParaRPr>
          </a:p>
          <a:p>
            <a:pPr marL="292100" indent="254000" algn="just">
              <a:lnSpc>
                <a:spcPct val="120000"/>
              </a:lnSpc>
              <a:tabLst>
                <a:tab pos="454660" algn="l"/>
              </a:tabLst>
            </a:pPr>
            <a:r>
              <a:rPr lang="vi-VN" dirty="0">
                <a:solidFill>
                  <a:srgbClr val="3C3C3C"/>
                </a:solidFill>
                <a:effectLst/>
                <a:latin typeface="Times New Roman"/>
                <a:ea typeface="Cambria"/>
                <a:cs typeface="Cambria"/>
              </a:rPr>
              <a:t>(2) Nghề nghiệp đó có những trình độ đào tạo nào theo Danh mục ngành, nghề đào tạo cấp IV trình độ trung cấp, cao đẳng và Danh mục thống kê ngành đào tạo của giáo dục đại học.</a:t>
            </a:r>
            <a:endParaRPr lang="vi-VN" sz="2400" dirty="0">
              <a:solidFill>
                <a:srgbClr val="3C3C3C"/>
              </a:solidFill>
              <a:latin typeface="Cambria"/>
              <a:ea typeface="Cambria"/>
              <a:cs typeface="Cambria"/>
            </a:endParaRPr>
          </a:p>
          <a:p>
            <a:endParaRPr lang="vi-VN" dirty="0"/>
          </a:p>
        </p:txBody>
      </p:sp>
    </p:spTree>
    <p:extLst>
      <p:ext uri="{BB962C8B-B14F-4D97-AF65-F5344CB8AC3E}">
        <p14:creationId xmlns:p14="http://schemas.microsoft.com/office/powerpoint/2010/main" val="2129537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pic>
        <p:nvPicPr>
          <p:cNvPr id="4" name="Picture 3">
            <a:extLst>
              <a:ext uri="{FF2B5EF4-FFF2-40B4-BE49-F238E27FC236}">
                <a16:creationId xmlns:a16="http://schemas.microsoft.com/office/drawing/2014/main" xmlns="" id="{5D31AEA1-C62D-4D9F-EE32-BE7D61BBF23D}"/>
              </a:ext>
            </a:extLst>
          </p:cNvPr>
          <p:cNvPicPr>
            <a:picLocks noChangeAspect="1"/>
          </p:cNvPicPr>
          <p:nvPr/>
        </p:nvPicPr>
        <p:blipFill>
          <a:blip r:embed="rId3"/>
          <a:stretch>
            <a:fillRect/>
          </a:stretch>
        </p:blipFill>
        <p:spPr>
          <a:xfrm>
            <a:off x="2468622" y="2287295"/>
            <a:ext cx="7254757" cy="4475059"/>
          </a:xfrm>
          <a:prstGeom prst="rect">
            <a:avLst/>
          </a:prstGeom>
        </p:spPr>
      </p:pic>
      <p:sp>
        <p:nvSpPr>
          <p:cNvPr id="3" name="Rectangle 2"/>
          <p:cNvSpPr/>
          <p:nvPr/>
        </p:nvSpPr>
        <p:spPr>
          <a:xfrm>
            <a:off x="2306555" y="620688"/>
            <a:ext cx="7416824" cy="1323439"/>
          </a:xfrm>
          <a:prstGeom prst="rect">
            <a:avLst/>
          </a:prstGeom>
        </p:spPr>
        <p:txBody>
          <a:bodyPr wrap="square">
            <a:spAutoFit/>
          </a:bodyPr>
          <a:lstStyle/>
          <a:p>
            <a:pPr defTabSz="1219140">
              <a:buClr>
                <a:srgbClr val="000000"/>
              </a:buClr>
            </a:pPr>
            <a:r>
              <a:rPr lang="vi-VN" sz="4000" b="1" kern="0" dirty="0" smtClean="0">
                <a:solidFill>
                  <a:srgbClr val="E36414"/>
                </a:solidFill>
                <a:latin typeface="Fira Sans Condensed Medium" panose="020B0603050000020004" pitchFamily="34" charset="0"/>
                <a:cs typeface="Arial"/>
                <a:sym typeface="Arial"/>
              </a:rPr>
              <a:t>I. Cơ </a:t>
            </a:r>
            <a:r>
              <a:rPr lang="vi-VN" sz="4000" b="1" kern="0" dirty="0">
                <a:solidFill>
                  <a:srgbClr val="E36414"/>
                </a:solidFill>
                <a:latin typeface="Fira Sans Condensed Medium" panose="020B0603050000020004" pitchFamily="34" charset="0"/>
                <a:cs typeface="Arial"/>
                <a:sym typeface="Arial"/>
              </a:rPr>
              <a:t>cấu hệ thống giáo dục quốc dân Việt Nam</a:t>
            </a:r>
            <a:endParaRPr lang="en-US" sz="4000" b="1" kern="0" dirty="0">
              <a:solidFill>
                <a:srgbClr val="E36414"/>
              </a:solidFill>
              <a:latin typeface="Fira Sans Condensed Medium" panose="020B0603050000020004" pitchFamily="34" charset="0"/>
              <a:cs typeface="Arial"/>
              <a:sym typeface="Arial"/>
            </a:endParaRPr>
          </a:p>
        </p:txBody>
      </p:sp>
    </p:spTree>
    <p:extLst>
      <p:ext uri="{BB962C8B-B14F-4D97-AF65-F5344CB8AC3E}">
        <p14:creationId xmlns:p14="http://schemas.microsoft.com/office/powerpoint/2010/main" val="1510185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424" y="404664"/>
            <a:ext cx="10657184" cy="1077218"/>
          </a:xfrm>
          <a:prstGeom prst="rect">
            <a:avLst/>
          </a:prstGeom>
        </p:spPr>
        <p:txBody>
          <a:bodyPr wrap="square">
            <a:spAutoFit/>
          </a:bodyPr>
          <a:lstStyle/>
          <a:p>
            <a:r>
              <a:rPr lang="vi-VN" sz="3200" dirty="0"/>
              <a:t>Đ</a:t>
            </a:r>
            <a:r>
              <a:rPr lang="vi-VN" sz="3200" dirty="0" smtClean="0"/>
              <a:t>ể </a:t>
            </a:r>
            <a:r>
              <a:rPr lang="vi-VN" sz="3200" dirty="0"/>
              <a:t>nhận được tấm bằng tốt nghiệp đại học, các sinh viên trong ảnh cần phải trải qua những cấp học </a:t>
            </a:r>
            <a:r>
              <a:rPr lang="vi-VN" sz="3200" dirty="0" smtClean="0"/>
              <a:t>nào?</a:t>
            </a:r>
            <a:endParaRPr lang="vi-VN"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5480" y="1481882"/>
            <a:ext cx="9289031" cy="513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179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35360" y="1124744"/>
            <a:ext cx="11260832" cy="4525963"/>
          </a:xfrm>
        </p:spPr>
        <p:txBody>
          <a:bodyPr>
            <a:noAutofit/>
          </a:bodyPr>
          <a:lstStyle/>
          <a:p>
            <a:pPr lvl="0"/>
            <a:r>
              <a:rPr lang="vi-VN" sz="2800" dirty="0"/>
              <a:t>Để có thể nhận được tấm bằng tốt nghiệp đại học như các anh,chị sinh viên trong hình cần phải lần lượt đi qua những cấp học sau:</a:t>
            </a:r>
          </a:p>
          <a:p>
            <a:pPr lvl="0"/>
            <a:r>
              <a:rPr lang="vi-VN" sz="2800" dirty="0"/>
              <a:t> (1) Giáo dục mầm non;</a:t>
            </a:r>
            <a:br>
              <a:rPr lang="vi-VN" sz="2800" dirty="0"/>
            </a:br>
            <a:r>
              <a:rPr lang="vi-VN" sz="2800" dirty="0"/>
              <a:t>(2) Giáo dục tiểu học; </a:t>
            </a:r>
          </a:p>
          <a:p>
            <a:pPr lvl="0"/>
            <a:r>
              <a:rPr lang="vi-VN" sz="2800" dirty="0"/>
              <a:t>(3) Giáo dục trung học cơ sở; </a:t>
            </a:r>
          </a:p>
          <a:p>
            <a:pPr lvl="0"/>
            <a:r>
              <a:rPr lang="vi-VN" sz="2800" dirty="0"/>
              <a:t>(4) Giáo dục trung học phổ thông; </a:t>
            </a:r>
          </a:p>
          <a:p>
            <a:pPr lvl="0"/>
            <a:r>
              <a:rPr lang="vi-VN" sz="2800" dirty="0"/>
              <a:t>(5)Giáo dục nghê' nghiệp với trình độ trung cấp hoặc cao đẳng; </a:t>
            </a:r>
          </a:p>
          <a:p>
            <a:pPr lvl="0"/>
            <a:r>
              <a:rPr lang="vi-VN" sz="2800" dirty="0"/>
              <a:t>(6) Giáo dục đại học với </a:t>
            </a:r>
            <a:r>
              <a:rPr lang="vi-VN" sz="2800" dirty="0" smtClean="0"/>
              <a:t>trình độ </a:t>
            </a:r>
            <a:r>
              <a:rPr lang="vi-VN" sz="2800" dirty="0"/>
              <a:t>đại học.</a:t>
            </a:r>
          </a:p>
          <a:p>
            <a:endParaRPr lang="vi-VN" sz="2800" dirty="0"/>
          </a:p>
        </p:txBody>
      </p:sp>
      <p:sp>
        <p:nvSpPr>
          <p:cNvPr id="5" name="Rectangle: Rounded Corners 1">
            <a:extLst>
              <a:ext uri="{FF2B5EF4-FFF2-40B4-BE49-F238E27FC236}">
                <a16:creationId xmlns:a16="http://schemas.microsoft.com/office/drawing/2014/main" xmlns=""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6" name="Group 5">
            <a:extLst>
              <a:ext uri="{FF2B5EF4-FFF2-40B4-BE49-F238E27FC236}">
                <a16:creationId xmlns:a16="http://schemas.microsoft.com/office/drawing/2014/main" xmlns="" id="{113A6CBF-3A03-E839-CC5B-81D9434AAA96}"/>
              </a:ext>
            </a:extLst>
          </p:cNvPr>
          <p:cNvGrpSpPr/>
          <p:nvPr/>
        </p:nvGrpSpPr>
        <p:grpSpPr>
          <a:xfrm>
            <a:off x="138054" y="147847"/>
            <a:ext cx="390869" cy="390869"/>
            <a:chOff x="645915" y="1764236"/>
            <a:chExt cx="905480" cy="905480"/>
          </a:xfrm>
        </p:grpSpPr>
        <p:sp>
          <p:nvSpPr>
            <p:cNvPr id="7" name="Google Shape;2726;p44">
              <a:extLst>
                <a:ext uri="{FF2B5EF4-FFF2-40B4-BE49-F238E27FC236}">
                  <a16:creationId xmlns:a16="http://schemas.microsoft.com/office/drawing/2014/main" xmlns=""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Fira Sans Extra Condensed SemiBold"/>
                <a:ea typeface="Fira Sans Extra Condensed SemiBold"/>
                <a:cs typeface="Fira Sans Extra Condensed SemiBold"/>
                <a:sym typeface="Fira Sans Extra Condensed SemiBold"/>
              </a:endParaRPr>
            </a:p>
          </p:txBody>
        </p:sp>
        <p:grpSp>
          <p:nvGrpSpPr>
            <p:cNvPr id="8" name="Google Shape;2812;p44">
              <a:extLst>
                <a:ext uri="{FF2B5EF4-FFF2-40B4-BE49-F238E27FC236}">
                  <a16:creationId xmlns:a16="http://schemas.microsoft.com/office/drawing/2014/main" xmlns="" id="{6A12656C-7AF5-170C-4C5B-346F74C90806}"/>
                </a:ext>
              </a:extLst>
            </p:cNvPr>
            <p:cNvGrpSpPr/>
            <p:nvPr/>
          </p:nvGrpSpPr>
          <p:grpSpPr>
            <a:xfrm>
              <a:off x="828564" y="1940412"/>
              <a:ext cx="540308" cy="544936"/>
              <a:chOff x="1759975" y="2625800"/>
              <a:chExt cx="367825" cy="370975"/>
            </a:xfrm>
            <a:solidFill>
              <a:schemeClr val="bg1"/>
            </a:solidFill>
          </p:grpSpPr>
          <p:sp>
            <p:nvSpPr>
              <p:cNvPr id="9" name="Google Shape;2813;p44">
                <a:extLst>
                  <a:ext uri="{FF2B5EF4-FFF2-40B4-BE49-F238E27FC236}">
                    <a16:creationId xmlns:a16="http://schemas.microsoft.com/office/drawing/2014/main" xmlns=""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814;p44">
                <a:extLst>
                  <a:ext uri="{FF2B5EF4-FFF2-40B4-BE49-F238E27FC236}">
                    <a16:creationId xmlns:a16="http://schemas.microsoft.com/office/drawing/2014/main" xmlns=""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815;p44">
                <a:extLst>
                  <a:ext uri="{FF2B5EF4-FFF2-40B4-BE49-F238E27FC236}">
                    <a16:creationId xmlns:a16="http://schemas.microsoft.com/office/drawing/2014/main" xmlns=""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816;p44">
                <a:extLst>
                  <a:ext uri="{FF2B5EF4-FFF2-40B4-BE49-F238E27FC236}">
                    <a16:creationId xmlns:a16="http://schemas.microsoft.com/office/drawing/2014/main" xmlns=""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817;p44">
                <a:extLst>
                  <a:ext uri="{FF2B5EF4-FFF2-40B4-BE49-F238E27FC236}">
                    <a16:creationId xmlns:a16="http://schemas.microsoft.com/office/drawing/2014/main" xmlns=""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818;p44">
                <a:extLst>
                  <a:ext uri="{FF2B5EF4-FFF2-40B4-BE49-F238E27FC236}">
                    <a16:creationId xmlns:a16="http://schemas.microsoft.com/office/drawing/2014/main" xmlns=""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819;p44">
                <a:extLst>
                  <a:ext uri="{FF2B5EF4-FFF2-40B4-BE49-F238E27FC236}">
                    <a16:creationId xmlns:a16="http://schemas.microsoft.com/office/drawing/2014/main" xmlns=""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6" name="Picture 15">
            <a:extLst>
              <a:ext uri="{FF2B5EF4-FFF2-40B4-BE49-F238E27FC236}">
                <a16:creationId xmlns:a16="http://schemas.microsoft.com/office/drawing/2014/main" xmlns="" id="{7388F044-56CF-CFF2-18EE-FE54479ACDBB}"/>
              </a:ext>
            </a:extLst>
          </p:cNvPr>
          <p:cNvPicPr>
            <a:picLocks noChangeAspect="1"/>
          </p:cNvPicPr>
          <p:nvPr/>
        </p:nvPicPr>
        <p:blipFill>
          <a:blip r:embed="rId2"/>
          <a:stretch>
            <a:fillRect/>
          </a:stretch>
        </p:blipFill>
        <p:spPr>
          <a:xfrm>
            <a:off x="9959340" y="4625340"/>
            <a:ext cx="2232660" cy="2232660"/>
          </a:xfrm>
          <a:prstGeom prst="rect">
            <a:avLst/>
          </a:prstGeom>
        </p:spPr>
      </p:pic>
    </p:spTree>
    <p:extLst>
      <p:ext uri="{BB962C8B-B14F-4D97-AF65-F5344CB8AC3E}">
        <p14:creationId xmlns:p14="http://schemas.microsoft.com/office/powerpoint/2010/main" val="8484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472" y="116632"/>
            <a:ext cx="9865095"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2272" y="5733256"/>
            <a:ext cx="11766376" cy="954107"/>
          </a:xfrm>
          <a:prstGeom prst="rect">
            <a:avLst/>
          </a:prstGeom>
        </p:spPr>
        <p:txBody>
          <a:bodyPr wrap="square">
            <a:spAutoFit/>
          </a:bodyPr>
          <a:lstStyle/>
          <a:p>
            <a:r>
              <a:rPr lang="vi-VN" sz="2800" i="1" dirty="0"/>
              <a:t>Em đang học ờ cấp học nào? </a:t>
            </a:r>
            <a:r>
              <a:rPr lang="vi-VN" sz="2800" i="1" dirty="0"/>
              <a:t>cấp học đó nằm trước và sau những cấp </a:t>
            </a:r>
            <a:r>
              <a:rPr lang="vi-VN" sz="2800" i="1" dirty="0" smtClean="0"/>
              <a:t>học nào </a:t>
            </a:r>
            <a:r>
              <a:rPr lang="vi-VN" sz="2800" i="1" dirty="0"/>
              <a:t>trong cơ cấu hệ thống giáo dục quốc dân của Việt Nam?</a:t>
            </a:r>
            <a:endParaRPr lang="vi-VN" sz="2800" b="1" dirty="0">
              <a:solidFill>
                <a:srgbClr val="FF0000"/>
              </a:solidFill>
            </a:endParaRPr>
          </a:p>
        </p:txBody>
      </p:sp>
    </p:spTree>
    <p:extLst>
      <p:ext uri="{BB962C8B-B14F-4D97-AF65-F5344CB8AC3E}">
        <p14:creationId xmlns:p14="http://schemas.microsoft.com/office/powerpoint/2010/main" val="223175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04527392"/>
              </p:ext>
            </p:extLst>
          </p:nvPr>
        </p:nvGraphicFramePr>
        <p:xfrm>
          <a:off x="119336" y="954107"/>
          <a:ext cx="10873208" cy="5733255"/>
        </p:xfrm>
        <a:graphic>
          <a:graphicData uri="http://schemas.openxmlformats.org/drawingml/2006/table">
            <a:tbl>
              <a:tblPr/>
              <a:tblGrid>
                <a:gridCol w="2085273">
                  <a:extLst>
                    <a:ext uri="{9D8B030D-6E8A-4147-A177-3AD203B41FA5}">
                      <a16:colId xmlns="" xmlns:a16="http://schemas.microsoft.com/office/drawing/2014/main" val="20000"/>
                    </a:ext>
                  </a:extLst>
                </a:gridCol>
                <a:gridCol w="8787935">
                  <a:extLst>
                    <a:ext uri="{9D8B030D-6E8A-4147-A177-3AD203B41FA5}">
                      <a16:colId xmlns="" xmlns:a16="http://schemas.microsoft.com/office/drawing/2014/main" val="20001"/>
                    </a:ext>
                  </a:extLst>
                </a:gridCol>
              </a:tblGrid>
              <a:tr h="382523">
                <a:tc>
                  <a:txBody>
                    <a:bodyPr/>
                    <a:lstStyle/>
                    <a:p>
                      <a:pPr algn="ctr">
                        <a:lnSpc>
                          <a:spcPct val="120000"/>
                        </a:lnSpc>
                        <a:spcAft>
                          <a:spcPts val="0"/>
                        </a:spcAft>
                      </a:pPr>
                      <a:r>
                        <a:rPr lang="vi-VN" sz="1800" b="1" dirty="0">
                          <a:solidFill>
                            <a:srgbClr val="202121"/>
                          </a:solidFill>
                          <a:effectLst/>
                          <a:latin typeface="Arial"/>
                          <a:ea typeface="Arial"/>
                        </a:rPr>
                        <a:t>Cột A</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6EE"/>
                    </a:solidFill>
                  </a:tcPr>
                </a:tc>
                <a:tc>
                  <a:txBody>
                    <a:bodyPr/>
                    <a:lstStyle/>
                    <a:p>
                      <a:pPr algn="ctr">
                        <a:lnSpc>
                          <a:spcPct val="120000"/>
                        </a:lnSpc>
                        <a:spcAft>
                          <a:spcPts val="0"/>
                        </a:spcAft>
                      </a:pPr>
                      <a:r>
                        <a:rPr lang="vi-VN" sz="1800" b="1">
                          <a:solidFill>
                            <a:srgbClr val="202121"/>
                          </a:solidFill>
                          <a:effectLst/>
                          <a:latin typeface="Arial"/>
                          <a:ea typeface="Arial"/>
                        </a:rPr>
                        <a:t>Cột B</a:t>
                      </a:r>
                      <a:endParaRPr lang="vi-VN" sz="180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6EE"/>
                    </a:solidFill>
                  </a:tcPr>
                </a:tc>
                <a:extLst>
                  <a:ext uri="{0D108BD9-81ED-4DB2-BD59-A6C34878D82A}">
                    <a16:rowId xmlns="" xmlns:a16="http://schemas.microsoft.com/office/drawing/2014/main" val="10000"/>
                  </a:ext>
                </a:extLst>
              </a:tr>
              <a:tr h="1506629">
                <a:tc>
                  <a:txBody>
                    <a:bodyPr/>
                    <a:lstStyle/>
                    <a:p>
                      <a:pPr marL="203200" indent="-203200">
                        <a:lnSpc>
                          <a:spcPct val="110000"/>
                        </a:lnSpc>
                        <a:spcAft>
                          <a:spcPts val="0"/>
                        </a:spcAft>
                      </a:pPr>
                      <a:r>
                        <a:rPr lang="vi-VN" sz="1800" dirty="0">
                          <a:solidFill>
                            <a:srgbClr val="202121"/>
                          </a:solidFill>
                          <a:effectLst/>
                          <a:latin typeface="Arial"/>
                          <a:ea typeface="Arial"/>
                        </a:rPr>
                        <a:t>a. Khung cơ cấu hệ </a:t>
                      </a:r>
                      <a:r>
                        <a:rPr lang="vi-VN" sz="1800" dirty="0" smtClean="0">
                          <a:solidFill>
                            <a:srgbClr val="202121"/>
                          </a:solidFill>
                          <a:effectLst/>
                          <a:latin typeface="Arial"/>
                          <a:ea typeface="Arial"/>
                        </a:rPr>
                        <a:t>thống</a:t>
                      </a:r>
                      <a:r>
                        <a:rPr lang="vi-VN" sz="1800" baseline="0" dirty="0" smtClean="0">
                          <a:solidFill>
                            <a:srgbClr val="202121"/>
                          </a:solidFill>
                          <a:effectLst/>
                          <a:latin typeface="Arial"/>
                          <a:ea typeface="Arial"/>
                        </a:rPr>
                        <a:t> </a:t>
                      </a:r>
                      <a:r>
                        <a:rPr lang="vi-VN" sz="1800" dirty="0" smtClean="0">
                          <a:solidFill>
                            <a:srgbClr val="202121"/>
                          </a:solidFill>
                          <a:effectLst/>
                          <a:latin typeface="Arial"/>
                          <a:ea typeface="Arial"/>
                        </a:rPr>
                        <a:t>giáo </a:t>
                      </a:r>
                      <a:r>
                        <a:rPr lang="vi-VN" sz="1800" dirty="0">
                          <a:solidFill>
                            <a:srgbClr val="202121"/>
                          </a:solidFill>
                          <a:effectLst/>
                          <a:latin typeface="Arial"/>
                          <a:ea typeface="Arial"/>
                        </a:rPr>
                        <a:t>dục Việt Nam</a:t>
                      </a: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b="1" dirty="0">
                          <a:solidFill>
                            <a:srgbClr val="202121"/>
                          </a:solidFill>
                          <a:effectLst/>
                          <a:latin typeface="Arial"/>
                          <a:ea typeface="Arial"/>
                        </a:rPr>
                        <a:t>1. </a:t>
                      </a:r>
                      <a:r>
                        <a:rPr lang="vi-VN" sz="1800" dirty="0">
                          <a:solidFill>
                            <a:srgbClr val="202121"/>
                          </a:solidFill>
                          <a:effectLst/>
                          <a:latin typeface="Arial"/>
                          <a:ea typeface="Arial"/>
                        </a:rPr>
                        <a:t>Dành cho người học tốt nghiệp trung học phổ thông, hoặc tốt</a:t>
                      </a:r>
                      <a:br>
                        <a:rPr lang="vi-VN" sz="1800" dirty="0">
                          <a:solidFill>
                            <a:srgbClr val="202121"/>
                          </a:solidFill>
                          <a:effectLst/>
                          <a:latin typeface="Arial"/>
                          <a:ea typeface="Arial"/>
                        </a:rPr>
                      </a:br>
                      <a:r>
                        <a:rPr lang="vi-VN" sz="1800" dirty="0">
                          <a:solidFill>
                            <a:srgbClr val="202121"/>
                          </a:solidFill>
                          <a:effectLst/>
                          <a:latin typeface="Arial"/>
                          <a:ea typeface="Arial"/>
                        </a:rPr>
                        <a:t>nghiệp trình độ trung cấp mà đã học và thi đạt yêu cầu đủ khối</a:t>
                      </a:r>
                      <a:br>
                        <a:rPr lang="vi-VN" sz="1800" dirty="0">
                          <a:solidFill>
                            <a:srgbClr val="202121"/>
                          </a:solidFill>
                          <a:effectLst/>
                          <a:latin typeface="Arial"/>
                          <a:ea typeface="Arial"/>
                        </a:rPr>
                      </a:br>
                      <a:r>
                        <a:rPr lang="vi-VN" sz="1800" dirty="0">
                          <a:solidFill>
                            <a:srgbClr val="202121"/>
                          </a:solidFill>
                          <a:effectLst/>
                          <a:latin typeface="Arial"/>
                          <a:ea typeface="Arial"/>
                        </a:rPr>
                        <a:t>lượng kiến thức văn hoá trung học phổ thông theo quy định của</a:t>
                      </a:r>
                      <a:br>
                        <a:rPr lang="vi-VN" sz="1800" dirty="0">
                          <a:solidFill>
                            <a:srgbClr val="202121"/>
                          </a:solidFill>
                          <a:effectLst/>
                          <a:latin typeface="Arial"/>
                          <a:ea typeface="Arial"/>
                        </a:rPr>
                      </a:br>
                      <a:r>
                        <a:rPr lang="vi-VN" sz="1800" dirty="0">
                          <a:solidFill>
                            <a:srgbClr val="202121"/>
                          </a:solidFill>
                          <a:effectLst/>
                          <a:latin typeface="Arial"/>
                          <a:ea typeface="Arial"/>
                        </a:rPr>
                        <a:t>Bộ Giáo dục và Đào tạo, hoặc tốt nghiệp trình độ cao đẳng (đào</a:t>
                      </a:r>
                      <a:br>
                        <a:rPr lang="vi-VN" sz="1800" dirty="0">
                          <a:solidFill>
                            <a:srgbClr val="202121"/>
                          </a:solidFill>
                          <a:effectLst/>
                          <a:latin typeface="Arial"/>
                          <a:ea typeface="Arial"/>
                        </a:rPr>
                      </a:br>
                      <a:r>
                        <a:rPr lang="vi-VN" sz="1800" dirty="0">
                          <a:solidFill>
                            <a:srgbClr val="444646"/>
                          </a:solidFill>
                          <a:effectLst/>
                          <a:latin typeface="Arial"/>
                          <a:ea typeface="Arial"/>
                        </a:rPr>
                        <a:t>tạo từ 3 đến 5 năm).</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94470">
                <a:tc>
                  <a:txBody>
                    <a:bodyPr/>
                    <a:lstStyle/>
                    <a:p>
                      <a:pPr>
                        <a:lnSpc>
                          <a:spcPct val="120000"/>
                        </a:lnSpc>
                        <a:spcAft>
                          <a:spcPts val="0"/>
                        </a:spcAft>
                      </a:pPr>
                      <a:r>
                        <a:rPr lang="vi-VN" sz="1800" b="1" dirty="0">
                          <a:solidFill>
                            <a:srgbClr val="202121"/>
                          </a:solidFill>
                          <a:effectLst/>
                          <a:latin typeface="Arial"/>
                          <a:ea typeface="Arial"/>
                        </a:rPr>
                        <a:t>b. </a:t>
                      </a:r>
                      <a:r>
                        <a:rPr lang="vi-VN" sz="1800" dirty="0">
                          <a:solidFill>
                            <a:srgbClr val="202121"/>
                          </a:solidFill>
                          <a:effectLst/>
                          <a:latin typeface="Arial"/>
                          <a:ea typeface="Arial"/>
                        </a:rPr>
                        <a:t>Giáo dục thường </a:t>
                      </a:r>
                      <a:r>
                        <a:rPr lang="vi-VN" sz="1800" dirty="0">
                          <a:solidFill>
                            <a:srgbClr val="444646"/>
                          </a:solidFill>
                          <a:effectLst/>
                          <a:latin typeface="Arial"/>
                          <a:ea typeface="Arial"/>
                        </a:rPr>
                        <a:t>xuyên</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dirty="0">
                          <a:solidFill>
                            <a:srgbClr val="444646"/>
                          </a:solidFill>
                          <a:effectLst/>
                          <a:latin typeface="Arial"/>
                          <a:ea typeface="Arial"/>
                        </a:rPr>
                        <a:t>2. Dành cho người học tốt nghiệp trung học phổ </a:t>
                      </a:r>
                      <a:r>
                        <a:rPr lang="vi-VN" sz="1800" dirty="0">
                          <a:solidFill>
                            <a:srgbClr val="202121"/>
                          </a:solidFill>
                          <a:effectLst/>
                          <a:latin typeface="Arial"/>
                          <a:ea typeface="Arial"/>
                        </a:rPr>
                        <a:t>thông (từ 2 đến 3</a:t>
                      </a:r>
                      <a:br>
                        <a:rPr lang="vi-VN" sz="1800" dirty="0">
                          <a:solidFill>
                            <a:srgbClr val="202121"/>
                          </a:solidFill>
                          <a:effectLst/>
                          <a:latin typeface="Arial"/>
                          <a:ea typeface="Arial"/>
                        </a:rPr>
                      </a:br>
                      <a:r>
                        <a:rPr lang="vi-VN" sz="1800" dirty="0">
                          <a:solidFill>
                            <a:srgbClr val="444646"/>
                          </a:solidFill>
                          <a:effectLst/>
                          <a:latin typeface="Arial"/>
                          <a:ea typeface="Arial"/>
                        </a:rPr>
                        <a:t>năm) hoặc tốt nghiệp trình độ trung cấp và </a:t>
                      </a:r>
                      <a:r>
                        <a:rPr lang="vi-VN" sz="1800" dirty="0">
                          <a:solidFill>
                            <a:srgbClr val="202121"/>
                          </a:solidFill>
                          <a:effectLst/>
                          <a:latin typeface="Arial"/>
                          <a:ea typeface="Arial"/>
                        </a:rPr>
                        <a:t>có bằng tốt nghiệp</a:t>
                      </a:r>
                      <a:br>
                        <a:rPr lang="vi-VN" sz="1800" dirty="0">
                          <a:solidFill>
                            <a:srgbClr val="202121"/>
                          </a:solidFill>
                          <a:effectLst/>
                          <a:latin typeface="Arial"/>
                          <a:ea typeface="Arial"/>
                        </a:rPr>
                      </a:br>
                      <a:r>
                        <a:rPr lang="vi-VN" sz="1800" dirty="0">
                          <a:solidFill>
                            <a:srgbClr val="444646"/>
                          </a:solidFill>
                          <a:effectLst/>
                          <a:latin typeface="Arial"/>
                          <a:ea typeface="Arial"/>
                        </a:rPr>
                        <a:t>trung học phổ thông (từ 1 đến 2 năm).</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30929">
                <a:tc>
                  <a:txBody>
                    <a:bodyPr/>
                    <a:lstStyle/>
                    <a:p>
                      <a:pPr>
                        <a:lnSpc>
                          <a:spcPct val="120000"/>
                        </a:lnSpc>
                        <a:spcAft>
                          <a:spcPts val="0"/>
                        </a:spcAft>
                      </a:pPr>
                      <a:r>
                        <a:rPr lang="vi-VN" sz="1800" b="1" dirty="0">
                          <a:solidFill>
                            <a:srgbClr val="202121"/>
                          </a:solidFill>
                          <a:effectLst/>
                          <a:latin typeface="Arial"/>
                          <a:ea typeface="Arial"/>
                        </a:rPr>
                        <a:t>c. </a:t>
                      </a:r>
                      <a:r>
                        <a:rPr lang="vi-VN" sz="1800" b="1" dirty="0" smtClean="0">
                          <a:solidFill>
                            <a:srgbClr val="202121"/>
                          </a:solidFill>
                          <a:effectLst/>
                          <a:latin typeface="Arial"/>
                          <a:ea typeface="Arial"/>
                        </a:rPr>
                        <a:t>GD</a:t>
                      </a:r>
                      <a:r>
                        <a:rPr lang="vi-VN" sz="1800" dirty="0" smtClean="0">
                          <a:solidFill>
                            <a:srgbClr val="202121"/>
                          </a:solidFill>
                          <a:effectLst/>
                          <a:latin typeface="Arial"/>
                          <a:ea typeface="Arial"/>
                        </a:rPr>
                        <a:t> </a:t>
                      </a:r>
                      <a:r>
                        <a:rPr lang="vi-VN" sz="1800" dirty="0">
                          <a:solidFill>
                            <a:srgbClr val="202121"/>
                          </a:solidFill>
                          <a:effectLst/>
                          <a:latin typeface="Arial"/>
                          <a:ea typeface="Arial"/>
                        </a:rPr>
                        <a:t>mầm </a:t>
                      </a:r>
                      <a:r>
                        <a:rPr lang="vi-VN" sz="1800" dirty="0">
                          <a:solidFill>
                            <a:srgbClr val="444646"/>
                          </a:solidFill>
                          <a:effectLst/>
                          <a:latin typeface="Arial"/>
                          <a:ea typeface="Arial"/>
                        </a:rPr>
                        <a:t>non</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vi-VN" sz="1800" b="1" dirty="0">
                          <a:solidFill>
                            <a:srgbClr val="444646"/>
                          </a:solidFill>
                          <a:effectLst/>
                          <a:latin typeface="Arial"/>
                          <a:ea typeface="Arial"/>
                        </a:rPr>
                        <a:t>3. </a:t>
                      </a:r>
                      <a:r>
                        <a:rPr lang="vi-VN" sz="1800" dirty="0">
                          <a:solidFill>
                            <a:srgbClr val="444646"/>
                          </a:solidFill>
                          <a:effectLst/>
                          <a:latin typeface="Arial"/>
                          <a:ea typeface="Arial"/>
                        </a:rPr>
                        <a:t>Bao gồm giáo dục chính quy và giáo dục thường </a:t>
                      </a:r>
                      <a:r>
                        <a:rPr lang="vi-VN" sz="1800" dirty="0">
                          <a:solidFill>
                            <a:srgbClr val="202121"/>
                          </a:solidFill>
                          <a:effectLst/>
                          <a:latin typeface="Arial"/>
                          <a:ea typeface="Arial"/>
                        </a:rPr>
                        <a:t>xuyên.</a:t>
                      </a: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94470">
                <a:tc>
                  <a:txBody>
                    <a:bodyPr/>
                    <a:lstStyle/>
                    <a:p>
                      <a:pPr>
                        <a:lnSpc>
                          <a:spcPct val="120000"/>
                        </a:lnSpc>
                        <a:spcAft>
                          <a:spcPts val="0"/>
                        </a:spcAft>
                      </a:pPr>
                      <a:r>
                        <a:rPr lang="vi-VN" sz="1800" b="1" dirty="0">
                          <a:solidFill>
                            <a:srgbClr val="202121"/>
                          </a:solidFill>
                          <a:effectLst/>
                          <a:latin typeface="Arial"/>
                          <a:ea typeface="Arial"/>
                        </a:rPr>
                        <a:t>d. </a:t>
                      </a:r>
                      <a:r>
                        <a:rPr lang="vi-VN" sz="1800" dirty="0">
                          <a:solidFill>
                            <a:srgbClr val="202121"/>
                          </a:solidFill>
                          <a:effectLst/>
                          <a:latin typeface="Arial"/>
                          <a:ea typeface="Arial"/>
                        </a:rPr>
                        <a:t>Giáo dục phổ </a:t>
                      </a:r>
                      <a:r>
                        <a:rPr lang="vi-VN" sz="1800" dirty="0">
                          <a:solidFill>
                            <a:srgbClr val="444646"/>
                          </a:solidFill>
                          <a:effectLst/>
                          <a:latin typeface="Arial"/>
                          <a:ea typeface="Arial"/>
                        </a:rPr>
                        <a:t>thông</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b="1">
                          <a:solidFill>
                            <a:srgbClr val="444646"/>
                          </a:solidFill>
                          <a:effectLst/>
                          <a:latin typeface="Arial"/>
                          <a:ea typeface="Arial"/>
                        </a:rPr>
                        <a:t>4. </a:t>
                      </a:r>
                      <a:r>
                        <a:rPr lang="vi-VN" sz="1800">
                          <a:solidFill>
                            <a:srgbClr val="444646"/>
                          </a:solidFill>
                          <a:effectLst/>
                          <a:latin typeface="Arial"/>
                          <a:ea typeface="Arial"/>
                        </a:rPr>
                        <a:t>Dành cho người ở các lứa tuổi và trình độ, có thể </a:t>
                      </a:r>
                      <a:r>
                        <a:rPr lang="vi-VN" sz="1800">
                          <a:solidFill>
                            <a:srgbClr val="202121"/>
                          </a:solidFill>
                          <a:effectLst/>
                          <a:latin typeface="Arial"/>
                          <a:ea typeface="Arial"/>
                        </a:rPr>
                        <a:t>học tập, phát triển</a:t>
                      </a:r>
                      <a:br>
                        <a:rPr lang="vi-VN" sz="1800">
                          <a:solidFill>
                            <a:srgbClr val="202121"/>
                          </a:solidFill>
                          <a:effectLst/>
                          <a:latin typeface="Arial"/>
                          <a:ea typeface="Arial"/>
                        </a:rPr>
                      </a:br>
                      <a:r>
                        <a:rPr lang="vi-VN" sz="1800">
                          <a:solidFill>
                            <a:srgbClr val="444646"/>
                          </a:solidFill>
                          <a:effectLst/>
                          <a:latin typeface="Arial"/>
                          <a:ea typeface="Arial"/>
                        </a:rPr>
                        <a:t>năng lực chuyên môn, tự tạo việc làm hoặc chuyển </a:t>
                      </a:r>
                      <a:r>
                        <a:rPr lang="vi-VN" sz="1800">
                          <a:solidFill>
                            <a:srgbClr val="202121"/>
                          </a:solidFill>
                          <a:effectLst/>
                          <a:latin typeface="Arial"/>
                          <a:ea typeface="Arial"/>
                        </a:rPr>
                        <a:t>đổi ngành, nghề</a:t>
                      </a:r>
                      <a:br>
                        <a:rPr lang="vi-VN" sz="1800">
                          <a:solidFill>
                            <a:srgbClr val="202121"/>
                          </a:solidFill>
                          <a:effectLst/>
                          <a:latin typeface="Arial"/>
                          <a:ea typeface="Arial"/>
                        </a:rPr>
                      </a:br>
                      <a:r>
                        <a:rPr lang="vi-VN" sz="1800">
                          <a:solidFill>
                            <a:srgbClr val="444646"/>
                          </a:solidFill>
                          <a:effectLst/>
                          <a:latin typeface="Arial"/>
                          <a:ea typeface="Arial"/>
                        </a:rPr>
                        <a:t>phù hợp.</a:t>
                      </a:r>
                      <a:endParaRPr lang="vi-VN" sz="180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55663">
                <a:tc>
                  <a:txBody>
                    <a:bodyPr/>
                    <a:lstStyle/>
                    <a:p>
                      <a:pPr>
                        <a:lnSpc>
                          <a:spcPct val="120000"/>
                        </a:lnSpc>
                        <a:spcAft>
                          <a:spcPts val="0"/>
                        </a:spcAft>
                      </a:pPr>
                      <a:r>
                        <a:rPr lang="vi-VN" sz="1800" b="1">
                          <a:solidFill>
                            <a:srgbClr val="202121"/>
                          </a:solidFill>
                          <a:effectLst/>
                          <a:latin typeface="Arial"/>
                          <a:ea typeface="Arial"/>
                        </a:rPr>
                        <a:t>e. </a:t>
                      </a:r>
                      <a:r>
                        <a:rPr lang="vi-VN" sz="1800">
                          <a:solidFill>
                            <a:srgbClr val="202121"/>
                          </a:solidFill>
                          <a:effectLst/>
                          <a:latin typeface="Arial"/>
                          <a:ea typeface="Arial"/>
                        </a:rPr>
                        <a:t>Trình độ cao </a:t>
                      </a:r>
                      <a:r>
                        <a:rPr lang="vi-VN" sz="1800">
                          <a:solidFill>
                            <a:srgbClr val="444646"/>
                          </a:solidFill>
                          <a:effectLst/>
                          <a:latin typeface="Arial"/>
                          <a:ea typeface="Arial"/>
                        </a:rPr>
                        <a:t>đẳng</a:t>
                      </a:r>
                      <a:endParaRPr lang="vi-VN" sz="180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dirty="0">
                          <a:solidFill>
                            <a:srgbClr val="444646"/>
                          </a:solidFill>
                          <a:effectLst/>
                          <a:latin typeface="Arial"/>
                          <a:ea typeface="Arial"/>
                        </a:rPr>
                        <a:t>5. Bao gồm giáo dục tiểu học, giáo dục trung học </a:t>
                      </a:r>
                      <a:r>
                        <a:rPr lang="vi-VN" sz="1800" dirty="0">
                          <a:solidFill>
                            <a:srgbClr val="202121"/>
                          </a:solidFill>
                          <a:effectLst/>
                          <a:latin typeface="Arial"/>
                          <a:ea typeface="Arial"/>
                        </a:rPr>
                        <a:t>cơ sở và giáo dục</a:t>
                      </a:r>
                      <a:br>
                        <a:rPr lang="vi-VN" sz="1800" dirty="0">
                          <a:solidFill>
                            <a:srgbClr val="202121"/>
                          </a:solidFill>
                          <a:effectLst/>
                          <a:latin typeface="Arial"/>
                          <a:ea typeface="Arial"/>
                        </a:rPr>
                      </a:br>
                      <a:r>
                        <a:rPr lang="vi-VN" sz="1800" dirty="0">
                          <a:solidFill>
                            <a:srgbClr val="444646"/>
                          </a:solidFill>
                          <a:effectLst/>
                          <a:latin typeface="Arial"/>
                          <a:ea typeface="Arial"/>
                        </a:rPr>
                        <a:t>trung học phổ thông.</a:t>
                      </a:r>
                      <a:endParaRPr lang="vi-VN" sz="1800" dirty="0">
                        <a:solidFill>
                          <a:srgbClr val="202121"/>
                        </a:solidFill>
                        <a:effectLst/>
                        <a:latin typeface="Arial"/>
                        <a:ea typeface="Arial"/>
                      </a:endParaRP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68571">
                <a:tc>
                  <a:txBody>
                    <a:bodyPr/>
                    <a:lstStyle/>
                    <a:p>
                      <a:pPr>
                        <a:lnSpc>
                          <a:spcPct val="120000"/>
                        </a:lnSpc>
                        <a:spcAft>
                          <a:spcPts val="0"/>
                        </a:spcAft>
                      </a:pPr>
                      <a:r>
                        <a:rPr lang="vi-VN" sz="1800" b="1">
                          <a:solidFill>
                            <a:srgbClr val="202121"/>
                          </a:solidFill>
                          <a:effectLst/>
                          <a:latin typeface="Arial"/>
                          <a:ea typeface="Arial"/>
                        </a:rPr>
                        <a:t>g. </a:t>
                      </a:r>
                      <a:r>
                        <a:rPr lang="vi-VN" sz="1800">
                          <a:solidFill>
                            <a:srgbClr val="202121"/>
                          </a:solidFill>
                          <a:effectLst/>
                          <a:latin typeface="Arial"/>
                          <a:ea typeface="Arial"/>
                        </a:rPr>
                        <a:t>Trình độ đại học</a:t>
                      </a: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190500" algn="just">
                        <a:lnSpc>
                          <a:spcPct val="110000"/>
                        </a:lnSpc>
                        <a:spcAft>
                          <a:spcPts val="0"/>
                        </a:spcAft>
                      </a:pPr>
                      <a:r>
                        <a:rPr lang="vi-VN" sz="1800" b="1" dirty="0">
                          <a:solidFill>
                            <a:srgbClr val="444646"/>
                          </a:solidFill>
                          <a:effectLst/>
                          <a:latin typeface="Arial"/>
                          <a:ea typeface="Arial"/>
                        </a:rPr>
                        <a:t>6. </a:t>
                      </a:r>
                      <a:r>
                        <a:rPr lang="vi-VN" sz="1800" dirty="0">
                          <a:solidFill>
                            <a:srgbClr val="444646"/>
                          </a:solidFill>
                          <a:effectLst/>
                          <a:latin typeface="Arial"/>
                          <a:ea typeface="Arial"/>
                        </a:rPr>
                        <a:t>Bao gồm nhà trẻ và mẫu giáo mà trẻ em từ 03 </a:t>
                      </a:r>
                      <a:r>
                        <a:rPr lang="vi-VN" sz="1800" dirty="0">
                          <a:solidFill>
                            <a:srgbClr val="202121"/>
                          </a:solidFill>
                          <a:effectLst/>
                          <a:latin typeface="Arial"/>
                          <a:ea typeface="Arial"/>
                        </a:rPr>
                        <a:t>tháng đến 05 tuổi</a:t>
                      </a:r>
                      <a:br>
                        <a:rPr lang="vi-VN" sz="1800" dirty="0">
                          <a:solidFill>
                            <a:srgbClr val="202121"/>
                          </a:solidFill>
                          <a:effectLst/>
                          <a:latin typeface="Arial"/>
                          <a:ea typeface="Arial"/>
                        </a:rPr>
                      </a:br>
                      <a:r>
                        <a:rPr lang="vi-VN" sz="1800" dirty="0">
                          <a:solidFill>
                            <a:srgbClr val="202121"/>
                          </a:solidFill>
                          <a:effectLst/>
                          <a:latin typeface="Arial"/>
                          <a:ea typeface="Arial"/>
                        </a:rPr>
                        <a:t>được chăm sóc và học tập.</a:t>
                      </a:r>
                    </a:p>
                  </a:txBody>
                  <a:tcPr marL="6257" marR="62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6" name="Rectangle 5"/>
          <p:cNvSpPr/>
          <p:nvPr/>
        </p:nvSpPr>
        <p:spPr>
          <a:xfrm>
            <a:off x="17941" y="0"/>
            <a:ext cx="11118620" cy="954107"/>
          </a:xfrm>
          <a:prstGeom prst="rect">
            <a:avLst/>
          </a:prstGeom>
        </p:spPr>
        <p:txBody>
          <a:bodyPr wrap="square">
            <a:spAutoFit/>
          </a:bodyPr>
          <a:lstStyle/>
          <a:p>
            <a:r>
              <a:rPr lang="vi-VN" sz="2800" i="1" dirty="0">
                <a:latin typeface="+mj-lt"/>
                <a:hlinkClick r:id="rId2"/>
              </a:rPr>
              <a:t>Với mỗi thông tin ở cột A, em hãy xác định nội dung mô tả tương ứng về các thành</a:t>
            </a:r>
            <a:r>
              <a:rPr lang="vi-VN" sz="2800" i="1" dirty="0">
                <a:latin typeface="+mj-lt"/>
              </a:rPr>
              <a:t> phần của hệ thống giáo dục Việt Nam ở cột B trong Bảng 2.1</a:t>
            </a:r>
            <a:endParaRPr lang="vi-VN" sz="28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693523229"/>
              </p:ext>
            </p:extLst>
          </p:nvPr>
        </p:nvGraphicFramePr>
        <p:xfrm>
          <a:off x="11042716" y="2204864"/>
          <a:ext cx="1152129" cy="3072384"/>
        </p:xfrm>
        <a:graphic>
          <a:graphicData uri="http://schemas.openxmlformats.org/drawingml/2006/table">
            <a:tbl>
              <a:tblPr firstRow="1" firstCol="1" bandRow="1"/>
              <a:tblGrid>
                <a:gridCol w="1152129">
                  <a:extLst>
                    <a:ext uri="{9D8B030D-6E8A-4147-A177-3AD203B41FA5}">
                      <a16:colId xmlns="" xmlns:a16="http://schemas.microsoft.com/office/drawing/2014/main" val="20000"/>
                    </a:ext>
                  </a:extLst>
                </a:gridCol>
              </a:tblGrid>
              <a:tr h="267970">
                <a:tc>
                  <a:txBody>
                    <a:bodyPr/>
                    <a:lstStyle/>
                    <a:p>
                      <a:pPr indent="355600">
                        <a:lnSpc>
                          <a:spcPct val="120000"/>
                        </a:lnSpc>
                        <a:spcAft>
                          <a:spcPts val="0"/>
                        </a:spcAft>
                      </a:pPr>
                      <a:r>
                        <a:rPr lang="vi-VN" sz="2800" dirty="0">
                          <a:solidFill>
                            <a:srgbClr val="FF0000"/>
                          </a:solidFill>
                          <a:effectLst/>
                          <a:latin typeface="Times New Roman"/>
                          <a:ea typeface="Cambria"/>
                          <a:cs typeface="Cambria"/>
                        </a:rPr>
                        <a:t>a - 3</a:t>
                      </a:r>
                      <a:endParaRPr lang="vi-VN" sz="2800" dirty="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b - 4</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c - 6</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d - 5</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e- 2</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70">
                <a:tc>
                  <a:txBody>
                    <a:bodyPr/>
                    <a:lstStyle/>
                    <a:p>
                      <a:pPr marL="0" marR="0" indent="355600" algn="l" defTabSz="914400" rtl="0" eaLnBrk="1" fontAlgn="auto" latinLnBrk="0" hangingPunct="1">
                        <a:lnSpc>
                          <a:spcPct val="120000"/>
                        </a:lnSpc>
                        <a:spcBef>
                          <a:spcPts val="0"/>
                        </a:spcBef>
                        <a:spcAft>
                          <a:spcPts val="0"/>
                        </a:spcAft>
                        <a:buClrTx/>
                        <a:buSzTx/>
                        <a:buFontTx/>
                        <a:buNone/>
                        <a:tabLst/>
                        <a:defRPr/>
                      </a:pPr>
                      <a:r>
                        <a:rPr lang="vi-VN" sz="2800" dirty="0" smtClean="0">
                          <a:solidFill>
                            <a:srgbClr val="FF0000"/>
                          </a:solidFill>
                          <a:effectLst/>
                          <a:latin typeface="Times New Roman"/>
                          <a:ea typeface="Cambria"/>
                          <a:cs typeface="Cambria"/>
                        </a:rPr>
                        <a:t>g-1</a:t>
                      </a:r>
                      <a:endParaRPr lang="vi-VN" sz="2800" dirty="0" smtClean="0">
                        <a:solidFill>
                          <a:srgbClr val="FF0000"/>
                        </a:solidFill>
                        <a:effectLst/>
                        <a:latin typeface="Cambria"/>
                        <a:ea typeface="Cambria"/>
                        <a:cs typeface="Cambria"/>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6741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547E648-E04A-846F-237E-B1832300E6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1" t="6573" r="5963" b="13415"/>
          <a:stretch/>
        </p:blipFill>
        <p:spPr bwMode="auto">
          <a:xfrm>
            <a:off x="6802972" y="2132856"/>
            <a:ext cx="4779428" cy="4387642"/>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9;p16">
            <a:extLst>
              <a:ext uri="{FF2B5EF4-FFF2-40B4-BE49-F238E27FC236}">
                <a16:creationId xmlns:a16="http://schemas.microsoft.com/office/drawing/2014/main" xmlns="" id="{B46EE1A3-DED7-AAF3-6280-DD572452941D}"/>
              </a:ext>
            </a:extLst>
          </p:cNvPr>
          <p:cNvSpPr txBox="1"/>
          <p:nvPr/>
        </p:nvSpPr>
        <p:spPr>
          <a:xfrm>
            <a:off x="407368" y="1052736"/>
            <a:ext cx="8352928" cy="1872208"/>
          </a:xfrm>
          <a:prstGeom prst="rect">
            <a:avLst/>
          </a:prstGeom>
          <a:noFill/>
          <a:ln>
            <a:noFill/>
          </a:ln>
        </p:spPr>
        <p:txBody>
          <a:bodyPr spcFirstLastPara="1" wrap="square" lIns="121900" tIns="121900" rIns="121900" bIns="121900" anchor="b" anchorCtr="0">
            <a:noAutofit/>
          </a:bodyPr>
          <a:lstStyle/>
          <a:p>
            <a:pPr defTabSz="1219140">
              <a:buClr>
                <a:srgbClr val="000000"/>
              </a:buClr>
            </a:pPr>
            <a:r>
              <a:rPr lang="vi-VN" sz="4400" b="1" kern="0" dirty="0" smtClean="0">
                <a:solidFill>
                  <a:schemeClr val="accent2">
                    <a:lumMod val="50000"/>
                  </a:schemeClr>
                </a:solidFill>
                <a:latin typeface="Fira Sans Condensed Medium" panose="020B0603050000020004" pitchFamily="34" charset="0"/>
                <a:cs typeface="Arial"/>
                <a:sym typeface="Arial"/>
              </a:rPr>
              <a:t>II. Phân luồng trong hệ thống giáo dục quốc dân</a:t>
            </a:r>
            <a:endParaRPr lang="en-US" sz="4400" b="1" kern="0" dirty="0">
              <a:solidFill>
                <a:schemeClr val="accent2">
                  <a:lumMod val="50000"/>
                </a:schemeClr>
              </a:solidFill>
              <a:latin typeface="Fira Sans Condensed Medium" panose="020B0603050000020004" pitchFamily="34" charset="0"/>
              <a:cs typeface="Arial"/>
              <a:sym typeface="Arial"/>
            </a:endParaRPr>
          </a:p>
        </p:txBody>
      </p:sp>
    </p:spTree>
    <p:extLst>
      <p:ext uri="{BB962C8B-B14F-4D97-AF65-F5344CB8AC3E}">
        <p14:creationId xmlns:p14="http://schemas.microsoft.com/office/powerpoint/2010/main" val="16826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568" y="6211669"/>
            <a:ext cx="6624736" cy="646331"/>
          </a:xfrm>
          <a:prstGeom prst="rect">
            <a:avLst/>
          </a:prstGeom>
        </p:spPr>
        <p:txBody>
          <a:bodyPr wrap="square">
            <a:spAutoFit/>
          </a:bodyPr>
          <a:lstStyle/>
          <a:p>
            <a:pPr algn="ctr"/>
            <a:r>
              <a:rPr lang="en-US" sz="3600" b="1" dirty="0" smtClean="0"/>
              <a:t>1 </a:t>
            </a:r>
            <a:r>
              <a:rPr lang="en-US" sz="3600" b="1" dirty="0"/>
              <a:t>– D, 2- A, 3-E, 4-B</a:t>
            </a:r>
            <a:r>
              <a:rPr lang="en-US" sz="3600" b="1" dirty="0" smtClean="0"/>
              <a:t>,</a:t>
            </a:r>
            <a:r>
              <a:rPr lang="vi-VN" sz="3600" b="1" dirty="0" smtClean="0"/>
              <a:t> </a:t>
            </a:r>
            <a:r>
              <a:rPr lang="en-US" sz="3600" b="1" dirty="0" smtClean="0"/>
              <a:t>5 </a:t>
            </a:r>
            <a:r>
              <a:rPr lang="en-US" sz="3600" b="1" dirty="0"/>
              <a:t>- C	</a:t>
            </a:r>
            <a:endParaRPr lang="vi-VN" sz="3600" b="1" dirty="0"/>
          </a:p>
        </p:txBody>
      </p:sp>
      <p:sp>
        <p:nvSpPr>
          <p:cNvPr id="5" name="Rectangle 4"/>
          <p:cNvSpPr/>
          <p:nvPr/>
        </p:nvSpPr>
        <p:spPr>
          <a:xfrm>
            <a:off x="119336" y="188640"/>
            <a:ext cx="11809312" cy="1815882"/>
          </a:xfrm>
          <a:prstGeom prst="rect">
            <a:avLst/>
          </a:prstGeom>
        </p:spPr>
        <p:txBody>
          <a:bodyPr wrap="square">
            <a:spAutoFit/>
          </a:bodyPr>
          <a:lstStyle/>
          <a:p>
            <a:r>
              <a:rPr lang="vi-VN" sz="2800" i="1" dirty="0"/>
              <a:t>Chọn các đáp án</a:t>
            </a:r>
            <a:r>
              <a:rPr lang="vi-VN" sz="2800" dirty="0"/>
              <a:t> </a:t>
            </a:r>
            <a:r>
              <a:rPr lang="vi-VN" sz="2800" dirty="0" smtClean="0"/>
              <a:t>A, B, C</a:t>
            </a:r>
            <a:r>
              <a:rPr lang="vi-VN" sz="2800" i="1" dirty="0" smtClean="0"/>
              <a:t>, </a:t>
            </a:r>
            <a:r>
              <a:rPr lang="vi-VN" sz="2800" i="1" dirty="0"/>
              <a:t>D. E phù </a:t>
            </a:r>
            <a:r>
              <a:rPr lang="vi-VN" sz="2800" i="1" dirty="0" smtClean="0"/>
              <a:t>hợp </a:t>
            </a:r>
            <a:r>
              <a:rPr lang="vi-VN" sz="2800" i="1" dirty="0"/>
              <a:t>với các ô đánh số 1, 2, 3, 4, 5 trong Hình 2.3.</a:t>
            </a:r>
            <a:br>
              <a:rPr lang="vi-VN" sz="2800" i="1" dirty="0"/>
            </a:br>
            <a:r>
              <a:rPr lang="vi-VN" sz="2800" i="1" dirty="0">
                <a:hlinkClick r:id="rId2"/>
              </a:rPr>
              <a:t>Hãy cho biết: Có những hướng </a:t>
            </a:r>
            <a:r>
              <a:rPr lang="vi-VN" sz="2800" i="1" dirty="0" smtClean="0">
                <a:hlinkClick r:id="rId2"/>
              </a:rPr>
              <a:t>đí </a:t>
            </a:r>
            <a:r>
              <a:rPr lang="vi-VN" sz="2800" i="1" dirty="0">
                <a:hlinkClick r:id="rId2"/>
              </a:rPr>
              <a:t>nào trong hệ thống giáo dục quốc </a:t>
            </a:r>
            <a:r>
              <a:rPr lang="vi-VN" sz="2800" i="1" dirty="0" smtClean="0">
                <a:hlinkClick r:id="rId2"/>
              </a:rPr>
              <a:t>dân </a:t>
            </a:r>
            <a:r>
              <a:rPr lang="vi-VN" sz="2800" i="1" dirty="0">
                <a:hlinkClick r:id="rId2"/>
              </a:rPr>
              <a:t>sau khi tốt </a:t>
            </a:r>
            <a:r>
              <a:rPr lang="vi-VN" sz="2800" i="1" dirty="0" smtClean="0">
                <a:hlinkClick r:id="rId2"/>
              </a:rPr>
              <a:t>nghiệp</a:t>
            </a:r>
            <a:r>
              <a:rPr lang="vi-VN" sz="2800" i="1" dirty="0"/>
              <a:t> </a:t>
            </a:r>
            <a:r>
              <a:rPr lang="vi-VN" sz="2800" i="1" dirty="0" smtClean="0"/>
              <a:t>trung </a:t>
            </a:r>
            <a:r>
              <a:rPr lang="vi-VN" sz="2800" i="1" dirty="0"/>
              <a:t>học cơ sỏ?</a:t>
            </a:r>
            <a:endParaRPr lang="vi-VN" sz="2800" dirty="0"/>
          </a:p>
        </p:txBody>
      </p:sp>
      <p:pic>
        <p:nvPicPr>
          <p:cNvPr id="7" name="Picutre 90"/>
          <p:cNvPicPr/>
          <p:nvPr/>
        </p:nvPicPr>
        <p:blipFill>
          <a:blip r:embed="rId3"/>
          <a:stretch/>
        </p:blipFill>
        <p:spPr>
          <a:xfrm>
            <a:off x="88402" y="2050500"/>
            <a:ext cx="7200800" cy="4033902"/>
          </a:xfrm>
          <a:prstGeom prst="rect">
            <a:avLst/>
          </a:prstGeom>
        </p:spPr>
      </p:pic>
      <p:sp>
        <p:nvSpPr>
          <p:cNvPr id="8" name="Rectangle 7"/>
          <p:cNvSpPr/>
          <p:nvPr/>
        </p:nvSpPr>
        <p:spPr>
          <a:xfrm>
            <a:off x="7528609" y="1805293"/>
            <a:ext cx="4572000" cy="4524315"/>
          </a:xfrm>
          <a:prstGeom prst="rect">
            <a:avLst/>
          </a:prstGeom>
        </p:spPr>
        <p:txBody>
          <a:bodyPr>
            <a:spAutoFit/>
          </a:bodyPr>
          <a:lstStyle/>
          <a:p>
            <a:pPr lvl="0"/>
            <a:r>
              <a:rPr lang="vi-VN" sz="2400" i="1" dirty="0"/>
              <a:t>A. Học nghề trình độ sơ cấp và trung cấp tại các cơ sờ giáo dục nghề nghiệp.</a:t>
            </a:r>
            <a:endParaRPr lang="vi-VN" sz="2400" dirty="0"/>
          </a:p>
          <a:p>
            <a:pPr lvl="0"/>
            <a:r>
              <a:rPr lang="vi-VN" sz="2400" i="1" dirty="0"/>
              <a:t>B. Học nghề trình độ cao đẳng tại các cơ sờ giáo dục nghề nghiệp.</a:t>
            </a:r>
            <a:endParaRPr lang="vi-VN" sz="2400" dirty="0"/>
          </a:p>
          <a:p>
            <a:r>
              <a:rPr lang="vi-VN" sz="2400" i="1" dirty="0"/>
              <a:t>C. Học trình độ đại học tại các cơ sờ giáo dục đại học.</a:t>
            </a:r>
            <a:endParaRPr lang="vi-VN" sz="2400" dirty="0"/>
          </a:p>
          <a:p>
            <a:pPr lvl="0"/>
            <a:r>
              <a:rPr lang="vi-VN" sz="2400" i="1" dirty="0"/>
              <a:t>D. Học trung học phổ thông.</a:t>
            </a:r>
            <a:endParaRPr lang="vi-VN" sz="2400" dirty="0"/>
          </a:p>
          <a:p>
            <a:pPr lvl="0"/>
            <a:r>
              <a:rPr lang="vi-VN" sz="2400" i="1" dirty="0"/>
              <a:t>E. Vừa học tại cốc cơ sờ giáo dục thường xuyên, vừa tham gia lao động.</a:t>
            </a:r>
            <a:endParaRPr lang="vi-VN" sz="2400" dirty="0"/>
          </a:p>
        </p:txBody>
      </p:sp>
    </p:spTree>
    <p:extLst>
      <p:ext uri="{BB962C8B-B14F-4D97-AF65-F5344CB8AC3E}">
        <p14:creationId xmlns:p14="http://schemas.microsoft.com/office/powerpoint/2010/main" val="216287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Books Infographics by Slidesgo">
  <a:themeElements>
    <a:clrScheme name="Simple Light">
      <a:dk1>
        <a:srgbClr val="000000"/>
      </a:dk1>
      <a:lt1>
        <a:srgbClr val="FFFFFF"/>
      </a:lt1>
      <a:dk2>
        <a:srgbClr val="5F0F40"/>
      </a:dk2>
      <a:lt2>
        <a:srgbClr val="9A031E"/>
      </a:lt2>
      <a:accent1>
        <a:srgbClr val="E36414"/>
      </a:accent1>
      <a:accent2>
        <a:srgbClr val="27C2A4"/>
      </a:accent2>
      <a:accent3>
        <a:srgbClr val="0F4C5C"/>
      </a:accent3>
      <a:accent4>
        <a:srgbClr val="32399D"/>
      </a:accent4>
      <a:accent5>
        <a:srgbClr val="040404"/>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131</TotalTime>
  <Words>1244</Words>
  <Application>Microsoft Office PowerPoint</Application>
  <PresentationFormat>Widescreen</PresentationFormat>
  <Paragraphs>79</Paragraphs>
  <Slides>21</Slides>
  <Notes>8</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21</vt:i4>
      </vt:variant>
    </vt:vector>
  </HeadingPairs>
  <TitlesOfParts>
    <vt:vector size="42" baseType="lpstr">
      <vt:lpstr>Arial</vt:lpstr>
      <vt:lpstr>Calibri</vt:lpstr>
      <vt:lpstr>Cambria</vt:lpstr>
      <vt:lpstr>Fira Sans Black</vt:lpstr>
      <vt:lpstr>Fira Sans Condensed Medium</vt:lpstr>
      <vt:lpstr>Fira Sans Extra Condensed Medium</vt:lpstr>
      <vt:lpstr>Fira Sans Extra Condensed SemiBold</vt:lpstr>
      <vt:lpstr>Roboto</vt:lpstr>
      <vt:lpstr>Roboto Condensed Light</vt:lpstr>
      <vt:lpstr>Tahoma</vt:lpstr>
      <vt:lpstr>Times New Roman</vt:lpstr>
      <vt:lpstr>Trebuchet MS</vt:lpstr>
      <vt:lpstr>Wingdings 3</vt:lpstr>
      <vt:lpstr>Office Theme</vt:lpstr>
      <vt:lpstr>Facet</vt:lpstr>
      <vt:lpstr>Books Infographics by Slidesgo</vt:lpstr>
      <vt:lpstr>Newton's Laws Infographics by Slidesgo</vt:lpstr>
      <vt:lpstr>1_Newton's Laws Infographics by Slidesgo</vt:lpstr>
      <vt:lpstr>2_Newton's Laws Infographics by Slidesgo</vt:lpstr>
      <vt:lpstr>3_Newton's Laws Infographics by Slidesgo</vt:lpstr>
      <vt:lpstr>4_Newton's Laws Infographics by Slidesgo</vt:lpstr>
      <vt:lpstr>BÀI 2.  CƠ CẤU HỆ THỐNG GIÁO DỤC QUỐC DÂN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Giáo dục phổ thông có hai thời điểm phân luồng:  </vt:lpstr>
      <vt:lpstr>PowerPoint Presentation</vt:lpstr>
      <vt:lpstr>PowerPoint Presentation</vt:lpstr>
      <vt:lpstr>PowerPoint Presentation</vt:lpstr>
      <vt:lpstr>Cơ hội lựa chọn nghề nghiệp kĩ thuật, công nghệ của học sinh có thể thực hiện ở cả hai thời điểm phân luồng.</vt:lpstr>
      <vt:lpstr>PowerPoint Presentation</vt:lpstr>
      <vt:lpstr>PowerPoint Presentation</vt:lpstr>
      <vt:lpstr>PowerPoint Presentation</vt:lpstr>
      <vt:lpstr>PowerPoint Presentation</vt:lpstr>
      <vt:lpstr>PowerPoint Presentation</vt:lpstr>
      <vt:lpstr>LUYỆN TẬP, THỰC HÀNH</vt:lpstr>
      <vt:lpstr>VẬN DỤNG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Tiết….BÀI 2.  CƠ CẤU HỆ THỐNG GIÁO DỤC QUỐC DÂN Thời gian thực hiện: ( tiết)</dc:title>
  <dc:creator>VnTeach.Com</dc:creator>
  <cp:keywords>VnTeach.Com</cp:keywords>
  <cp:lastModifiedBy>Admin</cp:lastModifiedBy>
  <cp:revision>7</cp:revision>
  <dcterms:created xsi:type="dcterms:W3CDTF">2024-07-22T15:17:13Z</dcterms:created>
  <dcterms:modified xsi:type="dcterms:W3CDTF">2024-09-25T08:48:09Z</dcterms:modified>
</cp:coreProperties>
</file>