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4" r:id="rId5"/>
    <p:sldId id="283" r:id="rId6"/>
    <p:sldId id="284" r:id="rId7"/>
    <p:sldId id="286" r:id="rId8"/>
    <p:sldId id="287" r:id="rId9"/>
    <p:sldId id="288" r:id="rId10"/>
    <p:sldId id="290" r:id="rId11"/>
    <p:sldId id="291" r:id="rId12"/>
    <p:sldId id="292" r:id="rId13"/>
    <p:sldId id="293" r:id="rId14"/>
    <p:sldId id="294" r:id="rId15"/>
    <p:sldId id="295" r:id="rId16"/>
    <p:sldId id="296" r:id="rId17"/>
    <p:sldId id="270" r:id="rId18"/>
    <p:sldId id="271" r:id="rId19"/>
    <p:sldId id="279"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33"/>
    <a:srgbClr val="FF3399"/>
    <a:srgbClr val="A7FDFF"/>
    <a:srgbClr val="15142A"/>
    <a:srgbClr val="FAED3B"/>
    <a:srgbClr val="70AD47"/>
    <a:srgbClr val="3CDFE6"/>
    <a:srgbClr val="0C0D0E"/>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56" autoAdjust="0"/>
    <p:restoredTop sz="94291" autoAdjust="0"/>
  </p:normalViewPr>
  <p:slideViewPr>
    <p:cSldViewPr snapToGrid="0">
      <p:cViewPr varScale="1">
        <p:scale>
          <a:sx n="63" d="100"/>
          <a:sy n="63" d="100"/>
        </p:scale>
        <p:origin x="92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h Van Huong" userId="c95ca9bf-75ef-49b3-8f2d-d305997dd307" providerId="ADAL" clId="{74285499-10A5-4E53-9DC6-C783F8C4DFE1}"/>
    <pc:docChg chg="undo custSel addSld modSld">
      <pc:chgData name="Trinh Van Huong" userId="c95ca9bf-75ef-49b3-8f2d-d305997dd307" providerId="ADAL" clId="{74285499-10A5-4E53-9DC6-C783F8C4DFE1}" dt="2021-08-03T14:38:28.793" v="3315" actId="113"/>
      <pc:docMkLst>
        <pc:docMk/>
      </pc:docMkLst>
      <pc:sldChg chg="addSp modSp mod">
        <pc:chgData name="Trinh Van Huong" userId="c95ca9bf-75ef-49b3-8f2d-d305997dd307" providerId="ADAL" clId="{74285499-10A5-4E53-9DC6-C783F8C4DFE1}" dt="2021-07-22T05:31:36.867" v="37" actId="1076"/>
        <pc:sldMkLst>
          <pc:docMk/>
          <pc:sldMk cId="2906397050" sldId="256"/>
        </pc:sldMkLst>
        <pc:spChg chg="mod">
          <ac:chgData name="Trinh Van Huong" userId="c95ca9bf-75ef-49b3-8f2d-d305997dd307" providerId="ADAL" clId="{74285499-10A5-4E53-9DC6-C783F8C4DFE1}" dt="2021-07-22T05:28:34.882" v="1" actId="20577"/>
          <ac:spMkLst>
            <pc:docMk/>
            <pc:sldMk cId="2906397050" sldId="256"/>
            <ac:spMk id="2" creationId="{F4B5F415-7490-4054-85B4-10F7AE6D3385}"/>
          </ac:spMkLst>
        </pc:spChg>
        <pc:spChg chg="add mod">
          <ac:chgData name="Trinh Van Huong" userId="c95ca9bf-75ef-49b3-8f2d-d305997dd307" providerId="ADAL" clId="{74285499-10A5-4E53-9DC6-C783F8C4DFE1}" dt="2021-07-22T05:30:51.603" v="6" actId="14100"/>
          <ac:spMkLst>
            <pc:docMk/>
            <pc:sldMk cId="2906397050" sldId="256"/>
            <ac:spMk id="10" creationId="{D9E5B8A2-A6FE-48FC-B948-F11F0A5E2E1A}"/>
          </ac:spMkLst>
        </pc:spChg>
        <pc:spChg chg="mod">
          <ac:chgData name="Trinh Van Huong" userId="c95ca9bf-75ef-49b3-8f2d-d305997dd307" providerId="ADAL" clId="{74285499-10A5-4E53-9DC6-C783F8C4DFE1}" dt="2021-07-22T05:31:36.867" v="37" actId="1076"/>
          <ac:spMkLst>
            <pc:docMk/>
            <pc:sldMk cId="2906397050" sldId="256"/>
            <ac:spMk id="14" creationId="{0E246211-C9C9-4B3E-9DDF-914AB989AE93}"/>
          </ac:spMkLst>
        </pc:spChg>
      </pc:sldChg>
      <pc:sldChg chg="modSp mod">
        <pc:chgData name="Trinh Van Huong" userId="c95ca9bf-75ef-49b3-8f2d-d305997dd307" providerId="ADAL" clId="{74285499-10A5-4E53-9DC6-C783F8C4DFE1}" dt="2021-08-03T14:38:28.793" v="3315" actId="113"/>
        <pc:sldMkLst>
          <pc:docMk/>
          <pc:sldMk cId="1352543492" sldId="271"/>
        </pc:sldMkLst>
        <pc:spChg chg="mod">
          <ac:chgData name="Trinh Van Huong" userId="c95ca9bf-75ef-49b3-8f2d-d305997dd307" providerId="ADAL" clId="{74285499-10A5-4E53-9DC6-C783F8C4DFE1}" dt="2021-08-03T14:38:24.008" v="3313" actId="113"/>
          <ac:spMkLst>
            <pc:docMk/>
            <pc:sldMk cId="1352543492" sldId="271"/>
            <ac:spMk id="4" creationId="{15EBD356-F90A-4CEC-8E37-0145A6DEBD36}"/>
          </ac:spMkLst>
        </pc:spChg>
        <pc:spChg chg="mod">
          <ac:chgData name="Trinh Van Huong" userId="c95ca9bf-75ef-49b3-8f2d-d305997dd307" providerId="ADAL" clId="{74285499-10A5-4E53-9DC6-C783F8C4DFE1}" dt="2021-08-03T14:38:28.793" v="3315" actId="113"/>
          <ac:spMkLst>
            <pc:docMk/>
            <pc:sldMk cId="1352543492" sldId="271"/>
            <ac:spMk id="14" creationId="{ED60B87C-2D5D-4442-803C-7101EBD1A2FA}"/>
          </ac:spMkLst>
        </pc:spChg>
        <pc:grpChg chg="mod">
          <ac:chgData name="Trinh Van Huong" userId="c95ca9bf-75ef-49b3-8f2d-d305997dd307" providerId="ADAL" clId="{74285499-10A5-4E53-9DC6-C783F8C4DFE1}" dt="2021-08-03T13:06:11.667" v="3282" actId="14100"/>
          <ac:grpSpMkLst>
            <pc:docMk/>
            <pc:sldMk cId="1352543492" sldId="271"/>
            <ac:grpSpMk id="6" creationId="{DFCDDCFC-7F0E-459A-B06C-045E93D95266}"/>
          </ac:grpSpMkLst>
        </pc:grpChg>
        <pc:picChg chg="mod">
          <ac:chgData name="Trinh Van Huong" userId="c95ca9bf-75ef-49b3-8f2d-d305997dd307" providerId="ADAL" clId="{74285499-10A5-4E53-9DC6-C783F8C4DFE1}" dt="2021-08-03T13:05:46.526" v="3278" actId="14100"/>
          <ac:picMkLst>
            <pc:docMk/>
            <pc:sldMk cId="1352543492" sldId="271"/>
            <ac:picMk id="15" creationId="{7CBF71D1-67D0-472F-BD5A-3C2115A45A66}"/>
          </ac:picMkLst>
        </pc:picChg>
      </pc:sldChg>
      <pc:sldChg chg="addSp delSp modSp">
        <pc:chgData name="Trinh Van Huong" userId="c95ca9bf-75ef-49b3-8f2d-d305997dd307" providerId="ADAL" clId="{74285499-10A5-4E53-9DC6-C783F8C4DFE1}" dt="2021-07-22T13:29:09.818" v="1490"/>
        <pc:sldMkLst>
          <pc:docMk/>
          <pc:sldMk cId="2997442599" sldId="284"/>
        </pc:sldMkLst>
        <pc:spChg chg="mod">
          <ac:chgData name="Trinh Van Huong" userId="c95ca9bf-75ef-49b3-8f2d-d305997dd307" providerId="ADAL" clId="{74285499-10A5-4E53-9DC6-C783F8C4DFE1}" dt="2021-07-22T13:29:01.787" v="1488"/>
          <ac:spMkLst>
            <pc:docMk/>
            <pc:sldMk cId="2997442599" sldId="284"/>
            <ac:spMk id="18" creationId="{C74EF795-502F-426D-BFB8-DCC6C8334CE9}"/>
          </ac:spMkLst>
        </pc:spChg>
        <pc:spChg chg="mod">
          <ac:chgData name="Trinh Van Huong" userId="c95ca9bf-75ef-49b3-8f2d-d305997dd307" providerId="ADAL" clId="{74285499-10A5-4E53-9DC6-C783F8C4DFE1}" dt="2021-07-22T13:29:01.787" v="1488"/>
          <ac:spMkLst>
            <pc:docMk/>
            <pc:sldMk cId="2997442599" sldId="284"/>
            <ac:spMk id="23" creationId="{EBA467AE-DCA4-43DF-9535-6D96FCB7BC21}"/>
          </ac:spMkLst>
        </pc:spChg>
        <pc:spChg chg="mod">
          <ac:chgData name="Trinh Van Huong" userId="c95ca9bf-75ef-49b3-8f2d-d305997dd307" providerId="ADAL" clId="{74285499-10A5-4E53-9DC6-C783F8C4DFE1}" dt="2021-07-22T13:29:01.787" v="1488"/>
          <ac:spMkLst>
            <pc:docMk/>
            <pc:sldMk cId="2997442599" sldId="284"/>
            <ac:spMk id="24" creationId="{1CED9956-EF96-436C-802A-315A65905E28}"/>
          </ac:spMkLst>
        </pc:spChg>
        <pc:spChg chg="mod">
          <ac:chgData name="Trinh Van Huong" userId="c95ca9bf-75ef-49b3-8f2d-d305997dd307" providerId="ADAL" clId="{74285499-10A5-4E53-9DC6-C783F8C4DFE1}" dt="2021-07-22T13:29:01.787" v="1488"/>
          <ac:spMkLst>
            <pc:docMk/>
            <pc:sldMk cId="2997442599" sldId="284"/>
            <ac:spMk id="25" creationId="{4BD2216E-D45B-4D6B-B0F5-704DAF739B77}"/>
          </ac:spMkLst>
        </pc:spChg>
        <pc:spChg chg="mod">
          <ac:chgData name="Trinh Van Huong" userId="c95ca9bf-75ef-49b3-8f2d-d305997dd307" providerId="ADAL" clId="{74285499-10A5-4E53-9DC6-C783F8C4DFE1}" dt="2021-07-22T13:29:01.787" v="1488"/>
          <ac:spMkLst>
            <pc:docMk/>
            <pc:sldMk cId="2997442599" sldId="284"/>
            <ac:spMk id="26" creationId="{7A17BB7A-8A04-48D8-AC6E-13D0B2D80662}"/>
          </ac:spMkLst>
        </pc:spChg>
        <pc:grpChg chg="add del mod">
          <ac:chgData name="Trinh Van Huong" userId="c95ca9bf-75ef-49b3-8f2d-d305997dd307" providerId="ADAL" clId="{74285499-10A5-4E53-9DC6-C783F8C4DFE1}" dt="2021-07-22T13:29:09.818" v="1490"/>
          <ac:grpSpMkLst>
            <pc:docMk/>
            <pc:sldMk cId="2997442599" sldId="284"/>
            <ac:grpSpMk id="17" creationId="{991D59F9-1CF9-414A-B2F4-1A92565C4AE8}"/>
          </ac:grpSpMkLst>
        </pc:grpChg>
      </pc:sldChg>
      <pc:sldChg chg="addSp modSp mod">
        <pc:chgData name="Trinh Van Huong" userId="c95ca9bf-75ef-49b3-8f2d-d305997dd307" providerId="ADAL" clId="{74285499-10A5-4E53-9DC6-C783F8C4DFE1}" dt="2021-07-22T15:40:10.219" v="3112"/>
        <pc:sldMkLst>
          <pc:docMk/>
          <pc:sldMk cId="0" sldId="285"/>
        </pc:sldMkLst>
        <pc:spChg chg="mod">
          <ac:chgData name="Trinh Van Huong" userId="c95ca9bf-75ef-49b3-8f2d-d305997dd307" providerId="ADAL" clId="{74285499-10A5-4E53-9DC6-C783F8C4DFE1}" dt="2021-07-22T07:40:33.314" v="1153"/>
          <ac:spMkLst>
            <pc:docMk/>
            <pc:sldMk cId="0" sldId="285"/>
            <ac:spMk id="57" creationId="{3FD9766F-161B-4A78-B675-10A929BF8B8C}"/>
          </ac:spMkLst>
        </pc:spChg>
        <pc:spChg chg="mod">
          <ac:chgData name="Trinh Van Huong" userId="c95ca9bf-75ef-49b3-8f2d-d305997dd307" providerId="ADAL" clId="{74285499-10A5-4E53-9DC6-C783F8C4DFE1}" dt="2021-07-22T07:40:33.314" v="1153"/>
          <ac:spMkLst>
            <pc:docMk/>
            <pc:sldMk cId="0" sldId="285"/>
            <ac:spMk id="68" creationId="{0C2C3A5A-32FC-4673-9640-0914D049E338}"/>
          </ac:spMkLst>
        </pc:spChg>
        <pc:spChg chg="mod">
          <ac:chgData name="Trinh Van Huong" userId="c95ca9bf-75ef-49b3-8f2d-d305997dd307" providerId="ADAL" clId="{74285499-10A5-4E53-9DC6-C783F8C4DFE1}" dt="2021-07-22T07:40:33.314" v="1153"/>
          <ac:spMkLst>
            <pc:docMk/>
            <pc:sldMk cId="0" sldId="285"/>
            <ac:spMk id="69" creationId="{B00D46CF-E029-41F5-B61E-DC2852825DBA}"/>
          </ac:spMkLst>
        </pc:spChg>
        <pc:spChg chg="mod">
          <ac:chgData name="Trinh Van Huong" userId="c95ca9bf-75ef-49b3-8f2d-d305997dd307" providerId="ADAL" clId="{74285499-10A5-4E53-9DC6-C783F8C4DFE1}" dt="2021-07-22T07:40:33.314" v="1153"/>
          <ac:spMkLst>
            <pc:docMk/>
            <pc:sldMk cId="0" sldId="285"/>
            <ac:spMk id="70" creationId="{5700626B-361D-4F7C-B96C-1FA583878D66}"/>
          </ac:spMkLst>
        </pc:spChg>
        <pc:spChg chg="mod">
          <ac:chgData name="Trinh Van Huong" userId="c95ca9bf-75ef-49b3-8f2d-d305997dd307" providerId="ADAL" clId="{74285499-10A5-4E53-9DC6-C783F8C4DFE1}" dt="2021-07-22T07:40:33.314" v="1153"/>
          <ac:spMkLst>
            <pc:docMk/>
            <pc:sldMk cId="0" sldId="285"/>
            <ac:spMk id="71" creationId="{124F513B-7D83-484C-87D5-79EAEE28CD40}"/>
          </ac:spMkLst>
        </pc:spChg>
        <pc:spChg chg="mod">
          <ac:chgData name="Trinh Van Huong" userId="c95ca9bf-75ef-49b3-8f2d-d305997dd307" providerId="ADAL" clId="{74285499-10A5-4E53-9DC6-C783F8C4DFE1}" dt="2021-07-22T07:40:33.314" v="1153"/>
          <ac:spMkLst>
            <pc:docMk/>
            <pc:sldMk cId="0" sldId="285"/>
            <ac:spMk id="72" creationId="{CD4A8C0D-B3A4-403D-B63F-D5CE6029D5E6}"/>
          </ac:spMkLst>
        </pc:spChg>
        <pc:spChg chg="mod">
          <ac:chgData name="Trinh Van Huong" userId="c95ca9bf-75ef-49b3-8f2d-d305997dd307" providerId="ADAL" clId="{74285499-10A5-4E53-9DC6-C783F8C4DFE1}" dt="2021-07-22T07:40:33.314" v="1153"/>
          <ac:spMkLst>
            <pc:docMk/>
            <pc:sldMk cId="0" sldId="285"/>
            <ac:spMk id="73" creationId="{62E64FCA-7257-4A55-95DC-458EAE5AB967}"/>
          </ac:spMkLst>
        </pc:spChg>
        <pc:spChg chg="mod">
          <ac:chgData name="Trinh Van Huong" userId="c95ca9bf-75ef-49b3-8f2d-d305997dd307" providerId="ADAL" clId="{74285499-10A5-4E53-9DC6-C783F8C4DFE1}" dt="2021-07-22T07:40:33.314" v="1153"/>
          <ac:spMkLst>
            <pc:docMk/>
            <pc:sldMk cId="0" sldId="285"/>
            <ac:spMk id="74" creationId="{E6469C5D-51FB-49F6-81B4-CBB73F4ADAEA}"/>
          </ac:spMkLst>
        </pc:spChg>
        <pc:spChg chg="mod">
          <ac:chgData name="Trinh Van Huong" userId="c95ca9bf-75ef-49b3-8f2d-d305997dd307" providerId="ADAL" clId="{74285499-10A5-4E53-9DC6-C783F8C4DFE1}" dt="2021-07-22T07:40:33.314" v="1153"/>
          <ac:spMkLst>
            <pc:docMk/>
            <pc:sldMk cId="0" sldId="285"/>
            <ac:spMk id="75" creationId="{A9DB1D1E-CC0E-4911-B947-E7F8F3242053}"/>
          </ac:spMkLst>
        </pc:spChg>
        <pc:spChg chg="mod">
          <ac:chgData name="Trinh Van Huong" userId="c95ca9bf-75ef-49b3-8f2d-d305997dd307" providerId="ADAL" clId="{74285499-10A5-4E53-9DC6-C783F8C4DFE1}" dt="2021-07-22T07:40:33.314" v="1153"/>
          <ac:spMkLst>
            <pc:docMk/>
            <pc:sldMk cId="0" sldId="285"/>
            <ac:spMk id="76" creationId="{4D79C172-4508-46A3-A87F-BD00378D7240}"/>
          </ac:spMkLst>
        </pc:spChg>
        <pc:spChg chg="mod">
          <ac:chgData name="Trinh Van Huong" userId="c95ca9bf-75ef-49b3-8f2d-d305997dd307" providerId="ADAL" clId="{74285499-10A5-4E53-9DC6-C783F8C4DFE1}" dt="2021-07-22T07:40:33.314" v="1153"/>
          <ac:spMkLst>
            <pc:docMk/>
            <pc:sldMk cId="0" sldId="285"/>
            <ac:spMk id="77" creationId="{C1773A05-B492-44BD-A223-AAA9F696387E}"/>
          </ac:spMkLst>
        </pc:spChg>
        <pc:spChg chg="mod">
          <ac:chgData name="Trinh Van Huong" userId="c95ca9bf-75ef-49b3-8f2d-d305997dd307" providerId="ADAL" clId="{74285499-10A5-4E53-9DC6-C783F8C4DFE1}" dt="2021-07-22T07:40:33.314" v="1153"/>
          <ac:spMkLst>
            <pc:docMk/>
            <pc:sldMk cId="0" sldId="285"/>
            <ac:spMk id="86" creationId="{735248B1-2673-4917-BB8A-D33B2C451124}"/>
          </ac:spMkLst>
        </pc:spChg>
        <pc:spChg chg="mod">
          <ac:chgData name="Trinh Van Huong" userId="c95ca9bf-75ef-49b3-8f2d-d305997dd307" providerId="ADAL" clId="{74285499-10A5-4E53-9DC6-C783F8C4DFE1}" dt="2021-07-22T07:40:33.314" v="1153"/>
          <ac:spMkLst>
            <pc:docMk/>
            <pc:sldMk cId="0" sldId="285"/>
            <ac:spMk id="87" creationId="{ACD7355A-6244-4B09-9566-0CAFE4DE9CDD}"/>
          </ac:spMkLst>
        </pc:spChg>
        <pc:spChg chg="mod">
          <ac:chgData name="Trinh Van Huong" userId="c95ca9bf-75ef-49b3-8f2d-d305997dd307" providerId="ADAL" clId="{74285499-10A5-4E53-9DC6-C783F8C4DFE1}" dt="2021-07-22T07:40:33.314" v="1153"/>
          <ac:spMkLst>
            <pc:docMk/>
            <pc:sldMk cId="0" sldId="285"/>
            <ac:spMk id="88" creationId="{81C78441-7BDC-49A7-AF6E-EE59A6C5D208}"/>
          </ac:spMkLst>
        </pc:spChg>
        <pc:spChg chg="mod">
          <ac:chgData name="Trinh Van Huong" userId="c95ca9bf-75ef-49b3-8f2d-d305997dd307" providerId="ADAL" clId="{74285499-10A5-4E53-9DC6-C783F8C4DFE1}" dt="2021-07-22T07:40:33.314" v="1153"/>
          <ac:spMkLst>
            <pc:docMk/>
            <pc:sldMk cId="0" sldId="285"/>
            <ac:spMk id="89" creationId="{3E2E0472-5742-4A8D-8719-1C8797463B20}"/>
          </ac:spMkLst>
        </pc:spChg>
        <pc:spChg chg="mod">
          <ac:chgData name="Trinh Van Huong" userId="c95ca9bf-75ef-49b3-8f2d-d305997dd307" providerId="ADAL" clId="{74285499-10A5-4E53-9DC6-C783F8C4DFE1}" dt="2021-07-22T07:40:33.314" v="1153"/>
          <ac:spMkLst>
            <pc:docMk/>
            <pc:sldMk cId="0" sldId="285"/>
            <ac:spMk id="90" creationId="{CCD0B1A3-241F-4998-A613-01EBEE5A5AC6}"/>
          </ac:spMkLst>
        </pc:spChg>
        <pc:spChg chg="mod">
          <ac:chgData name="Trinh Van Huong" userId="c95ca9bf-75ef-49b3-8f2d-d305997dd307" providerId="ADAL" clId="{74285499-10A5-4E53-9DC6-C783F8C4DFE1}" dt="2021-07-22T07:40:33.314" v="1153"/>
          <ac:spMkLst>
            <pc:docMk/>
            <pc:sldMk cId="0" sldId="285"/>
            <ac:spMk id="91" creationId="{42649D67-3583-42C3-B46B-B5783250B522}"/>
          </ac:spMkLst>
        </pc:spChg>
        <pc:spChg chg="mod">
          <ac:chgData name="Trinh Van Huong" userId="c95ca9bf-75ef-49b3-8f2d-d305997dd307" providerId="ADAL" clId="{74285499-10A5-4E53-9DC6-C783F8C4DFE1}" dt="2021-07-22T07:40:33.314" v="1153"/>
          <ac:spMkLst>
            <pc:docMk/>
            <pc:sldMk cId="0" sldId="285"/>
            <ac:spMk id="100" creationId="{A221F261-93D6-42CE-B922-F220457120B6}"/>
          </ac:spMkLst>
        </pc:spChg>
        <pc:spChg chg="mod">
          <ac:chgData name="Trinh Van Huong" userId="c95ca9bf-75ef-49b3-8f2d-d305997dd307" providerId="ADAL" clId="{74285499-10A5-4E53-9DC6-C783F8C4DFE1}" dt="2021-07-22T07:40:33.314" v="1153"/>
          <ac:spMkLst>
            <pc:docMk/>
            <pc:sldMk cId="0" sldId="285"/>
            <ac:spMk id="101" creationId="{51B3716F-4909-4FD5-86D8-F5021E14E4D1}"/>
          </ac:spMkLst>
        </pc:spChg>
        <pc:spChg chg="mod">
          <ac:chgData name="Trinh Van Huong" userId="c95ca9bf-75ef-49b3-8f2d-d305997dd307" providerId="ADAL" clId="{74285499-10A5-4E53-9DC6-C783F8C4DFE1}" dt="2021-07-22T07:40:33.314" v="1153"/>
          <ac:spMkLst>
            <pc:docMk/>
            <pc:sldMk cId="0" sldId="285"/>
            <ac:spMk id="102" creationId="{86DD9372-A80A-49CE-8C19-35C4DABFBCE3}"/>
          </ac:spMkLst>
        </pc:spChg>
        <pc:spChg chg="mod">
          <ac:chgData name="Trinh Van Huong" userId="c95ca9bf-75ef-49b3-8f2d-d305997dd307" providerId="ADAL" clId="{74285499-10A5-4E53-9DC6-C783F8C4DFE1}" dt="2021-07-22T07:40:33.314" v="1153"/>
          <ac:spMkLst>
            <pc:docMk/>
            <pc:sldMk cId="0" sldId="285"/>
            <ac:spMk id="103" creationId="{DA1781F0-075A-492F-BA48-4614CEBFCEE7}"/>
          </ac:spMkLst>
        </pc:spChg>
        <pc:spChg chg="mod">
          <ac:chgData name="Trinh Van Huong" userId="c95ca9bf-75ef-49b3-8f2d-d305997dd307" providerId="ADAL" clId="{74285499-10A5-4E53-9DC6-C783F8C4DFE1}" dt="2021-07-22T07:40:33.314" v="1153"/>
          <ac:spMkLst>
            <pc:docMk/>
            <pc:sldMk cId="0" sldId="285"/>
            <ac:spMk id="104" creationId="{8B4DD5BA-4333-4C94-B286-409D6BA21D50}"/>
          </ac:spMkLst>
        </pc:spChg>
        <pc:spChg chg="mod">
          <ac:chgData name="Trinh Van Huong" userId="c95ca9bf-75ef-49b3-8f2d-d305997dd307" providerId="ADAL" clId="{74285499-10A5-4E53-9DC6-C783F8C4DFE1}" dt="2021-07-22T07:40:33.314" v="1153"/>
          <ac:spMkLst>
            <pc:docMk/>
            <pc:sldMk cId="0" sldId="285"/>
            <ac:spMk id="105" creationId="{448746C6-5747-4A7B-8048-4DB36109186C}"/>
          </ac:spMkLst>
        </pc:spChg>
        <pc:spChg chg="mod">
          <ac:chgData name="Trinh Van Huong" userId="c95ca9bf-75ef-49b3-8f2d-d305997dd307" providerId="ADAL" clId="{74285499-10A5-4E53-9DC6-C783F8C4DFE1}" dt="2021-07-22T15:40:10.219" v="3112"/>
          <ac:spMkLst>
            <pc:docMk/>
            <pc:sldMk cId="0" sldId="285"/>
            <ac:spMk id="109" creationId="{F0B6E0A4-BCF9-4B40-8AD4-5819FA603C56}"/>
          </ac:spMkLst>
        </pc:spChg>
        <pc:spChg chg="mod">
          <ac:chgData name="Trinh Van Huong" userId="c95ca9bf-75ef-49b3-8f2d-d305997dd307" providerId="ADAL" clId="{74285499-10A5-4E53-9DC6-C783F8C4DFE1}" dt="2021-07-22T15:40:10.219" v="3112"/>
          <ac:spMkLst>
            <pc:docMk/>
            <pc:sldMk cId="0" sldId="285"/>
            <ac:spMk id="120" creationId="{177A01C6-754E-46CF-9F15-743F702C1F91}"/>
          </ac:spMkLst>
        </pc:spChg>
        <pc:spChg chg="mod">
          <ac:chgData name="Trinh Van Huong" userId="c95ca9bf-75ef-49b3-8f2d-d305997dd307" providerId="ADAL" clId="{74285499-10A5-4E53-9DC6-C783F8C4DFE1}" dt="2021-07-22T15:40:10.219" v="3112"/>
          <ac:spMkLst>
            <pc:docMk/>
            <pc:sldMk cId="0" sldId="285"/>
            <ac:spMk id="121" creationId="{43AE4472-4269-4005-A2AE-03F456A3310F}"/>
          </ac:spMkLst>
        </pc:spChg>
        <pc:spChg chg="mod">
          <ac:chgData name="Trinh Van Huong" userId="c95ca9bf-75ef-49b3-8f2d-d305997dd307" providerId="ADAL" clId="{74285499-10A5-4E53-9DC6-C783F8C4DFE1}" dt="2021-07-22T15:40:10.219" v="3112"/>
          <ac:spMkLst>
            <pc:docMk/>
            <pc:sldMk cId="0" sldId="285"/>
            <ac:spMk id="122" creationId="{3BCB970E-A9C4-449E-94E7-3D5246E4790C}"/>
          </ac:spMkLst>
        </pc:spChg>
        <pc:spChg chg="mod">
          <ac:chgData name="Trinh Van Huong" userId="c95ca9bf-75ef-49b3-8f2d-d305997dd307" providerId="ADAL" clId="{74285499-10A5-4E53-9DC6-C783F8C4DFE1}" dt="2021-07-22T15:40:10.219" v="3112"/>
          <ac:spMkLst>
            <pc:docMk/>
            <pc:sldMk cId="0" sldId="285"/>
            <ac:spMk id="123" creationId="{252256ED-10B8-41AF-897F-FE8D11C6866D}"/>
          </ac:spMkLst>
        </pc:spChg>
        <pc:spChg chg="mod">
          <ac:chgData name="Trinh Van Huong" userId="c95ca9bf-75ef-49b3-8f2d-d305997dd307" providerId="ADAL" clId="{74285499-10A5-4E53-9DC6-C783F8C4DFE1}" dt="2021-07-22T15:40:10.219" v="3112"/>
          <ac:spMkLst>
            <pc:docMk/>
            <pc:sldMk cId="0" sldId="285"/>
            <ac:spMk id="124" creationId="{4D82733F-EAF7-4997-A95B-02455F66D9AA}"/>
          </ac:spMkLst>
        </pc:spChg>
        <pc:spChg chg="mod">
          <ac:chgData name="Trinh Van Huong" userId="c95ca9bf-75ef-49b3-8f2d-d305997dd307" providerId="ADAL" clId="{74285499-10A5-4E53-9DC6-C783F8C4DFE1}" dt="2021-07-22T15:40:10.219" v="3112"/>
          <ac:spMkLst>
            <pc:docMk/>
            <pc:sldMk cId="0" sldId="285"/>
            <ac:spMk id="125" creationId="{C87D5E72-AE90-45BA-8C9E-589C2A534298}"/>
          </ac:spMkLst>
        </pc:spChg>
        <pc:spChg chg="mod">
          <ac:chgData name="Trinh Van Huong" userId="c95ca9bf-75ef-49b3-8f2d-d305997dd307" providerId="ADAL" clId="{74285499-10A5-4E53-9DC6-C783F8C4DFE1}" dt="2021-07-22T15:40:10.219" v="3112"/>
          <ac:spMkLst>
            <pc:docMk/>
            <pc:sldMk cId="0" sldId="285"/>
            <ac:spMk id="126" creationId="{8E394D72-672B-4F17-92A2-139B452329BB}"/>
          </ac:spMkLst>
        </pc:spChg>
        <pc:spChg chg="mod">
          <ac:chgData name="Trinh Van Huong" userId="c95ca9bf-75ef-49b3-8f2d-d305997dd307" providerId="ADAL" clId="{74285499-10A5-4E53-9DC6-C783F8C4DFE1}" dt="2021-07-22T15:40:10.219" v="3112"/>
          <ac:spMkLst>
            <pc:docMk/>
            <pc:sldMk cId="0" sldId="285"/>
            <ac:spMk id="127" creationId="{D3C7ECAB-38B6-4B20-AF6E-C74486BBE269}"/>
          </ac:spMkLst>
        </pc:spChg>
        <pc:spChg chg="mod">
          <ac:chgData name="Trinh Van Huong" userId="c95ca9bf-75ef-49b3-8f2d-d305997dd307" providerId="ADAL" clId="{74285499-10A5-4E53-9DC6-C783F8C4DFE1}" dt="2021-07-22T15:40:10.219" v="3112"/>
          <ac:spMkLst>
            <pc:docMk/>
            <pc:sldMk cId="0" sldId="285"/>
            <ac:spMk id="128" creationId="{0D3AAF94-F5D4-442F-9867-7078AD511D28}"/>
          </ac:spMkLst>
        </pc:spChg>
        <pc:spChg chg="mod">
          <ac:chgData name="Trinh Van Huong" userId="c95ca9bf-75ef-49b3-8f2d-d305997dd307" providerId="ADAL" clId="{74285499-10A5-4E53-9DC6-C783F8C4DFE1}" dt="2021-07-22T15:40:10.219" v="3112"/>
          <ac:spMkLst>
            <pc:docMk/>
            <pc:sldMk cId="0" sldId="285"/>
            <ac:spMk id="129" creationId="{3A083262-A4EA-4420-A04C-AA54F0A5822B}"/>
          </ac:spMkLst>
        </pc:spChg>
        <pc:spChg chg="mod">
          <ac:chgData name="Trinh Van Huong" userId="c95ca9bf-75ef-49b3-8f2d-d305997dd307" providerId="ADAL" clId="{74285499-10A5-4E53-9DC6-C783F8C4DFE1}" dt="2021-07-22T15:40:10.219" v="3112"/>
          <ac:spMkLst>
            <pc:docMk/>
            <pc:sldMk cId="0" sldId="285"/>
            <ac:spMk id="131" creationId="{B3859F97-506C-46FD-A791-80571124A274}"/>
          </ac:spMkLst>
        </pc:spChg>
        <pc:spChg chg="mod">
          <ac:chgData name="Trinh Van Huong" userId="c95ca9bf-75ef-49b3-8f2d-d305997dd307" providerId="ADAL" clId="{74285499-10A5-4E53-9DC6-C783F8C4DFE1}" dt="2021-07-22T15:40:10.219" v="3112"/>
          <ac:spMkLst>
            <pc:docMk/>
            <pc:sldMk cId="0" sldId="285"/>
            <ac:spMk id="135" creationId="{2FCFCE40-074E-4487-B35E-A805131EF9E6}"/>
          </ac:spMkLst>
        </pc:spChg>
        <pc:spChg chg="mod">
          <ac:chgData name="Trinh Van Huong" userId="c95ca9bf-75ef-49b3-8f2d-d305997dd307" providerId="ADAL" clId="{74285499-10A5-4E53-9DC6-C783F8C4DFE1}" dt="2021-07-22T15:40:10.219" v="3112"/>
          <ac:spMkLst>
            <pc:docMk/>
            <pc:sldMk cId="0" sldId="285"/>
            <ac:spMk id="146" creationId="{1C5D9CDB-B84D-44A1-83CF-5BC5B87FA9E2}"/>
          </ac:spMkLst>
        </pc:spChg>
        <pc:spChg chg="mod">
          <ac:chgData name="Trinh Van Huong" userId="c95ca9bf-75ef-49b3-8f2d-d305997dd307" providerId="ADAL" clId="{74285499-10A5-4E53-9DC6-C783F8C4DFE1}" dt="2021-07-22T15:40:10.219" v="3112"/>
          <ac:spMkLst>
            <pc:docMk/>
            <pc:sldMk cId="0" sldId="285"/>
            <ac:spMk id="147" creationId="{3698F5B2-E951-467A-9CC1-DFA1835E8C4E}"/>
          </ac:spMkLst>
        </pc:spChg>
        <pc:spChg chg="mod">
          <ac:chgData name="Trinh Van Huong" userId="c95ca9bf-75ef-49b3-8f2d-d305997dd307" providerId="ADAL" clId="{74285499-10A5-4E53-9DC6-C783F8C4DFE1}" dt="2021-07-22T15:40:10.219" v="3112"/>
          <ac:spMkLst>
            <pc:docMk/>
            <pc:sldMk cId="0" sldId="285"/>
            <ac:spMk id="148" creationId="{6F7825C2-AEEE-4E6F-90DA-14654BC40302}"/>
          </ac:spMkLst>
        </pc:spChg>
        <pc:spChg chg="mod">
          <ac:chgData name="Trinh Van Huong" userId="c95ca9bf-75ef-49b3-8f2d-d305997dd307" providerId="ADAL" clId="{74285499-10A5-4E53-9DC6-C783F8C4DFE1}" dt="2021-07-22T15:40:10.219" v="3112"/>
          <ac:spMkLst>
            <pc:docMk/>
            <pc:sldMk cId="0" sldId="285"/>
            <ac:spMk id="149" creationId="{895AAE11-2928-4692-A5B6-E7ABA30A942B}"/>
          </ac:spMkLst>
        </pc:spChg>
        <pc:spChg chg="mod">
          <ac:chgData name="Trinh Van Huong" userId="c95ca9bf-75ef-49b3-8f2d-d305997dd307" providerId="ADAL" clId="{74285499-10A5-4E53-9DC6-C783F8C4DFE1}" dt="2021-07-22T15:40:10.219" v="3112"/>
          <ac:spMkLst>
            <pc:docMk/>
            <pc:sldMk cId="0" sldId="285"/>
            <ac:spMk id="150" creationId="{BDEC943F-0C25-4769-9657-11AA08FD78AF}"/>
          </ac:spMkLst>
        </pc:spChg>
        <pc:spChg chg="mod">
          <ac:chgData name="Trinh Van Huong" userId="c95ca9bf-75ef-49b3-8f2d-d305997dd307" providerId="ADAL" clId="{74285499-10A5-4E53-9DC6-C783F8C4DFE1}" dt="2021-07-22T15:40:10.219" v="3112"/>
          <ac:spMkLst>
            <pc:docMk/>
            <pc:sldMk cId="0" sldId="285"/>
            <ac:spMk id="151" creationId="{44B77EFE-E484-490C-966E-71698030C0E8}"/>
          </ac:spMkLst>
        </pc:spChg>
        <pc:spChg chg="mod">
          <ac:chgData name="Trinh Van Huong" userId="c95ca9bf-75ef-49b3-8f2d-d305997dd307" providerId="ADAL" clId="{74285499-10A5-4E53-9DC6-C783F8C4DFE1}" dt="2021-07-22T15:40:10.219" v="3112"/>
          <ac:spMkLst>
            <pc:docMk/>
            <pc:sldMk cId="0" sldId="285"/>
            <ac:spMk id="152" creationId="{36C29246-E24E-4242-BC93-B9F099A03C6B}"/>
          </ac:spMkLst>
        </pc:spChg>
        <pc:spChg chg="mod">
          <ac:chgData name="Trinh Van Huong" userId="c95ca9bf-75ef-49b3-8f2d-d305997dd307" providerId="ADAL" clId="{74285499-10A5-4E53-9DC6-C783F8C4DFE1}" dt="2021-07-22T15:40:10.219" v="3112"/>
          <ac:spMkLst>
            <pc:docMk/>
            <pc:sldMk cId="0" sldId="285"/>
            <ac:spMk id="153" creationId="{E02EB164-7C57-4F8D-A569-4E37CA6600AD}"/>
          </ac:spMkLst>
        </pc:spChg>
        <pc:spChg chg="mod">
          <ac:chgData name="Trinh Van Huong" userId="c95ca9bf-75ef-49b3-8f2d-d305997dd307" providerId="ADAL" clId="{74285499-10A5-4E53-9DC6-C783F8C4DFE1}" dt="2021-07-22T15:40:10.219" v="3112"/>
          <ac:spMkLst>
            <pc:docMk/>
            <pc:sldMk cId="0" sldId="285"/>
            <ac:spMk id="154" creationId="{2AD4CE94-2BA5-4777-B0DE-ED8C30E2A561}"/>
          </ac:spMkLst>
        </pc:spChg>
        <pc:spChg chg="mod">
          <ac:chgData name="Trinh Van Huong" userId="c95ca9bf-75ef-49b3-8f2d-d305997dd307" providerId="ADAL" clId="{74285499-10A5-4E53-9DC6-C783F8C4DFE1}" dt="2021-07-22T15:40:10.219" v="3112"/>
          <ac:spMkLst>
            <pc:docMk/>
            <pc:sldMk cId="0" sldId="285"/>
            <ac:spMk id="155" creationId="{6D60654A-D342-4111-B54C-D8A86C57036C}"/>
          </ac:spMkLst>
        </pc:spChg>
        <pc:spChg chg="mod">
          <ac:chgData name="Trinh Van Huong" userId="c95ca9bf-75ef-49b3-8f2d-d305997dd307" providerId="ADAL" clId="{74285499-10A5-4E53-9DC6-C783F8C4DFE1}" dt="2021-07-22T15:40:10.219" v="3112"/>
          <ac:spMkLst>
            <pc:docMk/>
            <pc:sldMk cId="0" sldId="285"/>
            <ac:spMk id="157" creationId="{4C01CB7C-43CB-460D-AFED-56057B207491}"/>
          </ac:spMkLst>
        </pc:spChg>
        <pc:grpChg chg="add mod">
          <ac:chgData name="Trinh Van Huong" userId="c95ca9bf-75ef-49b3-8f2d-d305997dd307" providerId="ADAL" clId="{74285499-10A5-4E53-9DC6-C783F8C4DFE1}" dt="2021-07-22T15:38:59.861" v="3099" actId="1076"/>
          <ac:grpSpMkLst>
            <pc:docMk/>
            <pc:sldMk cId="0" sldId="285"/>
            <ac:grpSpMk id="45" creationId="{6918E2FF-690B-484B-8223-4FDEBB3BAAE5}"/>
          </ac:grpSpMkLst>
        </pc:grpChg>
        <pc:grpChg chg="add mod">
          <ac:chgData name="Trinh Van Huong" userId="c95ca9bf-75ef-49b3-8f2d-d305997dd307" providerId="ADAL" clId="{74285499-10A5-4E53-9DC6-C783F8C4DFE1}" dt="2021-07-22T07:40:38.661" v="1154" actId="1076"/>
          <ac:grpSpMkLst>
            <pc:docMk/>
            <pc:sldMk cId="0" sldId="285"/>
            <ac:grpSpMk id="78" creationId="{5D7E54DF-5857-4918-B6C6-4B7E7A90D989}"/>
          </ac:grpSpMkLst>
        </pc:grpChg>
        <pc:grpChg chg="add mod">
          <ac:chgData name="Trinh Van Huong" userId="c95ca9bf-75ef-49b3-8f2d-d305997dd307" providerId="ADAL" clId="{74285499-10A5-4E53-9DC6-C783F8C4DFE1}" dt="2021-07-22T07:40:38.661" v="1154" actId="1076"/>
          <ac:grpSpMkLst>
            <pc:docMk/>
            <pc:sldMk cId="0" sldId="285"/>
            <ac:grpSpMk id="92" creationId="{BE2ED8F1-89BE-4861-B5C5-7502B26E1152}"/>
          </ac:grpSpMkLst>
        </pc:grpChg>
        <pc:grpChg chg="add mod">
          <ac:chgData name="Trinh Van Huong" userId="c95ca9bf-75ef-49b3-8f2d-d305997dd307" providerId="ADAL" clId="{74285499-10A5-4E53-9DC6-C783F8C4DFE1}" dt="2021-07-22T15:40:10.219" v="3112"/>
          <ac:grpSpMkLst>
            <pc:docMk/>
            <pc:sldMk cId="0" sldId="285"/>
            <ac:grpSpMk id="106" creationId="{2B2C4052-79DD-4534-80C3-B6EBAA131DC4}"/>
          </ac:grpSpMkLst>
        </pc:grpChg>
        <pc:grpChg chg="add mod">
          <ac:chgData name="Trinh Van Huong" userId="c95ca9bf-75ef-49b3-8f2d-d305997dd307" providerId="ADAL" clId="{74285499-10A5-4E53-9DC6-C783F8C4DFE1}" dt="2021-07-22T15:40:10.219" v="3112"/>
          <ac:grpSpMkLst>
            <pc:docMk/>
            <pc:sldMk cId="0" sldId="285"/>
            <ac:grpSpMk id="132" creationId="{F9E9F73C-1914-4EF3-8D0E-92006FAB4392}"/>
          </ac:grpSpMkLst>
        </pc:grpChg>
        <pc:cxnChg chg="mod">
          <ac:chgData name="Trinh Van Huong" userId="c95ca9bf-75ef-49b3-8f2d-d305997dd307" providerId="ADAL" clId="{74285499-10A5-4E53-9DC6-C783F8C4DFE1}" dt="2021-07-22T07:40:33.314" v="1153"/>
          <ac:cxnSpMkLst>
            <pc:docMk/>
            <pc:sldMk cId="0" sldId="285"/>
            <ac:cxnSpMk id="51" creationId="{52F2F2D0-055F-4E5C-984F-8A7CF9E5070F}"/>
          </ac:cxnSpMkLst>
        </pc:cxnChg>
        <pc:cxnChg chg="mod">
          <ac:chgData name="Trinh Van Huong" userId="c95ca9bf-75ef-49b3-8f2d-d305997dd307" providerId="ADAL" clId="{74285499-10A5-4E53-9DC6-C783F8C4DFE1}" dt="2021-07-22T07:40:33.314" v="1153"/>
          <ac:cxnSpMkLst>
            <pc:docMk/>
            <pc:sldMk cId="0" sldId="285"/>
            <ac:cxnSpMk id="53" creationId="{1855D138-0946-4A00-B967-E571B2E5030B}"/>
          </ac:cxnSpMkLst>
        </pc:cxnChg>
        <pc:cxnChg chg="mod">
          <ac:chgData name="Trinh Van Huong" userId="c95ca9bf-75ef-49b3-8f2d-d305997dd307" providerId="ADAL" clId="{74285499-10A5-4E53-9DC6-C783F8C4DFE1}" dt="2021-07-22T07:40:33.314" v="1153"/>
          <ac:cxnSpMkLst>
            <pc:docMk/>
            <pc:sldMk cId="0" sldId="285"/>
            <ac:cxnSpMk id="58" creationId="{9EAD6898-A2C9-43D7-88AA-BE1B34CD6F9A}"/>
          </ac:cxnSpMkLst>
        </pc:cxnChg>
        <pc:cxnChg chg="mod">
          <ac:chgData name="Trinh Van Huong" userId="c95ca9bf-75ef-49b3-8f2d-d305997dd307" providerId="ADAL" clId="{74285499-10A5-4E53-9DC6-C783F8C4DFE1}" dt="2021-07-22T07:40:33.314" v="1153"/>
          <ac:cxnSpMkLst>
            <pc:docMk/>
            <pc:sldMk cId="0" sldId="285"/>
            <ac:cxnSpMk id="59" creationId="{6AF80809-364B-4B02-9327-4125C40699FC}"/>
          </ac:cxnSpMkLst>
        </pc:cxnChg>
        <pc:cxnChg chg="mod">
          <ac:chgData name="Trinh Van Huong" userId="c95ca9bf-75ef-49b3-8f2d-d305997dd307" providerId="ADAL" clId="{74285499-10A5-4E53-9DC6-C783F8C4DFE1}" dt="2021-07-22T07:40:33.314" v="1153"/>
          <ac:cxnSpMkLst>
            <pc:docMk/>
            <pc:sldMk cId="0" sldId="285"/>
            <ac:cxnSpMk id="60" creationId="{9E02D2C4-4DF8-4626-82BF-9DBF03CF4B48}"/>
          </ac:cxnSpMkLst>
        </pc:cxnChg>
        <pc:cxnChg chg="mod">
          <ac:chgData name="Trinh Van Huong" userId="c95ca9bf-75ef-49b3-8f2d-d305997dd307" providerId="ADAL" clId="{74285499-10A5-4E53-9DC6-C783F8C4DFE1}" dt="2021-07-22T07:40:33.314" v="1153"/>
          <ac:cxnSpMkLst>
            <pc:docMk/>
            <pc:sldMk cId="0" sldId="285"/>
            <ac:cxnSpMk id="61" creationId="{059C669C-655C-48BB-8319-07FD02C5BA18}"/>
          </ac:cxnSpMkLst>
        </pc:cxnChg>
        <pc:cxnChg chg="mod">
          <ac:chgData name="Trinh Van Huong" userId="c95ca9bf-75ef-49b3-8f2d-d305997dd307" providerId="ADAL" clId="{74285499-10A5-4E53-9DC6-C783F8C4DFE1}" dt="2021-07-22T07:40:33.314" v="1153"/>
          <ac:cxnSpMkLst>
            <pc:docMk/>
            <pc:sldMk cId="0" sldId="285"/>
            <ac:cxnSpMk id="62" creationId="{5BBA67D4-8C00-4740-967A-2DBF6376B82E}"/>
          </ac:cxnSpMkLst>
        </pc:cxnChg>
        <pc:cxnChg chg="mod">
          <ac:chgData name="Trinh Van Huong" userId="c95ca9bf-75ef-49b3-8f2d-d305997dd307" providerId="ADAL" clId="{74285499-10A5-4E53-9DC6-C783F8C4DFE1}" dt="2021-07-22T07:40:33.314" v="1153"/>
          <ac:cxnSpMkLst>
            <pc:docMk/>
            <pc:sldMk cId="0" sldId="285"/>
            <ac:cxnSpMk id="63" creationId="{37C7B558-39C2-4AFC-B774-40FC58D451F7}"/>
          </ac:cxnSpMkLst>
        </pc:cxnChg>
        <pc:cxnChg chg="mod">
          <ac:chgData name="Trinh Van Huong" userId="c95ca9bf-75ef-49b3-8f2d-d305997dd307" providerId="ADAL" clId="{74285499-10A5-4E53-9DC6-C783F8C4DFE1}" dt="2021-07-22T07:40:33.314" v="1153"/>
          <ac:cxnSpMkLst>
            <pc:docMk/>
            <pc:sldMk cId="0" sldId="285"/>
            <ac:cxnSpMk id="64" creationId="{B79B4693-3901-4F5F-BC01-2589DBABCEAC}"/>
          </ac:cxnSpMkLst>
        </pc:cxnChg>
        <pc:cxnChg chg="mod">
          <ac:chgData name="Trinh Van Huong" userId="c95ca9bf-75ef-49b3-8f2d-d305997dd307" providerId="ADAL" clId="{74285499-10A5-4E53-9DC6-C783F8C4DFE1}" dt="2021-07-22T07:40:33.314" v="1153"/>
          <ac:cxnSpMkLst>
            <pc:docMk/>
            <pc:sldMk cId="0" sldId="285"/>
            <ac:cxnSpMk id="65" creationId="{50389EDB-F674-4A19-B51A-8AF72964BD27}"/>
          </ac:cxnSpMkLst>
        </pc:cxnChg>
        <pc:cxnChg chg="mod">
          <ac:chgData name="Trinh Van Huong" userId="c95ca9bf-75ef-49b3-8f2d-d305997dd307" providerId="ADAL" clId="{74285499-10A5-4E53-9DC6-C783F8C4DFE1}" dt="2021-07-22T07:40:33.314" v="1153"/>
          <ac:cxnSpMkLst>
            <pc:docMk/>
            <pc:sldMk cId="0" sldId="285"/>
            <ac:cxnSpMk id="66" creationId="{C1C02C46-C055-4C7C-9EBB-DC4214180661}"/>
          </ac:cxnSpMkLst>
        </pc:cxnChg>
        <pc:cxnChg chg="mod">
          <ac:chgData name="Trinh Van Huong" userId="c95ca9bf-75ef-49b3-8f2d-d305997dd307" providerId="ADAL" clId="{74285499-10A5-4E53-9DC6-C783F8C4DFE1}" dt="2021-07-22T07:40:33.314" v="1153"/>
          <ac:cxnSpMkLst>
            <pc:docMk/>
            <pc:sldMk cId="0" sldId="285"/>
            <ac:cxnSpMk id="67" creationId="{12FB8732-1B81-4794-8E4D-ADA7D9F42BF5}"/>
          </ac:cxnSpMkLst>
        </pc:cxnChg>
        <pc:cxnChg chg="mod">
          <ac:chgData name="Trinh Van Huong" userId="c95ca9bf-75ef-49b3-8f2d-d305997dd307" providerId="ADAL" clId="{74285499-10A5-4E53-9DC6-C783F8C4DFE1}" dt="2021-07-22T07:40:33.314" v="1153"/>
          <ac:cxnSpMkLst>
            <pc:docMk/>
            <pc:sldMk cId="0" sldId="285"/>
            <ac:cxnSpMk id="79" creationId="{AB5EDD3F-0EF8-4E16-8D97-2F3A8BA0BEC2}"/>
          </ac:cxnSpMkLst>
        </pc:cxnChg>
        <pc:cxnChg chg="mod">
          <ac:chgData name="Trinh Van Huong" userId="c95ca9bf-75ef-49b3-8f2d-d305997dd307" providerId="ADAL" clId="{74285499-10A5-4E53-9DC6-C783F8C4DFE1}" dt="2021-07-22T07:40:33.314" v="1153"/>
          <ac:cxnSpMkLst>
            <pc:docMk/>
            <pc:sldMk cId="0" sldId="285"/>
            <ac:cxnSpMk id="80" creationId="{FBAA4F06-EE67-4388-92B5-F88AF33AE73E}"/>
          </ac:cxnSpMkLst>
        </pc:cxnChg>
        <pc:cxnChg chg="mod">
          <ac:chgData name="Trinh Van Huong" userId="c95ca9bf-75ef-49b3-8f2d-d305997dd307" providerId="ADAL" clId="{74285499-10A5-4E53-9DC6-C783F8C4DFE1}" dt="2021-07-22T07:40:33.314" v="1153"/>
          <ac:cxnSpMkLst>
            <pc:docMk/>
            <pc:sldMk cId="0" sldId="285"/>
            <ac:cxnSpMk id="81" creationId="{63AD5653-09B2-47DE-9E74-E7051CD7128E}"/>
          </ac:cxnSpMkLst>
        </pc:cxnChg>
        <pc:cxnChg chg="mod">
          <ac:chgData name="Trinh Van Huong" userId="c95ca9bf-75ef-49b3-8f2d-d305997dd307" providerId="ADAL" clId="{74285499-10A5-4E53-9DC6-C783F8C4DFE1}" dt="2021-07-22T07:40:33.314" v="1153"/>
          <ac:cxnSpMkLst>
            <pc:docMk/>
            <pc:sldMk cId="0" sldId="285"/>
            <ac:cxnSpMk id="82" creationId="{EBD49D7E-60D0-4FFB-9E76-5B7A889F2037}"/>
          </ac:cxnSpMkLst>
        </pc:cxnChg>
        <pc:cxnChg chg="mod">
          <ac:chgData name="Trinh Van Huong" userId="c95ca9bf-75ef-49b3-8f2d-d305997dd307" providerId="ADAL" clId="{74285499-10A5-4E53-9DC6-C783F8C4DFE1}" dt="2021-07-22T07:40:33.314" v="1153"/>
          <ac:cxnSpMkLst>
            <pc:docMk/>
            <pc:sldMk cId="0" sldId="285"/>
            <ac:cxnSpMk id="83" creationId="{CD530305-9F2B-485A-B1CB-CCBF35C9862A}"/>
          </ac:cxnSpMkLst>
        </pc:cxnChg>
        <pc:cxnChg chg="mod">
          <ac:chgData name="Trinh Van Huong" userId="c95ca9bf-75ef-49b3-8f2d-d305997dd307" providerId="ADAL" clId="{74285499-10A5-4E53-9DC6-C783F8C4DFE1}" dt="2021-07-22T07:40:33.314" v="1153"/>
          <ac:cxnSpMkLst>
            <pc:docMk/>
            <pc:sldMk cId="0" sldId="285"/>
            <ac:cxnSpMk id="84" creationId="{D95D62C9-08DF-4DFE-837B-DF3056408891}"/>
          </ac:cxnSpMkLst>
        </pc:cxnChg>
        <pc:cxnChg chg="mod">
          <ac:chgData name="Trinh Van Huong" userId="c95ca9bf-75ef-49b3-8f2d-d305997dd307" providerId="ADAL" clId="{74285499-10A5-4E53-9DC6-C783F8C4DFE1}" dt="2021-07-22T07:40:33.314" v="1153"/>
          <ac:cxnSpMkLst>
            <pc:docMk/>
            <pc:sldMk cId="0" sldId="285"/>
            <ac:cxnSpMk id="85" creationId="{371BB1F9-396A-4A4F-9C58-42C6EF3BAF8C}"/>
          </ac:cxnSpMkLst>
        </pc:cxnChg>
        <pc:cxnChg chg="mod">
          <ac:chgData name="Trinh Van Huong" userId="c95ca9bf-75ef-49b3-8f2d-d305997dd307" providerId="ADAL" clId="{74285499-10A5-4E53-9DC6-C783F8C4DFE1}" dt="2021-07-22T07:40:33.314" v="1153"/>
          <ac:cxnSpMkLst>
            <pc:docMk/>
            <pc:sldMk cId="0" sldId="285"/>
            <ac:cxnSpMk id="93" creationId="{2DF424D8-33F1-4525-964E-499AE23E687C}"/>
          </ac:cxnSpMkLst>
        </pc:cxnChg>
        <pc:cxnChg chg="mod">
          <ac:chgData name="Trinh Van Huong" userId="c95ca9bf-75ef-49b3-8f2d-d305997dd307" providerId="ADAL" clId="{74285499-10A5-4E53-9DC6-C783F8C4DFE1}" dt="2021-07-22T07:40:33.314" v="1153"/>
          <ac:cxnSpMkLst>
            <pc:docMk/>
            <pc:sldMk cId="0" sldId="285"/>
            <ac:cxnSpMk id="94" creationId="{15FD06D4-C899-480C-A675-35039CF36A9F}"/>
          </ac:cxnSpMkLst>
        </pc:cxnChg>
        <pc:cxnChg chg="mod">
          <ac:chgData name="Trinh Van Huong" userId="c95ca9bf-75ef-49b3-8f2d-d305997dd307" providerId="ADAL" clId="{74285499-10A5-4E53-9DC6-C783F8C4DFE1}" dt="2021-07-22T07:40:33.314" v="1153"/>
          <ac:cxnSpMkLst>
            <pc:docMk/>
            <pc:sldMk cId="0" sldId="285"/>
            <ac:cxnSpMk id="95" creationId="{38BDAF04-D599-43E2-93AD-9FB92D554716}"/>
          </ac:cxnSpMkLst>
        </pc:cxnChg>
        <pc:cxnChg chg="mod">
          <ac:chgData name="Trinh Van Huong" userId="c95ca9bf-75ef-49b3-8f2d-d305997dd307" providerId="ADAL" clId="{74285499-10A5-4E53-9DC6-C783F8C4DFE1}" dt="2021-07-22T07:40:33.314" v="1153"/>
          <ac:cxnSpMkLst>
            <pc:docMk/>
            <pc:sldMk cId="0" sldId="285"/>
            <ac:cxnSpMk id="96" creationId="{8E86E0FC-D35E-4FA3-B74C-93195B5A5F35}"/>
          </ac:cxnSpMkLst>
        </pc:cxnChg>
        <pc:cxnChg chg="mod">
          <ac:chgData name="Trinh Van Huong" userId="c95ca9bf-75ef-49b3-8f2d-d305997dd307" providerId="ADAL" clId="{74285499-10A5-4E53-9DC6-C783F8C4DFE1}" dt="2021-07-22T07:40:33.314" v="1153"/>
          <ac:cxnSpMkLst>
            <pc:docMk/>
            <pc:sldMk cId="0" sldId="285"/>
            <ac:cxnSpMk id="97" creationId="{8BF769C3-D6A1-463E-872A-2AEC2819403C}"/>
          </ac:cxnSpMkLst>
        </pc:cxnChg>
        <pc:cxnChg chg="mod">
          <ac:chgData name="Trinh Van Huong" userId="c95ca9bf-75ef-49b3-8f2d-d305997dd307" providerId="ADAL" clId="{74285499-10A5-4E53-9DC6-C783F8C4DFE1}" dt="2021-07-22T07:40:33.314" v="1153"/>
          <ac:cxnSpMkLst>
            <pc:docMk/>
            <pc:sldMk cId="0" sldId="285"/>
            <ac:cxnSpMk id="98" creationId="{18145ACA-E027-4C86-AF1A-B96A976D4B34}"/>
          </ac:cxnSpMkLst>
        </pc:cxnChg>
        <pc:cxnChg chg="mod">
          <ac:chgData name="Trinh Van Huong" userId="c95ca9bf-75ef-49b3-8f2d-d305997dd307" providerId="ADAL" clId="{74285499-10A5-4E53-9DC6-C783F8C4DFE1}" dt="2021-07-22T07:40:33.314" v="1153"/>
          <ac:cxnSpMkLst>
            <pc:docMk/>
            <pc:sldMk cId="0" sldId="285"/>
            <ac:cxnSpMk id="99" creationId="{87B9CE9D-7BF1-4B5A-8A86-34F2521D6269}"/>
          </ac:cxnSpMkLst>
        </pc:cxnChg>
        <pc:cxnChg chg="mod">
          <ac:chgData name="Trinh Van Huong" userId="c95ca9bf-75ef-49b3-8f2d-d305997dd307" providerId="ADAL" clId="{74285499-10A5-4E53-9DC6-C783F8C4DFE1}" dt="2021-07-22T15:40:10.219" v="3112"/>
          <ac:cxnSpMkLst>
            <pc:docMk/>
            <pc:sldMk cId="0" sldId="285"/>
            <ac:cxnSpMk id="107" creationId="{385C97FC-09D4-4D75-905B-8EF3507E1F16}"/>
          </ac:cxnSpMkLst>
        </pc:cxnChg>
        <pc:cxnChg chg="mod">
          <ac:chgData name="Trinh Van Huong" userId="c95ca9bf-75ef-49b3-8f2d-d305997dd307" providerId="ADAL" clId="{74285499-10A5-4E53-9DC6-C783F8C4DFE1}" dt="2021-07-22T15:40:10.219" v="3112"/>
          <ac:cxnSpMkLst>
            <pc:docMk/>
            <pc:sldMk cId="0" sldId="285"/>
            <ac:cxnSpMk id="108" creationId="{350E606F-18A4-4B75-87B8-8B9C76582DF6}"/>
          </ac:cxnSpMkLst>
        </pc:cxnChg>
        <pc:cxnChg chg="mod">
          <ac:chgData name="Trinh Van Huong" userId="c95ca9bf-75ef-49b3-8f2d-d305997dd307" providerId="ADAL" clId="{74285499-10A5-4E53-9DC6-C783F8C4DFE1}" dt="2021-07-22T15:40:10.219" v="3112"/>
          <ac:cxnSpMkLst>
            <pc:docMk/>
            <pc:sldMk cId="0" sldId="285"/>
            <ac:cxnSpMk id="110" creationId="{88FE8CDC-2B18-4B09-91E3-9D8CE587F928}"/>
          </ac:cxnSpMkLst>
        </pc:cxnChg>
        <pc:cxnChg chg="mod">
          <ac:chgData name="Trinh Van Huong" userId="c95ca9bf-75ef-49b3-8f2d-d305997dd307" providerId="ADAL" clId="{74285499-10A5-4E53-9DC6-C783F8C4DFE1}" dt="2021-07-22T15:40:10.219" v="3112"/>
          <ac:cxnSpMkLst>
            <pc:docMk/>
            <pc:sldMk cId="0" sldId="285"/>
            <ac:cxnSpMk id="111" creationId="{42C20FB2-4896-4D2A-8179-C76606DA81F3}"/>
          </ac:cxnSpMkLst>
        </pc:cxnChg>
        <pc:cxnChg chg="mod">
          <ac:chgData name="Trinh Van Huong" userId="c95ca9bf-75ef-49b3-8f2d-d305997dd307" providerId="ADAL" clId="{74285499-10A5-4E53-9DC6-C783F8C4DFE1}" dt="2021-07-22T15:40:10.219" v="3112"/>
          <ac:cxnSpMkLst>
            <pc:docMk/>
            <pc:sldMk cId="0" sldId="285"/>
            <ac:cxnSpMk id="112" creationId="{A456FF3A-176A-4B84-AB17-E7AF2DE0B090}"/>
          </ac:cxnSpMkLst>
        </pc:cxnChg>
        <pc:cxnChg chg="mod">
          <ac:chgData name="Trinh Van Huong" userId="c95ca9bf-75ef-49b3-8f2d-d305997dd307" providerId="ADAL" clId="{74285499-10A5-4E53-9DC6-C783F8C4DFE1}" dt="2021-07-22T15:40:10.219" v="3112"/>
          <ac:cxnSpMkLst>
            <pc:docMk/>
            <pc:sldMk cId="0" sldId="285"/>
            <ac:cxnSpMk id="113" creationId="{7272CAAE-755F-43B3-8C22-AF0838FE64DD}"/>
          </ac:cxnSpMkLst>
        </pc:cxnChg>
        <pc:cxnChg chg="mod">
          <ac:chgData name="Trinh Van Huong" userId="c95ca9bf-75ef-49b3-8f2d-d305997dd307" providerId="ADAL" clId="{74285499-10A5-4E53-9DC6-C783F8C4DFE1}" dt="2021-07-22T15:40:10.219" v="3112"/>
          <ac:cxnSpMkLst>
            <pc:docMk/>
            <pc:sldMk cId="0" sldId="285"/>
            <ac:cxnSpMk id="114" creationId="{BDA0B0DE-201F-4213-B2CF-2C4CC44E06BD}"/>
          </ac:cxnSpMkLst>
        </pc:cxnChg>
        <pc:cxnChg chg="mod">
          <ac:chgData name="Trinh Van Huong" userId="c95ca9bf-75ef-49b3-8f2d-d305997dd307" providerId="ADAL" clId="{74285499-10A5-4E53-9DC6-C783F8C4DFE1}" dt="2021-07-22T15:40:10.219" v="3112"/>
          <ac:cxnSpMkLst>
            <pc:docMk/>
            <pc:sldMk cId="0" sldId="285"/>
            <ac:cxnSpMk id="115" creationId="{C4C980CE-7297-411B-AFF8-3FD3497CBA36}"/>
          </ac:cxnSpMkLst>
        </pc:cxnChg>
        <pc:cxnChg chg="mod">
          <ac:chgData name="Trinh Van Huong" userId="c95ca9bf-75ef-49b3-8f2d-d305997dd307" providerId="ADAL" clId="{74285499-10A5-4E53-9DC6-C783F8C4DFE1}" dt="2021-07-22T15:40:10.219" v="3112"/>
          <ac:cxnSpMkLst>
            <pc:docMk/>
            <pc:sldMk cId="0" sldId="285"/>
            <ac:cxnSpMk id="116" creationId="{BA976D6C-010C-4191-BAF6-10CF09C1C2D2}"/>
          </ac:cxnSpMkLst>
        </pc:cxnChg>
        <pc:cxnChg chg="mod">
          <ac:chgData name="Trinh Van Huong" userId="c95ca9bf-75ef-49b3-8f2d-d305997dd307" providerId="ADAL" clId="{74285499-10A5-4E53-9DC6-C783F8C4DFE1}" dt="2021-07-22T15:40:10.219" v="3112"/>
          <ac:cxnSpMkLst>
            <pc:docMk/>
            <pc:sldMk cId="0" sldId="285"/>
            <ac:cxnSpMk id="117" creationId="{B8C99CFA-E865-42E4-A663-E7E2079FD40F}"/>
          </ac:cxnSpMkLst>
        </pc:cxnChg>
        <pc:cxnChg chg="mod">
          <ac:chgData name="Trinh Van Huong" userId="c95ca9bf-75ef-49b3-8f2d-d305997dd307" providerId="ADAL" clId="{74285499-10A5-4E53-9DC6-C783F8C4DFE1}" dt="2021-07-22T15:40:10.219" v="3112"/>
          <ac:cxnSpMkLst>
            <pc:docMk/>
            <pc:sldMk cId="0" sldId="285"/>
            <ac:cxnSpMk id="118" creationId="{2A2B677F-AAD8-4A4E-8040-F30D000D11EA}"/>
          </ac:cxnSpMkLst>
        </pc:cxnChg>
        <pc:cxnChg chg="mod">
          <ac:chgData name="Trinh Van Huong" userId="c95ca9bf-75ef-49b3-8f2d-d305997dd307" providerId="ADAL" clId="{74285499-10A5-4E53-9DC6-C783F8C4DFE1}" dt="2021-07-22T15:40:10.219" v="3112"/>
          <ac:cxnSpMkLst>
            <pc:docMk/>
            <pc:sldMk cId="0" sldId="285"/>
            <ac:cxnSpMk id="119" creationId="{A7AF9C06-720E-4285-84E7-B71DB7DDA93E}"/>
          </ac:cxnSpMkLst>
        </pc:cxnChg>
        <pc:cxnChg chg="mod">
          <ac:chgData name="Trinh Van Huong" userId="c95ca9bf-75ef-49b3-8f2d-d305997dd307" providerId="ADAL" clId="{74285499-10A5-4E53-9DC6-C783F8C4DFE1}" dt="2021-07-22T15:40:10.219" v="3112"/>
          <ac:cxnSpMkLst>
            <pc:docMk/>
            <pc:sldMk cId="0" sldId="285"/>
            <ac:cxnSpMk id="130" creationId="{9957B616-1BFE-4886-B86F-C456DFD48B0A}"/>
          </ac:cxnSpMkLst>
        </pc:cxnChg>
        <pc:cxnChg chg="mod">
          <ac:chgData name="Trinh Van Huong" userId="c95ca9bf-75ef-49b3-8f2d-d305997dd307" providerId="ADAL" clId="{74285499-10A5-4E53-9DC6-C783F8C4DFE1}" dt="2021-07-22T15:40:10.219" v="3112"/>
          <ac:cxnSpMkLst>
            <pc:docMk/>
            <pc:sldMk cId="0" sldId="285"/>
            <ac:cxnSpMk id="133" creationId="{32F22F11-2FB3-4610-8A84-6B5792E9FAF0}"/>
          </ac:cxnSpMkLst>
        </pc:cxnChg>
        <pc:cxnChg chg="mod">
          <ac:chgData name="Trinh Van Huong" userId="c95ca9bf-75ef-49b3-8f2d-d305997dd307" providerId="ADAL" clId="{74285499-10A5-4E53-9DC6-C783F8C4DFE1}" dt="2021-07-22T15:40:10.219" v="3112"/>
          <ac:cxnSpMkLst>
            <pc:docMk/>
            <pc:sldMk cId="0" sldId="285"/>
            <ac:cxnSpMk id="134" creationId="{05884474-9278-4586-9997-90C4E1CACDA5}"/>
          </ac:cxnSpMkLst>
        </pc:cxnChg>
        <pc:cxnChg chg="mod">
          <ac:chgData name="Trinh Van Huong" userId="c95ca9bf-75ef-49b3-8f2d-d305997dd307" providerId="ADAL" clId="{74285499-10A5-4E53-9DC6-C783F8C4DFE1}" dt="2021-07-22T15:40:10.219" v="3112"/>
          <ac:cxnSpMkLst>
            <pc:docMk/>
            <pc:sldMk cId="0" sldId="285"/>
            <ac:cxnSpMk id="136" creationId="{3463573F-9047-44B7-B5C2-37B62AF9CB3F}"/>
          </ac:cxnSpMkLst>
        </pc:cxnChg>
        <pc:cxnChg chg="mod">
          <ac:chgData name="Trinh Van Huong" userId="c95ca9bf-75ef-49b3-8f2d-d305997dd307" providerId="ADAL" clId="{74285499-10A5-4E53-9DC6-C783F8C4DFE1}" dt="2021-07-22T15:40:10.219" v="3112"/>
          <ac:cxnSpMkLst>
            <pc:docMk/>
            <pc:sldMk cId="0" sldId="285"/>
            <ac:cxnSpMk id="137" creationId="{D8478B7D-A554-4FC6-B9A3-FFD27A6D1148}"/>
          </ac:cxnSpMkLst>
        </pc:cxnChg>
        <pc:cxnChg chg="mod">
          <ac:chgData name="Trinh Van Huong" userId="c95ca9bf-75ef-49b3-8f2d-d305997dd307" providerId="ADAL" clId="{74285499-10A5-4E53-9DC6-C783F8C4DFE1}" dt="2021-07-22T15:40:10.219" v="3112"/>
          <ac:cxnSpMkLst>
            <pc:docMk/>
            <pc:sldMk cId="0" sldId="285"/>
            <ac:cxnSpMk id="138" creationId="{3974FFBD-8577-47D0-9793-EBD78E6281EF}"/>
          </ac:cxnSpMkLst>
        </pc:cxnChg>
        <pc:cxnChg chg="mod">
          <ac:chgData name="Trinh Van Huong" userId="c95ca9bf-75ef-49b3-8f2d-d305997dd307" providerId="ADAL" clId="{74285499-10A5-4E53-9DC6-C783F8C4DFE1}" dt="2021-07-22T15:40:10.219" v="3112"/>
          <ac:cxnSpMkLst>
            <pc:docMk/>
            <pc:sldMk cId="0" sldId="285"/>
            <ac:cxnSpMk id="139" creationId="{7FF49FA7-FA25-4EB2-B996-224DAFDDAD9E}"/>
          </ac:cxnSpMkLst>
        </pc:cxnChg>
        <pc:cxnChg chg="mod">
          <ac:chgData name="Trinh Van Huong" userId="c95ca9bf-75ef-49b3-8f2d-d305997dd307" providerId="ADAL" clId="{74285499-10A5-4E53-9DC6-C783F8C4DFE1}" dt="2021-07-22T15:40:10.219" v="3112"/>
          <ac:cxnSpMkLst>
            <pc:docMk/>
            <pc:sldMk cId="0" sldId="285"/>
            <ac:cxnSpMk id="140" creationId="{C0772E7F-353D-44DB-8281-55561493451E}"/>
          </ac:cxnSpMkLst>
        </pc:cxnChg>
        <pc:cxnChg chg="mod">
          <ac:chgData name="Trinh Van Huong" userId="c95ca9bf-75ef-49b3-8f2d-d305997dd307" providerId="ADAL" clId="{74285499-10A5-4E53-9DC6-C783F8C4DFE1}" dt="2021-07-22T15:40:10.219" v="3112"/>
          <ac:cxnSpMkLst>
            <pc:docMk/>
            <pc:sldMk cId="0" sldId="285"/>
            <ac:cxnSpMk id="141" creationId="{F29A835C-44C3-4CAF-8BDB-9B89F68A23EE}"/>
          </ac:cxnSpMkLst>
        </pc:cxnChg>
        <pc:cxnChg chg="mod">
          <ac:chgData name="Trinh Van Huong" userId="c95ca9bf-75ef-49b3-8f2d-d305997dd307" providerId="ADAL" clId="{74285499-10A5-4E53-9DC6-C783F8C4DFE1}" dt="2021-07-22T15:40:10.219" v="3112"/>
          <ac:cxnSpMkLst>
            <pc:docMk/>
            <pc:sldMk cId="0" sldId="285"/>
            <ac:cxnSpMk id="142" creationId="{F8899ACF-46A4-4526-B8AC-28ADE41E97AE}"/>
          </ac:cxnSpMkLst>
        </pc:cxnChg>
        <pc:cxnChg chg="mod">
          <ac:chgData name="Trinh Van Huong" userId="c95ca9bf-75ef-49b3-8f2d-d305997dd307" providerId="ADAL" clId="{74285499-10A5-4E53-9DC6-C783F8C4DFE1}" dt="2021-07-22T15:40:10.219" v="3112"/>
          <ac:cxnSpMkLst>
            <pc:docMk/>
            <pc:sldMk cId="0" sldId="285"/>
            <ac:cxnSpMk id="143" creationId="{E08AC549-82F3-44C2-B3DF-1594824BD7BA}"/>
          </ac:cxnSpMkLst>
        </pc:cxnChg>
        <pc:cxnChg chg="mod">
          <ac:chgData name="Trinh Van Huong" userId="c95ca9bf-75ef-49b3-8f2d-d305997dd307" providerId="ADAL" clId="{74285499-10A5-4E53-9DC6-C783F8C4DFE1}" dt="2021-07-22T15:40:10.219" v="3112"/>
          <ac:cxnSpMkLst>
            <pc:docMk/>
            <pc:sldMk cId="0" sldId="285"/>
            <ac:cxnSpMk id="144" creationId="{1CB2D4E6-8E3A-431B-948E-576D7B57C1AD}"/>
          </ac:cxnSpMkLst>
        </pc:cxnChg>
        <pc:cxnChg chg="mod">
          <ac:chgData name="Trinh Van Huong" userId="c95ca9bf-75ef-49b3-8f2d-d305997dd307" providerId="ADAL" clId="{74285499-10A5-4E53-9DC6-C783F8C4DFE1}" dt="2021-07-22T15:40:10.219" v="3112"/>
          <ac:cxnSpMkLst>
            <pc:docMk/>
            <pc:sldMk cId="0" sldId="285"/>
            <ac:cxnSpMk id="145" creationId="{5701B500-1058-4050-BB31-5774849FC948}"/>
          </ac:cxnSpMkLst>
        </pc:cxnChg>
        <pc:cxnChg chg="mod">
          <ac:chgData name="Trinh Van Huong" userId="c95ca9bf-75ef-49b3-8f2d-d305997dd307" providerId="ADAL" clId="{74285499-10A5-4E53-9DC6-C783F8C4DFE1}" dt="2021-07-22T15:40:10.219" v="3112"/>
          <ac:cxnSpMkLst>
            <pc:docMk/>
            <pc:sldMk cId="0" sldId="285"/>
            <ac:cxnSpMk id="156" creationId="{BBDAF4FB-83E0-4037-93FB-7091E15CAA28}"/>
          </ac:cxnSpMkLst>
        </pc:cxnChg>
      </pc:sldChg>
      <pc:sldChg chg="addSp delSp modSp mod modAnim">
        <pc:chgData name="Trinh Van Huong" userId="c95ca9bf-75ef-49b3-8f2d-d305997dd307" providerId="ADAL" clId="{74285499-10A5-4E53-9DC6-C783F8C4DFE1}" dt="2021-07-22T05:55:32.707" v="618" actId="1076"/>
        <pc:sldMkLst>
          <pc:docMk/>
          <pc:sldMk cId="2692674470" sldId="286"/>
        </pc:sldMkLst>
        <pc:spChg chg="add">
          <ac:chgData name="Trinh Van Huong" userId="c95ca9bf-75ef-49b3-8f2d-d305997dd307" providerId="ADAL" clId="{74285499-10A5-4E53-9DC6-C783F8C4DFE1}" dt="2021-07-22T05:32:43.545" v="38"/>
          <ac:spMkLst>
            <pc:docMk/>
            <pc:sldMk cId="2692674470" sldId="286"/>
            <ac:spMk id="2" creationId="{48FEE740-E718-4346-88B4-D715E9D7A697}"/>
          </ac:spMkLst>
        </pc:spChg>
        <pc:spChg chg="mod">
          <ac:chgData name="Trinh Van Huong" userId="c95ca9bf-75ef-49b3-8f2d-d305997dd307" providerId="ADAL" clId="{74285499-10A5-4E53-9DC6-C783F8C4DFE1}" dt="2021-07-22T05:50:30.187" v="560" actId="14100"/>
          <ac:spMkLst>
            <pc:docMk/>
            <pc:sldMk cId="2692674470" sldId="286"/>
            <ac:spMk id="13" creationId="{F3F3B418-CFE9-4B81-9190-BA5B246551C3}"/>
          </ac:spMkLst>
        </pc:spChg>
        <pc:spChg chg="add del mod">
          <ac:chgData name="Trinh Van Huong" userId="c95ca9bf-75ef-49b3-8f2d-d305997dd307" providerId="ADAL" clId="{74285499-10A5-4E53-9DC6-C783F8C4DFE1}" dt="2021-07-22T05:37:50.897" v="130" actId="478"/>
          <ac:spMkLst>
            <pc:docMk/>
            <pc:sldMk cId="2692674470" sldId="286"/>
            <ac:spMk id="14" creationId="{5E28DA56-AA94-4036-9575-6EF6C5600F4F}"/>
          </ac:spMkLst>
        </pc:spChg>
        <pc:spChg chg="add mod">
          <ac:chgData name="Trinh Van Huong" userId="c95ca9bf-75ef-49b3-8f2d-d305997dd307" providerId="ADAL" clId="{74285499-10A5-4E53-9DC6-C783F8C4DFE1}" dt="2021-07-22T05:48:01.309" v="451" actId="1076"/>
          <ac:spMkLst>
            <pc:docMk/>
            <pc:sldMk cId="2692674470" sldId="286"/>
            <ac:spMk id="16" creationId="{103B437F-47AB-4866-A9F2-D8257C49B7B0}"/>
          </ac:spMkLst>
        </pc:spChg>
        <pc:spChg chg="add del mod">
          <ac:chgData name="Trinh Van Huong" userId="c95ca9bf-75ef-49b3-8f2d-d305997dd307" providerId="ADAL" clId="{74285499-10A5-4E53-9DC6-C783F8C4DFE1}" dt="2021-07-22T05:52:22.379" v="593" actId="478"/>
          <ac:spMkLst>
            <pc:docMk/>
            <pc:sldMk cId="2692674470" sldId="286"/>
            <ac:spMk id="17" creationId="{12BF4904-1141-4BBD-AB66-8163DA45EBCD}"/>
          </ac:spMkLst>
        </pc:spChg>
        <pc:spChg chg="add mod">
          <ac:chgData name="Trinh Van Huong" userId="c95ca9bf-75ef-49b3-8f2d-d305997dd307" providerId="ADAL" clId="{74285499-10A5-4E53-9DC6-C783F8C4DFE1}" dt="2021-07-22T05:51:29.270" v="590" actId="164"/>
          <ac:spMkLst>
            <pc:docMk/>
            <pc:sldMk cId="2692674470" sldId="286"/>
            <ac:spMk id="18" creationId="{29C46FE2-8E50-441E-A83A-81B1A6EF679B}"/>
          </ac:spMkLst>
        </pc:spChg>
        <pc:spChg chg="add del">
          <ac:chgData name="Trinh Van Huong" userId="c95ca9bf-75ef-49b3-8f2d-d305997dd307" providerId="ADAL" clId="{74285499-10A5-4E53-9DC6-C783F8C4DFE1}" dt="2021-07-22T05:37:45.595" v="128" actId="478"/>
          <ac:spMkLst>
            <pc:docMk/>
            <pc:sldMk cId="2692674470" sldId="286"/>
            <ac:spMk id="20" creationId="{6080FE74-4073-45C2-84E4-85C0F6036DC8}"/>
          </ac:spMkLst>
        </pc:spChg>
        <pc:spChg chg="add mod">
          <ac:chgData name="Trinh Van Huong" userId="c95ca9bf-75ef-49b3-8f2d-d305997dd307" providerId="ADAL" clId="{74285499-10A5-4E53-9DC6-C783F8C4DFE1}" dt="2021-07-22T05:50:42.217" v="566" actId="1076"/>
          <ac:spMkLst>
            <pc:docMk/>
            <pc:sldMk cId="2692674470" sldId="286"/>
            <ac:spMk id="21" creationId="{BCB0E5EE-04AB-46C1-ACEF-A96737E260BB}"/>
          </ac:spMkLst>
        </pc:spChg>
        <pc:spChg chg="add mod">
          <ac:chgData name="Trinh Van Huong" userId="c95ca9bf-75ef-49b3-8f2d-d305997dd307" providerId="ADAL" clId="{74285499-10A5-4E53-9DC6-C783F8C4DFE1}" dt="2021-07-22T05:51:06.765" v="589" actId="1036"/>
          <ac:spMkLst>
            <pc:docMk/>
            <pc:sldMk cId="2692674470" sldId="286"/>
            <ac:spMk id="23" creationId="{349FFEBB-CFCB-4747-ADBD-6F0E719D55E9}"/>
          </ac:spMkLst>
        </pc:spChg>
        <pc:spChg chg="add mod">
          <ac:chgData name="Trinh Van Huong" userId="c95ca9bf-75ef-49b3-8f2d-d305997dd307" providerId="ADAL" clId="{74285499-10A5-4E53-9DC6-C783F8C4DFE1}" dt="2021-07-22T05:51:04.337" v="581" actId="1036"/>
          <ac:spMkLst>
            <pc:docMk/>
            <pc:sldMk cId="2692674470" sldId="286"/>
            <ac:spMk id="24" creationId="{BD7F2C3B-D59F-45E5-953E-FC9E281AF800}"/>
          </ac:spMkLst>
        </pc:spChg>
        <pc:spChg chg="add mod">
          <ac:chgData name="Trinh Van Huong" userId="c95ca9bf-75ef-49b3-8f2d-d305997dd307" providerId="ADAL" clId="{74285499-10A5-4E53-9DC6-C783F8C4DFE1}" dt="2021-07-22T05:51:04.337" v="581" actId="1036"/>
          <ac:spMkLst>
            <pc:docMk/>
            <pc:sldMk cId="2692674470" sldId="286"/>
            <ac:spMk id="25" creationId="{E4057162-DF47-4190-8E90-B312DFDB0DD4}"/>
          </ac:spMkLst>
        </pc:spChg>
        <pc:spChg chg="mod">
          <ac:chgData name="Trinh Van Huong" userId="c95ca9bf-75ef-49b3-8f2d-d305997dd307" providerId="ADAL" clId="{74285499-10A5-4E53-9DC6-C783F8C4DFE1}" dt="2021-07-22T05:46:40.081" v="422" actId="571"/>
          <ac:spMkLst>
            <pc:docMk/>
            <pc:sldMk cId="2692674470" sldId="286"/>
            <ac:spMk id="27" creationId="{9970AE24-C717-43CA-BF13-A241E1BC9050}"/>
          </ac:spMkLst>
        </pc:spChg>
        <pc:spChg chg="add mod">
          <ac:chgData name="Trinh Van Huong" userId="c95ca9bf-75ef-49b3-8f2d-d305997dd307" providerId="ADAL" clId="{74285499-10A5-4E53-9DC6-C783F8C4DFE1}" dt="2021-07-22T05:52:38.502" v="595" actId="1076"/>
          <ac:spMkLst>
            <pc:docMk/>
            <pc:sldMk cId="2692674470" sldId="286"/>
            <ac:spMk id="32" creationId="{14B21CC0-C780-45F1-8AE1-33C6A772C267}"/>
          </ac:spMkLst>
        </pc:spChg>
        <pc:spChg chg="add mod">
          <ac:chgData name="Trinh Van Huong" userId="c95ca9bf-75ef-49b3-8f2d-d305997dd307" providerId="ADAL" clId="{74285499-10A5-4E53-9DC6-C783F8C4DFE1}" dt="2021-07-22T05:55:09.794" v="613" actId="6549"/>
          <ac:spMkLst>
            <pc:docMk/>
            <pc:sldMk cId="2692674470" sldId="286"/>
            <ac:spMk id="33" creationId="{62F99F79-5851-4CFC-B0FF-1C10DD152234}"/>
          </ac:spMkLst>
        </pc:spChg>
        <pc:spChg chg="add mod">
          <ac:chgData name="Trinh Van Huong" userId="c95ca9bf-75ef-49b3-8f2d-d305997dd307" providerId="ADAL" clId="{74285499-10A5-4E53-9DC6-C783F8C4DFE1}" dt="2021-07-22T05:55:32.707" v="618" actId="1076"/>
          <ac:spMkLst>
            <pc:docMk/>
            <pc:sldMk cId="2692674470" sldId="286"/>
            <ac:spMk id="34" creationId="{59A86011-BE3A-45E9-AFE5-076005E6E2E9}"/>
          </ac:spMkLst>
        </pc:spChg>
        <pc:grpChg chg="add mod">
          <ac:chgData name="Trinh Van Huong" userId="c95ca9bf-75ef-49b3-8f2d-d305997dd307" providerId="ADAL" clId="{74285499-10A5-4E53-9DC6-C783F8C4DFE1}" dt="2021-07-22T05:51:29.270" v="590" actId="164"/>
          <ac:grpSpMkLst>
            <pc:docMk/>
            <pc:sldMk cId="2692674470" sldId="286"/>
            <ac:grpSpMk id="4" creationId="{B43AEC6E-232C-4514-9C65-0F59FBC3A2C0}"/>
          </ac:grpSpMkLst>
        </pc:grpChg>
        <pc:grpChg chg="add mod">
          <ac:chgData name="Trinh Van Huong" userId="c95ca9bf-75ef-49b3-8f2d-d305997dd307" providerId="ADAL" clId="{74285499-10A5-4E53-9DC6-C783F8C4DFE1}" dt="2021-07-22T05:50:34.090" v="563" actId="1076"/>
          <ac:grpSpMkLst>
            <pc:docMk/>
            <pc:sldMk cId="2692674470" sldId="286"/>
            <ac:grpSpMk id="7" creationId="{A0351553-EBDD-48F4-AC27-A5EDF2A901AD}"/>
          </ac:grpSpMkLst>
        </pc:grpChg>
        <pc:grpChg chg="add mod">
          <ac:chgData name="Trinh Van Huong" userId="c95ca9bf-75ef-49b3-8f2d-d305997dd307" providerId="ADAL" clId="{74285499-10A5-4E53-9DC6-C783F8C4DFE1}" dt="2021-07-22T05:51:29.270" v="590" actId="164"/>
          <ac:grpSpMkLst>
            <pc:docMk/>
            <pc:sldMk cId="2692674470" sldId="286"/>
            <ac:grpSpMk id="8" creationId="{CA898472-FB58-4CEF-AB34-12EADA4039F1}"/>
          </ac:grpSpMkLst>
        </pc:grpChg>
        <pc:grpChg chg="add mod">
          <ac:chgData name="Trinh Van Huong" userId="c95ca9bf-75ef-49b3-8f2d-d305997dd307" providerId="ADAL" clId="{74285499-10A5-4E53-9DC6-C783F8C4DFE1}" dt="2021-07-22T05:46:40.081" v="422" actId="571"/>
          <ac:grpSpMkLst>
            <pc:docMk/>
            <pc:sldMk cId="2692674470" sldId="286"/>
            <ac:grpSpMk id="26" creationId="{559736F9-F4EF-429C-8770-89CCE5826F65}"/>
          </ac:grpSpMkLst>
        </pc:grpChg>
        <pc:graphicFrameChg chg="add mod">
          <ac:chgData name="Trinh Van Huong" userId="c95ca9bf-75ef-49b3-8f2d-d305997dd307" providerId="ADAL" clId="{74285499-10A5-4E53-9DC6-C783F8C4DFE1}" dt="2021-07-22T05:50:30.187" v="560" actId="14100"/>
          <ac:graphicFrameMkLst>
            <pc:docMk/>
            <pc:sldMk cId="2692674470" sldId="286"/>
            <ac:graphicFrameMk id="3" creationId="{178CBD25-B9E8-43C3-8C81-A7132E92B041}"/>
          </ac:graphicFrameMkLst>
        </pc:graphicFrameChg>
        <pc:graphicFrameChg chg="add mod">
          <ac:chgData name="Trinh Van Huong" userId="c95ca9bf-75ef-49b3-8f2d-d305997dd307" providerId="ADAL" clId="{74285499-10A5-4E53-9DC6-C783F8C4DFE1}" dt="2021-07-22T05:50:51.926" v="568" actId="1076"/>
          <ac:graphicFrameMkLst>
            <pc:docMk/>
            <pc:sldMk cId="2692674470" sldId="286"/>
            <ac:graphicFrameMk id="15" creationId="{5E442099-DF1C-4EED-AE58-202695370FEA}"/>
          </ac:graphicFrameMkLst>
        </pc:graphicFrameChg>
        <pc:graphicFrameChg chg="mod">
          <ac:chgData name="Trinh Van Huong" userId="c95ca9bf-75ef-49b3-8f2d-d305997dd307" providerId="ADAL" clId="{74285499-10A5-4E53-9DC6-C783F8C4DFE1}" dt="2021-07-22T05:46:40.081" v="422" actId="571"/>
          <ac:graphicFrameMkLst>
            <pc:docMk/>
            <pc:sldMk cId="2692674470" sldId="286"/>
            <ac:graphicFrameMk id="28" creationId="{89283949-BFE4-4982-A7A9-0ECADB9AB4F8}"/>
          </ac:graphicFrameMkLst>
        </pc:graphicFrameChg>
      </pc:sldChg>
      <pc:sldChg chg="addSp delSp modSp mod delAnim modAnim">
        <pc:chgData name="Trinh Van Huong" userId="c95ca9bf-75ef-49b3-8f2d-d305997dd307" providerId="ADAL" clId="{74285499-10A5-4E53-9DC6-C783F8C4DFE1}" dt="2021-07-22T06:15:12.991" v="801"/>
        <pc:sldMkLst>
          <pc:docMk/>
          <pc:sldMk cId="502226251" sldId="287"/>
        </pc:sldMkLst>
        <pc:spChg chg="del">
          <ac:chgData name="Trinh Van Huong" userId="c95ca9bf-75ef-49b3-8f2d-d305997dd307" providerId="ADAL" clId="{74285499-10A5-4E53-9DC6-C783F8C4DFE1}" dt="2021-07-22T05:57:06.387" v="619" actId="478"/>
          <ac:spMkLst>
            <pc:docMk/>
            <pc:sldMk cId="502226251" sldId="287"/>
            <ac:spMk id="12" creationId="{02C5F188-FE14-484E-82DF-0AAF3A7A887E}"/>
          </ac:spMkLst>
        </pc:spChg>
        <pc:spChg chg="add mod">
          <ac:chgData name="Trinh Van Huong" userId="c95ca9bf-75ef-49b3-8f2d-d305997dd307" providerId="ADAL" clId="{74285499-10A5-4E53-9DC6-C783F8C4DFE1}" dt="2021-07-22T06:12:57.710" v="790" actId="1035"/>
          <ac:spMkLst>
            <pc:docMk/>
            <pc:sldMk cId="502226251" sldId="287"/>
            <ac:spMk id="13" creationId="{4A13D703-1D06-4A6D-9E9E-231D71FF04C7}"/>
          </ac:spMkLst>
        </pc:spChg>
        <pc:spChg chg="add del mod">
          <ac:chgData name="Trinh Van Huong" userId="c95ca9bf-75ef-49b3-8f2d-d305997dd307" providerId="ADAL" clId="{74285499-10A5-4E53-9DC6-C783F8C4DFE1}" dt="2021-07-22T06:10:41.538" v="764" actId="478"/>
          <ac:spMkLst>
            <pc:docMk/>
            <pc:sldMk cId="502226251" sldId="287"/>
            <ac:spMk id="15" creationId="{00F6EADF-7CC5-42A3-B86B-89C93E458504}"/>
          </ac:spMkLst>
        </pc:spChg>
        <pc:spChg chg="add mod">
          <ac:chgData name="Trinh Van Huong" userId="c95ca9bf-75ef-49b3-8f2d-d305997dd307" providerId="ADAL" clId="{74285499-10A5-4E53-9DC6-C783F8C4DFE1}" dt="2021-07-22T06:11:11.642" v="776" actId="20577"/>
          <ac:spMkLst>
            <pc:docMk/>
            <pc:sldMk cId="502226251" sldId="287"/>
            <ac:spMk id="17" creationId="{6E00B85A-12BD-4B34-BEAA-63F3B3A431C7}"/>
          </ac:spMkLst>
        </pc:spChg>
        <pc:spChg chg="add del mod">
          <ac:chgData name="Trinh Van Huong" userId="c95ca9bf-75ef-49b3-8f2d-d305997dd307" providerId="ADAL" clId="{74285499-10A5-4E53-9DC6-C783F8C4DFE1}" dt="2021-07-22T06:10:01.023" v="752" actId="478"/>
          <ac:spMkLst>
            <pc:docMk/>
            <pc:sldMk cId="502226251" sldId="287"/>
            <ac:spMk id="18" creationId="{79D91071-8C94-4380-B128-23CE3154F5E3}"/>
          </ac:spMkLst>
        </pc:spChg>
        <pc:spChg chg="add del mod">
          <ac:chgData name="Trinh Van Huong" userId="c95ca9bf-75ef-49b3-8f2d-d305997dd307" providerId="ADAL" clId="{74285499-10A5-4E53-9DC6-C783F8C4DFE1}" dt="2021-07-22T06:10:49.922" v="767" actId="478"/>
          <ac:spMkLst>
            <pc:docMk/>
            <pc:sldMk cId="502226251" sldId="287"/>
            <ac:spMk id="19" creationId="{6FBAC22A-CB81-40ED-99DF-E2A9153DB44B}"/>
          </ac:spMkLst>
        </pc:spChg>
        <pc:spChg chg="add del mod">
          <ac:chgData name="Trinh Van Huong" userId="c95ca9bf-75ef-49b3-8f2d-d305997dd307" providerId="ADAL" clId="{74285499-10A5-4E53-9DC6-C783F8C4DFE1}" dt="2021-07-22T05:59:28.382" v="652" actId="478"/>
          <ac:spMkLst>
            <pc:docMk/>
            <pc:sldMk cId="502226251" sldId="287"/>
            <ac:spMk id="19" creationId="{98B369D0-D08F-4DE7-8BF4-19E5E1C79F68}"/>
          </ac:spMkLst>
        </pc:spChg>
        <pc:spChg chg="add del mod">
          <ac:chgData name="Trinh Van Huong" userId="c95ca9bf-75ef-49b3-8f2d-d305997dd307" providerId="ADAL" clId="{74285499-10A5-4E53-9DC6-C783F8C4DFE1}" dt="2021-07-22T06:12:50.632" v="787" actId="478"/>
          <ac:spMkLst>
            <pc:docMk/>
            <pc:sldMk cId="502226251" sldId="287"/>
            <ac:spMk id="20" creationId="{12E36FDE-79A8-4949-9517-CE18A3EC32B9}"/>
          </ac:spMkLst>
        </pc:spChg>
        <pc:spChg chg="add del mod">
          <ac:chgData name="Trinh Van Huong" userId="c95ca9bf-75ef-49b3-8f2d-d305997dd307" providerId="ADAL" clId="{74285499-10A5-4E53-9DC6-C783F8C4DFE1}" dt="2021-07-22T05:58:30.958" v="637" actId="478"/>
          <ac:spMkLst>
            <pc:docMk/>
            <pc:sldMk cId="502226251" sldId="287"/>
            <ac:spMk id="20" creationId="{C5471EC2-D34B-48B1-969B-B75B95A3AED0}"/>
          </ac:spMkLst>
        </pc:spChg>
        <pc:spChg chg="del topLvl">
          <ac:chgData name="Trinh Van Huong" userId="c95ca9bf-75ef-49b3-8f2d-d305997dd307" providerId="ADAL" clId="{74285499-10A5-4E53-9DC6-C783F8C4DFE1}" dt="2021-07-22T05:57:15.520" v="622" actId="478"/>
          <ac:spMkLst>
            <pc:docMk/>
            <pc:sldMk cId="502226251" sldId="287"/>
            <ac:spMk id="21" creationId="{BCB0E5EE-04AB-46C1-ACEF-A96737E260BB}"/>
          </ac:spMkLst>
        </pc:spChg>
        <pc:spChg chg="del">
          <ac:chgData name="Trinh Van Huong" userId="c95ca9bf-75ef-49b3-8f2d-d305997dd307" providerId="ADAL" clId="{74285499-10A5-4E53-9DC6-C783F8C4DFE1}" dt="2021-07-22T05:57:16.957" v="623" actId="478"/>
          <ac:spMkLst>
            <pc:docMk/>
            <pc:sldMk cId="502226251" sldId="287"/>
            <ac:spMk id="23" creationId="{349FFEBB-CFCB-4747-ADBD-6F0E719D55E9}"/>
          </ac:spMkLst>
        </pc:spChg>
        <pc:spChg chg="del">
          <ac:chgData name="Trinh Van Huong" userId="c95ca9bf-75ef-49b3-8f2d-d305997dd307" providerId="ADAL" clId="{74285499-10A5-4E53-9DC6-C783F8C4DFE1}" dt="2021-07-22T05:57:24.029" v="626" actId="478"/>
          <ac:spMkLst>
            <pc:docMk/>
            <pc:sldMk cId="502226251" sldId="287"/>
            <ac:spMk id="24" creationId="{BD7F2C3B-D59F-45E5-953E-FC9E281AF800}"/>
          </ac:spMkLst>
        </pc:spChg>
        <pc:spChg chg="del">
          <ac:chgData name="Trinh Van Huong" userId="c95ca9bf-75ef-49b3-8f2d-d305997dd307" providerId="ADAL" clId="{74285499-10A5-4E53-9DC6-C783F8C4DFE1}" dt="2021-07-22T05:57:24.029" v="626" actId="478"/>
          <ac:spMkLst>
            <pc:docMk/>
            <pc:sldMk cId="502226251" sldId="287"/>
            <ac:spMk id="25" creationId="{E4057162-DF47-4190-8E90-B312DFDB0DD4}"/>
          </ac:spMkLst>
        </pc:spChg>
        <pc:spChg chg="add mod">
          <ac:chgData name="Trinh Van Huong" userId="c95ca9bf-75ef-49b3-8f2d-d305997dd307" providerId="ADAL" clId="{74285499-10A5-4E53-9DC6-C783F8C4DFE1}" dt="2021-07-22T06:12:57.710" v="790" actId="1035"/>
          <ac:spMkLst>
            <pc:docMk/>
            <pc:sldMk cId="502226251" sldId="287"/>
            <ac:spMk id="28" creationId="{0625128E-1213-41BD-98FA-C6738D16A019}"/>
          </ac:spMkLst>
        </pc:spChg>
        <pc:spChg chg="del">
          <ac:chgData name="Trinh Van Huong" userId="c95ca9bf-75ef-49b3-8f2d-d305997dd307" providerId="ADAL" clId="{74285499-10A5-4E53-9DC6-C783F8C4DFE1}" dt="2021-07-22T06:14:26.660" v="798" actId="478"/>
          <ac:spMkLst>
            <pc:docMk/>
            <pc:sldMk cId="502226251" sldId="287"/>
            <ac:spMk id="32" creationId="{14B21CC0-C780-45F1-8AE1-33C6A772C267}"/>
          </ac:spMkLst>
        </pc:spChg>
        <pc:spChg chg="del">
          <ac:chgData name="Trinh Van Huong" userId="c95ca9bf-75ef-49b3-8f2d-d305997dd307" providerId="ADAL" clId="{74285499-10A5-4E53-9DC6-C783F8C4DFE1}" dt="2021-07-22T05:57:18.150" v="624" actId="478"/>
          <ac:spMkLst>
            <pc:docMk/>
            <pc:sldMk cId="502226251" sldId="287"/>
            <ac:spMk id="33" creationId="{62F99F79-5851-4CFC-B0FF-1C10DD152234}"/>
          </ac:spMkLst>
        </pc:spChg>
        <pc:spChg chg="del">
          <ac:chgData name="Trinh Van Huong" userId="c95ca9bf-75ef-49b3-8f2d-d305997dd307" providerId="ADAL" clId="{74285499-10A5-4E53-9DC6-C783F8C4DFE1}" dt="2021-07-22T05:57:19.290" v="625" actId="478"/>
          <ac:spMkLst>
            <pc:docMk/>
            <pc:sldMk cId="502226251" sldId="287"/>
            <ac:spMk id="34" creationId="{59A86011-BE3A-45E9-AFE5-076005E6E2E9}"/>
          </ac:spMkLst>
        </pc:spChg>
        <pc:spChg chg="add del mod">
          <ac:chgData name="Trinh Van Huong" userId="c95ca9bf-75ef-49b3-8f2d-d305997dd307" providerId="ADAL" clId="{74285499-10A5-4E53-9DC6-C783F8C4DFE1}" dt="2021-07-22T06:08:07.052" v="726" actId="478"/>
          <ac:spMkLst>
            <pc:docMk/>
            <pc:sldMk cId="502226251" sldId="287"/>
            <ac:spMk id="36" creationId="{2DA95F46-4C6F-4F76-80A3-6B6CC8D3797A}"/>
          </ac:spMkLst>
        </pc:spChg>
        <pc:spChg chg="mod topLvl">
          <ac:chgData name="Trinh Van Huong" userId="c95ca9bf-75ef-49b3-8f2d-d305997dd307" providerId="ADAL" clId="{74285499-10A5-4E53-9DC6-C783F8C4DFE1}" dt="2021-07-22T06:13:28.058" v="796" actId="164"/>
          <ac:spMkLst>
            <pc:docMk/>
            <pc:sldMk cId="502226251" sldId="287"/>
            <ac:spMk id="39" creationId="{3FB291E8-9FCF-4A8A-8BCC-AF71B91E3FD8}"/>
          </ac:spMkLst>
        </pc:spChg>
        <pc:spChg chg="mod topLvl">
          <ac:chgData name="Trinh Van Huong" userId="c95ca9bf-75ef-49b3-8f2d-d305997dd307" providerId="ADAL" clId="{74285499-10A5-4E53-9DC6-C783F8C4DFE1}" dt="2021-07-22T06:13:34.239" v="797" actId="164"/>
          <ac:spMkLst>
            <pc:docMk/>
            <pc:sldMk cId="502226251" sldId="287"/>
            <ac:spMk id="40" creationId="{FA6DA33B-B21C-4F17-94C4-67F4AE518216}"/>
          </ac:spMkLst>
        </pc:spChg>
        <pc:spChg chg="add mod">
          <ac:chgData name="Trinh Van Huong" userId="c95ca9bf-75ef-49b3-8f2d-d305997dd307" providerId="ADAL" clId="{74285499-10A5-4E53-9DC6-C783F8C4DFE1}" dt="2021-07-22T06:14:32.123" v="800" actId="1076"/>
          <ac:spMkLst>
            <pc:docMk/>
            <pc:sldMk cId="502226251" sldId="287"/>
            <ac:spMk id="42" creationId="{37C42DC3-BC1E-4CCC-AAEE-90808381E6FD}"/>
          </ac:spMkLst>
        </pc:spChg>
        <pc:grpChg chg="del">
          <ac:chgData name="Trinh Van Huong" userId="c95ca9bf-75ef-49b3-8f2d-d305997dd307" providerId="ADAL" clId="{74285499-10A5-4E53-9DC6-C783F8C4DFE1}" dt="2021-07-22T05:57:13.270" v="621" actId="478"/>
          <ac:grpSpMkLst>
            <pc:docMk/>
            <pc:sldMk cId="502226251" sldId="287"/>
            <ac:grpSpMk id="7" creationId="{A0351553-EBDD-48F4-AC27-A5EDF2A901AD}"/>
          </ac:grpSpMkLst>
        </pc:grpChg>
        <pc:grpChg chg="del">
          <ac:chgData name="Trinh Van Huong" userId="c95ca9bf-75ef-49b3-8f2d-d305997dd307" providerId="ADAL" clId="{74285499-10A5-4E53-9DC6-C783F8C4DFE1}" dt="2021-07-22T05:57:11.189" v="620" actId="478"/>
          <ac:grpSpMkLst>
            <pc:docMk/>
            <pc:sldMk cId="502226251" sldId="287"/>
            <ac:grpSpMk id="8" creationId="{CA898472-FB58-4CEF-AB34-12EADA4039F1}"/>
          </ac:grpSpMkLst>
        </pc:grpChg>
        <pc:grpChg chg="add mod">
          <ac:chgData name="Trinh Van Huong" userId="c95ca9bf-75ef-49b3-8f2d-d305997dd307" providerId="ADAL" clId="{74285499-10A5-4E53-9DC6-C783F8C4DFE1}" dt="2021-07-22T06:01:44.385" v="720" actId="164"/>
          <ac:grpSpMkLst>
            <pc:docMk/>
            <pc:sldMk cId="502226251" sldId="287"/>
            <ac:grpSpMk id="22" creationId="{4D23AAD9-AC9F-48A7-A21D-C3FE5640842E}"/>
          </ac:grpSpMkLst>
        </pc:grpChg>
        <pc:grpChg chg="add mod">
          <ac:chgData name="Trinh Van Huong" userId="c95ca9bf-75ef-49b3-8f2d-d305997dd307" providerId="ADAL" clId="{74285499-10A5-4E53-9DC6-C783F8C4DFE1}" dt="2021-07-22T06:12:57.710" v="790" actId="1035"/>
          <ac:grpSpMkLst>
            <pc:docMk/>
            <pc:sldMk cId="502226251" sldId="287"/>
            <ac:grpSpMk id="23" creationId="{DC7CFF34-BDEB-4A0A-B047-3BE1140751E3}"/>
          </ac:grpSpMkLst>
        </pc:grpChg>
        <pc:grpChg chg="add mod">
          <ac:chgData name="Trinh Van Huong" userId="c95ca9bf-75ef-49b3-8f2d-d305997dd307" providerId="ADAL" clId="{74285499-10A5-4E53-9DC6-C783F8C4DFE1}" dt="2021-07-22T06:13:28.058" v="796" actId="164"/>
          <ac:grpSpMkLst>
            <pc:docMk/>
            <pc:sldMk cId="502226251" sldId="287"/>
            <ac:grpSpMk id="24" creationId="{F3F210B9-DEBB-4700-831B-52CC47EFF320}"/>
          </ac:grpSpMkLst>
        </pc:grpChg>
        <pc:grpChg chg="add mod">
          <ac:chgData name="Trinh Van Huong" userId="c95ca9bf-75ef-49b3-8f2d-d305997dd307" providerId="ADAL" clId="{74285499-10A5-4E53-9DC6-C783F8C4DFE1}" dt="2021-07-22T06:13:34.239" v="797" actId="164"/>
          <ac:grpSpMkLst>
            <pc:docMk/>
            <pc:sldMk cId="502226251" sldId="287"/>
            <ac:grpSpMk id="25" creationId="{50490623-B213-444E-9EE1-8966E4EE4473}"/>
          </ac:grpSpMkLst>
        </pc:grpChg>
        <pc:grpChg chg="del">
          <ac:chgData name="Trinh Van Huong" userId="c95ca9bf-75ef-49b3-8f2d-d305997dd307" providerId="ADAL" clId="{74285499-10A5-4E53-9DC6-C783F8C4DFE1}" dt="2021-07-22T05:57:06.387" v="619" actId="478"/>
          <ac:grpSpMkLst>
            <pc:docMk/>
            <pc:sldMk cId="502226251" sldId="287"/>
            <ac:grpSpMk id="26" creationId="{559736F9-F4EF-429C-8770-89CCE5826F65}"/>
          </ac:grpSpMkLst>
        </pc:grpChg>
        <pc:grpChg chg="add del mod">
          <ac:chgData name="Trinh Van Huong" userId="c95ca9bf-75ef-49b3-8f2d-d305997dd307" providerId="ADAL" clId="{74285499-10A5-4E53-9DC6-C783F8C4DFE1}" dt="2021-07-22T06:12:40.780" v="785" actId="165"/>
          <ac:grpSpMkLst>
            <pc:docMk/>
            <pc:sldMk cId="502226251" sldId="287"/>
            <ac:grpSpMk id="33" creationId="{BB029353-DDAF-40C2-BBAF-EAE657B47702}"/>
          </ac:grpSpMkLst>
        </pc:grpChg>
        <pc:graphicFrameChg chg="add del mod">
          <ac:chgData name="Trinh Van Huong" userId="c95ca9bf-75ef-49b3-8f2d-d305997dd307" providerId="ADAL" clId="{74285499-10A5-4E53-9DC6-C783F8C4DFE1}" dt="2021-07-22T06:08:29.772" v="729"/>
          <ac:graphicFrameMkLst>
            <pc:docMk/>
            <pc:sldMk cId="502226251" sldId="287"/>
            <ac:graphicFrameMk id="3" creationId="{2BB27248-86BD-4AD3-B492-E4060B369AA3}"/>
          </ac:graphicFrameMkLst>
        </pc:graphicFrameChg>
        <pc:graphicFrameChg chg="add mod">
          <ac:chgData name="Trinh Van Huong" userId="c95ca9bf-75ef-49b3-8f2d-d305997dd307" providerId="ADAL" clId="{74285499-10A5-4E53-9DC6-C783F8C4DFE1}" dt="2021-07-22T06:12:57.710" v="790" actId="1035"/>
          <ac:graphicFrameMkLst>
            <pc:docMk/>
            <pc:sldMk cId="502226251" sldId="287"/>
            <ac:graphicFrameMk id="4" creationId="{A62458B8-3A8E-4BC6-A071-F44C45A733EA}"/>
          </ac:graphicFrameMkLst>
        </pc:graphicFrameChg>
        <pc:graphicFrameChg chg="add mod">
          <ac:chgData name="Trinh Van Huong" userId="c95ca9bf-75ef-49b3-8f2d-d305997dd307" providerId="ADAL" clId="{74285499-10A5-4E53-9DC6-C783F8C4DFE1}" dt="2021-07-22T06:01:44.385" v="720" actId="164"/>
          <ac:graphicFrameMkLst>
            <pc:docMk/>
            <pc:sldMk cId="502226251" sldId="287"/>
            <ac:graphicFrameMk id="5" creationId="{5C4B8B5B-777A-43B5-B562-3537A03506F8}"/>
          </ac:graphicFrameMkLst>
        </pc:graphicFrameChg>
        <pc:graphicFrameChg chg="add mod">
          <ac:chgData name="Trinh Van Huong" userId="c95ca9bf-75ef-49b3-8f2d-d305997dd307" providerId="ADAL" clId="{74285499-10A5-4E53-9DC6-C783F8C4DFE1}" dt="2021-07-22T06:01:44.385" v="720" actId="164"/>
          <ac:graphicFrameMkLst>
            <pc:docMk/>
            <pc:sldMk cId="502226251" sldId="287"/>
            <ac:graphicFrameMk id="6" creationId="{490989BB-1E4A-4B1E-B8DD-5AA2AC196888}"/>
          </ac:graphicFrameMkLst>
        </pc:graphicFrameChg>
        <pc:graphicFrameChg chg="add mod">
          <ac:chgData name="Trinh Van Huong" userId="c95ca9bf-75ef-49b3-8f2d-d305997dd307" providerId="ADAL" clId="{74285499-10A5-4E53-9DC6-C783F8C4DFE1}" dt="2021-07-22T06:12:57.710" v="790" actId="1035"/>
          <ac:graphicFrameMkLst>
            <pc:docMk/>
            <pc:sldMk cId="502226251" sldId="287"/>
            <ac:graphicFrameMk id="7" creationId="{4B7319B5-C930-42ED-9382-01E1855C3D7B}"/>
          </ac:graphicFrameMkLst>
        </pc:graphicFrameChg>
        <pc:graphicFrameChg chg="add del mod">
          <ac:chgData name="Trinh Van Huong" userId="c95ca9bf-75ef-49b3-8f2d-d305997dd307" providerId="ADAL" clId="{74285499-10A5-4E53-9DC6-C783F8C4DFE1}" dt="2021-07-22T06:10:15.555" v="757" actId="478"/>
          <ac:graphicFrameMkLst>
            <pc:docMk/>
            <pc:sldMk cId="502226251" sldId="287"/>
            <ac:graphicFrameMk id="8" creationId="{7A00E6A6-6C6D-43F3-BD90-B55371CB61C5}"/>
          </ac:graphicFrameMkLst>
        </pc:graphicFrameChg>
        <pc:graphicFrameChg chg="add mod">
          <ac:chgData name="Trinh Van Huong" userId="c95ca9bf-75ef-49b3-8f2d-d305997dd307" providerId="ADAL" clId="{74285499-10A5-4E53-9DC6-C783F8C4DFE1}" dt="2021-07-22T06:12:57.710" v="790" actId="1035"/>
          <ac:graphicFrameMkLst>
            <pc:docMk/>
            <pc:sldMk cId="502226251" sldId="287"/>
            <ac:graphicFrameMk id="12" creationId="{A6615287-B8C2-48AD-96C2-4025F099333A}"/>
          </ac:graphicFrameMkLst>
        </pc:graphicFrameChg>
        <pc:graphicFrameChg chg="add mod">
          <ac:chgData name="Trinh Van Huong" userId="c95ca9bf-75ef-49b3-8f2d-d305997dd307" providerId="ADAL" clId="{74285499-10A5-4E53-9DC6-C783F8C4DFE1}" dt="2021-07-22T06:01:44.385" v="720" actId="164"/>
          <ac:graphicFrameMkLst>
            <pc:docMk/>
            <pc:sldMk cId="502226251" sldId="287"/>
            <ac:graphicFrameMk id="14" creationId="{DFBAFD83-41DA-415D-A869-05D03AC4B711}"/>
          </ac:graphicFrameMkLst>
        </pc:graphicFrameChg>
        <pc:graphicFrameChg chg="del topLvl">
          <ac:chgData name="Trinh Van Huong" userId="c95ca9bf-75ef-49b3-8f2d-d305997dd307" providerId="ADAL" clId="{74285499-10A5-4E53-9DC6-C783F8C4DFE1}" dt="2021-07-22T05:57:13.270" v="621" actId="478"/>
          <ac:graphicFrameMkLst>
            <pc:docMk/>
            <pc:sldMk cId="502226251" sldId="287"/>
            <ac:graphicFrameMk id="15" creationId="{5E442099-DF1C-4EED-AE58-202695370FEA}"/>
          </ac:graphicFrameMkLst>
        </pc:graphicFrameChg>
        <pc:graphicFrameChg chg="add mod">
          <ac:chgData name="Trinh Van Huong" userId="c95ca9bf-75ef-49b3-8f2d-d305997dd307" providerId="ADAL" clId="{74285499-10A5-4E53-9DC6-C783F8C4DFE1}" dt="2021-07-22T06:12:57.710" v="790" actId="1035"/>
          <ac:graphicFrameMkLst>
            <pc:docMk/>
            <pc:sldMk cId="502226251" sldId="287"/>
            <ac:graphicFrameMk id="21" creationId="{60B2CFEE-B2D5-47C7-A3D8-A056C741F8E0}"/>
          </ac:graphicFrameMkLst>
        </pc:graphicFrameChg>
        <pc:graphicFrameChg chg="mod topLvl">
          <ac:chgData name="Trinh Van Huong" userId="c95ca9bf-75ef-49b3-8f2d-d305997dd307" providerId="ADAL" clId="{74285499-10A5-4E53-9DC6-C783F8C4DFE1}" dt="2021-07-22T06:13:28.058" v="796" actId="164"/>
          <ac:graphicFrameMkLst>
            <pc:docMk/>
            <pc:sldMk cId="502226251" sldId="287"/>
            <ac:graphicFrameMk id="34" creationId="{AD738F39-311C-4E25-B4B4-C85F5DDA5E79}"/>
          </ac:graphicFrameMkLst>
        </pc:graphicFrameChg>
        <pc:graphicFrameChg chg="mod topLvl">
          <ac:chgData name="Trinh Van Huong" userId="c95ca9bf-75ef-49b3-8f2d-d305997dd307" providerId="ADAL" clId="{74285499-10A5-4E53-9DC6-C783F8C4DFE1}" dt="2021-07-22T06:13:34.239" v="797" actId="164"/>
          <ac:graphicFrameMkLst>
            <pc:docMk/>
            <pc:sldMk cId="502226251" sldId="287"/>
            <ac:graphicFrameMk id="37" creationId="{436965C2-9A67-4D5D-9483-7403C3E877B5}"/>
          </ac:graphicFrameMkLst>
        </pc:graphicFrameChg>
        <pc:graphicFrameChg chg="mod topLvl">
          <ac:chgData name="Trinh Van Huong" userId="c95ca9bf-75ef-49b3-8f2d-d305997dd307" providerId="ADAL" clId="{74285499-10A5-4E53-9DC6-C783F8C4DFE1}" dt="2021-07-22T06:13:28.058" v="796" actId="164"/>
          <ac:graphicFrameMkLst>
            <pc:docMk/>
            <pc:sldMk cId="502226251" sldId="287"/>
            <ac:graphicFrameMk id="38" creationId="{F3146E68-B684-4335-8CBE-DAA1799E47F0}"/>
          </ac:graphicFrameMkLst>
        </pc:graphicFrameChg>
        <pc:graphicFrameChg chg="mod topLvl">
          <ac:chgData name="Trinh Van Huong" userId="c95ca9bf-75ef-49b3-8f2d-d305997dd307" providerId="ADAL" clId="{74285499-10A5-4E53-9DC6-C783F8C4DFE1}" dt="2021-07-22T06:13:34.239" v="797" actId="164"/>
          <ac:graphicFrameMkLst>
            <pc:docMk/>
            <pc:sldMk cId="502226251" sldId="287"/>
            <ac:graphicFrameMk id="41" creationId="{93C73BF6-4E3D-4A0D-8DFF-EF2F3F56EAA5}"/>
          </ac:graphicFrameMkLst>
        </pc:graphicFrameChg>
        <pc:picChg chg="add mod">
          <ac:chgData name="Trinh Van Huong" userId="c95ca9bf-75ef-49b3-8f2d-d305997dd307" providerId="ADAL" clId="{74285499-10A5-4E53-9DC6-C783F8C4DFE1}" dt="2021-07-22T05:59:21.552" v="650" actId="1076"/>
          <ac:picMkLst>
            <pc:docMk/>
            <pc:sldMk cId="502226251" sldId="287"/>
            <ac:picMk id="35" creationId="{0213F29E-888E-49BB-ABBB-60A2C7DB9B9A}"/>
          </ac:picMkLst>
        </pc:picChg>
      </pc:sldChg>
      <pc:sldChg chg="addSp delSp modSp mod delAnim modAnim">
        <pc:chgData name="Trinh Van Huong" userId="c95ca9bf-75ef-49b3-8f2d-d305997dd307" providerId="ADAL" clId="{74285499-10A5-4E53-9DC6-C783F8C4DFE1}" dt="2021-07-22T07:51:55.435" v="1208"/>
        <pc:sldMkLst>
          <pc:docMk/>
          <pc:sldMk cId="420710925" sldId="288"/>
        </pc:sldMkLst>
        <pc:spChg chg="add mod">
          <ac:chgData name="Trinh Van Huong" userId="c95ca9bf-75ef-49b3-8f2d-d305997dd307" providerId="ADAL" clId="{74285499-10A5-4E53-9DC6-C783F8C4DFE1}" dt="2021-07-22T07:35:09.459" v="1096" actId="1076"/>
          <ac:spMkLst>
            <pc:docMk/>
            <pc:sldMk cId="420710925" sldId="288"/>
            <ac:spMk id="13" creationId="{9EFE6585-2765-40BE-BB1F-94FEB46ADB3C}"/>
          </ac:spMkLst>
        </pc:spChg>
        <pc:spChg chg="del">
          <ac:chgData name="Trinh Van Huong" userId="c95ca9bf-75ef-49b3-8f2d-d305997dd307" providerId="ADAL" clId="{74285499-10A5-4E53-9DC6-C783F8C4DFE1}" dt="2021-07-22T07:12:33.823" v="803" actId="478"/>
          <ac:spMkLst>
            <pc:docMk/>
            <pc:sldMk cId="420710925" sldId="288"/>
            <ac:spMk id="16" creationId="{C9C583B4-0D7C-41EA-B4A8-D006007CD369}"/>
          </ac:spMkLst>
        </pc:spChg>
        <pc:spChg chg="del">
          <ac:chgData name="Trinh Van Huong" userId="c95ca9bf-75ef-49b3-8f2d-d305997dd307" providerId="ADAL" clId="{74285499-10A5-4E53-9DC6-C783F8C4DFE1}" dt="2021-07-22T07:12:37.211" v="805" actId="478"/>
          <ac:spMkLst>
            <pc:docMk/>
            <pc:sldMk cId="420710925" sldId="288"/>
            <ac:spMk id="17" creationId="{100AA2DF-46B3-47A1-A3FB-540C883E9006}"/>
          </ac:spMkLst>
        </pc:spChg>
        <pc:spChg chg="mod">
          <ac:chgData name="Trinh Van Huong" userId="c95ca9bf-75ef-49b3-8f2d-d305997dd307" providerId="ADAL" clId="{74285499-10A5-4E53-9DC6-C783F8C4DFE1}" dt="2021-07-22T07:13:00.958" v="816" actId="1076"/>
          <ac:spMkLst>
            <pc:docMk/>
            <pc:sldMk cId="420710925" sldId="288"/>
            <ac:spMk id="18" creationId="{9E3D4E7B-874F-4930-8928-E0DD24BA2EF0}"/>
          </ac:spMkLst>
        </pc:spChg>
        <pc:spChg chg="del">
          <ac:chgData name="Trinh Van Huong" userId="c95ca9bf-75ef-49b3-8f2d-d305997dd307" providerId="ADAL" clId="{74285499-10A5-4E53-9DC6-C783F8C4DFE1}" dt="2021-07-22T07:12:39.304" v="806" actId="478"/>
          <ac:spMkLst>
            <pc:docMk/>
            <pc:sldMk cId="420710925" sldId="288"/>
            <ac:spMk id="19" creationId="{DDA27A91-02D9-4D3F-A7FA-CEE241E404A9}"/>
          </ac:spMkLst>
        </pc:spChg>
        <pc:spChg chg="add mod">
          <ac:chgData name="Trinh Van Huong" userId="c95ca9bf-75ef-49b3-8f2d-d305997dd307" providerId="ADAL" clId="{74285499-10A5-4E53-9DC6-C783F8C4DFE1}" dt="2021-07-22T07:12:57.384" v="815" actId="1076"/>
          <ac:spMkLst>
            <pc:docMk/>
            <pc:sldMk cId="420710925" sldId="288"/>
            <ac:spMk id="23" creationId="{24D3285D-C2EF-4540-A4D8-A9F8A6846AF0}"/>
          </ac:spMkLst>
        </pc:spChg>
        <pc:spChg chg="del">
          <ac:chgData name="Trinh Van Huong" userId="c95ca9bf-75ef-49b3-8f2d-d305997dd307" providerId="ADAL" clId="{74285499-10A5-4E53-9DC6-C783F8C4DFE1}" dt="2021-07-22T07:12:31.928" v="802" actId="478"/>
          <ac:spMkLst>
            <pc:docMk/>
            <pc:sldMk cId="420710925" sldId="288"/>
            <ac:spMk id="24" creationId="{059521C2-9C76-4DBB-9E68-843A550BFF26}"/>
          </ac:spMkLst>
        </pc:spChg>
        <pc:spChg chg="del mod topLvl">
          <ac:chgData name="Trinh Van Huong" userId="c95ca9bf-75ef-49b3-8f2d-d305997dd307" providerId="ADAL" clId="{74285499-10A5-4E53-9DC6-C783F8C4DFE1}" dt="2021-07-22T07:15:53.476" v="824" actId="478"/>
          <ac:spMkLst>
            <pc:docMk/>
            <pc:sldMk cId="420710925" sldId="288"/>
            <ac:spMk id="42" creationId="{51F7C7A5-A3BE-4083-A582-E7CF8E8D4DBD}"/>
          </ac:spMkLst>
        </pc:spChg>
        <pc:spChg chg="del mod topLvl">
          <ac:chgData name="Trinh Van Huong" userId="c95ca9bf-75ef-49b3-8f2d-d305997dd307" providerId="ADAL" clId="{74285499-10A5-4E53-9DC6-C783F8C4DFE1}" dt="2021-07-22T07:15:53.476" v="824" actId="478"/>
          <ac:spMkLst>
            <pc:docMk/>
            <pc:sldMk cId="420710925" sldId="288"/>
            <ac:spMk id="43" creationId="{F8D4811D-AF9D-45D0-A334-184084395640}"/>
          </ac:spMkLst>
        </pc:spChg>
        <pc:spChg chg="del mod topLvl">
          <ac:chgData name="Trinh Van Huong" userId="c95ca9bf-75ef-49b3-8f2d-d305997dd307" providerId="ADAL" clId="{74285499-10A5-4E53-9DC6-C783F8C4DFE1}" dt="2021-07-22T07:15:53.476" v="824" actId="478"/>
          <ac:spMkLst>
            <pc:docMk/>
            <pc:sldMk cId="420710925" sldId="288"/>
            <ac:spMk id="44" creationId="{88EDFBA7-DC08-4072-AF88-3476F6F17F76}"/>
          </ac:spMkLst>
        </pc:spChg>
        <pc:spChg chg="del mod topLvl">
          <ac:chgData name="Trinh Van Huong" userId="c95ca9bf-75ef-49b3-8f2d-d305997dd307" providerId="ADAL" clId="{74285499-10A5-4E53-9DC6-C783F8C4DFE1}" dt="2021-07-22T07:15:53.476" v="824" actId="478"/>
          <ac:spMkLst>
            <pc:docMk/>
            <pc:sldMk cId="420710925" sldId="288"/>
            <ac:spMk id="45" creationId="{55C8DB34-F223-4D4D-B06C-D6C012B8D571}"/>
          </ac:spMkLst>
        </pc:spChg>
        <pc:spChg chg="del mod topLvl">
          <ac:chgData name="Trinh Van Huong" userId="c95ca9bf-75ef-49b3-8f2d-d305997dd307" providerId="ADAL" clId="{74285499-10A5-4E53-9DC6-C783F8C4DFE1}" dt="2021-07-22T07:15:53.476" v="824" actId="478"/>
          <ac:spMkLst>
            <pc:docMk/>
            <pc:sldMk cId="420710925" sldId="288"/>
            <ac:spMk id="46" creationId="{FE0CEFCF-D5B5-42B1-9EC7-23EDF8FD8AE8}"/>
          </ac:spMkLst>
        </pc:spChg>
        <pc:spChg chg="mod topLvl">
          <ac:chgData name="Trinh Van Huong" userId="c95ca9bf-75ef-49b3-8f2d-d305997dd307" providerId="ADAL" clId="{74285499-10A5-4E53-9DC6-C783F8C4DFE1}" dt="2021-07-22T07:15:59.981" v="825" actId="164"/>
          <ac:spMkLst>
            <pc:docMk/>
            <pc:sldMk cId="420710925" sldId="288"/>
            <ac:spMk id="47" creationId="{1216C649-0DDC-4170-8E1D-B57D06D774C5}"/>
          </ac:spMkLst>
        </pc:spChg>
        <pc:spChg chg="mod topLvl">
          <ac:chgData name="Trinh Van Huong" userId="c95ca9bf-75ef-49b3-8f2d-d305997dd307" providerId="ADAL" clId="{74285499-10A5-4E53-9DC6-C783F8C4DFE1}" dt="2021-07-22T07:15:59.981" v="825" actId="164"/>
          <ac:spMkLst>
            <pc:docMk/>
            <pc:sldMk cId="420710925" sldId="288"/>
            <ac:spMk id="48" creationId="{D7D29D06-2BB4-42FA-9297-6F910BFFFF38}"/>
          </ac:spMkLst>
        </pc:spChg>
        <pc:spChg chg="mod topLvl">
          <ac:chgData name="Trinh Van Huong" userId="c95ca9bf-75ef-49b3-8f2d-d305997dd307" providerId="ADAL" clId="{74285499-10A5-4E53-9DC6-C783F8C4DFE1}" dt="2021-07-22T07:15:59.981" v="825" actId="164"/>
          <ac:spMkLst>
            <pc:docMk/>
            <pc:sldMk cId="420710925" sldId="288"/>
            <ac:spMk id="49" creationId="{6C6BFA4B-D2CA-4EBC-AA94-8AED84632A10}"/>
          </ac:spMkLst>
        </pc:spChg>
        <pc:spChg chg="mod topLvl">
          <ac:chgData name="Trinh Van Huong" userId="c95ca9bf-75ef-49b3-8f2d-d305997dd307" providerId="ADAL" clId="{74285499-10A5-4E53-9DC6-C783F8C4DFE1}" dt="2021-07-22T07:15:59.981" v="825" actId="164"/>
          <ac:spMkLst>
            <pc:docMk/>
            <pc:sldMk cId="420710925" sldId="288"/>
            <ac:spMk id="50" creationId="{19D2144B-5A28-44C1-96E0-49DBABE3AAFB}"/>
          </ac:spMkLst>
        </pc:spChg>
        <pc:spChg chg="mod topLvl">
          <ac:chgData name="Trinh Van Huong" userId="c95ca9bf-75ef-49b3-8f2d-d305997dd307" providerId="ADAL" clId="{74285499-10A5-4E53-9DC6-C783F8C4DFE1}" dt="2021-07-22T07:15:59.981" v="825" actId="164"/>
          <ac:spMkLst>
            <pc:docMk/>
            <pc:sldMk cId="420710925" sldId="288"/>
            <ac:spMk id="51" creationId="{FF8B399F-256B-47B9-9510-59F14FD8ED55}"/>
          </ac:spMkLst>
        </pc:spChg>
        <pc:spChg chg="mod topLvl">
          <ac:chgData name="Trinh Van Huong" userId="c95ca9bf-75ef-49b3-8f2d-d305997dd307" providerId="ADAL" clId="{74285499-10A5-4E53-9DC6-C783F8C4DFE1}" dt="2021-07-22T07:15:59.981" v="825" actId="164"/>
          <ac:spMkLst>
            <pc:docMk/>
            <pc:sldMk cId="420710925" sldId="288"/>
            <ac:spMk id="52" creationId="{086FF9A0-FF5C-41F8-8B92-FC36AEF3353F}"/>
          </ac:spMkLst>
        </pc:spChg>
        <pc:spChg chg="del mod topLvl">
          <ac:chgData name="Trinh Van Huong" userId="c95ca9bf-75ef-49b3-8f2d-d305997dd307" providerId="ADAL" clId="{74285499-10A5-4E53-9DC6-C783F8C4DFE1}" dt="2021-07-22T07:42:07.683" v="1164" actId="478"/>
          <ac:spMkLst>
            <pc:docMk/>
            <pc:sldMk cId="420710925" sldId="288"/>
            <ac:spMk id="66" creationId="{1B93FE59-6748-482B-8016-291CE8FC5217}"/>
          </ac:spMkLst>
        </pc:spChg>
        <pc:spChg chg="del mod topLvl">
          <ac:chgData name="Trinh Van Huong" userId="c95ca9bf-75ef-49b3-8f2d-d305997dd307" providerId="ADAL" clId="{74285499-10A5-4E53-9DC6-C783F8C4DFE1}" dt="2021-07-22T07:21:12.620" v="878" actId="478"/>
          <ac:spMkLst>
            <pc:docMk/>
            <pc:sldMk cId="420710925" sldId="288"/>
            <ac:spMk id="67" creationId="{88FB85F8-C132-4CA4-A740-579A4D743C41}"/>
          </ac:spMkLst>
        </pc:spChg>
        <pc:spChg chg="del mod topLvl">
          <ac:chgData name="Trinh Van Huong" userId="c95ca9bf-75ef-49b3-8f2d-d305997dd307" providerId="ADAL" clId="{74285499-10A5-4E53-9DC6-C783F8C4DFE1}" dt="2021-07-22T07:21:14.301" v="879" actId="478"/>
          <ac:spMkLst>
            <pc:docMk/>
            <pc:sldMk cId="420710925" sldId="288"/>
            <ac:spMk id="68" creationId="{B65AB036-C8DD-43E1-AB42-F362D8BF46CB}"/>
          </ac:spMkLst>
        </pc:spChg>
        <pc:spChg chg="del mod topLvl">
          <ac:chgData name="Trinh Van Huong" userId="c95ca9bf-75ef-49b3-8f2d-d305997dd307" providerId="ADAL" clId="{74285499-10A5-4E53-9DC6-C783F8C4DFE1}" dt="2021-07-22T07:21:15.113" v="880" actId="478"/>
          <ac:spMkLst>
            <pc:docMk/>
            <pc:sldMk cId="420710925" sldId="288"/>
            <ac:spMk id="69" creationId="{E110F8A3-5032-44E0-82B9-7501CCA5FC28}"/>
          </ac:spMkLst>
        </pc:spChg>
        <pc:spChg chg="del mod topLvl">
          <ac:chgData name="Trinh Van Huong" userId="c95ca9bf-75ef-49b3-8f2d-d305997dd307" providerId="ADAL" clId="{74285499-10A5-4E53-9DC6-C783F8C4DFE1}" dt="2021-07-22T07:21:16.009" v="881" actId="478"/>
          <ac:spMkLst>
            <pc:docMk/>
            <pc:sldMk cId="420710925" sldId="288"/>
            <ac:spMk id="70" creationId="{60418605-27E9-4D23-B460-0C312B7B1FC0}"/>
          </ac:spMkLst>
        </pc:spChg>
        <pc:spChg chg="del mod topLvl">
          <ac:chgData name="Trinh Van Huong" userId="c95ca9bf-75ef-49b3-8f2d-d305997dd307" providerId="ADAL" clId="{74285499-10A5-4E53-9DC6-C783F8C4DFE1}" dt="2021-07-22T07:21:22.084" v="883" actId="478"/>
          <ac:spMkLst>
            <pc:docMk/>
            <pc:sldMk cId="420710925" sldId="288"/>
            <ac:spMk id="71" creationId="{7A66E225-0AC1-4458-B707-4CDCED28995C}"/>
          </ac:spMkLst>
        </pc:spChg>
        <pc:spChg chg="del mod topLvl">
          <ac:chgData name="Trinh Van Huong" userId="c95ca9bf-75ef-49b3-8f2d-d305997dd307" providerId="ADAL" clId="{74285499-10A5-4E53-9DC6-C783F8C4DFE1}" dt="2021-07-22T07:21:26.546" v="884" actId="478"/>
          <ac:spMkLst>
            <pc:docMk/>
            <pc:sldMk cId="420710925" sldId="288"/>
            <ac:spMk id="72" creationId="{58E132B6-0819-4697-B18A-65B8519A7602}"/>
          </ac:spMkLst>
        </pc:spChg>
        <pc:spChg chg="del mod topLvl">
          <ac:chgData name="Trinh Van Huong" userId="c95ca9bf-75ef-49b3-8f2d-d305997dd307" providerId="ADAL" clId="{74285499-10A5-4E53-9DC6-C783F8C4DFE1}" dt="2021-07-22T07:21:29.014" v="885" actId="478"/>
          <ac:spMkLst>
            <pc:docMk/>
            <pc:sldMk cId="420710925" sldId="288"/>
            <ac:spMk id="73" creationId="{D9E73530-F15A-479C-A738-4CAAF70E5CB8}"/>
          </ac:spMkLst>
        </pc:spChg>
        <pc:spChg chg="del mod topLvl">
          <ac:chgData name="Trinh Van Huong" userId="c95ca9bf-75ef-49b3-8f2d-d305997dd307" providerId="ADAL" clId="{74285499-10A5-4E53-9DC6-C783F8C4DFE1}" dt="2021-07-22T07:21:30.680" v="886" actId="478"/>
          <ac:spMkLst>
            <pc:docMk/>
            <pc:sldMk cId="420710925" sldId="288"/>
            <ac:spMk id="74" creationId="{008E3197-4CC6-4E88-932B-A4A1A1955615}"/>
          </ac:spMkLst>
        </pc:spChg>
        <pc:spChg chg="del mod topLvl">
          <ac:chgData name="Trinh Van Huong" userId="c95ca9bf-75ef-49b3-8f2d-d305997dd307" providerId="ADAL" clId="{74285499-10A5-4E53-9DC6-C783F8C4DFE1}" dt="2021-07-22T07:21:32.828" v="887" actId="478"/>
          <ac:spMkLst>
            <pc:docMk/>
            <pc:sldMk cId="420710925" sldId="288"/>
            <ac:spMk id="75" creationId="{10780A80-6447-4928-88B6-AD119E132558}"/>
          </ac:spMkLst>
        </pc:spChg>
        <pc:spChg chg="del mod topLvl">
          <ac:chgData name="Trinh Van Huong" userId="c95ca9bf-75ef-49b3-8f2d-d305997dd307" providerId="ADAL" clId="{74285499-10A5-4E53-9DC6-C783F8C4DFE1}" dt="2021-07-22T07:21:34.087" v="888" actId="478"/>
          <ac:spMkLst>
            <pc:docMk/>
            <pc:sldMk cId="420710925" sldId="288"/>
            <ac:spMk id="76" creationId="{476C363D-C62A-45B4-B559-3EA1D7917216}"/>
          </ac:spMkLst>
        </pc:spChg>
        <pc:spChg chg="add del mod topLvl">
          <ac:chgData name="Trinh Van Huong" userId="c95ca9bf-75ef-49b3-8f2d-d305997dd307" providerId="ADAL" clId="{74285499-10A5-4E53-9DC6-C783F8C4DFE1}" dt="2021-07-22T07:42:07.683" v="1164" actId="478"/>
          <ac:spMkLst>
            <pc:docMk/>
            <pc:sldMk cId="420710925" sldId="288"/>
            <ac:spMk id="91" creationId="{1432A8E2-D2B9-4631-926E-A1BC89362BA8}"/>
          </ac:spMkLst>
        </pc:spChg>
        <pc:spChg chg="add del mod topLvl">
          <ac:chgData name="Trinh Van Huong" userId="c95ca9bf-75ef-49b3-8f2d-d305997dd307" providerId="ADAL" clId="{74285499-10A5-4E53-9DC6-C783F8C4DFE1}" dt="2021-07-22T07:42:07.683" v="1164" actId="478"/>
          <ac:spMkLst>
            <pc:docMk/>
            <pc:sldMk cId="420710925" sldId="288"/>
            <ac:spMk id="92" creationId="{EDA45CF4-2433-4488-B6C3-D50D200A20FE}"/>
          </ac:spMkLst>
        </pc:spChg>
        <pc:spChg chg="add del mod topLvl">
          <ac:chgData name="Trinh Van Huong" userId="c95ca9bf-75ef-49b3-8f2d-d305997dd307" providerId="ADAL" clId="{74285499-10A5-4E53-9DC6-C783F8C4DFE1}" dt="2021-07-22T07:42:07.683" v="1164" actId="478"/>
          <ac:spMkLst>
            <pc:docMk/>
            <pc:sldMk cId="420710925" sldId="288"/>
            <ac:spMk id="93" creationId="{7214DDF6-60E1-4B9C-A3F4-64CDB3ACECE5}"/>
          </ac:spMkLst>
        </pc:spChg>
        <pc:spChg chg="add del mod topLvl">
          <ac:chgData name="Trinh Van Huong" userId="c95ca9bf-75ef-49b3-8f2d-d305997dd307" providerId="ADAL" clId="{74285499-10A5-4E53-9DC6-C783F8C4DFE1}" dt="2021-07-22T07:42:07.683" v="1164" actId="478"/>
          <ac:spMkLst>
            <pc:docMk/>
            <pc:sldMk cId="420710925" sldId="288"/>
            <ac:spMk id="94" creationId="{B4F91BC5-682A-4C1C-81A9-2B3FBFC7233B}"/>
          </ac:spMkLst>
        </pc:spChg>
        <pc:spChg chg="add mod topLvl">
          <ac:chgData name="Trinh Van Huong" userId="c95ca9bf-75ef-49b3-8f2d-d305997dd307" providerId="ADAL" clId="{74285499-10A5-4E53-9DC6-C783F8C4DFE1}" dt="2021-07-22T07:42:31.597" v="1168" actId="164"/>
          <ac:spMkLst>
            <pc:docMk/>
            <pc:sldMk cId="420710925" sldId="288"/>
            <ac:spMk id="95" creationId="{8E16CE0E-422B-4F65-8B2F-0D3E0B46BD43}"/>
          </ac:spMkLst>
        </pc:spChg>
        <pc:spChg chg="add mod topLvl">
          <ac:chgData name="Trinh Van Huong" userId="c95ca9bf-75ef-49b3-8f2d-d305997dd307" providerId="ADAL" clId="{74285499-10A5-4E53-9DC6-C783F8C4DFE1}" dt="2021-07-22T07:42:31.597" v="1168" actId="164"/>
          <ac:spMkLst>
            <pc:docMk/>
            <pc:sldMk cId="420710925" sldId="288"/>
            <ac:spMk id="96" creationId="{D992C948-5B44-45FD-8AB9-5C5973A6F8D1}"/>
          </ac:spMkLst>
        </pc:spChg>
        <pc:spChg chg="add del mod topLvl">
          <ac:chgData name="Trinh Van Huong" userId="c95ca9bf-75ef-49b3-8f2d-d305997dd307" providerId="ADAL" clId="{74285499-10A5-4E53-9DC6-C783F8C4DFE1}" dt="2021-07-22T07:42:11.716" v="1165" actId="478"/>
          <ac:spMkLst>
            <pc:docMk/>
            <pc:sldMk cId="420710925" sldId="288"/>
            <ac:spMk id="97" creationId="{A928D4C2-0120-42DE-94B4-3B732314878E}"/>
          </ac:spMkLst>
        </pc:spChg>
        <pc:spChg chg="add del mod topLvl">
          <ac:chgData name="Trinh Van Huong" userId="c95ca9bf-75ef-49b3-8f2d-d305997dd307" providerId="ADAL" clId="{74285499-10A5-4E53-9DC6-C783F8C4DFE1}" dt="2021-07-22T07:42:11.716" v="1165" actId="478"/>
          <ac:spMkLst>
            <pc:docMk/>
            <pc:sldMk cId="420710925" sldId="288"/>
            <ac:spMk id="98" creationId="{378A6F53-B730-4066-A8C2-CB1DB1BAD8E3}"/>
          </ac:spMkLst>
        </pc:spChg>
        <pc:spChg chg="add del mod topLvl">
          <ac:chgData name="Trinh Van Huong" userId="c95ca9bf-75ef-49b3-8f2d-d305997dd307" providerId="ADAL" clId="{74285499-10A5-4E53-9DC6-C783F8C4DFE1}" dt="2021-07-22T07:42:11.716" v="1165" actId="478"/>
          <ac:spMkLst>
            <pc:docMk/>
            <pc:sldMk cId="420710925" sldId="288"/>
            <ac:spMk id="99" creationId="{7FB99729-C131-41C6-8608-1DC8BD05F048}"/>
          </ac:spMkLst>
        </pc:spChg>
        <pc:spChg chg="add del mod topLvl">
          <ac:chgData name="Trinh Van Huong" userId="c95ca9bf-75ef-49b3-8f2d-d305997dd307" providerId="ADAL" clId="{74285499-10A5-4E53-9DC6-C783F8C4DFE1}" dt="2021-07-22T07:42:11.716" v="1165" actId="478"/>
          <ac:spMkLst>
            <pc:docMk/>
            <pc:sldMk cId="420710925" sldId="288"/>
            <ac:spMk id="100" creationId="{2AD8AF86-544F-4E4B-A3B3-5C742FE3C06D}"/>
          </ac:spMkLst>
        </pc:spChg>
        <pc:spChg chg="del mod topLvl">
          <ac:chgData name="Trinh Van Huong" userId="c95ca9bf-75ef-49b3-8f2d-d305997dd307" providerId="ADAL" clId="{74285499-10A5-4E53-9DC6-C783F8C4DFE1}" dt="2021-07-22T07:33:50.938" v="1079" actId="478"/>
          <ac:spMkLst>
            <pc:docMk/>
            <pc:sldMk cId="420710925" sldId="288"/>
            <ac:spMk id="107" creationId="{58621129-BA09-4A19-B825-E1DAE73DF0FC}"/>
          </ac:spMkLst>
        </pc:spChg>
        <pc:spChg chg="del mod topLvl">
          <ac:chgData name="Trinh Van Huong" userId="c95ca9bf-75ef-49b3-8f2d-d305997dd307" providerId="ADAL" clId="{74285499-10A5-4E53-9DC6-C783F8C4DFE1}" dt="2021-07-22T07:33:50.938" v="1079" actId="478"/>
          <ac:spMkLst>
            <pc:docMk/>
            <pc:sldMk cId="420710925" sldId="288"/>
            <ac:spMk id="118" creationId="{4B3DDBC2-D247-47F1-ABCB-C1894312CFC0}"/>
          </ac:spMkLst>
        </pc:spChg>
        <pc:spChg chg="del mod topLvl">
          <ac:chgData name="Trinh Van Huong" userId="c95ca9bf-75ef-49b3-8f2d-d305997dd307" providerId="ADAL" clId="{74285499-10A5-4E53-9DC6-C783F8C4DFE1}" dt="2021-07-22T07:33:50.938" v="1079" actId="478"/>
          <ac:spMkLst>
            <pc:docMk/>
            <pc:sldMk cId="420710925" sldId="288"/>
            <ac:spMk id="119" creationId="{E2B6A2F3-1122-4FEE-9517-8B7A0DAF690F}"/>
          </ac:spMkLst>
        </pc:spChg>
        <pc:spChg chg="del mod topLvl">
          <ac:chgData name="Trinh Van Huong" userId="c95ca9bf-75ef-49b3-8f2d-d305997dd307" providerId="ADAL" clId="{74285499-10A5-4E53-9DC6-C783F8C4DFE1}" dt="2021-07-22T07:33:50.938" v="1079" actId="478"/>
          <ac:spMkLst>
            <pc:docMk/>
            <pc:sldMk cId="420710925" sldId="288"/>
            <ac:spMk id="120" creationId="{DAE83C35-E376-4F31-934B-8765D7F5B09A}"/>
          </ac:spMkLst>
        </pc:spChg>
        <pc:spChg chg="del mod topLvl">
          <ac:chgData name="Trinh Van Huong" userId="c95ca9bf-75ef-49b3-8f2d-d305997dd307" providerId="ADAL" clId="{74285499-10A5-4E53-9DC6-C783F8C4DFE1}" dt="2021-07-22T07:33:50.938" v="1079" actId="478"/>
          <ac:spMkLst>
            <pc:docMk/>
            <pc:sldMk cId="420710925" sldId="288"/>
            <ac:spMk id="121" creationId="{B2546F8E-0A50-456C-9A58-A5669AAFFBAC}"/>
          </ac:spMkLst>
        </pc:spChg>
        <pc:spChg chg="mod topLvl">
          <ac:chgData name="Trinh Van Huong" userId="c95ca9bf-75ef-49b3-8f2d-d305997dd307" providerId="ADAL" clId="{74285499-10A5-4E53-9DC6-C783F8C4DFE1}" dt="2021-07-22T07:34:16.548" v="1082" actId="164"/>
          <ac:spMkLst>
            <pc:docMk/>
            <pc:sldMk cId="420710925" sldId="288"/>
            <ac:spMk id="122" creationId="{71BB85AC-DE1F-4C85-9FF4-F1822BF38E95}"/>
          </ac:spMkLst>
        </pc:spChg>
        <pc:spChg chg="mod topLvl">
          <ac:chgData name="Trinh Van Huong" userId="c95ca9bf-75ef-49b3-8f2d-d305997dd307" providerId="ADAL" clId="{74285499-10A5-4E53-9DC6-C783F8C4DFE1}" dt="2021-07-22T07:34:16.548" v="1082" actId="164"/>
          <ac:spMkLst>
            <pc:docMk/>
            <pc:sldMk cId="420710925" sldId="288"/>
            <ac:spMk id="123" creationId="{2D9175FC-63D4-484B-87A6-D4F6128DD1E7}"/>
          </ac:spMkLst>
        </pc:spChg>
        <pc:spChg chg="mod topLvl">
          <ac:chgData name="Trinh Van Huong" userId="c95ca9bf-75ef-49b3-8f2d-d305997dd307" providerId="ADAL" clId="{74285499-10A5-4E53-9DC6-C783F8C4DFE1}" dt="2021-07-22T07:34:16.548" v="1082" actId="164"/>
          <ac:spMkLst>
            <pc:docMk/>
            <pc:sldMk cId="420710925" sldId="288"/>
            <ac:spMk id="124" creationId="{0096B235-7FE1-4923-9426-37D880693CB3}"/>
          </ac:spMkLst>
        </pc:spChg>
        <pc:spChg chg="mod topLvl">
          <ac:chgData name="Trinh Van Huong" userId="c95ca9bf-75ef-49b3-8f2d-d305997dd307" providerId="ADAL" clId="{74285499-10A5-4E53-9DC6-C783F8C4DFE1}" dt="2021-07-22T07:34:16.548" v="1082" actId="164"/>
          <ac:spMkLst>
            <pc:docMk/>
            <pc:sldMk cId="420710925" sldId="288"/>
            <ac:spMk id="125" creationId="{833F9690-6228-4DA5-8F09-B5E953E73563}"/>
          </ac:spMkLst>
        </pc:spChg>
        <pc:spChg chg="mod topLvl">
          <ac:chgData name="Trinh Van Huong" userId="c95ca9bf-75ef-49b3-8f2d-d305997dd307" providerId="ADAL" clId="{74285499-10A5-4E53-9DC6-C783F8C4DFE1}" dt="2021-07-22T07:34:16.548" v="1082" actId="164"/>
          <ac:spMkLst>
            <pc:docMk/>
            <pc:sldMk cId="420710925" sldId="288"/>
            <ac:spMk id="126" creationId="{2F2A6089-399C-4F39-ACA2-9A59E908BF60}"/>
          </ac:spMkLst>
        </pc:spChg>
        <pc:spChg chg="mod topLvl">
          <ac:chgData name="Trinh Van Huong" userId="c95ca9bf-75ef-49b3-8f2d-d305997dd307" providerId="ADAL" clId="{74285499-10A5-4E53-9DC6-C783F8C4DFE1}" dt="2021-07-22T07:34:16.548" v="1082" actId="164"/>
          <ac:spMkLst>
            <pc:docMk/>
            <pc:sldMk cId="420710925" sldId="288"/>
            <ac:spMk id="127" creationId="{98A98EAE-E5CD-4455-85F0-981A87C1A673}"/>
          </ac:spMkLst>
        </pc:spChg>
        <pc:spChg chg="add del mod">
          <ac:chgData name="Trinh Van Huong" userId="c95ca9bf-75ef-49b3-8f2d-d305997dd307" providerId="ADAL" clId="{74285499-10A5-4E53-9DC6-C783F8C4DFE1}" dt="2021-07-22T07:51:23.231" v="1204" actId="478"/>
          <ac:spMkLst>
            <pc:docMk/>
            <pc:sldMk cId="420710925" sldId="288"/>
            <ac:spMk id="130" creationId="{316B1475-26A3-4E2F-9B4B-55A7B4710469}"/>
          </ac:spMkLst>
        </pc:spChg>
        <pc:spChg chg="mod">
          <ac:chgData name="Trinh Van Huong" userId="c95ca9bf-75ef-49b3-8f2d-d305997dd307" providerId="ADAL" clId="{74285499-10A5-4E53-9DC6-C783F8C4DFE1}" dt="2021-07-22T07:35:55.891" v="1099" actId="571"/>
          <ac:spMkLst>
            <pc:docMk/>
            <pc:sldMk cId="420710925" sldId="288"/>
            <ac:spMk id="134" creationId="{447E226F-4637-4163-A852-3BB3ED23EB31}"/>
          </ac:spMkLst>
        </pc:spChg>
        <pc:spChg chg="mod">
          <ac:chgData name="Trinh Van Huong" userId="c95ca9bf-75ef-49b3-8f2d-d305997dd307" providerId="ADAL" clId="{74285499-10A5-4E53-9DC6-C783F8C4DFE1}" dt="2021-07-22T07:35:55.891" v="1099" actId="571"/>
          <ac:spMkLst>
            <pc:docMk/>
            <pc:sldMk cId="420710925" sldId="288"/>
            <ac:spMk id="145" creationId="{AA813586-ED66-40C7-B450-426A0C8FFBB8}"/>
          </ac:spMkLst>
        </pc:spChg>
        <pc:spChg chg="mod">
          <ac:chgData name="Trinh Van Huong" userId="c95ca9bf-75ef-49b3-8f2d-d305997dd307" providerId="ADAL" clId="{74285499-10A5-4E53-9DC6-C783F8C4DFE1}" dt="2021-07-22T07:35:55.891" v="1099" actId="571"/>
          <ac:spMkLst>
            <pc:docMk/>
            <pc:sldMk cId="420710925" sldId="288"/>
            <ac:spMk id="146" creationId="{88D558DE-C603-48F3-8180-52B29B0D5A98}"/>
          </ac:spMkLst>
        </pc:spChg>
        <pc:spChg chg="mod">
          <ac:chgData name="Trinh Van Huong" userId="c95ca9bf-75ef-49b3-8f2d-d305997dd307" providerId="ADAL" clId="{74285499-10A5-4E53-9DC6-C783F8C4DFE1}" dt="2021-07-22T07:35:55.891" v="1099" actId="571"/>
          <ac:spMkLst>
            <pc:docMk/>
            <pc:sldMk cId="420710925" sldId="288"/>
            <ac:spMk id="147" creationId="{B8CBDBC5-3D09-4691-AB61-A9BE0B2CDCB3}"/>
          </ac:spMkLst>
        </pc:spChg>
        <pc:spChg chg="mod">
          <ac:chgData name="Trinh Van Huong" userId="c95ca9bf-75ef-49b3-8f2d-d305997dd307" providerId="ADAL" clId="{74285499-10A5-4E53-9DC6-C783F8C4DFE1}" dt="2021-07-22T07:35:55.891" v="1099" actId="571"/>
          <ac:spMkLst>
            <pc:docMk/>
            <pc:sldMk cId="420710925" sldId="288"/>
            <ac:spMk id="148" creationId="{34DD09F2-0219-44CA-BFCF-4C86AE699F60}"/>
          </ac:spMkLst>
        </pc:spChg>
        <pc:spChg chg="mod">
          <ac:chgData name="Trinh Van Huong" userId="c95ca9bf-75ef-49b3-8f2d-d305997dd307" providerId="ADAL" clId="{74285499-10A5-4E53-9DC6-C783F8C4DFE1}" dt="2021-07-22T07:35:55.891" v="1099" actId="571"/>
          <ac:spMkLst>
            <pc:docMk/>
            <pc:sldMk cId="420710925" sldId="288"/>
            <ac:spMk id="149" creationId="{44FF866B-BE73-444E-B5A6-48A65EDC1E0B}"/>
          </ac:spMkLst>
        </pc:spChg>
        <pc:spChg chg="mod">
          <ac:chgData name="Trinh Van Huong" userId="c95ca9bf-75ef-49b3-8f2d-d305997dd307" providerId="ADAL" clId="{74285499-10A5-4E53-9DC6-C783F8C4DFE1}" dt="2021-07-22T07:35:55.891" v="1099" actId="571"/>
          <ac:spMkLst>
            <pc:docMk/>
            <pc:sldMk cId="420710925" sldId="288"/>
            <ac:spMk id="150" creationId="{25468DEE-3266-4625-9E64-C044F51B87A1}"/>
          </ac:spMkLst>
        </pc:spChg>
        <pc:spChg chg="mod">
          <ac:chgData name="Trinh Van Huong" userId="c95ca9bf-75ef-49b3-8f2d-d305997dd307" providerId="ADAL" clId="{74285499-10A5-4E53-9DC6-C783F8C4DFE1}" dt="2021-07-22T07:35:55.891" v="1099" actId="571"/>
          <ac:spMkLst>
            <pc:docMk/>
            <pc:sldMk cId="420710925" sldId="288"/>
            <ac:spMk id="151" creationId="{73DB0046-2B88-468E-B62D-82FE3520A9FC}"/>
          </ac:spMkLst>
        </pc:spChg>
        <pc:spChg chg="mod">
          <ac:chgData name="Trinh Van Huong" userId="c95ca9bf-75ef-49b3-8f2d-d305997dd307" providerId="ADAL" clId="{74285499-10A5-4E53-9DC6-C783F8C4DFE1}" dt="2021-07-22T07:35:55.891" v="1099" actId="571"/>
          <ac:spMkLst>
            <pc:docMk/>
            <pc:sldMk cId="420710925" sldId="288"/>
            <ac:spMk id="152" creationId="{E5B3871F-2F63-4B86-AAC9-C87455E552FD}"/>
          </ac:spMkLst>
        </pc:spChg>
        <pc:spChg chg="mod">
          <ac:chgData name="Trinh Van Huong" userId="c95ca9bf-75ef-49b3-8f2d-d305997dd307" providerId="ADAL" clId="{74285499-10A5-4E53-9DC6-C783F8C4DFE1}" dt="2021-07-22T07:35:55.891" v="1099" actId="571"/>
          <ac:spMkLst>
            <pc:docMk/>
            <pc:sldMk cId="420710925" sldId="288"/>
            <ac:spMk id="153" creationId="{45DCEDFB-9F2A-4176-B304-BE5F27B2CB1E}"/>
          </ac:spMkLst>
        </pc:spChg>
        <pc:spChg chg="mod">
          <ac:chgData name="Trinh Van Huong" userId="c95ca9bf-75ef-49b3-8f2d-d305997dd307" providerId="ADAL" clId="{74285499-10A5-4E53-9DC6-C783F8C4DFE1}" dt="2021-07-22T07:35:55.891" v="1099" actId="571"/>
          <ac:spMkLst>
            <pc:docMk/>
            <pc:sldMk cId="420710925" sldId="288"/>
            <ac:spMk id="154" creationId="{729352B0-5BAD-4270-B2D3-3A2B5B8DCBD6}"/>
          </ac:spMkLst>
        </pc:spChg>
        <pc:spChg chg="del mod topLvl">
          <ac:chgData name="Trinh Van Huong" userId="c95ca9bf-75ef-49b3-8f2d-d305997dd307" providerId="ADAL" clId="{74285499-10A5-4E53-9DC6-C783F8C4DFE1}" dt="2021-07-22T07:41:40.923" v="1160" actId="478"/>
          <ac:spMkLst>
            <pc:docMk/>
            <pc:sldMk cId="420710925" sldId="288"/>
            <ac:spMk id="163" creationId="{0EA78F31-7D72-42F7-BBB3-B5D263864B41}"/>
          </ac:spMkLst>
        </pc:spChg>
        <pc:spChg chg="del mod topLvl">
          <ac:chgData name="Trinh Van Huong" userId="c95ca9bf-75ef-49b3-8f2d-d305997dd307" providerId="ADAL" clId="{74285499-10A5-4E53-9DC6-C783F8C4DFE1}" dt="2021-07-22T07:41:40.923" v="1160" actId="478"/>
          <ac:spMkLst>
            <pc:docMk/>
            <pc:sldMk cId="420710925" sldId="288"/>
            <ac:spMk id="164" creationId="{41367585-237F-42C6-B91F-C2CA71640B1A}"/>
          </ac:spMkLst>
        </pc:spChg>
        <pc:spChg chg="del mod topLvl">
          <ac:chgData name="Trinh Van Huong" userId="c95ca9bf-75ef-49b3-8f2d-d305997dd307" providerId="ADAL" clId="{74285499-10A5-4E53-9DC6-C783F8C4DFE1}" dt="2021-07-22T07:41:40.923" v="1160" actId="478"/>
          <ac:spMkLst>
            <pc:docMk/>
            <pc:sldMk cId="420710925" sldId="288"/>
            <ac:spMk id="165" creationId="{CAA8839B-564D-4369-BA80-D187C74D15CE}"/>
          </ac:spMkLst>
        </pc:spChg>
        <pc:spChg chg="mod topLvl">
          <ac:chgData name="Trinh Van Huong" userId="c95ca9bf-75ef-49b3-8f2d-d305997dd307" providerId="ADAL" clId="{74285499-10A5-4E53-9DC6-C783F8C4DFE1}" dt="2021-07-22T07:41:53.069" v="1162" actId="164"/>
          <ac:spMkLst>
            <pc:docMk/>
            <pc:sldMk cId="420710925" sldId="288"/>
            <ac:spMk id="166" creationId="{01D0E8D2-F51B-4818-9674-5C62CAB0E2F2}"/>
          </ac:spMkLst>
        </pc:spChg>
        <pc:spChg chg="mod topLvl">
          <ac:chgData name="Trinh Van Huong" userId="c95ca9bf-75ef-49b3-8f2d-d305997dd307" providerId="ADAL" clId="{74285499-10A5-4E53-9DC6-C783F8C4DFE1}" dt="2021-07-22T07:41:53.069" v="1162" actId="164"/>
          <ac:spMkLst>
            <pc:docMk/>
            <pc:sldMk cId="420710925" sldId="288"/>
            <ac:spMk id="167" creationId="{BB412341-606C-462F-BCB7-FEF20EA86F48}"/>
          </ac:spMkLst>
        </pc:spChg>
        <pc:spChg chg="del mod topLvl">
          <ac:chgData name="Trinh Van Huong" userId="c95ca9bf-75ef-49b3-8f2d-d305997dd307" providerId="ADAL" clId="{74285499-10A5-4E53-9DC6-C783F8C4DFE1}" dt="2021-07-22T07:41:26.008" v="1156" actId="478"/>
          <ac:spMkLst>
            <pc:docMk/>
            <pc:sldMk cId="420710925" sldId="288"/>
            <ac:spMk id="168" creationId="{64F455FA-6FCF-4846-B06E-C095844E7686}"/>
          </ac:spMkLst>
        </pc:spChg>
        <pc:grpChg chg="add del mod">
          <ac:chgData name="Trinh Van Huong" userId="c95ca9bf-75ef-49b3-8f2d-d305997dd307" providerId="ADAL" clId="{74285499-10A5-4E53-9DC6-C783F8C4DFE1}" dt="2021-07-22T07:33:37.670" v="1076" actId="478"/>
          <ac:grpSpMkLst>
            <pc:docMk/>
            <pc:sldMk cId="420710925" sldId="288"/>
            <ac:grpSpMk id="12" creationId="{05473AD3-D7A7-4292-AB94-40691DE07BEE}"/>
          </ac:grpSpMkLst>
        </pc:grpChg>
        <pc:grpChg chg="add del mod">
          <ac:chgData name="Trinh Van Huong" userId="c95ca9bf-75ef-49b3-8f2d-d305997dd307" providerId="ADAL" clId="{74285499-10A5-4E53-9DC6-C783F8C4DFE1}" dt="2021-07-22T07:15:24.180" v="822" actId="165"/>
          <ac:grpSpMkLst>
            <pc:docMk/>
            <pc:sldMk cId="420710925" sldId="288"/>
            <ac:grpSpMk id="26" creationId="{A3A5BB6F-099B-48DE-9C4C-6C3716DB378E}"/>
          </ac:grpSpMkLst>
        </pc:grpChg>
        <pc:grpChg chg="add del mod">
          <ac:chgData name="Trinh Van Huong" userId="c95ca9bf-75ef-49b3-8f2d-d305997dd307" providerId="ADAL" clId="{74285499-10A5-4E53-9DC6-C783F8C4DFE1}" dt="2021-07-22T07:19:57.814" v="864" actId="165"/>
          <ac:grpSpMkLst>
            <pc:docMk/>
            <pc:sldMk cId="420710925" sldId="288"/>
            <ac:grpSpMk id="53" creationId="{614464BD-F619-489D-A265-75A9DA58973C}"/>
          </ac:grpSpMkLst>
        </pc:grpChg>
        <pc:grpChg chg="add del mod">
          <ac:chgData name="Trinh Van Huong" userId="c95ca9bf-75ef-49b3-8f2d-d305997dd307" providerId="ADAL" clId="{74285499-10A5-4E53-9DC6-C783F8C4DFE1}" dt="2021-07-22T07:42:02.936" v="1163" actId="165"/>
          <ac:grpSpMkLst>
            <pc:docMk/>
            <pc:sldMk cId="420710925" sldId="288"/>
            <ac:grpSpMk id="103" creationId="{DC3CD07A-2628-485D-912A-87F28D296D91}"/>
          </ac:grpSpMkLst>
        </pc:grpChg>
        <pc:grpChg chg="add del mod">
          <ac:chgData name="Trinh Van Huong" userId="c95ca9bf-75ef-49b3-8f2d-d305997dd307" providerId="ADAL" clId="{74285499-10A5-4E53-9DC6-C783F8C4DFE1}" dt="2021-07-22T07:33:43.439" v="1078" actId="165"/>
          <ac:grpSpMkLst>
            <pc:docMk/>
            <pc:sldMk cId="420710925" sldId="288"/>
            <ac:grpSpMk id="104" creationId="{AE4B4C0F-999A-4DD1-A7F1-B4A676B9AA52}"/>
          </ac:grpSpMkLst>
        </pc:grpChg>
        <pc:grpChg chg="add mod">
          <ac:chgData name="Trinh Van Huong" userId="c95ca9bf-75ef-49b3-8f2d-d305997dd307" providerId="ADAL" clId="{74285499-10A5-4E53-9DC6-C783F8C4DFE1}" dt="2021-07-22T07:34:19.730" v="1083" actId="1076"/>
          <ac:grpSpMkLst>
            <pc:docMk/>
            <pc:sldMk cId="420710925" sldId="288"/>
            <ac:grpSpMk id="129" creationId="{8F86D2EF-7D63-4DD5-B8B0-FBB531400E27}"/>
          </ac:grpSpMkLst>
        </pc:grpChg>
        <pc:grpChg chg="add del mod">
          <ac:chgData name="Trinh Van Huong" userId="c95ca9bf-75ef-49b3-8f2d-d305997dd307" providerId="ADAL" clId="{74285499-10A5-4E53-9DC6-C783F8C4DFE1}" dt="2021-07-22T07:39:02.869" v="1125" actId="478"/>
          <ac:grpSpMkLst>
            <pc:docMk/>
            <pc:sldMk cId="420710925" sldId="288"/>
            <ac:grpSpMk id="131" creationId="{C5BABAFE-40A8-42C0-A81F-CAA7F7C3F7F3}"/>
          </ac:grpSpMkLst>
        </pc:grpChg>
        <pc:grpChg chg="add del mod">
          <ac:chgData name="Trinh Van Huong" userId="c95ca9bf-75ef-49b3-8f2d-d305997dd307" providerId="ADAL" clId="{74285499-10A5-4E53-9DC6-C783F8C4DFE1}" dt="2021-07-22T07:41:16.720" v="1155" actId="165"/>
          <ac:grpSpMkLst>
            <pc:docMk/>
            <pc:sldMk cId="420710925" sldId="288"/>
            <ac:grpSpMk id="155" creationId="{574F0793-A4E5-4521-9524-9B6DB9010887}"/>
          </ac:grpSpMkLst>
        </pc:grpChg>
        <pc:grpChg chg="add del mod">
          <ac:chgData name="Trinh Van Huong" userId="c95ca9bf-75ef-49b3-8f2d-d305997dd307" providerId="ADAL" clId="{74285499-10A5-4E53-9DC6-C783F8C4DFE1}" dt="2021-07-22T07:48:53.812" v="1181" actId="21"/>
          <ac:grpSpMkLst>
            <pc:docMk/>
            <pc:sldMk cId="420710925" sldId="288"/>
            <ac:grpSpMk id="170" creationId="{ED7F4319-A108-460B-B9B4-898C772FB031}"/>
          </ac:grpSpMkLst>
        </pc:grpChg>
        <pc:grpChg chg="add del mod">
          <ac:chgData name="Trinh Van Huong" userId="c95ca9bf-75ef-49b3-8f2d-d305997dd307" providerId="ADAL" clId="{74285499-10A5-4E53-9DC6-C783F8C4DFE1}" dt="2021-07-22T07:48:53.812" v="1181" actId="21"/>
          <ac:grpSpMkLst>
            <pc:docMk/>
            <pc:sldMk cId="420710925" sldId="288"/>
            <ac:grpSpMk id="173" creationId="{02CCFC90-7288-49D3-BE74-19685143C4C5}"/>
          </ac:grpSpMkLst>
        </pc:grpChg>
        <pc:graphicFrameChg chg="add del mod">
          <ac:chgData name="Trinh Van Huong" userId="c95ca9bf-75ef-49b3-8f2d-d305997dd307" providerId="ADAL" clId="{74285499-10A5-4E53-9DC6-C783F8C4DFE1}" dt="2021-07-22T07:12:40.638" v="809"/>
          <ac:graphicFrameMkLst>
            <pc:docMk/>
            <pc:sldMk cId="420710925" sldId="288"/>
            <ac:graphicFrameMk id="3" creationId="{068802B4-4EA7-462E-BD99-2A0D255B0851}"/>
          </ac:graphicFrameMkLst>
        </pc:graphicFrameChg>
        <pc:graphicFrameChg chg="del">
          <ac:chgData name="Trinh Van Huong" userId="c95ca9bf-75ef-49b3-8f2d-d305997dd307" providerId="ADAL" clId="{74285499-10A5-4E53-9DC6-C783F8C4DFE1}" dt="2021-07-22T07:12:35.250" v="804" actId="478"/>
          <ac:graphicFrameMkLst>
            <pc:docMk/>
            <pc:sldMk cId="420710925" sldId="288"/>
            <ac:graphicFrameMk id="25" creationId="{61558CE7-EE59-4831-B5D9-6ACFF8742AAD}"/>
          </ac:graphicFrameMkLst>
        </pc:graphicFrameChg>
        <pc:graphicFrameChg chg="add del mod">
          <ac:chgData name="Trinh Van Huong" userId="c95ca9bf-75ef-49b3-8f2d-d305997dd307" providerId="ADAL" clId="{74285499-10A5-4E53-9DC6-C783F8C4DFE1}" dt="2021-07-22T07:49:55.156" v="1187"/>
          <ac:graphicFrameMkLst>
            <pc:docMk/>
            <pc:sldMk cId="420710925" sldId="288"/>
            <ac:graphicFrameMk id="177" creationId="{9BD1A8B3-4FC8-4491-8099-1E4654B05BBB}"/>
          </ac:graphicFrameMkLst>
        </pc:graphicFrameChg>
        <pc:graphicFrameChg chg="add del mod modGraphic">
          <ac:chgData name="Trinh Van Huong" userId="c95ca9bf-75ef-49b3-8f2d-d305997dd307" providerId="ADAL" clId="{74285499-10A5-4E53-9DC6-C783F8C4DFE1}" dt="2021-07-22T07:51:09.826" v="1203" actId="478"/>
          <ac:graphicFrameMkLst>
            <pc:docMk/>
            <pc:sldMk cId="420710925" sldId="288"/>
            <ac:graphicFrameMk id="178" creationId="{59189F7E-9153-4B1E-93B8-4DD6F73FD614}"/>
          </ac:graphicFrameMkLst>
        </pc:graphicFrameChg>
        <pc:picChg chg="add del mod modCrop">
          <ac:chgData name="Trinh Van Huong" userId="c95ca9bf-75ef-49b3-8f2d-d305997dd307" providerId="ADAL" clId="{74285499-10A5-4E53-9DC6-C783F8C4DFE1}" dt="2021-07-22T07:34:25.261" v="1084" actId="478"/>
          <ac:picMkLst>
            <pc:docMk/>
            <pc:sldMk cId="420710925" sldId="288"/>
            <ac:picMk id="14" creationId="{05338BA3-8739-499F-9568-A7FA825F7160}"/>
          </ac:picMkLst>
        </pc:picChg>
        <pc:picChg chg="add del mod modCrop">
          <ac:chgData name="Trinh Van Huong" userId="c95ca9bf-75ef-49b3-8f2d-d305997dd307" providerId="ADAL" clId="{74285499-10A5-4E53-9DC6-C783F8C4DFE1}" dt="2021-07-22T07:51:23.231" v="1204" actId="478"/>
          <ac:picMkLst>
            <pc:docMk/>
            <pc:sldMk cId="420710925" sldId="288"/>
            <ac:picMk id="175" creationId="{41B078B2-A468-472B-82C4-F70FCFB14655}"/>
          </ac:picMkLst>
        </pc:picChg>
        <pc:picChg chg="add del mod modCrop">
          <ac:chgData name="Trinh Van Huong" userId="c95ca9bf-75ef-49b3-8f2d-d305997dd307" providerId="ADAL" clId="{74285499-10A5-4E53-9DC6-C783F8C4DFE1}" dt="2021-07-22T07:51:24.950" v="1205" actId="478"/>
          <ac:picMkLst>
            <pc:docMk/>
            <pc:sldMk cId="420710925" sldId="288"/>
            <ac:picMk id="176" creationId="{0131E25B-591C-49DE-9249-9578BDAA7D36}"/>
          </ac:picMkLst>
        </pc:picChg>
        <pc:cxnChg chg="mod topLvl">
          <ac:chgData name="Trinh Van Huong" userId="c95ca9bf-75ef-49b3-8f2d-d305997dd307" providerId="ADAL" clId="{74285499-10A5-4E53-9DC6-C783F8C4DFE1}" dt="2021-07-22T07:15:59.981" v="825" actId="164"/>
          <ac:cxnSpMkLst>
            <pc:docMk/>
            <pc:sldMk cId="420710925" sldId="288"/>
            <ac:cxnSpMk id="27" creationId="{E17C8D57-628D-408C-93EF-9F378E37D338}"/>
          </ac:cxnSpMkLst>
        </pc:cxnChg>
        <pc:cxnChg chg="del mod topLvl">
          <ac:chgData name="Trinh Van Huong" userId="c95ca9bf-75ef-49b3-8f2d-d305997dd307" providerId="ADAL" clId="{74285499-10A5-4E53-9DC6-C783F8C4DFE1}" dt="2021-07-22T07:15:53.476" v="824" actId="478"/>
          <ac:cxnSpMkLst>
            <pc:docMk/>
            <pc:sldMk cId="420710925" sldId="288"/>
            <ac:cxnSpMk id="28" creationId="{17665E5E-A38B-47FF-AEE5-018327017133}"/>
          </ac:cxnSpMkLst>
        </pc:cxnChg>
        <pc:cxnChg chg="del mod topLvl">
          <ac:chgData name="Trinh Van Huong" userId="c95ca9bf-75ef-49b3-8f2d-d305997dd307" providerId="ADAL" clId="{74285499-10A5-4E53-9DC6-C783F8C4DFE1}" dt="2021-07-22T07:15:53.476" v="824" actId="478"/>
          <ac:cxnSpMkLst>
            <pc:docMk/>
            <pc:sldMk cId="420710925" sldId="288"/>
            <ac:cxnSpMk id="32" creationId="{9DBBAE0E-6335-4A37-AA74-FE83D6DB127E}"/>
          </ac:cxnSpMkLst>
        </pc:cxnChg>
        <pc:cxnChg chg="del mod topLvl">
          <ac:chgData name="Trinh Van Huong" userId="c95ca9bf-75ef-49b3-8f2d-d305997dd307" providerId="ADAL" clId="{74285499-10A5-4E53-9DC6-C783F8C4DFE1}" dt="2021-07-22T07:15:53.476" v="824" actId="478"/>
          <ac:cxnSpMkLst>
            <pc:docMk/>
            <pc:sldMk cId="420710925" sldId="288"/>
            <ac:cxnSpMk id="33" creationId="{7FFD488E-57F3-4CBA-8852-00667790096E}"/>
          </ac:cxnSpMkLst>
        </pc:cxnChg>
        <pc:cxnChg chg="del mod topLvl">
          <ac:chgData name="Trinh Van Huong" userId="c95ca9bf-75ef-49b3-8f2d-d305997dd307" providerId="ADAL" clId="{74285499-10A5-4E53-9DC6-C783F8C4DFE1}" dt="2021-07-22T07:15:53.476" v="824" actId="478"/>
          <ac:cxnSpMkLst>
            <pc:docMk/>
            <pc:sldMk cId="420710925" sldId="288"/>
            <ac:cxnSpMk id="34" creationId="{5E760281-A65F-41EF-B689-8F2835C1BD66}"/>
          </ac:cxnSpMkLst>
        </pc:cxnChg>
        <pc:cxnChg chg="del mod topLvl">
          <ac:chgData name="Trinh Van Huong" userId="c95ca9bf-75ef-49b3-8f2d-d305997dd307" providerId="ADAL" clId="{74285499-10A5-4E53-9DC6-C783F8C4DFE1}" dt="2021-07-22T07:15:53.476" v="824" actId="478"/>
          <ac:cxnSpMkLst>
            <pc:docMk/>
            <pc:sldMk cId="420710925" sldId="288"/>
            <ac:cxnSpMk id="35" creationId="{324D93C8-DCFF-4DBD-BE09-FDB4AC15F9C9}"/>
          </ac:cxnSpMkLst>
        </pc:cxnChg>
        <pc:cxnChg chg="mod topLvl">
          <ac:chgData name="Trinh Van Huong" userId="c95ca9bf-75ef-49b3-8f2d-d305997dd307" providerId="ADAL" clId="{74285499-10A5-4E53-9DC6-C783F8C4DFE1}" dt="2021-07-22T07:15:59.981" v="825" actId="164"/>
          <ac:cxnSpMkLst>
            <pc:docMk/>
            <pc:sldMk cId="420710925" sldId="288"/>
            <ac:cxnSpMk id="36" creationId="{FBCC21DB-073D-49A0-9252-96765C20E742}"/>
          </ac:cxnSpMkLst>
        </pc:cxnChg>
        <pc:cxnChg chg="mod topLvl">
          <ac:chgData name="Trinh Van Huong" userId="c95ca9bf-75ef-49b3-8f2d-d305997dd307" providerId="ADAL" clId="{74285499-10A5-4E53-9DC6-C783F8C4DFE1}" dt="2021-07-22T07:15:59.981" v="825" actId="164"/>
          <ac:cxnSpMkLst>
            <pc:docMk/>
            <pc:sldMk cId="420710925" sldId="288"/>
            <ac:cxnSpMk id="37" creationId="{FBCE12FB-202A-458D-82D1-DB8B4677AF68}"/>
          </ac:cxnSpMkLst>
        </pc:cxnChg>
        <pc:cxnChg chg="mod topLvl">
          <ac:chgData name="Trinh Van Huong" userId="c95ca9bf-75ef-49b3-8f2d-d305997dd307" providerId="ADAL" clId="{74285499-10A5-4E53-9DC6-C783F8C4DFE1}" dt="2021-07-22T07:15:59.981" v="825" actId="164"/>
          <ac:cxnSpMkLst>
            <pc:docMk/>
            <pc:sldMk cId="420710925" sldId="288"/>
            <ac:cxnSpMk id="38" creationId="{6E317B78-9ACE-439B-A588-AE04FC1C4B2C}"/>
          </ac:cxnSpMkLst>
        </pc:cxnChg>
        <pc:cxnChg chg="mod topLvl">
          <ac:chgData name="Trinh Van Huong" userId="c95ca9bf-75ef-49b3-8f2d-d305997dd307" providerId="ADAL" clId="{74285499-10A5-4E53-9DC6-C783F8C4DFE1}" dt="2021-07-22T07:15:59.981" v="825" actId="164"/>
          <ac:cxnSpMkLst>
            <pc:docMk/>
            <pc:sldMk cId="420710925" sldId="288"/>
            <ac:cxnSpMk id="39" creationId="{B68D24B6-8961-4696-BF41-08179C063C7D}"/>
          </ac:cxnSpMkLst>
        </pc:cxnChg>
        <pc:cxnChg chg="mod topLvl">
          <ac:chgData name="Trinh Van Huong" userId="c95ca9bf-75ef-49b3-8f2d-d305997dd307" providerId="ADAL" clId="{74285499-10A5-4E53-9DC6-C783F8C4DFE1}" dt="2021-07-22T07:15:59.981" v="825" actId="164"/>
          <ac:cxnSpMkLst>
            <pc:docMk/>
            <pc:sldMk cId="420710925" sldId="288"/>
            <ac:cxnSpMk id="40" creationId="{22C5411C-9E07-4CDF-8C63-12DE4D0ABA9B}"/>
          </ac:cxnSpMkLst>
        </pc:cxnChg>
        <pc:cxnChg chg="mod topLvl">
          <ac:chgData name="Trinh Van Huong" userId="c95ca9bf-75ef-49b3-8f2d-d305997dd307" providerId="ADAL" clId="{74285499-10A5-4E53-9DC6-C783F8C4DFE1}" dt="2021-07-22T07:15:59.981" v="825" actId="164"/>
          <ac:cxnSpMkLst>
            <pc:docMk/>
            <pc:sldMk cId="420710925" sldId="288"/>
            <ac:cxnSpMk id="41" creationId="{1EB81AFF-4F59-48DE-9A00-FBFB10F5B61C}"/>
          </ac:cxnSpMkLst>
        </pc:cxnChg>
        <pc:cxnChg chg="add del mod topLvl">
          <ac:chgData name="Trinh Van Huong" userId="c95ca9bf-75ef-49b3-8f2d-d305997dd307" providerId="ADAL" clId="{74285499-10A5-4E53-9DC6-C783F8C4DFE1}" dt="2021-07-22T07:42:31.597" v="1168" actId="164"/>
          <ac:cxnSpMkLst>
            <pc:docMk/>
            <pc:sldMk cId="420710925" sldId="288"/>
            <ac:cxnSpMk id="54" creationId="{DA72EF77-0023-4AFB-B072-5DD85FE34457}"/>
          </ac:cxnSpMkLst>
        </pc:cxnChg>
        <pc:cxnChg chg="del mod topLvl">
          <ac:chgData name="Trinh Van Huong" userId="c95ca9bf-75ef-49b3-8f2d-d305997dd307" providerId="ADAL" clId="{74285499-10A5-4E53-9DC6-C783F8C4DFE1}" dt="2021-07-22T07:42:07.683" v="1164" actId="478"/>
          <ac:cxnSpMkLst>
            <pc:docMk/>
            <pc:sldMk cId="420710925" sldId="288"/>
            <ac:cxnSpMk id="55" creationId="{AED6F921-B47C-486B-9157-DD979938FCEC}"/>
          </ac:cxnSpMkLst>
        </pc:cxnChg>
        <pc:cxnChg chg="del mod topLvl">
          <ac:chgData name="Trinh Van Huong" userId="c95ca9bf-75ef-49b3-8f2d-d305997dd307" providerId="ADAL" clId="{74285499-10A5-4E53-9DC6-C783F8C4DFE1}" dt="2021-07-22T07:24:47.408" v="891" actId="478"/>
          <ac:cxnSpMkLst>
            <pc:docMk/>
            <pc:sldMk cId="420710925" sldId="288"/>
            <ac:cxnSpMk id="56" creationId="{E0321B46-3FDE-4C6D-9B7A-A11E06F2D1FA}"/>
          </ac:cxnSpMkLst>
        </pc:cxnChg>
        <pc:cxnChg chg="del mod topLvl">
          <ac:chgData name="Trinh Van Huong" userId="c95ca9bf-75ef-49b3-8f2d-d305997dd307" providerId="ADAL" clId="{74285499-10A5-4E53-9DC6-C783F8C4DFE1}" dt="2021-07-22T07:24:48.423" v="892" actId="478"/>
          <ac:cxnSpMkLst>
            <pc:docMk/>
            <pc:sldMk cId="420710925" sldId="288"/>
            <ac:cxnSpMk id="57" creationId="{7EBC692D-D571-49B1-9B34-8A553A199211}"/>
          </ac:cxnSpMkLst>
        </pc:cxnChg>
        <pc:cxnChg chg="del mod topLvl">
          <ac:chgData name="Trinh Van Huong" userId="c95ca9bf-75ef-49b3-8f2d-d305997dd307" providerId="ADAL" clId="{74285499-10A5-4E53-9DC6-C783F8C4DFE1}" dt="2021-07-22T07:24:49.595" v="893" actId="478"/>
          <ac:cxnSpMkLst>
            <pc:docMk/>
            <pc:sldMk cId="420710925" sldId="288"/>
            <ac:cxnSpMk id="58" creationId="{533EE652-C4E2-4401-8048-62C109B56B50}"/>
          </ac:cxnSpMkLst>
        </pc:cxnChg>
        <pc:cxnChg chg="del mod topLvl">
          <ac:chgData name="Trinh Van Huong" userId="c95ca9bf-75ef-49b3-8f2d-d305997dd307" providerId="ADAL" clId="{74285499-10A5-4E53-9DC6-C783F8C4DFE1}" dt="2021-07-22T07:24:59.368" v="896" actId="478"/>
          <ac:cxnSpMkLst>
            <pc:docMk/>
            <pc:sldMk cId="420710925" sldId="288"/>
            <ac:cxnSpMk id="59" creationId="{478FB270-623E-45B8-A1A9-7462DF35DDE3}"/>
          </ac:cxnSpMkLst>
        </pc:cxnChg>
        <pc:cxnChg chg="del mod topLvl">
          <ac:chgData name="Trinh Van Huong" userId="c95ca9bf-75ef-49b3-8f2d-d305997dd307" providerId="ADAL" clId="{74285499-10A5-4E53-9DC6-C783F8C4DFE1}" dt="2021-07-22T07:24:59.368" v="896" actId="478"/>
          <ac:cxnSpMkLst>
            <pc:docMk/>
            <pc:sldMk cId="420710925" sldId="288"/>
            <ac:cxnSpMk id="60" creationId="{74D42962-40E1-4A3F-B3BE-ADB47CBDA484}"/>
          </ac:cxnSpMkLst>
        </pc:cxnChg>
        <pc:cxnChg chg="del mod topLvl">
          <ac:chgData name="Trinh Van Huong" userId="c95ca9bf-75ef-49b3-8f2d-d305997dd307" providerId="ADAL" clId="{74285499-10A5-4E53-9DC6-C783F8C4DFE1}" dt="2021-07-22T07:24:59.368" v="896" actId="478"/>
          <ac:cxnSpMkLst>
            <pc:docMk/>
            <pc:sldMk cId="420710925" sldId="288"/>
            <ac:cxnSpMk id="61" creationId="{C9A8DB07-03BA-4E1D-87BD-C5E9B1A32CFF}"/>
          </ac:cxnSpMkLst>
        </pc:cxnChg>
        <pc:cxnChg chg="del mod topLvl">
          <ac:chgData name="Trinh Van Huong" userId="c95ca9bf-75ef-49b3-8f2d-d305997dd307" providerId="ADAL" clId="{74285499-10A5-4E53-9DC6-C783F8C4DFE1}" dt="2021-07-22T07:24:59.368" v="896" actId="478"/>
          <ac:cxnSpMkLst>
            <pc:docMk/>
            <pc:sldMk cId="420710925" sldId="288"/>
            <ac:cxnSpMk id="62" creationId="{ADADDF92-C5D5-454C-933D-AA7A5CD461E9}"/>
          </ac:cxnSpMkLst>
        </pc:cxnChg>
        <pc:cxnChg chg="del mod topLvl">
          <ac:chgData name="Trinh Van Huong" userId="c95ca9bf-75ef-49b3-8f2d-d305997dd307" providerId="ADAL" clId="{74285499-10A5-4E53-9DC6-C783F8C4DFE1}" dt="2021-07-22T07:24:59.368" v="896" actId="478"/>
          <ac:cxnSpMkLst>
            <pc:docMk/>
            <pc:sldMk cId="420710925" sldId="288"/>
            <ac:cxnSpMk id="63" creationId="{92698CF8-41D8-45C4-BF50-8419D9D3F51A}"/>
          </ac:cxnSpMkLst>
        </pc:cxnChg>
        <pc:cxnChg chg="del mod topLvl">
          <ac:chgData name="Trinh Van Huong" userId="c95ca9bf-75ef-49b3-8f2d-d305997dd307" providerId="ADAL" clId="{74285499-10A5-4E53-9DC6-C783F8C4DFE1}" dt="2021-07-22T07:24:59.368" v="896" actId="478"/>
          <ac:cxnSpMkLst>
            <pc:docMk/>
            <pc:sldMk cId="420710925" sldId="288"/>
            <ac:cxnSpMk id="64" creationId="{EBCEF049-BFC1-4D29-B051-39F9E9045F87}"/>
          </ac:cxnSpMkLst>
        </pc:cxnChg>
        <pc:cxnChg chg="del mod topLvl">
          <ac:chgData name="Trinh Van Huong" userId="c95ca9bf-75ef-49b3-8f2d-d305997dd307" providerId="ADAL" clId="{74285499-10A5-4E53-9DC6-C783F8C4DFE1}" dt="2021-07-22T07:24:59.368" v="896" actId="478"/>
          <ac:cxnSpMkLst>
            <pc:docMk/>
            <pc:sldMk cId="420710925" sldId="288"/>
            <ac:cxnSpMk id="65" creationId="{F8913437-7230-4192-8BE0-0B70FC8E5D5B}"/>
          </ac:cxnSpMkLst>
        </pc:cxnChg>
        <pc:cxnChg chg="add del mod">
          <ac:chgData name="Trinh Van Huong" userId="c95ca9bf-75ef-49b3-8f2d-d305997dd307" providerId="ADAL" clId="{74285499-10A5-4E53-9DC6-C783F8C4DFE1}" dt="2021-07-22T07:27:06.893" v="985" actId="478"/>
          <ac:cxnSpMkLst>
            <pc:docMk/>
            <pc:sldMk cId="420710925" sldId="288"/>
            <ac:cxnSpMk id="77" creationId="{352737C9-94C5-41C0-A33D-3ADFB35B466D}"/>
          </ac:cxnSpMkLst>
        </pc:cxnChg>
        <pc:cxnChg chg="add del mod topLvl">
          <ac:chgData name="Trinh Van Huong" userId="c95ca9bf-75ef-49b3-8f2d-d305997dd307" providerId="ADAL" clId="{74285499-10A5-4E53-9DC6-C783F8C4DFE1}" dt="2021-07-22T07:42:07.683" v="1164" actId="478"/>
          <ac:cxnSpMkLst>
            <pc:docMk/>
            <pc:sldMk cId="420710925" sldId="288"/>
            <ac:cxnSpMk id="79" creationId="{CAE24B2D-1732-45D2-AE21-70FBE4B665BF}"/>
          </ac:cxnSpMkLst>
        </pc:cxnChg>
        <pc:cxnChg chg="add del mod">
          <ac:chgData name="Trinh Van Huong" userId="c95ca9bf-75ef-49b3-8f2d-d305997dd307" providerId="ADAL" clId="{74285499-10A5-4E53-9DC6-C783F8C4DFE1}" dt="2021-07-22T07:27:30.190" v="988" actId="478"/>
          <ac:cxnSpMkLst>
            <pc:docMk/>
            <pc:sldMk cId="420710925" sldId="288"/>
            <ac:cxnSpMk id="80" creationId="{F9E30977-B1BA-4738-96F7-7D2D6A92A663}"/>
          </ac:cxnSpMkLst>
        </pc:cxnChg>
        <pc:cxnChg chg="add del mod topLvl">
          <ac:chgData name="Trinh Van Huong" userId="c95ca9bf-75ef-49b3-8f2d-d305997dd307" providerId="ADAL" clId="{74285499-10A5-4E53-9DC6-C783F8C4DFE1}" dt="2021-07-22T07:42:07.683" v="1164" actId="478"/>
          <ac:cxnSpMkLst>
            <pc:docMk/>
            <pc:sldMk cId="420710925" sldId="288"/>
            <ac:cxnSpMk id="81" creationId="{663D4AFD-31FB-425E-B9F0-1470BC6F1663}"/>
          </ac:cxnSpMkLst>
        </pc:cxnChg>
        <pc:cxnChg chg="add del mod topLvl">
          <ac:chgData name="Trinh Van Huong" userId="c95ca9bf-75ef-49b3-8f2d-d305997dd307" providerId="ADAL" clId="{74285499-10A5-4E53-9DC6-C783F8C4DFE1}" dt="2021-07-22T07:42:07.683" v="1164" actId="478"/>
          <ac:cxnSpMkLst>
            <pc:docMk/>
            <pc:sldMk cId="420710925" sldId="288"/>
            <ac:cxnSpMk id="82" creationId="{4954E5A5-0E41-4C47-9EEB-9562F68A41D5}"/>
          </ac:cxnSpMkLst>
        </pc:cxnChg>
        <pc:cxnChg chg="add del mod topLvl">
          <ac:chgData name="Trinh Van Huong" userId="c95ca9bf-75ef-49b3-8f2d-d305997dd307" providerId="ADAL" clId="{74285499-10A5-4E53-9DC6-C783F8C4DFE1}" dt="2021-07-22T07:42:07.683" v="1164" actId="478"/>
          <ac:cxnSpMkLst>
            <pc:docMk/>
            <pc:sldMk cId="420710925" sldId="288"/>
            <ac:cxnSpMk id="83" creationId="{4C384B5F-5366-4DA3-8B0B-020E902D6CCD}"/>
          </ac:cxnSpMkLst>
        </pc:cxnChg>
        <pc:cxnChg chg="add mod topLvl">
          <ac:chgData name="Trinh Van Huong" userId="c95ca9bf-75ef-49b3-8f2d-d305997dd307" providerId="ADAL" clId="{74285499-10A5-4E53-9DC6-C783F8C4DFE1}" dt="2021-07-22T07:42:31.597" v="1168" actId="164"/>
          <ac:cxnSpMkLst>
            <pc:docMk/>
            <pc:sldMk cId="420710925" sldId="288"/>
            <ac:cxnSpMk id="84" creationId="{EA2F95D4-9C09-4621-B828-C7F8EFC5E47D}"/>
          </ac:cxnSpMkLst>
        </pc:cxnChg>
        <pc:cxnChg chg="add mod topLvl">
          <ac:chgData name="Trinh Van Huong" userId="c95ca9bf-75ef-49b3-8f2d-d305997dd307" providerId="ADAL" clId="{74285499-10A5-4E53-9DC6-C783F8C4DFE1}" dt="2021-07-22T07:42:31.597" v="1168" actId="164"/>
          <ac:cxnSpMkLst>
            <pc:docMk/>
            <pc:sldMk cId="420710925" sldId="288"/>
            <ac:cxnSpMk id="85" creationId="{BEEE72BE-2F57-40D3-96C7-509414CDB0FD}"/>
          </ac:cxnSpMkLst>
        </pc:cxnChg>
        <pc:cxnChg chg="add del mod topLvl">
          <ac:chgData name="Trinh Van Huong" userId="c95ca9bf-75ef-49b3-8f2d-d305997dd307" providerId="ADAL" clId="{74285499-10A5-4E53-9DC6-C783F8C4DFE1}" dt="2021-07-22T07:42:11.716" v="1165" actId="478"/>
          <ac:cxnSpMkLst>
            <pc:docMk/>
            <pc:sldMk cId="420710925" sldId="288"/>
            <ac:cxnSpMk id="86" creationId="{7FEB0D5D-189A-4CDF-9F65-A57A6415CC3F}"/>
          </ac:cxnSpMkLst>
        </pc:cxnChg>
        <pc:cxnChg chg="add del mod topLvl">
          <ac:chgData name="Trinh Van Huong" userId="c95ca9bf-75ef-49b3-8f2d-d305997dd307" providerId="ADAL" clId="{74285499-10A5-4E53-9DC6-C783F8C4DFE1}" dt="2021-07-22T07:42:11.716" v="1165" actId="478"/>
          <ac:cxnSpMkLst>
            <pc:docMk/>
            <pc:sldMk cId="420710925" sldId="288"/>
            <ac:cxnSpMk id="87" creationId="{870D552F-FC00-42FB-95AB-3DF9FE951753}"/>
          </ac:cxnSpMkLst>
        </pc:cxnChg>
        <pc:cxnChg chg="add del mod topLvl">
          <ac:chgData name="Trinh Van Huong" userId="c95ca9bf-75ef-49b3-8f2d-d305997dd307" providerId="ADAL" clId="{74285499-10A5-4E53-9DC6-C783F8C4DFE1}" dt="2021-07-22T07:42:11.716" v="1165" actId="478"/>
          <ac:cxnSpMkLst>
            <pc:docMk/>
            <pc:sldMk cId="420710925" sldId="288"/>
            <ac:cxnSpMk id="88" creationId="{01229ABD-FCD1-4475-96EF-2206819162B2}"/>
          </ac:cxnSpMkLst>
        </pc:cxnChg>
        <pc:cxnChg chg="add del mod topLvl">
          <ac:chgData name="Trinh Van Huong" userId="c95ca9bf-75ef-49b3-8f2d-d305997dd307" providerId="ADAL" clId="{74285499-10A5-4E53-9DC6-C783F8C4DFE1}" dt="2021-07-22T07:42:11.716" v="1165" actId="478"/>
          <ac:cxnSpMkLst>
            <pc:docMk/>
            <pc:sldMk cId="420710925" sldId="288"/>
            <ac:cxnSpMk id="89" creationId="{FBC0A0EC-8341-482D-AAC2-203380089146}"/>
          </ac:cxnSpMkLst>
        </pc:cxnChg>
        <pc:cxnChg chg="add del mod">
          <ac:chgData name="Trinh Van Huong" userId="c95ca9bf-75ef-49b3-8f2d-d305997dd307" providerId="ADAL" clId="{74285499-10A5-4E53-9DC6-C783F8C4DFE1}" dt="2021-07-22T07:33:22.945" v="1073" actId="478"/>
          <ac:cxnSpMkLst>
            <pc:docMk/>
            <pc:sldMk cId="420710925" sldId="288"/>
            <ac:cxnSpMk id="102" creationId="{6CB0E054-357E-4462-9E6C-FB38BBF6DE45}"/>
          </ac:cxnSpMkLst>
        </pc:cxnChg>
        <pc:cxnChg chg="mod topLvl">
          <ac:chgData name="Trinh Van Huong" userId="c95ca9bf-75ef-49b3-8f2d-d305997dd307" providerId="ADAL" clId="{74285499-10A5-4E53-9DC6-C783F8C4DFE1}" dt="2021-07-22T07:34:16.548" v="1082" actId="164"/>
          <ac:cxnSpMkLst>
            <pc:docMk/>
            <pc:sldMk cId="420710925" sldId="288"/>
            <ac:cxnSpMk id="105" creationId="{6B8E516A-B7E4-4004-9151-8F61628A98C9}"/>
          </ac:cxnSpMkLst>
        </pc:cxnChg>
        <pc:cxnChg chg="del mod topLvl">
          <ac:chgData name="Trinh Van Huong" userId="c95ca9bf-75ef-49b3-8f2d-d305997dd307" providerId="ADAL" clId="{74285499-10A5-4E53-9DC6-C783F8C4DFE1}" dt="2021-07-22T07:34:08.503" v="1081" actId="478"/>
          <ac:cxnSpMkLst>
            <pc:docMk/>
            <pc:sldMk cId="420710925" sldId="288"/>
            <ac:cxnSpMk id="106" creationId="{234C17E4-83E8-4D63-A994-969015E6179C}"/>
          </ac:cxnSpMkLst>
        </pc:cxnChg>
        <pc:cxnChg chg="del mod topLvl">
          <ac:chgData name="Trinh Van Huong" userId="c95ca9bf-75ef-49b3-8f2d-d305997dd307" providerId="ADAL" clId="{74285499-10A5-4E53-9DC6-C783F8C4DFE1}" dt="2021-07-22T07:34:08.503" v="1081" actId="478"/>
          <ac:cxnSpMkLst>
            <pc:docMk/>
            <pc:sldMk cId="420710925" sldId="288"/>
            <ac:cxnSpMk id="108" creationId="{220A243C-0A0E-4C14-8106-A3EE325EA609}"/>
          </ac:cxnSpMkLst>
        </pc:cxnChg>
        <pc:cxnChg chg="del mod topLvl">
          <ac:chgData name="Trinh Van Huong" userId="c95ca9bf-75ef-49b3-8f2d-d305997dd307" providerId="ADAL" clId="{74285499-10A5-4E53-9DC6-C783F8C4DFE1}" dt="2021-07-22T07:34:08.503" v="1081" actId="478"/>
          <ac:cxnSpMkLst>
            <pc:docMk/>
            <pc:sldMk cId="420710925" sldId="288"/>
            <ac:cxnSpMk id="109" creationId="{F5AA3C7F-B249-4A20-844A-D7371980C75D}"/>
          </ac:cxnSpMkLst>
        </pc:cxnChg>
        <pc:cxnChg chg="del mod topLvl">
          <ac:chgData name="Trinh Van Huong" userId="c95ca9bf-75ef-49b3-8f2d-d305997dd307" providerId="ADAL" clId="{74285499-10A5-4E53-9DC6-C783F8C4DFE1}" dt="2021-07-22T07:34:08.503" v="1081" actId="478"/>
          <ac:cxnSpMkLst>
            <pc:docMk/>
            <pc:sldMk cId="420710925" sldId="288"/>
            <ac:cxnSpMk id="110" creationId="{FB223B1A-D1A7-4AD2-B7A7-3DC65CBDC5B8}"/>
          </ac:cxnSpMkLst>
        </pc:cxnChg>
        <pc:cxnChg chg="del mod topLvl">
          <ac:chgData name="Trinh Van Huong" userId="c95ca9bf-75ef-49b3-8f2d-d305997dd307" providerId="ADAL" clId="{74285499-10A5-4E53-9DC6-C783F8C4DFE1}" dt="2021-07-22T07:34:08.503" v="1081" actId="478"/>
          <ac:cxnSpMkLst>
            <pc:docMk/>
            <pc:sldMk cId="420710925" sldId="288"/>
            <ac:cxnSpMk id="111" creationId="{8CA75FED-E26A-4439-A4E1-834297FF990F}"/>
          </ac:cxnSpMkLst>
        </pc:cxnChg>
        <pc:cxnChg chg="mod topLvl">
          <ac:chgData name="Trinh Van Huong" userId="c95ca9bf-75ef-49b3-8f2d-d305997dd307" providerId="ADAL" clId="{74285499-10A5-4E53-9DC6-C783F8C4DFE1}" dt="2021-07-22T07:34:16.548" v="1082" actId="164"/>
          <ac:cxnSpMkLst>
            <pc:docMk/>
            <pc:sldMk cId="420710925" sldId="288"/>
            <ac:cxnSpMk id="112" creationId="{782BBFDA-F761-45FA-B3E4-46F195578AB4}"/>
          </ac:cxnSpMkLst>
        </pc:cxnChg>
        <pc:cxnChg chg="mod topLvl">
          <ac:chgData name="Trinh Van Huong" userId="c95ca9bf-75ef-49b3-8f2d-d305997dd307" providerId="ADAL" clId="{74285499-10A5-4E53-9DC6-C783F8C4DFE1}" dt="2021-07-22T07:34:16.548" v="1082" actId="164"/>
          <ac:cxnSpMkLst>
            <pc:docMk/>
            <pc:sldMk cId="420710925" sldId="288"/>
            <ac:cxnSpMk id="113" creationId="{1CAEC246-9CE6-4E44-9726-03A7D5CA251F}"/>
          </ac:cxnSpMkLst>
        </pc:cxnChg>
        <pc:cxnChg chg="mod topLvl">
          <ac:chgData name="Trinh Van Huong" userId="c95ca9bf-75ef-49b3-8f2d-d305997dd307" providerId="ADAL" clId="{74285499-10A5-4E53-9DC6-C783F8C4DFE1}" dt="2021-07-22T07:34:16.548" v="1082" actId="164"/>
          <ac:cxnSpMkLst>
            <pc:docMk/>
            <pc:sldMk cId="420710925" sldId="288"/>
            <ac:cxnSpMk id="114" creationId="{214DFB6F-4B70-428B-B6DC-F9FBF4DFA0D1}"/>
          </ac:cxnSpMkLst>
        </pc:cxnChg>
        <pc:cxnChg chg="mod topLvl">
          <ac:chgData name="Trinh Van Huong" userId="c95ca9bf-75ef-49b3-8f2d-d305997dd307" providerId="ADAL" clId="{74285499-10A5-4E53-9DC6-C783F8C4DFE1}" dt="2021-07-22T07:34:16.548" v="1082" actId="164"/>
          <ac:cxnSpMkLst>
            <pc:docMk/>
            <pc:sldMk cId="420710925" sldId="288"/>
            <ac:cxnSpMk id="115" creationId="{A18FA3CF-E066-43AD-88D6-051C634813E4}"/>
          </ac:cxnSpMkLst>
        </pc:cxnChg>
        <pc:cxnChg chg="mod topLvl">
          <ac:chgData name="Trinh Van Huong" userId="c95ca9bf-75ef-49b3-8f2d-d305997dd307" providerId="ADAL" clId="{74285499-10A5-4E53-9DC6-C783F8C4DFE1}" dt="2021-07-22T07:34:16.548" v="1082" actId="164"/>
          <ac:cxnSpMkLst>
            <pc:docMk/>
            <pc:sldMk cId="420710925" sldId="288"/>
            <ac:cxnSpMk id="116" creationId="{8F8D0497-2264-4777-BE32-E30A1855C7A2}"/>
          </ac:cxnSpMkLst>
        </pc:cxnChg>
        <pc:cxnChg chg="mod topLvl">
          <ac:chgData name="Trinh Van Huong" userId="c95ca9bf-75ef-49b3-8f2d-d305997dd307" providerId="ADAL" clId="{74285499-10A5-4E53-9DC6-C783F8C4DFE1}" dt="2021-07-22T07:34:16.548" v="1082" actId="164"/>
          <ac:cxnSpMkLst>
            <pc:docMk/>
            <pc:sldMk cId="420710925" sldId="288"/>
            <ac:cxnSpMk id="117" creationId="{A2311B8C-BD7B-492F-8A2B-48FCB836EE1E}"/>
          </ac:cxnSpMkLst>
        </pc:cxnChg>
        <pc:cxnChg chg="mod">
          <ac:chgData name="Trinh Van Huong" userId="c95ca9bf-75ef-49b3-8f2d-d305997dd307" providerId="ADAL" clId="{74285499-10A5-4E53-9DC6-C783F8C4DFE1}" dt="2021-07-22T07:35:55.891" v="1099" actId="571"/>
          <ac:cxnSpMkLst>
            <pc:docMk/>
            <pc:sldMk cId="420710925" sldId="288"/>
            <ac:cxnSpMk id="132" creationId="{2DF1485E-95BC-436A-9DF6-A06E8E99335D}"/>
          </ac:cxnSpMkLst>
        </pc:cxnChg>
        <pc:cxnChg chg="mod">
          <ac:chgData name="Trinh Van Huong" userId="c95ca9bf-75ef-49b3-8f2d-d305997dd307" providerId="ADAL" clId="{74285499-10A5-4E53-9DC6-C783F8C4DFE1}" dt="2021-07-22T07:35:55.891" v="1099" actId="571"/>
          <ac:cxnSpMkLst>
            <pc:docMk/>
            <pc:sldMk cId="420710925" sldId="288"/>
            <ac:cxnSpMk id="133" creationId="{F21CBA13-4C55-444A-8BB9-843CD9B15E31}"/>
          </ac:cxnSpMkLst>
        </pc:cxnChg>
        <pc:cxnChg chg="mod">
          <ac:chgData name="Trinh Van Huong" userId="c95ca9bf-75ef-49b3-8f2d-d305997dd307" providerId="ADAL" clId="{74285499-10A5-4E53-9DC6-C783F8C4DFE1}" dt="2021-07-22T07:35:55.891" v="1099" actId="571"/>
          <ac:cxnSpMkLst>
            <pc:docMk/>
            <pc:sldMk cId="420710925" sldId="288"/>
            <ac:cxnSpMk id="135" creationId="{38B26B55-55A1-4906-8247-242FF2E318B7}"/>
          </ac:cxnSpMkLst>
        </pc:cxnChg>
        <pc:cxnChg chg="mod">
          <ac:chgData name="Trinh Van Huong" userId="c95ca9bf-75ef-49b3-8f2d-d305997dd307" providerId="ADAL" clId="{74285499-10A5-4E53-9DC6-C783F8C4DFE1}" dt="2021-07-22T07:35:55.891" v="1099" actId="571"/>
          <ac:cxnSpMkLst>
            <pc:docMk/>
            <pc:sldMk cId="420710925" sldId="288"/>
            <ac:cxnSpMk id="136" creationId="{5BB8F9DE-C827-47DC-A8F1-9C52DAD30DCA}"/>
          </ac:cxnSpMkLst>
        </pc:cxnChg>
        <pc:cxnChg chg="mod">
          <ac:chgData name="Trinh Van Huong" userId="c95ca9bf-75ef-49b3-8f2d-d305997dd307" providerId="ADAL" clId="{74285499-10A5-4E53-9DC6-C783F8C4DFE1}" dt="2021-07-22T07:35:55.891" v="1099" actId="571"/>
          <ac:cxnSpMkLst>
            <pc:docMk/>
            <pc:sldMk cId="420710925" sldId="288"/>
            <ac:cxnSpMk id="137" creationId="{1014164D-CC55-4B3D-B9F2-1FC0820E7001}"/>
          </ac:cxnSpMkLst>
        </pc:cxnChg>
        <pc:cxnChg chg="mod">
          <ac:chgData name="Trinh Van Huong" userId="c95ca9bf-75ef-49b3-8f2d-d305997dd307" providerId="ADAL" clId="{74285499-10A5-4E53-9DC6-C783F8C4DFE1}" dt="2021-07-22T07:35:55.891" v="1099" actId="571"/>
          <ac:cxnSpMkLst>
            <pc:docMk/>
            <pc:sldMk cId="420710925" sldId="288"/>
            <ac:cxnSpMk id="138" creationId="{4BB93053-F12D-42D2-9C65-6EF89A336906}"/>
          </ac:cxnSpMkLst>
        </pc:cxnChg>
        <pc:cxnChg chg="mod">
          <ac:chgData name="Trinh Van Huong" userId="c95ca9bf-75ef-49b3-8f2d-d305997dd307" providerId="ADAL" clId="{74285499-10A5-4E53-9DC6-C783F8C4DFE1}" dt="2021-07-22T07:35:55.891" v="1099" actId="571"/>
          <ac:cxnSpMkLst>
            <pc:docMk/>
            <pc:sldMk cId="420710925" sldId="288"/>
            <ac:cxnSpMk id="139" creationId="{E0C86998-CD49-40EE-8056-3EEAB504686E}"/>
          </ac:cxnSpMkLst>
        </pc:cxnChg>
        <pc:cxnChg chg="mod">
          <ac:chgData name="Trinh Van Huong" userId="c95ca9bf-75ef-49b3-8f2d-d305997dd307" providerId="ADAL" clId="{74285499-10A5-4E53-9DC6-C783F8C4DFE1}" dt="2021-07-22T07:35:55.891" v="1099" actId="571"/>
          <ac:cxnSpMkLst>
            <pc:docMk/>
            <pc:sldMk cId="420710925" sldId="288"/>
            <ac:cxnSpMk id="140" creationId="{E72E91C4-4A5F-483A-B26C-F3D53D58191D}"/>
          </ac:cxnSpMkLst>
        </pc:cxnChg>
        <pc:cxnChg chg="mod">
          <ac:chgData name="Trinh Van Huong" userId="c95ca9bf-75ef-49b3-8f2d-d305997dd307" providerId="ADAL" clId="{74285499-10A5-4E53-9DC6-C783F8C4DFE1}" dt="2021-07-22T07:35:55.891" v="1099" actId="571"/>
          <ac:cxnSpMkLst>
            <pc:docMk/>
            <pc:sldMk cId="420710925" sldId="288"/>
            <ac:cxnSpMk id="141" creationId="{6D6D546B-9A69-4602-B6C7-3A4C6FB05239}"/>
          </ac:cxnSpMkLst>
        </pc:cxnChg>
        <pc:cxnChg chg="mod">
          <ac:chgData name="Trinh Van Huong" userId="c95ca9bf-75ef-49b3-8f2d-d305997dd307" providerId="ADAL" clId="{74285499-10A5-4E53-9DC6-C783F8C4DFE1}" dt="2021-07-22T07:35:55.891" v="1099" actId="571"/>
          <ac:cxnSpMkLst>
            <pc:docMk/>
            <pc:sldMk cId="420710925" sldId="288"/>
            <ac:cxnSpMk id="142" creationId="{7775836E-CEA1-4C5E-8BD9-BB5614FC5D60}"/>
          </ac:cxnSpMkLst>
        </pc:cxnChg>
        <pc:cxnChg chg="mod">
          <ac:chgData name="Trinh Van Huong" userId="c95ca9bf-75ef-49b3-8f2d-d305997dd307" providerId="ADAL" clId="{74285499-10A5-4E53-9DC6-C783F8C4DFE1}" dt="2021-07-22T07:35:55.891" v="1099" actId="571"/>
          <ac:cxnSpMkLst>
            <pc:docMk/>
            <pc:sldMk cId="420710925" sldId="288"/>
            <ac:cxnSpMk id="143" creationId="{BD986537-93D8-477B-A977-59FA0EFAC135}"/>
          </ac:cxnSpMkLst>
        </pc:cxnChg>
        <pc:cxnChg chg="mod">
          <ac:chgData name="Trinh Van Huong" userId="c95ca9bf-75ef-49b3-8f2d-d305997dd307" providerId="ADAL" clId="{74285499-10A5-4E53-9DC6-C783F8C4DFE1}" dt="2021-07-22T07:35:55.891" v="1099" actId="571"/>
          <ac:cxnSpMkLst>
            <pc:docMk/>
            <pc:sldMk cId="420710925" sldId="288"/>
            <ac:cxnSpMk id="144" creationId="{8911BD56-3DED-4ED3-B82F-59BAC047EE14}"/>
          </ac:cxnSpMkLst>
        </pc:cxnChg>
        <pc:cxnChg chg="mod topLvl">
          <ac:chgData name="Trinh Van Huong" userId="c95ca9bf-75ef-49b3-8f2d-d305997dd307" providerId="ADAL" clId="{74285499-10A5-4E53-9DC6-C783F8C4DFE1}" dt="2021-07-22T07:41:53.069" v="1162" actId="164"/>
          <ac:cxnSpMkLst>
            <pc:docMk/>
            <pc:sldMk cId="420710925" sldId="288"/>
            <ac:cxnSpMk id="156" creationId="{1791FEF8-304E-4F11-AE56-23E9BAD36C70}"/>
          </ac:cxnSpMkLst>
        </pc:cxnChg>
        <pc:cxnChg chg="del mod topLvl">
          <ac:chgData name="Trinh Van Huong" userId="c95ca9bf-75ef-49b3-8f2d-d305997dd307" providerId="ADAL" clId="{74285499-10A5-4E53-9DC6-C783F8C4DFE1}" dt="2021-07-22T07:41:40.923" v="1160" actId="478"/>
          <ac:cxnSpMkLst>
            <pc:docMk/>
            <pc:sldMk cId="420710925" sldId="288"/>
            <ac:cxnSpMk id="157" creationId="{BFEFB031-7247-48BB-8AF8-C09C6CD4255D}"/>
          </ac:cxnSpMkLst>
        </pc:cxnChg>
        <pc:cxnChg chg="del mod topLvl">
          <ac:chgData name="Trinh Van Huong" userId="c95ca9bf-75ef-49b3-8f2d-d305997dd307" providerId="ADAL" clId="{74285499-10A5-4E53-9DC6-C783F8C4DFE1}" dt="2021-07-22T07:41:40.923" v="1160" actId="478"/>
          <ac:cxnSpMkLst>
            <pc:docMk/>
            <pc:sldMk cId="420710925" sldId="288"/>
            <ac:cxnSpMk id="158" creationId="{29B60D3B-B28C-4A18-81F1-2667A1901E6F}"/>
          </ac:cxnSpMkLst>
        </pc:cxnChg>
        <pc:cxnChg chg="del mod topLvl">
          <ac:chgData name="Trinh Van Huong" userId="c95ca9bf-75ef-49b3-8f2d-d305997dd307" providerId="ADAL" clId="{74285499-10A5-4E53-9DC6-C783F8C4DFE1}" dt="2021-07-22T07:41:40.923" v="1160" actId="478"/>
          <ac:cxnSpMkLst>
            <pc:docMk/>
            <pc:sldMk cId="420710925" sldId="288"/>
            <ac:cxnSpMk id="159" creationId="{199B4BBD-1E5C-4683-804B-179890060179}"/>
          </ac:cxnSpMkLst>
        </pc:cxnChg>
        <pc:cxnChg chg="mod topLvl">
          <ac:chgData name="Trinh Van Huong" userId="c95ca9bf-75ef-49b3-8f2d-d305997dd307" providerId="ADAL" clId="{74285499-10A5-4E53-9DC6-C783F8C4DFE1}" dt="2021-07-22T07:41:53.069" v="1162" actId="164"/>
          <ac:cxnSpMkLst>
            <pc:docMk/>
            <pc:sldMk cId="420710925" sldId="288"/>
            <ac:cxnSpMk id="160" creationId="{F8AD4B85-329A-4B74-863B-1C1B61D36C05}"/>
          </ac:cxnSpMkLst>
        </pc:cxnChg>
        <pc:cxnChg chg="mod topLvl">
          <ac:chgData name="Trinh Van Huong" userId="c95ca9bf-75ef-49b3-8f2d-d305997dd307" providerId="ADAL" clId="{74285499-10A5-4E53-9DC6-C783F8C4DFE1}" dt="2021-07-22T07:41:53.069" v="1162" actId="164"/>
          <ac:cxnSpMkLst>
            <pc:docMk/>
            <pc:sldMk cId="420710925" sldId="288"/>
            <ac:cxnSpMk id="161" creationId="{923EF51E-B56B-4E12-B58A-0A6B3503F338}"/>
          </ac:cxnSpMkLst>
        </pc:cxnChg>
        <pc:cxnChg chg="del mod topLvl">
          <ac:chgData name="Trinh Van Huong" userId="c95ca9bf-75ef-49b3-8f2d-d305997dd307" providerId="ADAL" clId="{74285499-10A5-4E53-9DC6-C783F8C4DFE1}" dt="2021-07-22T07:41:27.266" v="1157" actId="478"/>
          <ac:cxnSpMkLst>
            <pc:docMk/>
            <pc:sldMk cId="420710925" sldId="288"/>
            <ac:cxnSpMk id="162" creationId="{70A6DAA3-4F8B-40CB-9461-9818EFD38229}"/>
          </ac:cxnSpMkLst>
        </pc:cxnChg>
      </pc:sldChg>
      <pc:sldChg chg="addSp delSp modSp new mod">
        <pc:chgData name="Trinh Van Huong" userId="c95ca9bf-75ef-49b3-8f2d-d305997dd307" providerId="ADAL" clId="{74285499-10A5-4E53-9DC6-C783F8C4DFE1}" dt="2021-07-22T07:48:56.290" v="1182"/>
        <pc:sldMkLst>
          <pc:docMk/>
          <pc:sldMk cId="898324588" sldId="289"/>
        </pc:sldMkLst>
        <pc:spChg chg="del">
          <ac:chgData name="Trinh Van Huong" userId="c95ca9bf-75ef-49b3-8f2d-d305997dd307" providerId="ADAL" clId="{74285499-10A5-4E53-9DC6-C783F8C4DFE1}" dt="2021-07-22T07:36:19.450" v="1103" actId="478"/>
          <ac:spMkLst>
            <pc:docMk/>
            <pc:sldMk cId="898324588" sldId="289"/>
            <ac:spMk id="2" creationId="{915953F4-523B-4C4B-B697-7420406ECC39}"/>
          </ac:spMkLst>
        </pc:spChg>
        <pc:spChg chg="del">
          <ac:chgData name="Trinh Van Huong" userId="c95ca9bf-75ef-49b3-8f2d-d305997dd307" providerId="ADAL" clId="{74285499-10A5-4E53-9DC6-C783F8C4DFE1}" dt="2021-07-22T07:36:19.450" v="1103" actId="478"/>
          <ac:spMkLst>
            <pc:docMk/>
            <pc:sldMk cId="898324588" sldId="289"/>
            <ac:spMk id="3" creationId="{91016DA1-40F6-4418-92EA-0FC792084E16}"/>
          </ac:spMkLst>
        </pc:spChg>
        <pc:spChg chg="del mod topLvl">
          <ac:chgData name="Trinh Van Huong" userId="c95ca9bf-75ef-49b3-8f2d-d305997dd307" providerId="ADAL" clId="{74285499-10A5-4E53-9DC6-C783F8C4DFE1}" dt="2021-07-22T07:36:52.178" v="1108" actId="478"/>
          <ac:spMkLst>
            <pc:docMk/>
            <pc:sldMk cId="898324588" sldId="289"/>
            <ac:spMk id="7" creationId="{5B39A9E1-47F7-48C1-B268-E989444FFE49}"/>
          </ac:spMkLst>
        </pc:spChg>
        <pc:spChg chg="del mod topLvl">
          <ac:chgData name="Trinh Van Huong" userId="c95ca9bf-75ef-49b3-8f2d-d305997dd307" providerId="ADAL" clId="{74285499-10A5-4E53-9DC6-C783F8C4DFE1}" dt="2021-07-22T07:36:52.178" v="1108" actId="478"/>
          <ac:spMkLst>
            <pc:docMk/>
            <pc:sldMk cId="898324588" sldId="289"/>
            <ac:spMk id="18" creationId="{A021CD7F-2572-402C-AB10-1CA2DE088974}"/>
          </ac:spMkLst>
        </pc:spChg>
        <pc:spChg chg="del mod topLvl">
          <ac:chgData name="Trinh Van Huong" userId="c95ca9bf-75ef-49b3-8f2d-d305997dd307" providerId="ADAL" clId="{74285499-10A5-4E53-9DC6-C783F8C4DFE1}" dt="2021-07-22T07:36:52.178" v="1108" actId="478"/>
          <ac:spMkLst>
            <pc:docMk/>
            <pc:sldMk cId="898324588" sldId="289"/>
            <ac:spMk id="19" creationId="{326664C3-1CCD-45A1-882B-9F20E761042E}"/>
          </ac:spMkLst>
        </pc:spChg>
        <pc:spChg chg="mod topLvl">
          <ac:chgData name="Trinh Van Huong" userId="c95ca9bf-75ef-49b3-8f2d-d305997dd307" providerId="ADAL" clId="{74285499-10A5-4E53-9DC6-C783F8C4DFE1}" dt="2021-07-22T07:38:57.814" v="1124" actId="164"/>
          <ac:spMkLst>
            <pc:docMk/>
            <pc:sldMk cId="898324588" sldId="289"/>
            <ac:spMk id="20" creationId="{0D54C4BA-604B-4989-A852-C799E711C777}"/>
          </ac:spMkLst>
        </pc:spChg>
        <pc:spChg chg="mod topLvl">
          <ac:chgData name="Trinh Van Huong" userId="c95ca9bf-75ef-49b3-8f2d-d305997dd307" providerId="ADAL" clId="{74285499-10A5-4E53-9DC6-C783F8C4DFE1}" dt="2021-07-22T07:38:57.814" v="1124" actId="164"/>
          <ac:spMkLst>
            <pc:docMk/>
            <pc:sldMk cId="898324588" sldId="289"/>
            <ac:spMk id="21" creationId="{98607373-7E83-43DA-BEE3-507DB9A0DF8E}"/>
          </ac:spMkLst>
        </pc:spChg>
        <pc:spChg chg="mod topLvl">
          <ac:chgData name="Trinh Van Huong" userId="c95ca9bf-75ef-49b3-8f2d-d305997dd307" providerId="ADAL" clId="{74285499-10A5-4E53-9DC6-C783F8C4DFE1}" dt="2021-07-22T07:38:57.814" v="1124" actId="164"/>
          <ac:spMkLst>
            <pc:docMk/>
            <pc:sldMk cId="898324588" sldId="289"/>
            <ac:spMk id="22" creationId="{694DF93E-03B7-4F01-B727-780730A38300}"/>
          </ac:spMkLst>
        </pc:spChg>
        <pc:spChg chg="mod topLvl">
          <ac:chgData name="Trinh Van Huong" userId="c95ca9bf-75ef-49b3-8f2d-d305997dd307" providerId="ADAL" clId="{74285499-10A5-4E53-9DC6-C783F8C4DFE1}" dt="2021-07-22T07:38:57.814" v="1124" actId="164"/>
          <ac:spMkLst>
            <pc:docMk/>
            <pc:sldMk cId="898324588" sldId="289"/>
            <ac:spMk id="23" creationId="{F3FD2B0E-C582-4D32-B003-7781478358DE}"/>
          </ac:spMkLst>
        </pc:spChg>
        <pc:spChg chg="mod topLvl">
          <ac:chgData name="Trinh Van Huong" userId="c95ca9bf-75ef-49b3-8f2d-d305997dd307" providerId="ADAL" clId="{74285499-10A5-4E53-9DC6-C783F8C4DFE1}" dt="2021-07-22T07:38:57.814" v="1124" actId="164"/>
          <ac:spMkLst>
            <pc:docMk/>
            <pc:sldMk cId="898324588" sldId="289"/>
            <ac:spMk id="24" creationId="{754CE8FC-0770-460D-A28C-A3207FC4156C}"/>
          </ac:spMkLst>
        </pc:spChg>
        <pc:spChg chg="mod topLvl">
          <ac:chgData name="Trinh Van Huong" userId="c95ca9bf-75ef-49b3-8f2d-d305997dd307" providerId="ADAL" clId="{74285499-10A5-4E53-9DC6-C783F8C4DFE1}" dt="2021-07-22T07:38:57.814" v="1124" actId="164"/>
          <ac:spMkLst>
            <pc:docMk/>
            <pc:sldMk cId="898324588" sldId="289"/>
            <ac:spMk id="25" creationId="{07F6AFD6-A45E-482C-B32D-0C2387F96CF5}"/>
          </ac:spMkLst>
        </pc:spChg>
        <pc:spChg chg="del mod topLvl">
          <ac:chgData name="Trinh Van Huong" userId="c95ca9bf-75ef-49b3-8f2d-d305997dd307" providerId="ADAL" clId="{74285499-10A5-4E53-9DC6-C783F8C4DFE1}" dt="2021-07-22T07:37:08.802" v="1110" actId="478"/>
          <ac:spMkLst>
            <pc:docMk/>
            <pc:sldMk cId="898324588" sldId="289"/>
            <ac:spMk id="26" creationId="{B2461BCC-40ED-497F-823C-79D4D7C8C007}"/>
          </ac:spMkLst>
        </pc:spChg>
        <pc:spChg chg="del mod topLvl">
          <ac:chgData name="Trinh Van Huong" userId="c95ca9bf-75ef-49b3-8f2d-d305997dd307" providerId="ADAL" clId="{74285499-10A5-4E53-9DC6-C783F8C4DFE1}" dt="2021-07-22T07:37:08.802" v="1110" actId="478"/>
          <ac:spMkLst>
            <pc:docMk/>
            <pc:sldMk cId="898324588" sldId="289"/>
            <ac:spMk id="27" creationId="{5D6EE827-1F4D-4B4B-8B4A-3C966EE970F5}"/>
          </ac:spMkLst>
        </pc:spChg>
        <pc:spChg chg="mod">
          <ac:chgData name="Trinh Van Huong" userId="c95ca9bf-75ef-49b3-8f2d-d305997dd307" providerId="ADAL" clId="{74285499-10A5-4E53-9DC6-C783F8C4DFE1}" dt="2021-07-22T07:48:56.290" v="1182"/>
          <ac:spMkLst>
            <pc:docMk/>
            <pc:sldMk cId="898324588" sldId="289"/>
            <ac:spMk id="35" creationId="{6DBCAC68-0444-4E46-BD35-8C8BD7809B80}"/>
          </ac:spMkLst>
        </pc:spChg>
        <pc:spChg chg="mod">
          <ac:chgData name="Trinh Van Huong" userId="c95ca9bf-75ef-49b3-8f2d-d305997dd307" providerId="ADAL" clId="{74285499-10A5-4E53-9DC6-C783F8C4DFE1}" dt="2021-07-22T07:48:56.290" v="1182"/>
          <ac:spMkLst>
            <pc:docMk/>
            <pc:sldMk cId="898324588" sldId="289"/>
            <ac:spMk id="36" creationId="{EFDDF5A5-12F9-4EF2-8BC7-21E7D7E9611E}"/>
          </ac:spMkLst>
        </pc:spChg>
        <pc:spChg chg="mod">
          <ac:chgData name="Trinh Van Huong" userId="c95ca9bf-75ef-49b3-8f2d-d305997dd307" providerId="ADAL" clId="{74285499-10A5-4E53-9DC6-C783F8C4DFE1}" dt="2021-07-22T07:48:56.290" v="1182"/>
          <ac:spMkLst>
            <pc:docMk/>
            <pc:sldMk cId="898324588" sldId="289"/>
            <ac:spMk id="41" creationId="{88A43A89-B648-45DB-B1D5-CE2E5BF7C16C}"/>
          </ac:spMkLst>
        </pc:spChg>
        <pc:spChg chg="mod">
          <ac:chgData name="Trinh Van Huong" userId="c95ca9bf-75ef-49b3-8f2d-d305997dd307" providerId="ADAL" clId="{74285499-10A5-4E53-9DC6-C783F8C4DFE1}" dt="2021-07-22T07:48:56.290" v="1182"/>
          <ac:spMkLst>
            <pc:docMk/>
            <pc:sldMk cId="898324588" sldId="289"/>
            <ac:spMk id="42" creationId="{50CE2EF4-5277-4455-9253-374631839D20}"/>
          </ac:spMkLst>
        </pc:spChg>
        <pc:grpChg chg="add del mod">
          <ac:chgData name="Trinh Van Huong" userId="c95ca9bf-75ef-49b3-8f2d-d305997dd307" providerId="ADAL" clId="{74285499-10A5-4E53-9DC6-C783F8C4DFE1}" dt="2021-07-22T07:36:31.243" v="1106" actId="165"/>
          <ac:grpSpMkLst>
            <pc:docMk/>
            <pc:sldMk cId="898324588" sldId="289"/>
            <ac:grpSpMk id="4" creationId="{121BA443-E7E9-4FFA-BCE4-38D4C2AF377B}"/>
          </ac:grpSpMkLst>
        </pc:grpChg>
        <pc:grpChg chg="add mod">
          <ac:chgData name="Trinh Van Huong" userId="c95ca9bf-75ef-49b3-8f2d-d305997dd307" providerId="ADAL" clId="{74285499-10A5-4E53-9DC6-C783F8C4DFE1}" dt="2021-07-22T07:38:57.814" v="1124" actId="164"/>
          <ac:grpSpMkLst>
            <pc:docMk/>
            <pc:sldMk cId="898324588" sldId="289"/>
            <ac:grpSpMk id="30" creationId="{A14A7A2F-27FB-4F59-A00C-089F759A2D37}"/>
          </ac:grpSpMkLst>
        </pc:grpChg>
        <pc:grpChg chg="add mod">
          <ac:chgData name="Trinh Van Huong" userId="c95ca9bf-75ef-49b3-8f2d-d305997dd307" providerId="ADAL" clId="{74285499-10A5-4E53-9DC6-C783F8C4DFE1}" dt="2021-07-22T07:48:56.290" v="1182"/>
          <ac:grpSpMkLst>
            <pc:docMk/>
            <pc:sldMk cId="898324588" sldId="289"/>
            <ac:grpSpMk id="31" creationId="{F31FD78D-0E02-4DF9-B777-EAAD50076F1B}"/>
          </ac:grpSpMkLst>
        </pc:grpChg>
        <pc:grpChg chg="add mod">
          <ac:chgData name="Trinh Van Huong" userId="c95ca9bf-75ef-49b3-8f2d-d305997dd307" providerId="ADAL" clId="{74285499-10A5-4E53-9DC6-C783F8C4DFE1}" dt="2021-07-22T07:48:56.290" v="1182"/>
          <ac:grpSpMkLst>
            <pc:docMk/>
            <pc:sldMk cId="898324588" sldId="289"/>
            <ac:grpSpMk id="37" creationId="{13019E35-58B6-4365-AD8E-A2BFA537B6CD}"/>
          </ac:grpSpMkLst>
        </pc:grpChg>
        <pc:cxnChg chg="mod topLvl">
          <ac:chgData name="Trinh Van Huong" userId="c95ca9bf-75ef-49b3-8f2d-d305997dd307" providerId="ADAL" clId="{74285499-10A5-4E53-9DC6-C783F8C4DFE1}" dt="2021-07-22T07:38:57.814" v="1124" actId="164"/>
          <ac:cxnSpMkLst>
            <pc:docMk/>
            <pc:sldMk cId="898324588" sldId="289"/>
            <ac:cxnSpMk id="5" creationId="{372AE69D-96E4-4B1D-BD6A-43D9E6FB197F}"/>
          </ac:cxnSpMkLst>
        </pc:cxnChg>
        <pc:cxnChg chg="del mod topLvl">
          <ac:chgData name="Trinh Van Huong" userId="c95ca9bf-75ef-49b3-8f2d-d305997dd307" providerId="ADAL" clId="{74285499-10A5-4E53-9DC6-C783F8C4DFE1}" dt="2021-07-22T07:36:52.178" v="1108" actId="478"/>
          <ac:cxnSpMkLst>
            <pc:docMk/>
            <pc:sldMk cId="898324588" sldId="289"/>
            <ac:cxnSpMk id="6" creationId="{430DDDC3-A08A-4942-9354-B33654407EED}"/>
          </ac:cxnSpMkLst>
        </pc:cxnChg>
        <pc:cxnChg chg="del mod topLvl">
          <ac:chgData name="Trinh Van Huong" userId="c95ca9bf-75ef-49b3-8f2d-d305997dd307" providerId="ADAL" clId="{74285499-10A5-4E53-9DC6-C783F8C4DFE1}" dt="2021-07-22T07:36:52.178" v="1108" actId="478"/>
          <ac:cxnSpMkLst>
            <pc:docMk/>
            <pc:sldMk cId="898324588" sldId="289"/>
            <ac:cxnSpMk id="8" creationId="{4F0E7C3F-C6A4-44EA-8F33-3AE4772F6344}"/>
          </ac:cxnSpMkLst>
        </pc:cxnChg>
        <pc:cxnChg chg="del mod topLvl">
          <ac:chgData name="Trinh Van Huong" userId="c95ca9bf-75ef-49b3-8f2d-d305997dd307" providerId="ADAL" clId="{74285499-10A5-4E53-9DC6-C783F8C4DFE1}" dt="2021-07-22T07:36:52.178" v="1108" actId="478"/>
          <ac:cxnSpMkLst>
            <pc:docMk/>
            <pc:sldMk cId="898324588" sldId="289"/>
            <ac:cxnSpMk id="9" creationId="{B50B9226-B986-47E0-A689-FB8F68F940FC}"/>
          </ac:cxnSpMkLst>
        </pc:cxnChg>
        <pc:cxnChg chg="mod topLvl">
          <ac:chgData name="Trinh Van Huong" userId="c95ca9bf-75ef-49b3-8f2d-d305997dd307" providerId="ADAL" clId="{74285499-10A5-4E53-9DC6-C783F8C4DFE1}" dt="2021-07-22T07:38:57.814" v="1124" actId="164"/>
          <ac:cxnSpMkLst>
            <pc:docMk/>
            <pc:sldMk cId="898324588" sldId="289"/>
            <ac:cxnSpMk id="10" creationId="{FE96A3F0-8E98-48C2-BF75-E1203068F6C2}"/>
          </ac:cxnSpMkLst>
        </pc:cxnChg>
        <pc:cxnChg chg="mod topLvl">
          <ac:chgData name="Trinh Van Huong" userId="c95ca9bf-75ef-49b3-8f2d-d305997dd307" providerId="ADAL" clId="{74285499-10A5-4E53-9DC6-C783F8C4DFE1}" dt="2021-07-22T07:38:57.814" v="1124" actId="164"/>
          <ac:cxnSpMkLst>
            <pc:docMk/>
            <pc:sldMk cId="898324588" sldId="289"/>
            <ac:cxnSpMk id="11" creationId="{579B1C2C-DFDF-467F-8582-194148E8525D}"/>
          </ac:cxnSpMkLst>
        </pc:cxnChg>
        <pc:cxnChg chg="mod topLvl">
          <ac:chgData name="Trinh Van Huong" userId="c95ca9bf-75ef-49b3-8f2d-d305997dd307" providerId="ADAL" clId="{74285499-10A5-4E53-9DC6-C783F8C4DFE1}" dt="2021-07-22T07:38:57.814" v="1124" actId="164"/>
          <ac:cxnSpMkLst>
            <pc:docMk/>
            <pc:sldMk cId="898324588" sldId="289"/>
            <ac:cxnSpMk id="12" creationId="{279C5611-6B7F-40E9-801B-8F3C0D2EF000}"/>
          </ac:cxnSpMkLst>
        </pc:cxnChg>
        <pc:cxnChg chg="mod topLvl">
          <ac:chgData name="Trinh Van Huong" userId="c95ca9bf-75ef-49b3-8f2d-d305997dd307" providerId="ADAL" clId="{74285499-10A5-4E53-9DC6-C783F8C4DFE1}" dt="2021-07-22T07:38:57.814" v="1124" actId="164"/>
          <ac:cxnSpMkLst>
            <pc:docMk/>
            <pc:sldMk cId="898324588" sldId="289"/>
            <ac:cxnSpMk id="13" creationId="{67D19655-225A-4613-B1E5-1B7A69A69833}"/>
          </ac:cxnSpMkLst>
        </pc:cxnChg>
        <pc:cxnChg chg="mod topLvl">
          <ac:chgData name="Trinh Van Huong" userId="c95ca9bf-75ef-49b3-8f2d-d305997dd307" providerId="ADAL" clId="{74285499-10A5-4E53-9DC6-C783F8C4DFE1}" dt="2021-07-22T07:38:57.814" v="1124" actId="164"/>
          <ac:cxnSpMkLst>
            <pc:docMk/>
            <pc:sldMk cId="898324588" sldId="289"/>
            <ac:cxnSpMk id="14" creationId="{8A15170F-F026-4D5D-A172-FAEAFD1EC531}"/>
          </ac:cxnSpMkLst>
        </pc:cxnChg>
        <pc:cxnChg chg="mod topLvl">
          <ac:chgData name="Trinh Van Huong" userId="c95ca9bf-75ef-49b3-8f2d-d305997dd307" providerId="ADAL" clId="{74285499-10A5-4E53-9DC6-C783F8C4DFE1}" dt="2021-07-22T07:38:57.814" v="1124" actId="164"/>
          <ac:cxnSpMkLst>
            <pc:docMk/>
            <pc:sldMk cId="898324588" sldId="289"/>
            <ac:cxnSpMk id="15" creationId="{98452BBB-6858-4892-AC9B-69DD63E4D76C}"/>
          </ac:cxnSpMkLst>
        </pc:cxnChg>
        <pc:cxnChg chg="del mod topLvl">
          <ac:chgData name="Trinh Van Huong" userId="c95ca9bf-75ef-49b3-8f2d-d305997dd307" providerId="ADAL" clId="{74285499-10A5-4E53-9DC6-C783F8C4DFE1}" dt="2021-07-22T07:37:08.802" v="1110" actId="478"/>
          <ac:cxnSpMkLst>
            <pc:docMk/>
            <pc:sldMk cId="898324588" sldId="289"/>
            <ac:cxnSpMk id="16" creationId="{74D1B9AA-8ADA-4909-91CD-0CB008EFACF6}"/>
          </ac:cxnSpMkLst>
        </pc:cxnChg>
        <pc:cxnChg chg="del mod topLvl">
          <ac:chgData name="Trinh Van Huong" userId="c95ca9bf-75ef-49b3-8f2d-d305997dd307" providerId="ADAL" clId="{74285499-10A5-4E53-9DC6-C783F8C4DFE1}" dt="2021-07-22T07:37:08.802" v="1110" actId="478"/>
          <ac:cxnSpMkLst>
            <pc:docMk/>
            <pc:sldMk cId="898324588" sldId="289"/>
            <ac:cxnSpMk id="17" creationId="{51FD7913-B1CE-43E5-A1BA-E5315BDC09BE}"/>
          </ac:cxnSpMkLst>
        </pc:cxnChg>
        <pc:cxnChg chg="mod">
          <ac:chgData name="Trinh Van Huong" userId="c95ca9bf-75ef-49b3-8f2d-d305997dd307" providerId="ADAL" clId="{74285499-10A5-4E53-9DC6-C783F8C4DFE1}" dt="2021-07-22T07:48:56.290" v="1182"/>
          <ac:cxnSpMkLst>
            <pc:docMk/>
            <pc:sldMk cId="898324588" sldId="289"/>
            <ac:cxnSpMk id="32" creationId="{3409EAAF-8CF8-439C-854C-AD961C34F9E2}"/>
          </ac:cxnSpMkLst>
        </pc:cxnChg>
        <pc:cxnChg chg="mod">
          <ac:chgData name="Trinh Van Huong" userId="c95ca9bf-75ef-49b3-8f2d-d305997dd307" providerId="ADAL" clId="{74285499-10A5-4E53-9DC6-C783F8C4DFE1}" dt="2021-07-22T07:48:56.290" v="1182"/>
          <ac:cxnSpMkLst>
            <pc:docMk/>
            <pc:sldMk cId="898324588" sldId="289"/>
            <ac:cxnSpMk id="33" creationId="{9F98BEFD-3198-447F-A7CA-6FD615A3CD76}"/>
          </ac:cxnSpMkLst>
        </pc:cxnChg>
        <pc:cxnChg chg="mod">
          <ac:chgData name="Trinh Van Huong" userId="c95ca9bf-75ef-49b3-8f2d-d305997dd307" providerId="ADAL" clId="{74285499-10A5-4E53-9DC6-C783F8C4DFE1}" dt="2021-07-22T07:48:56.290" v="1182"/>
          <ac:cxnSpMkLst>
            <pc:docMk/>
            <pc:sldMk cId="898324588" sldId="289"/>
            <ac:cxnSpMk id="34" creationId="{117AABF6-55AA-4735-A071-0AF5225B6860}"/>
          </ac:cxnSpMkLst>
        </pc:cxnChg>
        <pc:cxnChg chg="mod">
          <ac:chgData name="Trinh Van Huong" userId="c95ca9bf-75ef-49b3-8f2d-d305997dd307" providerId="ADAL" clId="{74285499-10A5-4E53-9DC6-C783F8C4DFE1}" dt="2021-07-22T07:48:56.290" v="1182"/>
          <ac:cxnSpMkLst>
            <pc:docMk/>
            <pc:sldMk cId="898324588" sldId="289"/>
            <ac:cxnSpMk id="38" creationId="{33355B30-736F-45E2-8E77-BCF54CD5D688}"/>
          </ac:cxnSpMkLst>
        </pc:cxnChg>
        <pc:cxnChg chg="mod">
          <ac:chgData name="Trinh Van Huong" userId="c95ca9bf-75ef-49b3-8f2d-d305997dd307" providerId="ADAL" clId="{74285499-10A5-4E53-9DC6-C783F8C4DFE1}" dt="2021-07-22T07:48:56.290" v="1182"/>
          <ac:cxnSpMkLst>
            <pc:docMk/>
            <pc:sldMk cId="898324588" sldId="289"/>
            <ac:cxnSpMk id="39" creationId="{A4FFF03F-BE40-4E27-BAF3-B16E35E44312}"/>
          </ac:cxnSpMkLst>
        </pc:cxnChg>
        <pc:cxnChg chg="mod">
          <ac:chgData name="Trinh Van Huong" userId="c95ca9bf-75ef-49b3-8f2d-d305997dd307" providerId="ADAL" clId="{74285499-10A5-4E53-9DC6-C783F8C4DFE1}" dt="2021-07-22T07:48:56.290" v="1182"/>
          <ac:cxnSpMkLst>
            <pc:docMk/>
            <pc:sldMk cId="898324588" sldId="289"/>
            <ac:cxnSpMk id="40" creationId="{FC2DE0A2-197B-429D-A48C-A9134B0DB3E0}"/>
          </ac:cxnSpMkLst>
        </pc:cxnChg>
      </pc:sldChg>
      <pc:sldChg chg="addSp delSp modSp mod addAnim delAnim modAnim">
        <pc:chgData name="Trinh Van Huong" userId="c95ca9bf-75ef-49b3-8f2d-d305997dd307" providerId="ADAL" clId="{74285499-10A5-4E53-9DC6-C783F8C4DFE1}" dt="2021-07-22T13:31:37.795" v="1494"/>
        <pc:sldMkLst>
          <pc:docMk/>
          <pc:sldMk cId="981752044" sldId="290"/>
        </pc:sldMkLst>
        <pc:spChg chg="del">
          <ac:chgData name="Trinh Van Huong" userId="c95ca9bf-75ef-49b3-8f2d-d305997dd307" providerId="ADAL" clId="{74285499-10A5-4E53-9DC6-C783F8C4DFE1}" dt="2021-07-22T07:52:18.813" v="1209" actId="478"/>
          <ac:spMkLst>
            <pc:docMk/>
            <pc:sldMk cId="981752044" sldId="290"/>
            <ac:spMk id="13" creationId="{9EFE6585-2765-40BE-BB1F-94FEB46ADB3C}"/>
          </ac:spMkLst>
        </pc:spChg>
        <pc:spChg chg="add mod">
          <ac:chgData name="Trinh Van Huong" userId="c95ca9bf-75ef-49b3-8f2d-d305997dd307" providerId="ADAL" clId="{74285499-10A5-4E53-9DC6-C783F8C4DFE1}" dt="2021-07-22T13:16:40.926" v="1426" actId="1035"/>
          <ac:spMkLst>
            <pc:docMk/>
            <pc:sldMk cId="981752044" sldId="290"/>
            <ac:spMk id="16" creationId="{E79155BE-7C48-40CE-B26E-64C8A0DA74F6}"/>
          </ac:spMkLst>
        </pc:spChg>
        <pc:spChg chg="del">
          <ac:chgData name="Trinh Van Huong" userId="c95ca9bf-75ef-49b3-8f2d-d305997dd307" providerId="ADAL" clId="{74285499-10A5-4E53-9DC6-C783F8C4DFE1}" dt="2021-07-22T07:52:18.813" v="1209" actId="478"/>
          <ac:spMkLst>
            <pc:docMk/>
            <pc:sldMk cId="981752044" sldId="290"/>
            <ac:spMk id="18" creationId="{9E3D4E7B-874F-4930-8928-E0DD24BA2EF0}"/>
          </ac:spMkLst>
        </pc:spChg>
        <pc:spChg chg="add del">
          <ac:chgData name="Trinh Van Huong" userId="c95ca9bf-75ef-49b3-8f2d-d305997dd307" providerId="ADAL" clId="{74285499-10A5-4E53-9DC6-C783F8C4DFE1}" dt="2021-07-22T13:18:46.843" v="1432" actId="478"/>
          <ac:spMkLst>
            <pc:docMk/>
            <pc:sldMk cId="981752044" sldId="290"/>
            <ac:spMk id="18" creationId="{C776094D-F6A5-4278-8CF2-8941EF66A229}"/>
          </ac:spMkLst>
        </pc:spChg>
        <pc:spChg chg="del">
          <ac:chgData name="Trinh Van Huong" userId="c95ca9bf-75ef-49b3-8f2d-d305997dd307" providerId="ADAL" clId="{74285499-10A5-4E53-9DC6-C783F8C4DFE1}" dt="2021-07-22T07:52:22.938" v="1211" actId="478"/>
          <ac:spMkLst>
            <pc:docMk/>
            <pc:sldMk cId="981752044" sldId="290"/>
            <ac:spMk id="23" creationId="{24D3285D-C2EF-4540-A4D8-A9F8A6846AF0}"/>
          </ac:spMkLst>
        </pc:spChg>
        <pc:spChg chg="add del mod">
          <ac:chgData name="Trinh Van Huong" userId="c95ca9bf-75ef-49b3-8f2d-d305997dd307" providerId="ADAL" clId="{74285499-10A5-4E53-9DC6-C783F8C4DFE1}" dt="2021-07-22T13:19:51.109" v="1444" actId="478"/>
          <ac:spMkLst>
            <pc:docMk/>
            <pc:sldMk cId="981752044" sldId="290"/>
            <ac:spMk id="23" creationId="{D02A89BB-E49F-406C-AE47-D42C0488CBFA}"/>
          </ac:spMkLst>
        </pc:spChg>
        <pc:spChg chg="add mod">
          <ac:chgData name="Trinh Van Huong" userId="c95ca9bf-75ef-49b3-8f2d-d305997dd307" providerId="ADAL" clId="{74285499-10A5-4E53-9DC6-C783F8C4DFE1}" dt="2021-07-22T13:31:03.393" v="1492"/>
          <ac:spMkLst>
            <pc:docMk/>
            <pc:sldMk cId="981752044" sldId="290"/>
            <ac:spMk id="24" creationId="{56A91669-0DF3-4F18-946F-949DE33EF972}"/>
          </ac:spMkLst>
        </pc:spChg>
        <pc:spChg chg="add mod">
          <ac:chgData name="Trinh Van Huong" userId="c95ca9bf-75ef-49b3-8f2d-d305997dd307" providerId="ADAL" clId="{74285499-10A5-4E53-9DC6-C783F8C4DFE1}" dt="2021-07-22T07:54:01.192" v="1243" actId="1076"/>
          <ac:spMkLst>
            <pc:docMk/>
            <pc:sldMk cId="981752044" sldId="290"/>
            <ac:spMk id="36" creationId="{25D018DE-DBE8-4599-A77C-7F4454B466B0}"/>
          </ac:spMkLst>
        </pc:spChg>
        <pc:spChg chg="add del mod">
          <ac:chgData name="Trinh Van Huong" userId="c95ca9bf-75ef-49b3-8f2d-d305997dd307" providerId="ADAL" clId="{74285499-10A5-4E53-9DC6-C783F8C4DFE1}" dt="2021-07-22T13:31:01.893" v="1491" actId="478"/>
          <ac:spMkLst>
            <pc:docMk/>
            <pc:sldMk cId="981752044" sldId="290"/>
            <ac:spMk id="37" creationId="{2E44FC82-3B2B-419D-9CD8-D84A1337A3EB}"/>
          </ac:spMkLst>
        </pc:spChg>
        <pc:spChg chg="mod">
          <ac:chgData name="Trinh Van Huong" userId="c95ca9bf-75ef-49b3-8f2d-d305997dd307" providerId="ADAL" clId="{74285499-10A5-4E53-9DC6-C783F8C4DFE1}" dt="2021-07-22T07:53:06.774" v="1217" actId="20577"/>
          <ac:spMkLst>
            <pc:docMk/>
            <pc:sldMk cId="981752044" sldId="290"/>
            <ac:spMk id="130" creationId="{316B1475-26A3-4E2F-9B4B-55A7B4710469}"/>
          </ac:spMkLst>
        </pc:spChg>
        <pc:grpChg chg="del">
          <ac:chgData name="Trinh Van Huong" userId="c95ca9bf-75ef-49b3-8f2d-d305997dd307" providerId="ADAL" clId="{74285499-10A5-4E53-9DC6-C783F8C4DFE1}" dt="2021-07-22T07:55:17.450" v="1280" actId="478"/>
          <ac:grpSpMkLst>
            <pc:docMk/>
            <pc:sldMk cId="981752044" sldId="290"/>
            <ac:grpSpMk id="10" creationId="{D4EF09CF-3362-453A-9463-F6669A9D3E01}"/>
          </ac:grpSpMkLst>
        </pc:grpChg>
        <pc:grpChg chg="del">
          <ac:chgData name="Trinh Van Huong" userId="c95ca9bf-75ef-49b3-8f2d-d305997dd307" providerId="ADAL" clId="{74285499-10A5-4E53-9DC6-C783F8C4DFE1}" dt="2021-07-22T07:52:20.516" v="1210" actId="478"/>
          <ac:grpSpMkLst>
            <pc:docMk/>
            <pc:sldMk cId="981752044" sldId="290"/>
            <ac:grpSpMk id="129" creationId="{8F86D2EF-7D63-4DD5-B8B0-FBB531400E27}"/>
          </ac:grpSpMkLst>
        </pc:grpChg>
        <pc:graphicFrameChg chg="add del mod modGraphic">
          <ac:chgData name="Trinh Van Huong" userId="c95ca9bf-75ef-49b3-8f2d-d305997dd307" providerId="ADAL" clId="{74285499-10A5-4E53-9DC6-C783F8C4DFE1}" dt="2021-07-22T13:19:54.732" v="1445" actId="6549"/>
          <ac:graphicFrameMkLst>
            <pc:docMk/>
            <pc:sldMk cId="981752044" sldId="290"/>
            <ac:graphicFrameMk id="19" creationId="{8C0AFC2E-C1B6-472B-B214-D93D834B30C1}"/>
          </ac:graphicFrameMkLst>
        </pc:graphicFrameChg>
        <pc:graphicFrameChg chg="del mod modGraphic">
          <ac:chgData name="Trinh Van Huong" userId="c95ca9bf-75ef-49b3-8f2d-d305997dd307" providerId="ADAL" clId="{74285499-10A5-4E53-9DC6-C783F8C4DFE1}" dt="2021-07-22T13:18:50.670" v="1433" actId="478"/>
          <ac:graphicFrameMkLst>
            <pc:docMk/>
            <pc:sldMk cId="981752044" sldId="290"/>
            <ac:graphicFrameMk id="178" creationId="{59189F7E-9153-4B1E-93B8-4DD6F73FD614}"/>
          </ac:graphicFrameMkLst>
        </pc:graphicFrameChg>
        <pc:picChg chg="mod">
          <ac:chgData name="Trinh Van Huong" userId="c95ca9bf-75ef-49b3-8f2d-d305997dd307" providerId="ADAL" clId="{74285499-10A5-4E53-9DC6-C783F8C4DFE1}" dt="2021-07-22T07:53:57.365" v="1242" actId="1076"/>
          <ac:picMkLst>
            <pc:docMk/>
            <pc:sldMk cId="981752044" sldId="290"/>
            <ac:picMk id="175" creationId="{41B078B2-A468-472B-82C4-F70FCFB14655}"/>
          </ac:picMkLst>
        </pc:picChg>
        <pc:picChg chg="mod modCrop">
          <ac:chgData name="Trinh Van Huong" userId="c95ca9bf-75ef-49b3-8f2d-d305997dd307" providerId="ADAL" clId="{74285499-10A5-4E53-9DC6-C783F8C4DFE1}" dt="2021-07-22T13:14:59.692" v="1418" actId="1038"/>
          <ac:picMkLst>
            <pc:docMk/>
            <pc:sldMk cId="981752044" sldId="290"/>
            <ac:picMk id="176" creationId="{0131E25B-591C-49DE-9249-9578BDAA7D36}"/>
          </ac:picMkLst>
        </pc:picChg>
      </pc:sldChg>
      <pc:sldChg chg="addSp delSp modSp add mod modAnim">
        <pc:chgData name="Trinh Van Huong" userId="c95ca9bf-75ef-49b3-8f2d-d305997dd307" providerId="ADAL" clId="{74285499-10A5-4E53-9DC6-C783F8C4DFE1}" dt="2021-07-22T13:37:23.598" v="1654"/>
        <pc:sldMkLst>
          <pc:docMk/>
          <pc:sldMk cId="3349441155" sldId="291"/>
        </pc:sldMkLst>
        <pc:spChg chg="add mod">
          <ac:chgData name="Trinh Van Huong" userId="c95ca9bf-75ef-49b3-8f2d-d305997dd307" providerId="ADAL" clId="{74285499-10A5-4E53-9DC6-C783F8C4DFE1}" dt="2021-07-22T13:24:17.070" v="1463" actId="6549"/>
          <ac:spMkLst>
            <pc:docMk/>
            <pc:sldMk cId="3349441155" sldId="291"/>
            <ac:spMk id="3" creationId="{99BF2FCC-E1D9-49BB-8BDB-8CDDF110F9FC}"/>
          </ac:spMkLst>
        </pc:spChg>
        <pc:spChg chg="mod">
          <ac:chgData name="Trinh Van Huong" userId="c95ca9bf-75ef-49b3-8f2d-d305997dd307" providerId="ADAL" clId="{74285499-10A5-4E53-9DC6-C783F8C4DFE1}" dt="2021-07-22T13:34:57.381" v="1629" actId="1037"/>
          <ac:spMkLst>
            <pc:docMk/>
            <pc:sldMk cId="3349441155" sldId="291"/>
            <ac:spMk id="16" creationId="{E79155BE-7C48-40CE-B26E-64C8A0DA74F6}"/>
          </ac:spMkLst>
        </pc:spChg>
        <pc:spChg chg="del">
          <ac:chgData name="Trinh Van Huong" userId="c95ca9bf-75ef-49b3-8f2d-d305997dd307" providerId="ADAL" clId="{74285499-10A5-4E53-9DC6-C783F8C4DFE1}" dt="2021-07-22T13:20:13.230" v="1448" actId="478"/>
          <ac:spMkLst>
            <pc:docMk/>
            <pc:sldMk cId="3349441155" sldId="291"/>
            <ac:spMk id="18" creationId="{C776094D-F6A5-4278-8CF2-8941EF66A229}"/>
          </ac:spMkLst>
        </pc:spChg>
        <pc:spChg chg="add mod">
          <ac:chgData name="Trinh Van Huong" userId="c95ca9bf-75ef-49b3-8f2d-d305997dd307" providerId="ADAL" clId="{74285499-10A5-4E53-9DC6-C783F8C4DFE1}" dt="2021-07-22T13:24:47.880" v="1468" actId="1076"/>
          <ac:spMkLst>
            <pc:docMk/>
            <pc:sldMk cId="3349441155" sldId="291"/>
            <ac:spMk id="19" creationId="{33C6DC29-01EC-42CF-B72A-D35ECEBD97DF}"/>
          </ac:spMkLst>
        </pc:spChg>
        <pc:spChg chg="add mod">
          <ac:chgData name="Trinh Van Huong" userId="c95ca9bf-75ef-49b3-8f2d-d305997dd307" providerId="ADAL" clId="{74285499-10A5-4E53-9DC6-C783F8C4DFE1}" dt="2021-07-22T13:26:09.576" v="1479" actId="1035"/>
          <ac:spMkLst>
            <pc:docMk/>
            <pc:sldMk cId="3349441155" sldId="291"/>
            <ac:spMk id="23" creationId="{C3D47AF7-E2B2-4EAA-BBA4-D068E44A664C}"/>
          </ac:spMkLst>
        </pc:spChg>
        <pc:spChg chg="add mod">
          <ac:chgData name="Trinh Van Huong" userId="c95ca9bf-75ef-49b3-8f2d-d305997dd307" providerId="ADAL" clId="{74285499-10A5-4E53-9DC6-C783F8C4DFE1}" dt="2021-07-22T13:26:05.948" v="1477" actId="571"/>
          <ac:spMkLst>
            <pc:docMk/>
            <pc:sldMk cId="3349441155" sldId="291"/>
            <ac:spMk id="24" creationId="{3E816B45-A102-4B9B-8E45-6ACA6C431404}"/>
          </ac:spMkLst>
        </pc:spChg>
        <pc:spChg chg="add mod">
          <ac:chgData name="Trinh Van Huong" userId="c95ca9bf-75ef-49b3-8f2d-d305997dd307" providerId="ADAL" clId="{74285499-10A5-4E53-9DC6-C783F8C4DFE1}" dt="2021-07-22T13:26:25.677" v="1481"/>
          <ac:spMkLst>
            <pc:docMk/>
            <pc:sldMk cId="3349441155" sldId="291"/>
            <ac:spMk id="25" creationId="{8A01B50D-39EB-4128-82E1-17C6E8E32942}"/>
          </ac:spMkLst>
        </pc:spChg>
        <pc:spChg chg="add mod">
          <ac:chgData name="Trinh Van Huong" userId="c95ca9bf-75ef-49b3-8f2d-d305997dd307" providerId="ADAL" clId="{74285499-10A5-4E53-9DC6-C783F8C4DFE1}" dt="2021-07-22T13:26:49.339" v="1486" actId="1076"/>
          <ac:spMkLst>
            <pc:docMk/>
            <pc:sldMk cId="3349441155" sldId="291"/>
            <ac:spMk id="26" creationId="{C4D37E9F-77A6-41CF-9078-2C2166DEA044}"/>
          </ac:spMkLst>
        </pc:spChg>
        <pc:spChg chg="add mod">
          <ac:chgData name="Trinh Van Huong" userId="c95ca9bf-75ef-49b3-8f2d-d305997dd307" providerId="ADAL" clId="{74285499-10A5-4E53-9DC6-C783F8C4DFE1}" dt="2021-07-22T13:36:23.560" v="1651" actId="1035"/>
          <ac:spMkLst>
            <pc:docMk/>
            <pc:sldMk cId="3349441155" sldId="291"/>
            <ac:spMk id="27" creationId="{CFAA3417-596A-40BE-9411-F86AC2CB2B2D}"/>
          </ac:spMkLst>
        </pc:spChg>
        <pc:spChg chg="mod">
          <ac:chgData name="Trinh Van Huong" userId="c95ca9bf-75ef-49b3-8f2d-d305997dd307" providerId="ADAL" clId="{74285499-10A5-4E53-9DC6-C783F8C4DFE1}" dt="2021-07-22T13:26:57.154" v="1487" actId="1076"/>
          <ac:spMkLst>
            <pc:docMk/>
            <pc:sldMk cId="3349441155" sldId="291"/>
            <ac:spMk id="37" creationId="{2E44FC82-3B2B-419D-9CD8-D84A1337A3EB}"/>
          </ac:spMkLst>
        </pc:spChg>
        <pc:graphicFrameChg chg="mod modGraphic">
          <ac:chgData name="Trinh Van Huong" userId="c95ca9bf-75ef-49b3-8f2d-d305997dd307" providerId="ADAL" clId="{74285499-10A5-4E53-9DC6-C783F8C4DFE1}" dt="2021-07-22T13:26:41.288" v="1484" actId="21"/>
          <ac:graphicFrameMkLst>
            <pc:docMk/>
            <pc:sldMk cId="3349441155" sldId="291"/>
            <ac:graphicFrameMk id="178" creationId="{59189F7E-9153-4B1E-93B8-4DD6F73FD614}"/>
          </ac:graphicFrameMkLst>
        </pc:graphicFrameChg>
      </pc:sldChg>
      <pc:sldChg chg="addSp delSp modSp mod modTransition modAnim">
        <pc:chgData name="Trinh Van Huong" userId="c95ca9bf-75ef-49b3-8f2d-d305997dd307" providerId="ADAL" clId="{74285499-10A5-4E53-9DC6-C783F8C4DFE1}" dt="2021-07-22T14:15:24.746" v="2264"/>
        <pc:sldMkLst>
          <pc:docMk/>
          <pc:sldMk cId="3793384911" sldId="292"/>
        </pc:sldMkLst>
        <pc:spChg chg="add mod">
          <ac:chgData name="Trinh Van Huong" userId="c95ca9bf-75ef-49b3-8f2d-d305997dd307" providerId="ADAL" clId="{74285499-10A5-4E53-9DC6-C783F8C4DFE1}" dt="2021-07-22T13:44:13.243" v="1922" actId="114"/>
          <ac:spMkLst>
            <pc:docMk/>
            <pc:sldMk cId="3793384911" sldId="292"/>
            <ac:spMk id="3" creationId="{8093909D-24F6-4F74-B569-CC10DD6993CF}"/>
          </ac:spMkLst>
        </pc:spChg>
        <pc:spChg chg="add mod">
          <ac:chgData name="Trinh Van Huong" userId="c95ca9bf-75ef-49b3-8f2d-d305997dd307" providerId="ADAL" clId="{74285499-10A5-4E53-9DC6-C783F8C4DFE1}" dt="2021-07-22T13:44:00.027" v="1921" actId="1076"/>
          <ac:spMkLst>
            <pc:docMk/>
            <pc:sldMk cId="3793384911" sldId="292"/>
            <ac:spMk id="8" creationId="{BB871001-BD7A-4C6A-8E16-1743A6644FD7}"/>
          </ac:spMkLst>
        </pc:spChg>
        <pc:spChg chg="mod">
          <ac:chgData name="Trinh Van Huong" userId="c95ca9bf-75ef-49b3-8f2d-d305997dd307" providerId="ADAL" clId="{74285499-10A5-4E53-9DC6-C783F8C4DFE1}" dt="2021-07-22T13:33:21.632" v="1503" actId="1076"/>
          <ac:spMkLst>
            <pc:docMk/>
            <pc:sldMk cId="3793384911" sldId="292"/>
            <ac:spMk id="13" creationId="{4A13D703-1D06-4A6D-9E9E-231D71FF04C7}"/>
          </ac:spMkLst>
        </pc:spChg>
        <pc:spChg chg="mod">
          <ac:chgData name="Trinh Van Huong" userId="c95ca9bf-75ef-49b3-8f2d-d305997dd307" providerId="ADAL" clId="{74285499-10A5-4E53-9DC6-C783F8C4DFE1}" dt="2021-07-22T13:44:23.946" v="1923" actId="1076"/>
          <ac:spMkLst>
            <pc:docMk/>
            <pc:sldMk cId="3793384911" sldId="292"/>
            <ac:spMk id="16" creationId="{103B437F-47AB-4866-A9F2-D8257C49B7B0}"/>
          </ac:spMkLst>
        </pc:spChg>
        <pc:spChg chg="add del">
          <ac:chgData name="Trinh Van Huong" userId="c95ca9bf-75ef-49b3-8f2d-d305997dd307" providerId="ADAL" clId="{74285499-10A5-4E53-9DC6-C783F8C4DFE1}" dt="2021-07-22T13:44:47.546" v="1927" actId="478"/>
          <ac:spMkLst>
            <pc:docMk/>
            <pc:sldMk cId="3793384911" sldId="292"/>
            <ac:spMk id="20" creationId="{B3E3B84E-B1C1-4BEE-8F3D-E4F095CFEEF9}"/>
          </ac:spMkLst>
        </pc:spChg>
        <pc:spChg chg="add del">
          <ac:chgData name="Trinh Van Huong" userId="c95ca9bf-75ef-49b3-8f2d-d305997dd307" providerId="ADAL" clId="{74285499-10A5-4E53-9DC6-C783F8C4DFE1}" dt="2021-07-22T13:44:47.546" v="1927" actId="478"/>
          <ac:spMkLst>
            <pc:docMk/>
            <pc:sldMk cId="3793384911" sldId="292"/>
            <ac:spMk id="26" creationId="{947EF59E-ABEF-4B03-89DB-0229D1A909D7}"/>
          </ac:spMkLst>
        </pc:spChg>
        <pc:spChg chg="add del">
          <ac:chgData name="Trinh Van Huong" userId="c95ca9bf-75ef-49b3-8f2d-d305997dd307" providerId="ADAL" clId="{74285499-10A5-4E53-9DC6-C783F8C4DFE1}" dt="2021-07-22T13:44:47.546" v="1927" actId="478"/>
          <ac:spMkLst>
            <pc:docMk/>
            <pc:sldMk cId="3793384911" sldId="292"/>
            <ac:spMk id="27" creationId="{41082AAE-C04A-418B-A9F3-4E187CC29BAF}"/>
          </ac:spMkLst>
        </pc:spChg>
        <pc:spChg chg="mod">
          <ac:chgData name="Trinh Van Huong" userId="c95ca9bf-75ef-49b3-8f2d-d305997dd307" providerId="ADAL" clId="{74285499-10A5-4E53-9DC6-C783F8C4DFE1}" dt="2021-07-22T13:33:21.632" v="1503" actId="1076"/>
          <ac:spMkLst>
            <pc:docMk/>
            <pc:sldMk cId="3793384911" sldId="292"/>
            <ac:spMk id="28" creationId="{0625128E-1213-41BD-98FA-C6738D16A019}"/>
          </ac:spMkLst>
        </pc:spChg>
        <pc:spChg chg="add del">
          <ac:chgData name="Trinh Van Huong" userId="c95ca9bf-75ef-49b3-8f2d-d305997dd307" providerId="ADAL" clId="{74285499-10A5-4E53-9DC6-C783F8C4DFE1}" dt="2021-07-22T13:44:47.546" v="1927" actId="478"/>
          <ac:spMkLst>
            <pc:docMk/>
            <pc:sldMk cId="3793384911" sldId="292"/>
            <ac:spMk id="33" creationId="{40E96049-9148-4CFC-90F9-233DEA991009}"/>
          </ac:spMkLst>
        </pc:spChg>
        <pc:spChg chg="mod">
          <ac:chgData name="Trinh Van Huong" userId="c95ca9bf-75ef-49b3-8f2d-d305997dd307" providerId="ADAL" clId="{74285499-10A5-4E53-9DC6-C783F8C4DFE1}" dt="2021-07-22T13:44:23.946" v="1923" actId="1076"/>
          <ac:spMkLst>
            <pc:docMk/>
            <pc:sldMk cId="3793384911" sldId="292"/>
            <ac:spMk id="39" creationId="{3FB291E8-9FCF-4A8A-8BCC-AF71B91E3FD8}"/>
          </ac:spMkLst>
        </pc:spChg>
        <pc:spChg chg="mod">
          <ac:chgData name="Trinh Van Huong" userId="c95ca9bf-75ef-49b3-8f2d-d305997dd307" providerId="ADAL" clId="{74285499-10A5-4E53-9DC6-C783F8C4DFE1}" dt="2021-07-22T13:44:23.946" v="1923" actId="1076"/>
          <ac:spMkLst>
            <pc:docMk/>
            <pc:sldMk cId="3793384911" sldId="292"/>
            <ac:spMk id="40" creationId="{FA6DA33B-B21C-4F17-94C4-67F4AE518216}"/>
          </ac:spMkLst>
        </pc:spChg>
        <pc:spChg chg="mod">
          <ac:chgData name="Trinh Van Huong" userId="c95ca9bf-75ef-49b3-8f2d-d305997dd307" providerId="ADAL" clId="{74285499-10A5-4E53-9DC6-C783F8C4DFE1}" dt="2021-07-22T13:44:23.946" v="1923" actId="1076"/>
          <ac:spMkLst>
            <pc:docMk/>
            <pc:sldMk cId="3793384911" sldId="292"/>
            <ac:spMk id="42" creationId="{37C42DC3-BC1E-4CCC-AAEE-90808381E6FD}"/>
          </ac:spMkLst>
        </pc:spChg>
        <pc:spChg chg="mod">
          <ac:chgData name="Trinh Van Huong" userId="c95ca9bf-75ef-49b3-8f2d-d305997dd307" providerId="ADAL" clId="{74285499-10A5-4E53-9DC6-C783F8C4DFE1}" dt="2021-07-22T13:43:19.880" v="1900"/>
          <ac:spMkLst>
            <pc:docMk/>
            <pc:sldMk cId="3793384911" sldId="292"/>
            <ac:spMk id="45" creationId="{239CAC1B-306D-4F7A-AF95-2F7FE1D7BB45}"/>
          </ac:spMkLst>
        </pc:spChg>
        <pc:spChg chg="mod">
          <ac:chgData name="Trinh Van Huong" userId="c95ca9bf-75ef-49b3-8f2d-d305997dd307" providerId="ADAL" clId="{74285499-10A5-4E53-9DC6-C783F8C4DFE1}" dt="2021-07-22T13:43:19.880" v="1900"/>
          <ac:spMkLst>
            <pc:docMk/>
            <pc:sldMk cId="3793384911" sldId="292"/>
            <ac:spMk id="56" creationId="{32089613-B4C2-4E12-B4EC-C664E5115C6B}"/>
          </ac:spMkLst>
        </pc:spChg>
        <pc:spChg chg="mod">
          <ac:chgData name="Trinh Van Huong" userId="c95ca9bf-75ef-49b3-8f2d-d305997dd307" providerId="ADAL" clId="{74285499-10A5-4E53-9DC6-C783F8C4DFE1}" dt="2021-07-22T13:43:19.880" v="1900"/>
          <ac:spMkLst>
            <pc:docMk/>
            <pc:sldMk cId="3793384911" sldId="292"/>
            <ac:spMk id="57" creationId="{E98426F5-C691-4F0B-BCD6-C7C2E4C41AD3}"/>
          </ac:spMkLst>
        </pc:spChg>
        <pc:spChg chg="mod">
          <ac:chgData name="Trinh Van Huong" userId="c95ca9bf-75ef-49b3-8f2d-d305997dd307" providerId="ADAL" clId="{74285499-10A5-4E53-9DC6-C783F8C4DFE1}" dt="2021-07-22T13:43:19.880" v="1900"/>
          <ac:spMkLst>
            <pc:docMk/>
            <pc:sldMk cId="3793384911" sldId="292"/>
            <ac:spMk id="58" creationId="{255F3B78-B267-4896-8A85-A3E59F3959D7}"/>
          </ac:spMkLst>
        </pc:spChg>
        <pc:spChg chg="mod">
          <ac:chgData name="Trinh Van Huong" userId="c95ca9bf-75ef-49b3-8f2d-d305997dd307" providerId="ADAL" clId="{74285499-10A5-4E53-9DC6-C783F8C4DFE1}" dt="2021-07-22T13:43:19.880" v="1900"/>
          <ac:spMkLst>
            <pc:docMk/>
            <pc:sldMk cId="3793384911" sldId="292"/>
            <ac:spMk id="59" creationId="{B12A03BD-674E-4AB6-8936-567644AFB693}"/>
          </ac:spMkLst>
        </pc:spChg>
        <pc:spChg chg="mod">
          <ac:chgData name="Trinh Van Huong" userId="c95ca9bf-75ef-49b3-8f2d-d305997dd307" providerId="ADAL" clId="{74285499-10A5-4E53-9DC6-C783F8C4DFE1}" dt="2021-07-22T13:43:19.880" v="1900"/>
          <ac:spMkLst>
            <pc:docMk/>
            <pc:sldMk cId="3793384911" sldId="292"/>
            <ac:spMk id="60" creationId="{5D63602C-BAF2-4937-A735-5BF12032A40A}"/>
          </ac:spMkLst>
        </pc:spChg>
        <pc:spChg chg="mod">
          <ac:chgData name="Trinh Van Huong" userId="c95ca9bf-75ef-49b3-8f2d-d305997dd307" providerId="ADAL" clId="{74285499-10A5-4E53-9DC6-C783F8C4DFE1}" dt="2021-07-22T13:43:19.880" v="1900"/>
          <ac:spMkLst>
            <pc:docMk/>
            <pc:sldMk cId="3793384911" sldId="292"/>
            <ac:spMk id="61" creationId="{BB29D0FF-66EE-49E2-9406-C0F245F42EED}"/>
          </ac:spMkLst>
        </pc:spChg>
        <pc:spChg chg="mod">
          <ac:chgData name="Trinh Van Huong" userId="c95ca9bf-75ef-49b3-8f2d-d305997dd307" providerId="ADAL" clId="{74285499-10A5-4E53-9DC6-C783F8C4DFE1}" dt="2021-07-22T13:43:19.880" v="1900"/>
          <ac:spMkLst>
            <pc:docMk/>
            <pc:sldMk cId="3793384911" sldId="292"/>
            <ac:spMk id="62" creationId="{DE4A4156-4715-4167-B40B-A32C47B933A5}"/>
          </ac:spMkLst>
        </pc:spChg>
        <pc:spChg chg="mod">
          <ac:chgData name="Trinh Van Huong" userId="c95ca9bf-75ef-49b3-8f2d-d305997dd307" providerId="ADAL" clId="{74285499-10A5-4E53-9DC6-C783F8C4DFE1}" dt="2021-07-22T13:43:19.880" v="1900"/>
          <ac:spMkLst>
            <pc:docMk/>
            <pc:sldMk cId="3793384911" sldId="292"/>
            <ac:spMk id="63" creationId="{96C5F113-9D5A-4616-8F88-B23CD243247D}"/>
          </ac:spMkLst>
        </pc:spChg>
        <pc:spChg chg="mod">
          <ac:chgData name="Trinh Van Huong" userId="c95ca9bf-75ef-49b3-8f2d-d305997dd307" providerId="ADAL" clId="{74285499-10A5-4E53-9DC6-C783F8C4DFE1}" dt="2021-07-22T13:43:19.880" v="1900"/>
          <ac:spMkLst>
            <pc:docMk/>
            <pc:sldMk cId="3793384911" sldId="292"/>
            <ac:spMk id="64" creationId="{D60398DD-5155-4A9A-9624-33923E5A5E68}"/>
          </ac:spMkLst>
        </pc:spChg>
        <pc:spChg chg="mod">
          <ac:chgData name="Trinh Van Huong" userId="c95ca9bf-75ef-49b3-8f2d-d305997dd307" providerId="ADAL" clId="{74285499-10A5-4E53-9DC6-C783F8C4DFE1}" dt="2021-07-22T13:43:19.880" v="1900"/>
          <ac:spMkLst>
            <pc:docMk/>
            <pc:sldMk cId="3793384911" sldId="292"/>
            <ac:spMk id="65" creationId="{D4135D9F-A4D5-40AD-A0AF-EC3A6D3DD584}"/>
          </ac:spMkLst>
        </pc:spChg>
        <pc:spChg chg="add mod">
          <ac:chgData name="Trinh Van Huong" userId="c95ca9bf-75ef-49b3-8f2d-d305997dd307" providerId="ADAL" clId="{74285499-10A5-4E53-9DC6-C783F8C4DFE1}" dt="2021-07-22T13:45:56.285" v="1967" actId="20577"/>
          <ac:spMkLst>
            <pc:docMk/>
            <pc:sldMk cId="3793384911" sldId="292"/>
            <ac:spMk id="67" creationId="{87616D62-2C1A-4CF0-B03B-98519BAC6E6C}"/>
          </ac:spMkLst>
        </pc:spChg>
        <pc:grpChg chg="del">
          <ac:chgData name="Trinh Van Huong" userId="c95ca9bf-75ef-49b3-8f2d-d305997dd307" providerId="ADAL" clId="{74285499-10A5-4E53-9DC6-C783F8C4DFE1}" dt="2021-07-22T13:33:17.921" v="1502" actId="478"/>
          <ac:grpSpMkLst>
            <pc:docMk/>
            <pc:sldMk cId="3793384911" sldId="292"/>
            <ac:grpSpMk id="22" creationId="{4D23AAD9-AC9F-48A7-A21D-C3FE5640842E}"/>
          </ac:grpSpMkLst>
        </pc:grpChg>
        <pc:grpChg chg="del mod">
          <ac:chgData name="Trinh Van Huong" userId="c95ca9bf-75ef-49b3-8f2d-d305997dd307" providerId="ADAL" clId="{74285499-10A5-4E53-9DC6-C783F8C4DFE1}" dt="2021-07-22T13:33:22.320" v="1504" actId="478"/>
          <ac:grpSpMkLst>
            <pc:docMk/>
            <pc:sldMk cId="3793384911" sldId="292"/>
            <ac:grpSpMk id="23" creationId="{DC7CFF34-BDEB-4A0A-B047-3BE1140751E3}"/>
          </ac:grpSpMkLst>
        </pc:grpChg>
        <pc:grpChg chg="del mod">
          <ac:chgData name="Trinh Van Huong" userId="c95ca9bf-75ef-49b3-8f2d-d305997dd307" providerId="ADAL" clId="{74285499-10A5-4E53-9DC6-C783F8C4DFE1}" dt="2021-07-22T13:44:26.117" v="1924" actId="478"/>
          <ac:grpSpMkLst>
            <pc:docMk/>
            <pc:sldMk cId="3793384911" sldId="292"/>
            <ac:grpSpMk id="24" creationId="{F3F210B9-DEBB-4700-831B-52CC47EFF320}"/>
          </ac:grpSpMkLst>
        </pc:grpChg>
        <pc:grpChg chg="del mod">
          <ac:chgData name="Trinh Van Huong" userId="c95ca9bf-75ef-49b3-8f2d-d305997dd307" providerId="ADAL" clId="{74285499-10A5-4E53-9DC6-C783F8C4DFE1}" dt="2021-07-22T13:44:27.133" v="1925" actId="478"/>
          <ac:grpSpMkLst>
            <pc:docMk/>
            <pc:sldMk cId="3793384911" sldId="292"/>
            <ac:grpSpMk id="25" creationId="{50490623-B213-444E-9EE1-8966E4EE4473}"/>
          </ac:grpSpMkLst>
        </pc:grpChg>
        <pc:grpChg chg="add mod">
          <ac:chgData name="Trinh Van Huong" userId="c95ca9bf-75ef-49b3-8f2d-d305997dd307" providerId="ADAL" clId="{74285499-10A5-4E53-9DC6-C783F8C4DFE1}" dt="2021-07-22T13:43:26.514" v="1901" actId="1076"/>
          <ac:grpSpMkLst>
            <pc:docMk/>
            <pc:sldMk cId="3793384911" sldId="292"/>
            <ac:grpSpMk id="36" creationId="{A3F8BC81-8B2C-4AE1-AA7D-F0940B673133}"/>
          </ac:grpSpMkLst>
        </pc:grpChg>
        <pc:graphicFrameChg chg="mod">
          <ac:chgData name="Trinh Van Huong" userId="c95ca9bf-75ef-49b3-8f2d-d305997dd307" providerId="ADAL" clId="{74285499-10A5-4E53-9DC6-C783F8C4DFE1}" dt="2021-07-22T13:33:21.632" v="1503" actId="1076"/>
          <ac:graphicFrameMkLst>
            <pc:docMk/>
            <pc:sldMk cId="3793384911" sldId="292"/>
            <ac:graphicFrameMk id="4" creationId="{A62458B8-3A8E-4BC6-A071-F44C45A733EA}"/>
          </ac:graphicFrameMkLst>
        </pc:graphicFrameChg>
        <pc:graphicFrameChg chg="mod">
          <ac:chgData name="Trinh Van Huong" userId="c95ca9bf-75ef-49b3-8f2d-d305997dd307" providerId="ADAL" clId="{74285499-10A5-4E53-9DC6-C783F8C4DFE1}" dt="2021-07-22T13:33:21.632" v="1503" actId="1076"/>
          <ac:graphicFrameMkLst>
            <pc:docMk/>
            <pc:sldMk cId="3793384911" sldId="292"/>
            <ac:graphicFrameMk id="7" creationId="{4B7319B5-C930-42ED-9382-01E1855C3D7B}"/>
          </ac:graphicFrameMkLst>
        </pc:graphicFrameChg>
        <pc:graphicFrameChg chg="mod">
          <ac:chgData name="Trinh Van Huong" userId="c95ca9bf-75ef-49b3-8f2d-d305997dd307" providerId="ADAL" clId="{74285499-10A5-4E53-9DC6-C783F8C4DFE1}" dt="2021-07-22T13:33:21.632" v="1503" actId="1076"/>
          <ac:graphicFrameMkLst>
            <pc:docMk/>
            <pc:sldMk cId="3793384911" sldId="292"/>
            <ac:graphicFrameMk id="12" creationId="{A6615287-B8C2-48AD-96C2-4025F099333A}"/>
          </ac:graphicFrameMkLst>
        </pc:graphicFrameChg>
        <pc:graphicFrameChg chg="add del">
          <ac:chgData name="Trinh Van Huong" userId="c95ca9bf-75ef-49b3-8f2d-d305997dd307" providerId="ADAL" clId="{74285499-10A5-4E53-9DC6-C783F8C4DFE1}" dt="2021-07-22T13:44:47.546" v="1927" actId="478"/>
          <ac:graphicFrameMkLst>
            <pc:docMk/>
            <pc:sldMk cId="3793384911" sldId="292"/>
            <ac:graphicFrameMk id="15" creationId="{2AE03095-3764-4BBC-ACC7-2789E0A00ACC}"/>
          </ac:graphicFrameMkLst>
        </pc:graphicFrameChg>
        <pc:graphicFrameChg chg="add del">
          <ac:chgData name="Trinh Van Huong" userId="c95ca9bf-75ef-49b3-8f2d-d305997dd307" providerId="ADAL" clId="{74285499-10A5-4E53-9DC6-C783F8C4DFE1}" dt="2021-07-22T13:44:47.546" v="1927" actId="478"/>
          <ac:graphicFrameMkLst>
            <pc:docMk/>
            <pc:sldMk cId="3793384911" sldId="292"/>
            <ac:graphicFrameMk id="18" creationId="{09FB8D25-D5CA-4D39-BC3E-E14D99B3302F}"/>
          </ac:graphicFrameMkLst>
        </pc:graphicFrameChg>
        <pc:graphicFrameChg chg="add del">
          <ac:chgData name="Trinh Van Huong" userId="c95ca9bf-75ef-49b3-8f2d-d305997dd307" providerId="ADAL" clId="{74285499-10A5-4E53-9DC6-C783F8C4DFE1}" dt="2021-07-22T13:44:47.546" v="1927" actId="478"/>
          <ac:graphicFrameMkLst>
            <pc:docMk/>
            <pc:sldMk cId="3793384911" sldId="292"/>
            <ac:graphicFrameMk id="19" creationId="{FB9A25F7-0758-4446-BD38-E05911EA67C1}"/>
          </ac:graphicFrameMkLst>
        </pc:graphicFrameChg>
        <pc:graphicFrameChg chg="mod">
          <ac:chgData name="Trinh Van Huong" userId="c95ca9bf-75ef-49b3-8f2d-d305997dd307" providerId="ADAL" clId="{74285499-10A5-4E53-9DC6-C783F8C4DFE1}" dt="2021-07-22T13:33:21.632" v="1503" actId="1076"/>
          <ac:graphicFrameMkLst>
            <pc:docMk/>
            <pc:sldMk cId="3793384911" sldId="292"/>
            <ac:graphicFrameMk id="21" creationId="{60B2CFEE-B2D5-47C7-A3D8-A056C741F8E0}"/>
          </ac:graphicFrameMkLst>
        </pc:graphicFrameChg>
        <pc:graphicFrameChg chg="mod">
          <ac:chgData name="Trinh Van Huong" userId="c95ca9bf-75ef-49b3-8f2d-d305997dd307" providerId="ADAL" clId="{74285499-10A5-4E53-9DC6-C783F8C4DFE1}" dt="2021-07-22T13:44:23.946" v="1923" actId="1076"/>
          <ac:graphicFrameMkLst>
            <pc:docMk/>
            <pc:sldMk cId="3793384911" sldId="292"/>
            <ac:graphicFrameMk id="34" creationId="{AD738F39-311C-4E25-B4B4-C85F5DDA5E79}"/>
          </ac:graphicFrameMkLst>
        </pc:graphicFrameChg>
        <pc:graphicFrameChg chg="mod">
          <ac:chgData name="Trinh Van Huong" userId="c95ca9bf-75ef-49b3-8f2d-d305997dd307" providerId="ADAL" clId="{74285499-10A5-4E53-9DC6-C783F8C4DFE1}" dt="2021-07-22T13:44:23.946" v="1923" actId="1076"/>
          <ac:graphicFrameMkLst>
            <pc:docMk/>
            <pc:sldMk cId="3793384911" sldId="292"/>
            <ac:graphicFrameMk id="37" creationId="{436965C2-9A67-4D5D-9483-7403C3E877B5}"/>
          </ac:graphicFrameMkLst>
        </pc:graphicFrameChg>
        <pc:graphicFrameChg chg="mod">
          <ac:chgData name="Trinh Van Huong" userId="c95ca9bf-75ef-49b3-8f2d-d305997dd307" providerId="ADAL" clId="{74285499-10A5-4E53-9DC6-C783F8C4DFE1}" dt="2021-07-22T13:44:23.946" v="1923" actId="1076"/>
          <ac:graphicFrameMkLst>
            <pc:docMk/>
            <pc:sldMk cId="3793384911" sldId="292"/>
            <ac:graphicFrameMk id="38" creationId="{F3146E68-B684-4335-8CBE-DAA1799E47F0}"/>
          </ac:graphicFrameMkLst>
        </pc:graphicFrameChg>
        <pc:graphicFrameChg chg="mod">
          <ac:chgData name="Trinh Van Huong" userId="c95ca9bf-75ef-49b3-8f2d-d305997dd307" providerId="ADAL" clId="{74285499-10A5-4E53-9DC6-C783F8C4DFE1}" dt="2021-07-22T13:44:23.946" v="1923" actId="1076"/>
          <ac:graphicFrameMkLst>
            <pc:docMk/>
            <pc:sldMk cId="3793384911" sldId="292"/>
            <ac:graphicFrameMk id="41" creationId="{93C73BF6-4E3D-4A0D-8DFF-EF2F3F56EAA5}"/>
          </ac:graphicFrameMkLst>
        </pc:graphicFrameChg>
        <pc:picChg chg="add mod">
          <ac:chgData name="Trinh Van Huong" userId="c95ca9bf-75ef-49b3-8f2d-d305997dd307" providerId="ADAL" clId="{74285499-10A5-4E53-9DC6-C783F8C4DFE1}" dt="2021-07-22T13:41:34.271" v="1865" actId="1076"/>
          <ac:picMkLst>
            <pc:docMk/>
            <pc:sldMk cId="3793384911" sldId="292"/>
            <ac:picMk id="32" creationId="{DB5733A7-A720-4879-A186-410F85952CC4}"/>
          </ac:picMkLst>
        </pc:picChg>
        <pc:picChg chg="del">
          <ac:chgData name="Trinh Van Huong" userId="c95ca9bf-75ef-49b3-8f2d-d305997dd307" providerId="ADAL" clId="{74285499-10A5-4E53-9DC6-C783F8C4DFE1}" dt="2021-07-22T13:32:56.989" v="1496" actId="478"/>
          <ac:picMkLst>
            <pc:docMk/>
            <pc:sldMk cId="3793384911" sldId="292"/>
            <ac:picMk id="35" creationId="{0213F29E-888E-49BB-ABBB-60A2C7DB9B9A}"/>
          </ac:picMkLst>
        </pc:picChg>
        <pc:cxnChg chg="mod">
          <ac:chgData name="Trinh Van Huong" userId="c95ca9bf-75ef-49b3-8f2d-d305997dd307" providerId="ADAL" clId="{74285499-10A5-4E53-9DC6-C783F8C4DFE1}" dt="2021-07-22T13:43:19.880" v="1900"/>
          <ac:cxnSpMkLst>
            <pc:docMk/>
            <pc:sldMk cId="3793384911" sldId="292"/>
            <ac:cxnSpMk id="43" creationId="{F7A05665-E852-462C-A765-CBD0C6CCB83D}"/>
          </ac:cxnSpMkLst>
        </pc:cxnChg>
        <pc:cxnChg chg="mod">
          <ac:chgData name="Trinh Van Huong" userId="c95ca9bf-75ef-49b3-8f2d-d305997dd307" providerId="ADAL" clId="{74285499-10A5-4E53-9DC6-C783F8C4DFE1}" dt="2021-07-22T13:43:19.880" v="1900"/>
          <ac:cxnSpMkLst>
            <pc:docMk/>
            <pc:sldMk cId="3793384911" sldId="292"/>
            <ac:cxnSpMk id="44" creationId="{082432C5-D3D4-43A3-A012-2AEF6FD3A0A0}"/>
          </ac:cxnSpMkLst>
        </pc:cxnChg>
        <pc:cxnChg chg="mod">
          <ac:chgData name="Trinh Van Huong" userId="c95ca9bf-75ef-49b3-8f2d-d305997dd307" providerId="ADAL" clId="{74285499-10A5-4E53-9DC6-C783F8C4DFE1}" dt="2021-07-22T13:43:19.880" v="1900"/>
          <ac:cxnSpMkLst>
            <pc:docMk/>
            <pc:sldMk cId="3793384911" sldId="292"/>
            <ac:cxnSpMk id="46" creationId="{2C7408F8-0CC4-40AA-8A3E-107790D6CE02}"/>
          </ac:cxnSpMkLst>
        </pc:cxnChg>
        <pc:cxnChg chg="mod">
          <ac:chgData name="Trinh Van Huong" userId="c95ca9bf-75ef-49b3-8f2d-d305997dd307" providerId="ADAL" clId="{74285499-10A5-4E53-9DC6-C783F8C4DFE1}" dt="2021-07-22T13:43:19.880" v="1900"/>
          <ac:cxnSpMkLst>
            <pc:docMk/>
            <pc:sldMk cId="3793384911" sldId="292"/>
            <ac:cxnSpMk id="47" creationId="{0B6EA9D6-858E-437F-8B41-FBAD7D70955B}"/>
          </ac:cxnSpMkLst>
        </pc:cxnChg>
        <pc:cxnChg chg="mod">
          <ac:chgData name="Trinh Van Huong" userId="c95ca9bf-75ef-49b3-8f2d-d305997dd307" providerId="ADAL" clId="{74285499-10A5-4E53-9DC6-C783F8C4DFE1}" dt="2021-07-22T13:43:19.880" v="1900"/>
          <ac:cxnSpMkLst>
            <pc:docMk/>
            <pc:sldMk cId="3793384911" sldId="292"/>
            <ac:cxnSpMk id="48" creationId="{B5827CBF-9CA9-4468-B47F-916ACF3FFC65}"/>
          </ac:cxnSpMkLst>
        </pc:cxnChg>
        <pc:cxnChg chg="mod">
          <ac:chgData name="Trinh Van Huong" userId="c95ca9bf-75ef-49b3-8f2d-d305997dd307" providerId="ADAL" clId="{74285499-10A5-4E53-9DC6-C783F8C4DFE1}" dt="2021-07-22T13:43:19.880" v="1900"/>
          <ac:cxnSpMkLst>
            <pc:docMk/>
            <pc:sldMk cId="3793384911" sldId="292"/>
            <ac:cxnSpMk id="49" creationId="{1E3A5EF0-633C-4381-8A11-1DF92F276C2F}"/>
          </ac:cxnSpMkLst>
        </pc:cxnChg>
        <pc:cxnChg chg="mod">
          <ac:chgData name="Trinh Van Huong" userId="c95ca9bf-75ef-49b3-8f2d-d305997dd307" providerId="ADAL" clId="{74285499-10A5-4E53-9DC6-C783F8C4DFE1}" dt="2021-07-22T13:43:19.880" v="1900"/>
          <ac:cxnSpMkLst>
            <pc:docMk/>
            <pc:sldMk cId="3793384911" sldId="292"/>
            <ac:cxnSpMk id="50" creationId="{E3B452B8-49E9-4F25-93BD-D2E0E5574450}"/>
          </ac:cxnSpMkLst>
        </pc:cxnChg>
        <pc:cxnChg chg="mod">
          <ac:chgData name="Trinh Van Huong" userId="c95ca9bf-75ef-49b3-8f2d-d305997dd307" providerId="ADAL" clId="{74285499-10A5-4E53-9DC6-C783F8C4DFE1}" dt="2021-07-22T13:43:19.880" v="1900"/>
          <ac:cxnSpMkLst>
            <pc:docMk/>
            <pc:sldMk cId="3793384911" sldId="292"/>
            <ac:cxnSpMk id="51" creationId="{5A69CB7A-3E5C-4CB8-833D-4F10763278B0}"/>
          </ac:cxnSpMkLst>
        </pc:cxnChg>
        <pc:cxnChg chg="mod">
          <ac:chgData name="Trinh Van Huong" userId="c95ca9bf-75ef-49b3-8f2d-d305997dd307" providerId="ADAL" clId="{74285499-10A5-4E53-9DC6-C783F8C4DFE1}" dt="2021-07-22T13:43:19.880" v="1900"/>
          <ac:cxnSpMkLst>
            <pc:docMk/>
            <pc:sldMk cId="3793384911" sldId="292"/>
            <ac:cxnSpMk id="52" creationId="{D1098B24-2599-4613-BBF5-E4592E8B8CA9}"/>
          </ac:cxnSpMkLst>
        </pc:cxnChg>
        <pc:cxnChg chg="mod">
          <ac:chgData name="Trinh Van Huong" userId="c95ca9bf-75ef-49b3-8f2d-d305997dd307" providerId="ADAL" clId="{74285499-10A5-4E53-9DC6-C783F8C4DFE1}" dt="2021-07-22T13:43:19.880" v="1900"/>
          <ac:cxnSpMkLst>
            <pc:docMk/>
            <pc:sldMk cId="3793384911" sldId="292"/>
            <ac:cxnSpMk id="53" creationId="{E107D73F-D2E1-47E3-A31F-62DA2C745F2E}"/>
          </ac:cxnSpMkLst>
        </pc:cxnChg>
        <pc:cxnChg chg="mod">
          <ac:chgData name="Trinh Van Huong" userId="c95ca9bf-75ef-49b3-8f2d-d305997dd307" providerId="ADAL" clId="{74285499-10A5-4E53-9DC6-C783F8C4DFE1}" dt="2021-07-22T13:43:19.880" v="1900"/>
          <ac:cxnSpMkLst>
            <pc:docMk/>
            <pc:sldMk cId="3793384911" sldId="292"/>
            <ac:cxnSpMk id="54" creationId="{0915FE52-B659-4F8A-958B-FE58E83F8D6A}"/>
          </ac:cxnSpMkLst>
        </pc:cxnChg>
        <pc:cxnChg chg="mod">
          <ac:chgData name="Trinh Van Huong" userId="c95ca9bf-75ef-49b3-8f2d-d305997dd307" providerId="ADAL" clId="{74285499-10A5-4E53-9DC6-C783F8C4DFE1}" dt="2021-07-22T13:43:19.880" v="1900"/>
          <ac:cxnSpMkLst>
            <pc:docMk/>
            <pc:sldMk cId="3793384911" sldId="292"/>
            <ac:cxnSpMk id="55" creationId="{38FE4FF2-DFB2-4BA8-B974-11F36B75AAAB}"/>
          </ac:cxnSpMkLst>
        </pc:cxnChg>
      </pc:sldChg>
      <pc:sldChg chg="addSp delSp modSp mod modTransition modAnim">
        <pc:chgData name="Trinh Van Huong" userId="c95ca9bf-75ef-49b3-8f2d-d305997dd307" providerId="ADAL" clId="{74285499-10A5-4E53-9DC6-C783F8C4DFE1}" dt="2021-07-22T14:31:04.356" v="2301" actId="478"/>
        <pc:sldMkLst>
          <pc:docMk/>
          <pc:sldMk cId="1128027186" sldId="293"/>
        </pc:sldMkLst>
        <pc:spChg chg="mod">
          <ac:chgData name="Trinh Van Huong" userId="c95ca9bf-75ef-49b3-8f2d-d305997dd307" providerId="ADAL" clId="{74285499-10A5-4E53-9DC6-C783F8C4DFE1}" dt="2021-07-22T14:04:48.734" v="2163" actId="20577"/>
          <ac:spMkLst>
            <pc:docMk/>
            <pc:sldMk cId="1128027186" sldId="293"/>
            <ac:spMk id="3" creationId="{8093909D-24F6-4F74-B569-CC10DD6993CF}"/>
          </ac:spMkLst>
        </pc:spChg>
        <pc:spChg chg="add mod">
          <ac:chgData name="Trinh Van Huong" userId="c95ca9bf-75ef-49b3-8f2d-d305997dd307" providerId="ADAL" clId="{74285499-10A5-4E53-9DC6-C783F8C4DFE1}" dt="2021-07-22T14:16:52.912" v="2268" actId="207"/>
          <ac:spMkLst>
            <pc:docMk/>
            <pc:sldMk cId="1128027186" sldId="293"/>
            <ac:spMk id="4" creationId="{27C3F3D2-A21F-4528-8854-4F0C43BEB480}"/>
          </ac:spMkLst>
        </pc:spChg>
        <pc:spChg chg="add del mod">
          <ac:chgData name="Trinh Van Huong" userId="c95ca9bf-75ef-49b3-8f2d-d305997dd307" providerId="ADAL" clId="{74285499-10A5-4E53-9DC6-C783F8C4DFE1}" dt="2021-07-22T14:31:04.356" v="2301" actId="478"/>
          <ac:spMkLst>
            <pc:docMk/>
            <pc:sldMk cId="1128027186" sldId="293"/>
            <ac:spMk id="5" creationId="{272B5833-0874-4886-A2D3-B23D63CA1786}"/>
          </ac:spMkLst>
        </pc:spChg>
        <pc:spChg chg="del">
          <ac:chgData name="Trinh Van Huong" userId="c95ca9bf-75ef-49b3-8f2d-d305997dd307" providerId="ADAL" clId="{74285499-10A5-4E53-9DC6-C783F8C4DFE1}" dt="2021-07-22T14:05:21.457" v="2167" actId="478"/>
          <ac:spMkLst>
            <pc:docMk/>
            <pc:sldMk cId="1128027186" sldId="293"/>
            <ac:spMk id="8" creationId="{BB871001-BD7A-4C6A-8E16-1743A6644FD7}"/>
          </ac:spMkLst>
        </pc:spChg>
        <pc:spChg chg="add del mod">
          <ac:chgData name="Trinh Van Huong" userId="c95ca9bf-75ef-49b3-8f2d-d305997dd307" providerId="ADAL" clId="{74285499-10A5-4E53-9DC6-C783F8C4DFE1}" dt="2021-07-22T14:08:37.422" v="2218" actId="1076"/>
          <ac:spMkLst>
            <pc:docMk/>
            <pc:sldMk cId="1128027186" sldId="293"/>
            <ac:spMk id="16" creationId="{103B437F-47AB-4866-A9F2-D8257C49B7B0}"/>
          </ac:spMkLst>
        </pc:spChg>
        <pc:spChg chg="add del mod">
          <ac:chgData name="Trinh Van Huong" userId="c95ca9bf-75ef-49b3-8f2d-d305997dd307" providerId="ADAL" clId="{74285499-10A5-4E53-9DC6-C783F8C4DFE1}" dt="2021-07-22T14:08:40.858" v="2219" actId="1076"/>
          <ac:spMkLst>
            <pc:docMk/>
            <pc:sldMk cId="1128027186" sldId="293"/>
            <ac:spMk id="42" creationId="{37C42DC3-BC1E-4CCC-AAEE-90808381E6FD}"/>
          </ac:spMkLst>
        </pc:spChg>
        <pc:spChg chg="add mod">
          <ac:chgData name="Trinh Van Huong" userId="c95ca9bf-75ef-49b3-8f2d-d305997dd307" providerId="ADAL" clId="{74285499-10A5-4E53-9DC6-C783F8C4DFE1}" dt="2021-07-22T14:16:48.024" v="2267" actId="207"/>
          <ac:spMkLst>
            <pc:docMk/>
            <pc:sldMk cId="1128027186" sldId="293"/>
            <ac:spMk id="66" creationId="{78AB6285-92F6-474F-9B31-29DEFAD00B26}"/>
          </ac:spMkLst>
        </pc:spChg>
        <pc:spChg chg="add del mod">
          <ac:chgData name="Trinh Van Huong" userId="c95ca9bf-75ef-49b3-8f2d-d305997dd307" providerId="ADAL" clId="{74285499-10A5-4E53-9DC6-C783F8C4DFE1}" dt="2021-07-22T14:07:25.195" v="2205" actId="478"/>
          <ac:spMkLst>
            <pc:docMk/>
            <pc:sldMk cId="1128027186" sldId="293"/>
            <ac:spMk id="67" creationId="{87616D62-2C1A-4CF0-B03B-98519BAC6E6C}"/>
          </ac:spMkLst>
        </pc:spChg>
        <pc:spChg chg="add mod">
          <ac:chgData name="Trinh Van Huong" userId="c95ca9bf-75ef-49b3-8f2d-d305997dd307" providerId="ADAL" clId="{74285499-10A5-4E53-9DC6-C783F8C4DFE1}" dt="2021-07-22T14:16:42.222" v="2266" actId="207"/>
          <ac:spMkLst>
            <pc:docMk/>
            <pc:sldMk cId="1128027186" sldId="293"/>
            <ac:spMk id="68" creationId="{F6390F56-EDB6-4A1A-B178-46706ECE81AB}"/>
          </ac:spMkLst>
        </pc:spChg>
        <pc:grpChg chg="del">
          <ac:chgData name="Trinh Van Huong" userId="c95ca9bf-75ef-49b3-8f2d-d305997dd307" providerId="ADAL" clId="{74285499-10A5-4E53-9DC6-C783F8C4DFE1}" dt="2021-07-22T14:04:52.154" v="2164" actId="478"/>
          <ac:grpSpMkLst>
            <pc:docMk/>
            <pc:sldMk cId="1128027186" sldId="293"/>
            <ac:grpSpMk id="36" creationId="{A3F8BC81-8B2C-4AE1-AA7D-F0940B673133}"/>
          </ac:grpSpMkLst>
        </pc:grpChg>
        <pc:graphicFrameChg chg="add del mod">
          <ac:chgData name="Trinh Van Huong" userId="c95ca9bf-75ef-49b3-8f2d-d305997dd307" providerId="ADAL" clId="{74285499-10A5-4E53-9DC6-C783F8C4DFE1}" dt="2021-07-22T14:19:03.882" v="2273"/>
          <ac:graphicFrameMkLst>
            <pc:docMk/>
            <pc:sldMk cId="1128027186" sldId="293"/>
            <ac:graphicFrameMk id="6" creationId="{7149E3F2-3B3F-4E0E-A178-DB4D559EC1AE}"/>
          </ac:graphicFrameMkLst>
        </pc:graphicFrameChg>
        <pc:picChg chg="add mod">
          <ac:chgData name="Trinh Van Huong" userId="c95ca9bf-75ef-49b3-8f2d-d305997dd307" providerId="ADAL" clId="{74285499-10A5-4E53-9DC6-C783F8C4DFE1}" dt="2021-07-22T14:07:43.410" v="2208" actId="1076"/>
          <ac:picMkLst>
            <pc:docMk/>
            <pc:sldMk cId="1128027186" sldId="293"/>
            <ac:picMk id="39" creationId="{422888A1-84DF-4B5B-84E2-AE0BC3B108C5}"/>
          </ac:picMkLst>
        </pc:picChg>
        <pc:picChg chg="add mod modCrop">
          <ac:chgData name="Trinh Van Huong" userId="c95ca9bf-75ef-49b3-8f2d-d305997dd307" providerId="ADAL" clId="{74285499-10A5-4E53-9DC6-C783F8C4DFE1}" dt="2021-07-22T14:08:26.823" v="2217" actId="1035"/>
          <ac:picMkLst>
            <pc:docMk/>
            <pc:sldMk cId="1128027186" sldId="293"/>
            <ac:picMk id="40" creationId="{95922DD8-88B9-4AC3-9366-0AE8FB3ADB79}"/>
          </ac:picMkLst>
        </pc:picChg>
      </pc:sldChg>
      <pc:sldChg chg="addSp delSp modSp mod modTransition modAnim">
        <pc:chgData name="Trinh Van Huong" userId="c95ca9bf-75ef-49b3-8f2d-d305997dd307" providerId="ADAL" clId="{74285499-10A5-4E53-9DC6-C783F8C4DFE1}" dt="2021-07-22T14:41:27.355" v="2376"/>
        <pc:sldMkLst>
          <pc:docMk/>
          <pc:sldMk cId="2840601294" sldId="294"/>
        </pc:sldMkLst>
        <pc:spChg chg="del">
          <ac:chgData name="Trinh Van Huong" userId="c95ca9bf-75ef-49b3-8f2d-d305997dd307" providerId="ADAL" clId="{74285499-10A5-4E53-9DC6-C783F8C4DFE1}" dt="2021-07-22T14:29:42.047" v="2293" actId="478"/>
          <ac:spMkLst>
            <pc:docMk/>
            <pc:sldMk cId="2840601294" sldId="294"/>
            <ac:spMk id="3" creationId="{8093909D-24F6-4F74-B569-CC10DD6993CF}"/>
          </ac:spMkLst>
        </pc:spChg>
        <pc:spChg chg="mod">
          <ac:chgData name="Trinh Van Huong" userId="c95ca9bf-75ef-49b3-8f2d-d305997dd307" providerId="ADAL" clId="{74285499-10A5-4E53-9DC6-C783F8C4DFE1}" dt="2021-07-22T14:30:12.027" v="2297" actId="164"/>
          <ac:spMkLst>
            <pc:docMk/>
            <pc:sldMk cId="2840601294" sldId="294"/>
            <ac:spMk id="4" creationId="{27C3F3D2-A21F-4528-8854-4F0C43BEB480}"/>
          </ac:spMkLst>
        </pc:spChg>
        <pc:spChg chg="mod">
          <ac:chgData name="Trinh Van Huong" userId="c95ca9bf-75ef-49b3-8f2d-d305997dd307" providerId="ADAL" clId="{74285499-10A5-4E53-9DC6-C783F8C4DFE1}" dt="2021-07-22T14:37:04.463" v="2343" actId="1076"/>
          <ac:spMkLst>
            <pc:docMk/>
            <pc:sldMk cId="2840601294" sldId="294"/>
            <ac:spMk id="5" creationId="{272B5833-0874-4886-A2D3-B23D63CA1786}"/>
          </ac:spMkLst>
        </pc:spChg>
        <pc:spChg chg="del">
          <ac:chgData name="Trinh Van Huong" userId="c95ca9bf-75ef-49b3-8f2d-d305997dd307" providerId="ADAL" clId="{74285499-10A5-4E53-9DC6-C783F8C4DFE1}" dt="2021-07-22T14:29:47.132" v="2294" actId="478"/>
          <ac:spMkLst>
            <pc:docMk/>
            <pc:sldMk cId="2840601294" sldId="294"/>
            <ac:spMk id="16" creationId="{103B437F-47AB-4866-A9F2-D8257C49B7B0}"/>
          </ac:spMkLst>
        </pc:spChg>
        <pc:spChg chg="mod">
          <ac:chgData name="Trinh Van Huong" userId="c95ca9bf-75ef-49b3-8f2d-d305997dd307" providerId="ADAL" clId="{74285499-10A5-4E53-9DC6-C783F8C4DFE1}" dt="2021-07-22T14:29:58.095" v="2295"/>
          <ac:spMkLst>
            <pc:docMk/>
            <pc:sldMk cId="2840601294" sldId="294"/>
            <ac:spMk id="22" creationId="{6A9BF17D-B43C-4F13-B640-ABCE1BAC5D6B}"/>
          </ac:spMkLst>
        </pc:spChg>
        <pc:spChg chg="mod">
          <ac:chgData name="Trinh Van Huong" userId="c95ca9bf-75ef-49b3-8f2d-d305997dd307" providerId="ADAL" clId="{74285499-10A5-4E53-9DC6-C783F8C4DFE1}" dt="2021-07-22T14:29:58.095" v="2295"/>
          <ac:spMkLst>
            <pc:docMk/>
            <pc:sldMk cId="2840601294" sldId="294"/>
            <ac:spMk id="37" creationId="{936B3C83-ED3F-44C8-AADC-772F6D504B33}"/>
          </ac:spMkLst>
        </pc:spChg>
        <pc:spChg chg="mod">
          <ac:chgData name="Trinh Van Huong" userId="c95ca9bf-75ef-49b3-8f2d-d305997dd307" providerId="ADAL" clId="{74285499-10A5-4E53-9DC6-C783F8C4DFE1}" dt="2021-07-22T14:29:58.095" v="2295"/>
          <ac:spMkLst>
            <pc:docMk/>
            <pc:sldMk cId="2840601294" sldId="294"/>
            <ac:spMk id="38" creationId="{0FC5C458-98B4-4BB9-90A5-0A9EB7BB5E01}"/>
          </ac:spMkLst>
        </pc:spChg>
        <pc:spChg chg="mod">
          <ac:chgData name="Trinh Van Huong" userId="c95ca9bf-75ef-49b3-8f2d-d305997dd307" providerId="ADAL" clId="{74285499-10A5-4E53-9DC6-C783F8C4DFE1}" dt="2021-07-22T14:29:58.095" v="2295"/>
          <ac:spMkLst>
            <pc:docMk/>
            <pc:sldMk cId="2840601294" sldId="294"/>
            <ac:spMk id="41" creationId="{13F3DA3B-1BAE-4660-9674-FDC092DE2362}"/>
          </ac:spMkLst>
        </pc:spChg>
        <pc:spChg chg="del">
          <ac:chgData name="Trinh Van Huong" userId="c95ca9bf-75ef-49b3-8f2d-d305997dd307" providerId="ADAL" clId="{74285499-10A5-4E53-9DC6-C783F8C4DFE1}" dt="2021-07-22T14:29:47.132" v="2294" actId="478"/>
          <ac:spMkLst>
            <pc:docMk/>
            <pc:sldMk cId="2840601294" sldId="294"/>
            <ac:spMk id="42" creationId="{37C42DC3-BC1E-4CCC-AAEE-90808381E6FD}"/>
          </ac:spMkLst>
        </pc:spChg>
        <pc:spChg chg="mod">
          <ac:chgData name="Trinh Van Huong" userId="c95ca9bf-75ef-49b3-8f2d-d305997dd307" providerId="ADAL" clId="{74285499-10A5-4E53-9DC6-C783F8C4DFE1}" dt="2021-07-22T14:29:58.095" v="2295"/>
          <ac:spMkLst>
            <pc:docMk/>
            <pc:sldMk cId="2840601294" sldId="294"/>
            <ac:spMk id="43" creationId="{D4E1D57C-AC6E-4E53-B84C-9424F0172BF7}"/>
          </ac:spMkLst>
        </pc:spChg>
        <pc:spChg chg="mod">
          <ac:chgData name="Trinh Van Huong" userId="c95ca9bf-75ef-49b3-8f2d-d305997dd307" providerId="ADAL" clId="{74285499-10A5-4E53-9DC6-C783F8C4DFE1}" dt="2021-07-22T14:29:58.095" v="2295"/>
          <ac:spMkLst>
            <pc:docMk/>
            <pc:sldMk cId="2840601294" sldId="294"/>
            <ac:spMk id="44" creationId="{712327A1-D462-4705-998C-4FE782C5BDCB}"/>
          </ac:spMkLst>
        </pc:spChg>
        <pc:spChg chg="mod">
          <ac:chgData name="Trinh Van Huong" userId="c95ca9bf-75ef-49b3-8f2d-d305997dd307" providerId="ADAL" clId="{74285499-10A5-4E53-9DC6-C783F8C4DFE1}" dt="2021-07-22T14:29:58.095" v="2295"/>
          <ac:spMkLst>
            <pc:docMk/>
            <pc:sldMk cId="2840601294" sldId="294"/>
            <ac:spMk id="45" creationId="{A1198393-4ABD-47D8-8924-39E9714AF471}"/>
          </ac:spMkLst>
        </pc:spChg>
        <pc:spChg chg="mod">
          <ac:chgData name="Trinh Van Huong" userId="c95ca9bf-75ef-49b3-8f2d-d305997dd307" providerId="ADAL" clId="{74285499-10A5-4E53-9DC6-C783F8C4DFE1}" dt="2021-07-22T14:29:58.095" v="2295"/>
          <ac:spMkLst>
            <pc:docMk/>
            <pc:sldMk cId="2840601294" sldId="294"/>
            <ac:spMk id="46" creationId="{1D0D38C5-28B6-4DE8-BFCF-D95DF6244C70}"/>
          </ac:spMkLst>
        </pc:spChg>
        <pc:spChg chg="mod">
          <ac:chgData name="Trinh Van Huong" userId="c95ca9bf-75ef-49b3-8f2d-d305997dd307" providerId="ADAL" clId="{74285499-10A5-4E53-9DC6-C783F8C4DFE1}" dt="2021-07-22T14:29:58.095" v="2295"/>
          <ac:spMkLst>
            <pc:docMk/>
            <pc:sldMk cId="2840601294" sldId="294"/>
            <ac:spMk id="47" creationId="{D2B60C7C-E884-4AE4-BAEC-25D8621165FD}"/>
          </ac:spMkLst>
        </pc:spChg>
        <pc:spChg chg="mod">
          <ac:chgData name="Trinh Van Huong" userId="c95ca9bf-75ef-49b3-8f2d-d305997dd307" providerId="ADAL" clId="{74285499-10A5-4E53-9DC6-C783F8C4DFE1}" dt="2021-07-22T14:29:58.095" v="2295"/>
          <ac:spMkLst>
            <pc:docMk/>
            <pc:sldMk cId="2840601294" sldId="294"/>
            <ac:spMk id="48" creationId="{D754F9FA-9623-473E-BF8F-CCC00EE3EAAE}"/>
          </ac:spMkLst>
        </pc:spChg>
        <pc:spChg chg="mod">
          <ac:chgData name="Trinh Van Huong" userId="c95ca9bf-75ef-49b3-8f2d-d305997dd307" providerId="ADAL" clId="{74285499-10A5-4E53-9DC6-C783F8C4DFE1}" dt="2021-07-22T14:29:58.095" v="2295"/>
          <ac:spMkLst>
            <pc:docMk/>
            <pc:sldMk cId="2840601294" sldId="294"/>
            <ac:spMk id="49" creationId="{A6EC6DC0-2830-4EA0-9D03-0268A972FDC9}"/>
          </ac:spMkLst>
        </pc:spChg>
        <pc:spChg chg="mod">
          <ac:chgData name="Trinh Van Huong" userId="c95ca9bf-75ef-49b3-8f2d-d305997dd307" providerId="ADAL" clId="{74285499-10A5-4E53-9DC6-C783F8C4DFE1}" dt="2021-07-22T14:37:29.498" v="2345"/>
          <ac:spMkLst>
            <pc:docMk/>
            <pc:sldMk cId="2840601294" sldId="294"/>
            <ac:spMk id="51" creationId="{099100E0-2C0B-411C-9A9C-2DDC4E05B51E}"/>
          </ac:spMkLst>
        </pc:spChg>
        <pc:spChg chg="mod">
          <ac:chgData name="Trinh Van Huong" userId="c95ca9bf-75ef-49b3-8f2d-d305997dd307" providerId="ADAL" clId="{74285499-10A5-4E53-9DC6-C783F8C4DFE1}" dt="2021-07-22T14:37:29.498" v="2345"/>
          <ac:spMkLst>
            <pc:docMk/>
            <pc:sldMk cId="2840601294" sldId="294"/>
            <ac:spMk id="52" creationId="{FB5BFF28-8432-479F-81C2-B5AFBB96627E}"/>
          </ac:spMkLst>
        </pc:spChg>
        <pc:spChg chg="mod">
          <ac:chgData name="Trinh Van Huong" userId="c95ca9bf-75ef-49b3-8f2d-d305997dd307" providerId="ADAL" clId="{74285499-10A5-4E53-9DC6-C783F8C4DFE1}" dt="2021-07-22T14:37:29.498" v="2345"/>
          <ac:spMkLst>
            <pc:docMk/>
            <pc:sldMk cId="2840601294" sldId="294"/>
            <ac:spMk id="53" creationId="{7AF5872C-804E-423A-B761-9BC5092AB784}"/>
          </ac:spMkLst>
        </pc:spChg>
        <pc:spChg chg="mod">
          <ac:chgData name="Trinh Van Huong" userId="c95ca9bf-75ef-49b3-8f2d-d305997dd307" providerId="ADAL" clId="{74285499-10A5-4E53-9DC6-C783F8C4DFE1}" dt="2021-07-22T14:37:29.498" v="2345"/>
          <ac:spMkLst>
            <pc:docMk/>
            <pc:sldMk cId="2840601294" sldId="294"/>
            <ac:spMk id="54" creationId="{1A9E8A10-B635-4287-9198-6B819CFCF927}"/>
          </ac:spMkLst>
        </pc:spChg>
        <pc:spChg chg="mod">
          <ac:chgData name="Trinh Van Huong" userId="c95ca9bf-75ef-49b3-8f2d-d305997dd307" providerId="ADAL" clId="{74285499-10A5-4E53-9DC6-C783F8C4DFE1}" dt="2021-07-22T14:37:29.498" v="2345"/>
          <ac:spMkLst>
            <pc:docMk/>
            <pc:sldMk cId="2840601294" sldId="294"/>
            <ac:spMk id="55" creationId="{7812578B-27FB-4DB3-B464-615BC7F4B838}"/>
          </ac:spMkLst>
        </pc:spChg>
        <pc:spChg chg="add mod ord">
          <ac:chgData name="Trinh Van Huong" userId="c95ca9bf-75ef-49b3-8f2d-d305997dd307" providerId="ADAL" clId="{74285499-10A5-4E53-9DC6-C783F8C4DFE1}" dt="2021-07-22T14:38:46.476" v="2354" actId="1076"/>
          <ac:spMkLst>
            <pc:docMk/>
            <pc:sldMk cId="2840601294" sldId="294"/>
            <ac:spMk id="56" creationId="{08AE2C18-77C5-468A-B238-EAC99FFAB1A5}"/>
          </ac:spMkLst>
        </pc:spChg>
        <pc:spChg chg="add mod">
          <ac:chgData name="Trinh Van Huong" userId="c95ca9bf-75ef-49b3-8f2d-d305997dd307" providerId="ADAL" clId="{74285499-10A5-4E53-9DC6-C783F8C4DFE1}" dt="2021-07-22T14:40:15.129" v="2375" actId="1036"/>
          <ac:spMkLst>
            <pc:docMk/>
            <pc:sldMk cId="2840601294" sldId="294"/>
            <ac:spMk id="57" creationId="{29CF6202-0A70-4361-A4B7-08EFFFEFC807}"/>
          </ac:spMkLst>
        </pc:spChg>
        <pc:spChg chg="mod">
          <ac:chgData name="Trinh Van Huong" userId="c95ca9bf-75ef-49b3-8f2d-d305997dd307" providerId="ADAL" clId="{74285499-10A5-4E53-9DC6-C783F8C4DFE1}" dt="2021-07-22T14:30:12.027" v="2297" actId="164"/>
          <ac:spMkLst>
            <pc:docMk/>
            <pc:sldMk cId="2840601294" sldId="294"/>
            <ac:spMk id="66" creationId="{78AB6285-92F6-474F-9B31-29DEFAD00B26}"/>
          </ac:spMkLst>
        </pc:spChg>
        <pc:spChg chg="mod">
          <ac:chgData name="Trinh Van Huong" userId="c95ca9bf-75ef-49b3-8f2d-d305997dd307" providerId="ADAL" clId="{74285499-10A5-4E53-9DC6-C783F8C4DFE1}" dt="2021-07-22T14:30:12.027" v="2297" actId="164"/>
          <ac:spMkLst>
            <pc:docMk/>
            <pc:sldMk cId="2840601294" sldId="294"/>
            <ac:spMk id="68" creationId="{F6390F56-EDB6-4A1A-B178-46706ECE81AB}"/>
          </ac:spMkLst>
        </pc:spChg>
        <pc:grpChg chg="add mod">
          <ac:chgData name="Trinh Van Huong" userId="c95ca9bf-75ef-49b3-8f2d-d305997dd307" providerId="ADAL" clId="{74285499-10A5-4E53-9DC6-C783F8C4DFE1}" dt="2021-07-22T14:37:45.908" v="2348" actId="1076"/>
          <ac:grpSpMkLst>
            <pc:docMk/>
            <pc:sldMk cId="2840601294" sldId="294"/>
            <ac:grpSpMk id="6" creationId="{2E11F000-C2FA-42AD-BB56-1AEA80C91DEE}"/>
          </ac:grpSpMkLst>
        </pc:grpChg>
        <pc:grpChg chg="add mod">
          <ac:chgData name="Trinh Van Huong" userId="c95ca9bf-75ef-49b3-8f2d-d305997dd307" providerId="ADAL" clId="{74285499-10A5-4E53-9DC6-C783F8C4DFE1}" dt="2021-07-22T14:30:01.631" v="2296" actId="1076"/>
          <ac:grpSpMkLst>
            <pc:docMk/>
            <pc:sldMk cId="2840601294" sldId="294"/>
            <ac:grpSpMk id="19" creationId="{C0DE8D2C-D773-4A1B-8B47-E94D5992A153}"/>
          </ac:grpSpMkLst>
        </pc:grpChg>
        <pc:grpChg chg="add mod">
          <ac:chgData name="Trinh Van Huong" userId="c95ca9bf-75ef-49b3-8f2d-d305997dd307" providerId="ADAL" clId="{74285499-10A5-4E53-9DC6-C783F8C4DFE1}" dt="2021-07-22T14:38:22.798" v="2352" actId="1076"/>
          <ac:grpSpMkLst>
            <pc:docMk/>
            <pc:sldMk cId="2840601294" sldId="294"/>
            <ac:grpSpMk id="50" creationId="{1FFA947C-B1A5-4063-A9DC-FFB6056BFFBB}"/>
          </ac:grpSpMkLst>
        </pc:grpChg>
        <pc:picChg chg="del">
          <ac:chgData name="Trinh Van Huong" userId="c95ca9bf-75ef-49b3-8f2d-d305997dd307" providerId="ADAL" clId="{74285499-10A5-4E53-9DC6-C783F8C4DFE1}" dt="2021-07-22T14:29:42.047" v="2293" actId="478"/>
          <ac:picMkLst>
            <pc:docMk/>
            <pc:sldMk cId="2840601294" sldId="294"/>
            <ac:picMk id="32" creationId="{DB5733A7-A720-4879-A186-410F85952CC4}"/>
          </ac:picMkLst>
        </pc:picChg>
        <pc:picChg chg="del">
          <ac:chgData name="Trinh Van Huong" userId="c95ca9bf-75ef-49b3-8f2d-d305997dd307" providerId="ADAL" clId="{74285499-10A5-4E53-9DC6-C783F8C4DFE1}" dt="2021-07-22T14:29:42.047" v="2293" actId="478"/>
          <ac:picMkLst>
            <pc:docMk/>
            <pc:sldMk cId="2840601294" sldId="294"/>
            <ac:picMk id="39" creationId="{422888A1-84DF-4B5B-84E2-AE0BC3B108C5}"/>
          </ac:picMkLst>
        </pc:picChg>
        <pc:picChg chg="mod modCrop">
          <ac:chgData name="Trinh Van Huong" userId="c95ca9bf-75ef-49b3-8f2d-d305997dd307" providerId="ADAL" clId="{74285499-10A5-4E53-9DC6-C783F8C4DFE1}" dt="2021-07-22T14:38:37.057" v="2353" actId="732"/>
          <ac:picMkLst>
            <pc:docMk/>
            <pc:sldMk cId="2840601294" sldId="294"/>
            <ac:picMk id="40" creationId="{95922DD8-88B9-4AC3-9366-0AE8FB3ADB79}"/>
          </ac:picMkLst>
        </pc:picChg>
        <pc:cxnChg chg="mod">
          <ac:chgData name="Trinh Van Huong" userId="c95ca9bf-75ef-49b3-8f2d-d305997dd307" providerId="ADAL" clId="{74285499-10A5-4E53-9DC6-C783F8C4DFE1}" dt="2021-07-22T14:29:58.095" v="2295"/>
          <ac:cxnSpMkLst>
            <pc:docMk/>
            <pc:sldMk cId="2840601294" sldId="294"/>
            <ac:cxnSpMk id="20" creationId="{8510F337-1916-49D6-8B7B-DFA350E4241A}"/>
          </ac:cxnSpMkLst>
        </pc:cxnChg>
        <pc:cxnChg chg="mod">
          <ac:chgData name="Trinh Van Huong" userId="c95ca9bf-75ef-49b3-8f2d-d305997dd307" providerId="ADAL" clId="{74285499-10A5-4E53-9DC6-C783F8C4DFE1}" dt="2021-07-22T14:29:58.095" v="2295"/>
          <ac:cxnSpMkLst>
            <pc:docMk/>
            <pc:sldMk cId="2840601294" sldId="294"/>
            <ac:cxnSpMk id="21" creationId="{00E9C19A-EC8A-4A50-ACF4-CEF8A6296192}"/>
          </ac:cxnSpMkLst>
        </pc:cxnChg>
        <pc:cxnChg chg="mod">
          <ac:chgData name="Trinh Van Huong" userId="c95ca9bf-75ef-49b3-8f2d-d305997dd307" providerId="ADAL" clId="{74285499-10A5-4E53-9DC6-C783F8C4DFE1}" dt="2021-07-22T14:29:58.095" v="2295"/>
          <ac:cxnSpMkLst>
            <pc:docMk/>
            <pc:sldMk cId="2840601294" sldId="294"/>
            <ac:cxnSpMk id="23" creationId="{26243020-95F1-4BE8-B9C6-8E1CEA591B20}"/>
          </ac:cxnSpMkLst>
        </pc:cxnChg>
        <pc:cxnChg chg="mod">
          <ac:chgData name="Trinh Van Huong" userId="c95ca9bf-75ef-49b3-8f2d-d305997dd307" providerId="ADAL" clId="{74285499-10A5-4E53-9DC6-C783F8C4DFE1}" dt="2021-07-22T14:29:58.095" v="2295"/>
          <ac:cxnSpMkLst>
            <pc:docMk/>
            <pc:sldMk cId="2840601294" sldId="294"/>
            <ac:cxnSpMk id="24" creationId="{4A324933-3A66-4F65-AC15-F334C4A40E6B}"/>
          </ac:cxnSpMkLst>
        </pc:cxnChg>
        <pc:cxnChg chg="mod">
          <ac:chgData name="Trinh Van Huong" userId="c95ca9bf-75ef-49b3-8f2d-d305997dd307" providerId="ADAL" clId="{74285499-10A5-4E53-9DC6-C783F8C4DFE1}" dt="2021-07-22T14:29:58.095" v="2295"/>
          <ac:cxnSpMkLst>
            <pc:docMk/>
            <pc:sldMk cId="2840601294" sldId="294"/>
            <ac:cxnSpMk id="25" creationId="{D6BC074D-DD3D-4187-B3A9-046ED36D6CFA}"/>
          </ac:cxnSpMkLst>
        </pc:cxnChg>
        <pc:cxnChg chg="mod">
          <ac:chgData name="Trinh Van Huong" userId="c95ca9bf-75ef-49b3-8f2d-d305997dd307" providerId="ADAL" clId="{74285499-10A5-4E53-9DC6-C783F8C4DFE1}" dt="2021-07-22T14:29:58.095" v="2295"/>
          <ac:cxnSpMkLst>
            <pc:docMk/>
            <pc:sldMk cId="2840601294" sldId="294"/>
            <ac:cxnSpMk id="26" creationId="{EB985AC6-9503-462C-AA0D-8005AA0CE0BC}"/>
          </ac:cxnSpMkLst>
        </pc:cxnChg>
        <pc:cxnChg chg="mod">
          <ac:chgData name="Trinh Van Huong" userId="c95ca9bf-75ef-49b3-8f2d-d305997dd307" providerId="ADAL" clId="{74285499-10A5-4E53-9DC6-C783F8C4DFE1}" dt="2021-07-22T14:29:58.095" v="2295"/>
          <ac:cxnSpMkLst>
            <pc:docMk/>
            <pc:sldMk cId="2840601294" sldId="294"/>
            <ac:cxnSpMk id="27" creationId="{C7E4E49A-76BD-4A6C-AC90-27AA7CD3A0FB}"/>
          </ac:cxnSpMkLst>
        </pc:cxnChg>
        <pc:cxnChg chg="mod">
          <ac:chgData name="Trinh Van Huong" userId="c95ca9bf-75ef-49b3-8f2d-d305997dd307" providerId="ADAL" clId="{74285499-10A5-4E53-9DC6-C783F8C4DFE1}" dt="2021-07-22T14:29:58.095" v="2295"/>
          <ac:cxnSpMkLst>
            <pc:docMk/>
            <pc:sldMk cId="2840601294" sldId="294"/>
            <ac:cxnSpMk id="28" creationId="{8DEE74D4-F2AE-4E2B-8B11-446B905D4395}"/>
          </ac:cxnSpMkLst>
        </pc:cxnChg>
        <pc:cxnChg chg="mod">
          <ac:chgData name="Trinh Van Huong" userId="c95ca9bf-75ef-49b3-8f2d-d305997dd307" providerId="ADAL" clId="{74285499-10A5-4E53-9DC6-C783F8C4DFE1}" dt="2021-07-22T14:29:58.095" v="2295"/>
          <ac:cxnSpMkLst>
            <pc:docMk/>
            <pc:sldMk cId="2840601294" sldId="294"/>
            <ac:cxnSpMk id="33" creationId="{85172118-F1D5-40C9-8F04-35ED5356EBB7}"/>
          </ac:cxnSpMkLst>
        </pc:cxnChg>
        <pc:cxnChg chg="mod">
          <ac:chgData name="Trinh Van Huong" userId="c95ca9bf-75ef-49b3-8f2d-d305997dd307" providerId="ADAL" clId="{74285499-10A5-4E53-9DC6-C783F8C4DFE1}" dt="2021-07-22T14:29:58.095" v="2295"/>
          <ac:cxnSpMkLst>
            <pc:docMk/>
            <pc:sldMk cId="2840601294" sldId="294"/>
            <ac:cxnSpMk id="34" creationId="{7F5001EB-AEEF-440C-A13E-8234BE21E4B9}"/>
          </ac:cxnSpMkLst>
        </pc:cxnChg>
        <pc:cxnChg chg="mod">
          <ac:chgData name="Trinh Van Huong" userId="c95ca9bf-75ef-49b3-8f2d-d305997dd307" providerId="ADAL" clId="{74285499-10A5-4E53-9DC6-C783F8C4DFE1}" dt="2021-07-22T14:29:58.095" v="2295"/>
          <ac:cxnSpMkLst>
            <pc:docMk/>
            <pc:sldMk cId="2840601294" sldId="294"/>
            <ac:cxnSpMk id="35" creationId="{AC95FB87-E7C8-4C9D-8E49-1226BD7FA1C8}"/>
          </ac:cxnSpMkLst>
        </pc:cxnChg>
        <pc:cxnChg chg="mod">
          <ac:chgData name="Trinh Van Huong" userId="c95ca9bf-75ef-49b3-8f2d-d305997dd307" providerId="ADAL" clId="{74285499-10A5-4E53-9DC6-C783F8C4DFE1}" dt="2021-07-22T14:29:58.095" v="2295"/>
          <ac:cxnSpMkLst>
            <pc:docMk/>
            <pc:sldMk cId="2840601294" sldId="294"/>
            <ac:cxnSpMk id="36" creationId="{2557B868-9000-45DB-8231-B879008385BA}"/>
          </ac:cxnSpMkLst>
        </pc:cxnChg>
      </pc:sldChg>
      <pc:sldChg chg="addSp delSp modSp mod modAnim">
        <pc:chgData name="Trinh Van Huong" userId="c95ca9bf-75ef-49b3-8f2d-d305997dd307" providerId="ADAL" clId="{74285499-10A5-4E53-9DC6-C783F8C4DFE1}" dt="2021-07-22T15:20:51.583" v="2879"/>
        <pc:sldMkLst>
          <pc:docMk/>
          <pc:sldMk cId="278066896" sldId="295"/>
        </pc:sldMkLst>
        <pc:spChg chg="add mod">
          <ac:chgData name="Trinh Van Huong" userId="c95ca9bf-75ef-49b3-8f2d-d305997dd307" providerId="ADAL" clId="{74285499-10A5-4E53-9DC6-C783F8C4DFE1}" dt="2021-07-22T15:01:04.363" v="2582" actId="1036"/>
          <ac:spMkLst>
            <pc:docMk/>
            <pc:sldMk cId="278066896" sldId="295"/>
            <ac:spMk id="12" creationId="{6BD1C08E-767B-435E-A560-9F4157792218}"/>
          </ac:spMkLst>
        </pc:spChg>
        <pc:spChg chg="add mod">
          <ac:chgData name="Trinh Van Huong" userId="c95ca9bf-75ef-49b3-8f2d-d305997dd307" providerId="ADAL" clId="{74285499-10A5-4E53-9DC6-C783F8C4DFE1}" dt="2021-07-22T15:20:14.753" v="2876" actId="20577"/>
          <ac:spMkLst>
            <pc:docMk/>
            <pc:sldMk cId="278066896" sldId="295"/>
            <ac:spMk id="13" creationId="{5BDF42B3-FD50-45FC-8CE6-7EA9C4C3FBF8}"/>
          </ac:spMkLst>
        </pc:spChg>
        <pc:spChg chg="add del mod">
          <ac:chgData name="Trinh Van Huong" userId="c95ca9bf-75ef-49b3-8f2d-d305997dd307" providerId="ADAL" clId="{74285499-10A5-4E53-9DC6-C783F8C4DFE1}" dt="2021-07-22T14:46:58.155" v="2377" actId="478"/>
          <ac:spMkLst>
            <pc:docMk/>
            <pc:sldMk cId="278066896" sldId="295"/>
            <ac:spMk id="14" creationId="{BD06E3DE-C3FD-4678-B76B-BB5DD08ED077}"/>
          </ac:spMkLst>
        </pc:spChg>
        <pc:spChg chg="add mod">
          <ac:chgData name="Trinh Van Huong" userId="c95ca9bf-75ef-49b3-8f2d-d305997dd307" providerId="ADAL" clId="{74285499-10A5-4E53-9DC6-C783F8C4DFE1}" dt="2021-07-22T14:47:14.028" v="2378"/>
          <ac:spMkLst>
            <pc:docMk/>
            <pc:sldMk cId="278066896" sldId="295"/>
            <ac:spMk id="16" creationId="{F3CBE3B0-0E8F-452D-A223-1D84C3AD6A7F}"/>
          </ac:spMkLst>
        </pc:spChg>
        <pc:spChg chg="add mod">
          <ac:chgData name="Trinh Van Huong" userId="c95ca9bf-75ef-49b3-8f2d-d305997dd307" providerId="ADAL" clId="{74285499-10A5-4E53-9DC6-C783F8C4DFE1}" dt="2021-07-22T14:47:14.028" v="2378"/>
          <ac:spMkLst>
            <pc:docMk/>
            <pc:sldMk cId="278066896" sldId="295"/>
            <ac:spMk id="17" creationId="{F47D6DF0-9EF5-4F42-BC17-20A04701F3D5}"/>
          </ac:spMkLst>
        </pc:spChg>
        <pc:spChg chg="add mod">
          <ac:chgData name="Trinh Van Huong" userId="c95ca9bf-75ef-49b3-8f2d-d305997dd307" providerId="ADAL" clId="{74285499-10A5-4E53-9DC6-C783F8C4DFE1}" dt="2021-07-22T14:47:14.028" v="2378"/>
          <ac:spMkLst>
            <pc:docMk/>
            <pc:sldMk cId="278066896" sldId="295"/>
            <ac:spMk id="18" creationId="{12A2460D-A16E-4E53-A05C-FDAF58BF644F}"/>
          </ac:spMkLst>
        </pc:spChg>
        <pc:spChg chg="add mod">
          <ac:chgData name="Trinh Van Huong" userId="c95ca9bf-75ef-49b3-8f2d-d305997dd307" providerId="ADAL" clId="{74285499-10A5-4E53-9DC6-C783F8C4DFE1}" dt="2021-07-22T14:57:13.646" v="2548" actId="14100"/>
          <ac:spMkLst>
            <pc:docMk/>
            <pc:sldMk cId="278066896" sldId="295"/>
            <ac:spMk id="21" creationId="{E0206DCE-0580-4084-9214-8A2C8674B112}"/>
          </ac:spMkLst>
        </pc:spChg>
        <pc:spChg chg="mod">
          <ac:chgData name="Trinh Van Huong" userId="c95ca9bf-75ef-49b3-8f2d-d305997dd307" providerId="ADAL" clId="{74285499-10A5-4E53-9DC6-C783F8C4DFE1}" dt="2021-07-22T14:58:09.337" v="2549"/>
          <ac:spMkLst>
            <pc:docMk/>
            <pc:sldMk cId="278066896" sldId="295"/>
            <ac:spMk id="25" creationId="{A693527A-ACB8-48F1-85CB-74B05EFA3606}"/>
          </ac:spMkLst>
        </pc:spChg>
        <pc:spChg chg="del">
          <ac:chgData name="Trinh Van Huong" userId="c95ca9bf-75ef-49b3-8f2d-d305997dd307" providerId="ADAL" clId="{74285499-10A5-4E53-9DC6-C783F8C4DFE1}" dt="2021-07-22T14:35:10.305" v="2332" actId="478"/>
          <ac:spMkLst>
            <pc:docMk/>
            <pc:sldMk cId="278066896" sldId="295"/>
            <ac:spMk id="34" creationId="{A3A062DA-93BF-4842-B601-4404401BCCE3}"/>
          </ac:spMkLst>
        </pc:spChg>
        <pc:spChg chg="mod">
          <ac:chgData name="Trinh Van Huong" userId="c95ca9bf-75ef-49b3-8f2d-d305997dd307" providerId="ADAL" clId="{74285499-10A5-4E53-9DC6-C783F8C4DFE1}" dt="2021-07-22T14:58:09.337" v="2549"/>
          <ac:spMkLst>
            <pc:docMk/>
            <pc:sldMk cId="278066896" sldId="295"/>
            <ac:spMk id="40" creationId="{E017E0A6-9523-41DF-8701-BCD5C9B57530}"/>
          </ac:spMkLst>
        </pc:spChg>
        <pc:spChg chg="mod">
          <ac:chgData name="Trinh Van Huong" userId="c95ca9bf-75ef-49b3-8f2d-d305997dd307" providerId="ADAL" clId="{74285499-10A5-4E53-9DC6-C783F8C4DFE1}" dt="2021-07-22T14:58:09.337" v="2549"/>
          <ac:spMkLst>
            <pc:docMk/>
            <pc:sldMk cId="278066896" sldId="295"/>
            <ac:spMk id="41" creationId="{EC4E9C6A-BE90-497C-8F70-B35B1ABCDE45}"/>
          </ac:spMkLst>
        </pc:spChg>
        <pc:spChg chg="mod">
          <ac:chgData name="Trinh Van Huong" userId="c95ca9bf-75ef-49b3-8f2d-d305997dd307" providerId="ADAL" clId="{74285499-10A5-4E53-9DC6-C783F8C4DFE1}" dt="2021-07-22T14:58:09.337" v="2549"/>
          <ac:spMkLst>
            <pc:docMk/>
            <pc:sldMk cId="278066896" sldId="295"/>
            <ac:spMk id="42" creationId="{056FA20F-A890-4201-93FC-7B381A007A54}"/>
          </ac:spMkLst>
        </pc:spChg>
        <pc:spChg chg="mod">
          <ac:chgData name="Trinh Van Huong" userId="c95ca9bf-75ef-49b3-8f2d-d305997dd307" providerId="ADAL" clId="{74285499-10A5-4E53-9DC6-C783F8C4DFE1}" dt="2021-07-22T14:58:09.337" v="2549"/>
          <ac:spMkLst>
            <pc:docMk/>
            <pc:sldMk cId="278066896" sldId="295"/>
            <ac:spMk id="43" creationId="{005A4511-D88F-41F8-B6E8-19BCF5EC7534}"/>
          </ac:spMkLst>
        </pc:spChg>
        <pc:spChg chg="mod">
          <ac:chgData name="Trinh Van Huong" userId="c95ca9bf-75ef-49b3-8f2d-d305997dd307" providerId="ADAL" clId="{74285499-10A5-4E53-9DC6-C783F8C4DFE1}" dt="2021-07-22T14:58:09.337" v="2549"/>
          <ac:spMkLst>
            <pc:docMk/>
            <pc:sldMk cId="278066896" sldId="295"/>
            <ac:spMk id="44" creationId="{2A444A9E-43F5-4AE5-A444-16D9B8848C49}"/>
          </ac:spMkLst>
        </pc:spChg>
        <pc:spChg chg="mod">
          <ac:chgData name="Trinh Van Huong" userId="c95ca9bf-75ef-49b3-8f2d-d305997dd307" providerId="ADAL" clId="{74285499-10A5-4E53-9DC6-C783F8C4DFE1}" dt="2021-07-22T14:58:09.337" v="2549"/>
          <ac:spMkLst>
            <pc:docMk/>
            <pc:sldMk cId="278066896" sldId="295"/>
            <ac:spMk id="45" creationId="{077BA3BF-EE9A-421B-A7A3-8AA921A0E411}"/>
          </ac:spMkLst>
        </pc:spChg>
        <pc:spChg chg="mod">
          <ac:chgData name="Trinh Van Huong" userId="c95ca9bf-75ef-49b3-8f2d-d305997dd307" providerId="ADAL" clId="{74285499-10A5-4E53-9DC6-C783F8C4DFE1}" dt="2021-07-22T14:58:09.337" v="2549"/>
          <ac:spMkLst>
            <pc:docMk/>
            <pc:sldMk cId="278066896" sldId="295"/>
            <ac:spMk id="46" creationId="{1FC75B7D-EDB2-4E52-A945-FD5EE3547DE2}"/>
          </ac:spMkLst>
        </pc:spChg>
        <pc:spChg chg="mod">
          <ac:chgData name="Trinh Van Huong" userId="c95ca9bf-75ef-49b3-8f2d-d305997dd307" providerId="ADAL" clId="{74285499-10A5-4E53-9DC6-C783F8C4DFE1}" dt="2021-07-22T14:58:09.337" v="2549"/>
          <ac:spMkLst>
            <pc:docMk/>
            <pc:sldMk cId="278066896" sldId="295"/>
            <ac:spMk id="47" creationId="{B76F8949-0299-4A30-A8E2-6F0788BC4920}"/>
          </ac:spMkLst>
        </pc:spChg>
        <pc:spChg chg="mod">
          <ac:chgData name="Trinh Van Huong" userId="c95ca9bf-75ef-49b3-8f2d-d305997dd307" providerId="ADAL" clId="{74285499-10A5-4E53-9DC6-C783F8C4DFE1}" dt="2021-07-22T14:58:09.337" v="2549"/>
          <ac:spMkLst>
            <pc:docMk/>
            <pc:sldMk cId="278066896" sldId="295"/>
            <ac:spMk id="48" creationId="{804EE129-2546-4FB9-8098-943441B450FA}"/>
          </ac:spMkLst>
        </pc:spChg>
        <pc:spChg chg="mod">
          <ac:chgData name="Trinh Van Huong" userId="c95ca9bf-75ef-49b3-8f2d-d305997dd307" providerId="ADAL" clId="{74285499-10A5-4E53-9DC6-C783F8C4DFE1}" dt="2021-07-22T14:58:09.337" v="2549"/>
          <ac:spMkLst>
            <pc:docMk/>
            <pc:sldMk cId="278066896" sldId="295"/>
            <ac:spMk id="49" creationId="{B15F215D-1D46-41AB-BD6A-E0225B7302D7}"/>
          </ac:spMkLst>
        </pc:spChg>
        <pc:spChg chg="add mod">
          <ac:chgData name="Trinh Van Huong" userId="c95ca9bf-75ef-49b3-8f2d-d305997dd307" providerId="ADAL" clId="{74285499-10A5-4E53-9DC6-C783F8C4DFE1}" dt="2021-07-22T15:01:09.111" v="2586" actId="1036"/>
          <ac:spMkLst>
            <pc:docMk/>
            <pc:sldMk cId="278066896" sldId="295"/>
            <ac:spMk id="50" creationId="{1B95D010-D343-4BC7-9A9A-87085A5FD0BE}"/>
          </ac:spMkLst>
        </pc:spChg>
        <pc:spChg chg="add mod">
          <ac:chgData name="Trinh Van Huong" userId="c95ca9bf-75ef-49b3-8f2d-d305997dd307" providerId="ADAL" clId="{74285499-10A5-4E53-9DC6-C783F8C4DFE1}" dt="2021-07-22T15:00:49.114" v="2575" actId="1076"/>
          <ac:spMkLst>
            <pc:docMk/>
            <pc:sldMk cId="278066896" sldId="295"/>
            <ac:spMk id="51" creationId="{742C481C-DD3D-4595-B8AB-74A91AEF6FFB}"/>
          </ac:spMkLst>
        </pc:spChg>
        <pc:spChg chg="add mod">
          <ac:chgData name="Trinh Van Huong" userId="c95ca9bf-75ef-49b3-8f2d-d305997dd307" providerId="ADAL" clId="{74285499-10A5-4E53-9DC6-C783F8C4DFE1}" dt="2021-07-22T15:00:53.910" v="2576" actId="1076"/>
          <ac:spMkLst>
            <pc:docMk/>
            <pc:sldMk cId="278066896" sldId="295"/>
            <ac:spMk id="52" creationId="{54A6C89A-6CDC-4202-A4F8-57B832D55CC7}"/>
          </ac:spMkLst>
        </pc:spChg>
        <pc:spChg chg="add mod">
          <ac:chgData name="Trinh Van Huong" userId="c95ca9bf-75ef-49b3-8f2d-d305997dd307" providerId="ADAL" clId="{74285499-10A5-4E53-9DC6-C783F8C4DFE1}" dt="2021-07-22T15:00:57.301" v="2577" actId="1076"/>
          <ac:spMkLst>
            <pc:docMk/>
            <pc:sldMk cId="278066896" sldId="295"/>
            <ac:spMk id="53" creationId="{9103F8C5-FF4D-44E9-A7E6-DDC86E907AFB}"/>
          </ac:spMkLst>
        </pc:spChg>
        <pc:spChg chg="add mod">
          <ac:chgData name="Trinh Van Huong" userId="c95ca9bf-75ef-49b3-8f2d-d305997dd307" providerId="ADAL" clId="{74285499-10A5-4E53-9DC6-C783F8C4DFE1}" dt="2021-07-22T15:18:38.146" v="2853" actId="1076"/>
          <ac:spMkLst>
            <pc:docMk/>
            <pc:sldMk cId="278066896" sldId="295"/>
            <ac:spMk id="54" creationId="{C8F6C33B-D50A-48FE-AE32-2ABB9FC75919}"/>
          </ac:spMkLst>
        </pc:spChg>
        <pc:spChg chg="add mod">
          <ac:chgData name="Trinh Van Huong" userId="c95ca9bf-75ef-49b3-8f2d-d305997dd307" providerId="ADAL" clId="{74285499-10A5-4E53-9DC6-C783F8C4DFE1}" dt="2021-07-22T15:19:19.134" v="2856" actId="1076"/>
          <ac:spMkLst>
            <pc:docMk/>
            <pc:sldMk cId="278066896" sldId="295"/>
            <ac:spMk id="55" creationId="{FCDCCCEA-15EC-4E51-8004-EEAEB2572318}"/>
          </ac:spMkLst>
        </pc:spChg>
        <pc:spChg chg="add mod">
          <ac:chgData name="Trinh Van Huong" userId="c95ca9bf-75ef-49b3-8f2d-d305997dd307" providerId="ADAL" clId="{74285499-10A5-4E53-9DC6-C783F8C4DFE1}" dt="2021-07-22T15:20:11.019" v="2873" actId="20577"/>
          <ac:spMkLst>
            <pc:docMk/>
            <pc:sldMk cId="278066896" sldId="295"/>
            <ac:spMk id="56" creationId="{4A028E9B-3E19-409F-8B1C-27366B918371}"/>
          </ac:spMkLst>
        </pc:spChg>
        <pc:grpChg chg="add mod">
          <ac:chgData name="Trinh Van Huong" userId="c95ca9bf-75ef-49b3-8f2d-d305997dd307" providerId="ADAL" clId="{74285499-10A5-4E53-9DC6-C783F8C4DFE1}" dt="2021-07-22T14:58:23.586" v="2551" actId="1076"/>
          <ac:grpSpMkLst>
            <pc:docMk/>
            <pc:sldMk cId="278066896" sldId="295"/>
            <ac:grpSpMk id="22" creationId="{8DE065EC-66DE-4EFA-8DC8-1E612320281A}"/>
          </ac:grpSpMkLst>
        </pc:grpChg>
        <pc:graphicFrameChg chg="add del mod">
          <ac:chgData name="Trinh Van Huong" userId="c95ca9bf-75ef-49b3-8f2d-d305997dd307" providerId="ADAL" clId="{74285499-10A5-4E53-9DC6-C783F8C4DFE1}" dt="2021-07-22T14:55:17.148" v="2381"/>
          <ac:graphicFrameMkLst>
            <pc:docMk/>
            <pc:sldMk cId="278066896" sldId="295"/>
            <ac:graphicFrameMk id="3" creationId="{72AF9D4D-C794-47AB-888F-E3551EF86747}"/>
          </ac:graphicFrameMkLst>
        </pc:graphicFrameChg>
        <pc:picChg chg="del">
          <ac:chgData name="Trinh Van Huong" userId="c95ca9bf-75ef-49b3-8f2d-d305997dd307" providerId="ADAL" clId="{74285499-10A5-4E53-9DC6-C783F8C4DFE1}" dt="2021-07-22T14:35:11.743" v="2333" actId="478"/>
          <ac:picMkLst>
            <pc:docMk/>
            <pc:sldMk cId="278066896" sldId="295"/>
            <ac:picMk id="11" creationId="{78C066BC-F584-4184-9D57-6F955DE9DB6F}"/>
          </ac:picMkLst>
        </pc:picChg>
        <pc:cxnChg chg="add mod">
          <ac:chgData name="Trinh Van Huong" userId="c95ca9bf-75ef-49b3-8f2d-d305997dd307" providerId="ADAL" clId="{74285499-10A5-4E53-9DC6-C783F8C4DFE1}" dt="2021-07-22T14:47:14.028" v="2378"/>
          <ac:cxnSpMkLst>
            <pc:docMk/>
            <pc:sldMk cId="278066896" sldId="295"/>
            <ac:cxnSpMk id="15" creationId="{7D859FBA-0E3A-4ADB-AA9D-9F9A44CF10B4}"/>
          </ac:cxnSpMkLst>
        </pc:cxnChg>
        <pc:cxnChg chg="mod">
          <ac:chgData name="Trinh Van Huong" userId="c95ca9bf-75ef-49b3-8f2d-d305997dd307" providerId="ADAL" clId="{74285499-10A5-4E53-9DC6-C783F8C4DFE1}" dt="2021-07-22T14:58:09.337" v="2549"/>
          <ac:cxnSpMkLst>
            <pc:docMk/>
            <pc:sldMk cId="278066896" sldId="295"/>
            <ac:cxnSpMk id="23" creationId="{3CD332A1-29A5-4646-899E-B0C3CB161ED7}"/>
          </ac:cxnSpMkLst>
        </pc:cxnChg>
        <pc:cxnChg chg="mod">
          <ac:chgData name="Trinh Van Huong" userId="c95ca9bf-75ef-49b3-8f2d-d305997dd307" providerId="ADAL" clId="{74285499-10A5-4E53-9DC6-C783F8C4DFE1}" dt="2021-07-22T15:16:03.739" v="2589" actId="692"/>
          <ac:cxnSpMkLst>
            <pc:docMk/>
            <pc:sldMk cId="278066896" sldId="295"/>
            <ac:cxnSpMk id="24" creationId="{BC70D7A7-AD06-4C4C-8E76-86E94B1F5FDB}"/>
          </ac:cxnSpMkLst>
        </pc:cxnChg>
        <pc:cxnChg chg="mod">
          <ac:chgData name="Trinh Van Huong" userId="c95ca9bf-75ef-49b3-8f2d-d305997dd307" providerId="ADAL" clId="{74285499-10A5-4E53-9DC6-C783F8C4DFE1}" dt="2021-07-22T15:16:16.056" v="2590" actId="692"/>
          <ac:cxnSpMkLst>
            <pc:docMk/>
            <pc:sldMk cId="278066896" sldId="295"/>
            <ac:cxnSpMk id="26" creationId="{4606975E-B690-485F-A3DB-AC1EA0214E41}"/>
          </ac:cxnSpMkLst>
        </pc:cxnChg>
        <pc:cxnChg chg="mod">
          <ac:chgData name="Trinh Van Huong" userId="c95ca9bf-75ef-49b3-8f2d-d305997dd307" providerId="ADAL" clId="{74285499-10A5-4E53-9DC6-C783F8C4DFE1}" dt="2021-07-22T14:58:09.337" v="2549"/>
          <ac:cxnSpMkLst>
            <pc:docMk/>
            <pc:sldMk cId="278066896" sldId="295"/>
            <ac:cxnSpMk id="27" creationId="{00E6F0F5-3636-422F-B507-FE33172412A6}"/>
          </ac:cxnSpMkLst>
        </pc:cxnChg>
        <pc:cxnChg chg="mod">
          <ac:chgData name="Trinh Van Huong" userId="c95ca9bf-75ef-49b3-8f2d-d305997dd307" providerId="ADAL" clId="{74285499-10A5-4E53-9DC6-C783F8C4DFE1}" dt="2021-07-22T15:16:25.448" v="2591" actId="692"/>
          <ac:cxnSpMkLst>
            <pc:docMk/>
            <pc:sldMk cId="278066896" sldId="295"/>
            <ac:cxnSpMk id="28" creationId="{8C87469F-55EC-48F5-AB82-86CC0E5C7D14}"/>
          </ac:cxnSpMkLst>
        </pc:cxnChg>
        <pc:cxnChg chg="mod">
          <ac:chgData name="Trinh Van Huong" userId="c95ca9bf-75ef-49b3-8f2d-d305997dd307" providerId="ADAL" clId="{74285499-10A5-4E53-9DC6-C783F8C4DFE1}" dt="2021-07-22T14:58:09.337" v="2549"/>
          <ac:cxnSpMkLst>
            <pc:docMk/>
            <pc:sldMk cId="278066896" sldId="295"/>
            <ac:cxnSpMk id="32" creationId="{B75DD18C-562D-401B-BD28-72A0ADF9D918}"/>
          </ac:cxnSpMkLst>
        </pc:cxnChg>
        <pc:cxnChg chg="mod">
          <ac:chgData name="Trinh Van Huong" userId="c95ca9bf-75ef-49b3-8f2d-d305997dd307" providerId="ADAL" clId="{74285499-10A5-4E53-9DC6-C783F8C4DFE1}" dt="2021-07-22T14:58:09.337" v="2549"/>
          <ac:cxnSpMkLst>
            <pc:docMk/>
            <pc:sldMk cId="278066896" sldId="295"/>
            <ac:cxnSpMk id="33" creationId="{BCDD7E7C-42A8-443F-A29C-FBF000C72B72}"/>
          </ac:cxnSpMkLst>
        </pc:cxnChg>
        <pc:cxnChg chg="mod">
          <ac:chgData name="Trinh Van Huong" userId="c95ca9bf-75ef-49b3-8f2d-d305997dd307" providerId="ADAL" clId="{74285499-10A5-4E53-9DC6-C783F8C4DFE1}" dt="2021-07-22T14:58:09.337" v="2549"/>
          <ac:cxnSpMkLst>
            <pc:docMk/>
            <pc:sldMk cId="278066896" sldId="295"/>
            <ac:cxnSpMk id="35" creationId="{5EE16705-B407-4BD5-B273-EC3AE8121BCC}"/>
          </ac:cxnSpMkLst>
        </pc:cxnChg>
        <pc:cxnChg chg="mod">
          <ac:chgData name="Trinh Van Huong" userId="c95ca9bf-75ef-49b3-8f2d-d305997dd307" providerId="ADAL" clId="{74285499-10A5-4E53-9DC6-C783F8C4DFE1}" dt="2021-07-22T14:58:09.337" v="2549"/>
          <ac:cxnSpMkLst>
            <pc:docMk/>
            <pc:sldMk cId="278066896" sldId="295"/>
            <ac:cxnSpMk id="36" creationId="{D943E05B-1859-4E11-B3D6-51BA9E2BA4C0}"/>
          </ac:cxnSpMkLst>
        </pc:cxnChg>
        <pc:cxnChg chg="mod">
          <ac:chgData name="Trinh Van Huong" userId="c95ca9bf-75ef-49b3-8f2d-d305997dd307" providerId="ADAL" clId="{74285499-10A5-4E53-9DC6-C783F8C4DFE1}" dt="2021-07-22T15:16:31.691" v="2592" actId="692"/>
          <ac:cxnSpMkLst>
            <pc:docMk/>
            <pc:sldMk cId="278066896" sldId="295"/>
            <ac:cxnSpMk id="37" creationId="{9D638656-838D-4D33-9C15-D6DFB22EED31}"/>
          </ac:cxnSpMkLst>
        </pc:cxnChg>
        <pc:cxnChg chg="mod">
          <ac:chgData name="Trinh Van Huong" userId="c95ca9bf-75ef-49b3-8f2d-d305997dd307" providerId="ADAL" clId="{74285499-10A5-4E53-9DC6-C783F8C4DFE1}" dt="2021-07-22T14:58:09.337" v="2549"/>
          <ac:cxnSpMkLst>
            <pc:docMk/>
            <pc:sldMk cId="278066896" sldId="295"/>
            <ac:cxnSpMk id="38" creationId="{4AF280FA-478F-48F9-9F36-6A24178D061B}"/>
          </ac:cxnSpMkLst>
        </pc:cxnChg>
        <pc:cxnChg chg="mod">
          <ac:chgData name="Trinh Van Huong" userId="c95ca9bf-75ef-49b3-8f2d-d305997dd307" providerId="ADAL" clId="{74285499-10A5-4E53-9DC6-C783F8C4DFE1}" dt="2021-07-22T15:16:37.945" v="2593" actId="692"/>
          <ac:cxnSpMkLst>
            <pc:docMk/>
            <pc:sldMk cId="278066896" sldId="295"/>
            <ac:cxnSpMk id="39" creationId="{3DF2FACC-4019-467D-AB28-AB955366072B}"/>
          </ac:cxnSpMkLst>
        </pc:cxnChg>
      </pc:sldChg>
      <pc:sldChg chg="addSp delSp modSp mod delAnim modAnim">
        <pc:chgData name="Trinh Van Huong" userId="c95ca9bf-75ef-49b3-8f2d-d305997dd307" providerId="ADAL" clId="{74285499-10A5-4E53-9DC6-C783F8C4DFE1}" dt="2021-08-03T13:20:18.926" v="3310" actId="255"/>
        <pc:sldMkLst>
          <pc:docMk/>
          <pc:sldMk cId="2093791855" sldId="296"/>
        </pc:sldMkLst>
        <pc:spChg chg="add mod">
          <ac:chgData name="Trinh Van Huong" userId="c95ca9bf-75ef-49b3-8f2d-d305997dd307" providerId="ADAL" clId="{74285499-10A5-4E53-9DC6-C783F8C4DFE1}" dt="2021-07-22T15:38:21.197" v="3092" actId="1076"/>
          <ac:spMkLst>
            <pc:docMk/>
            <pc:sldMk cId="2093791855" sldId="296"/>
            <ac:spMk id="2" creationId="{47661B6E-FF88-47D0-8EC6-8E3ED71B5C7D}"/>
          </ac:spMkLst>
        </pc:spChg>
        <pc:spChg chg="del">
          <ac:chgData name="Trinh Van Huong" userId="c95ca9bf-75ef-49b3-8f2d-d305997dd307" providerId="ADAL" clId="{74285499-10A5-4E53-9DC6-C783F8C4DFE1}" dt="2021-07-22T15:22:17.595" v="2880" actId="478"/>
          <ac:spMkLst>
            <pc:docMk/>
            <pc:sldMk cId="2093791855" sldId="296"/>
            <ac:spMk id="12" creationId="{6BD1C08E-767B-435E-A560-9F4157792218}"/>
          </ac:spMkLst>
        </pc:spChg>
        <pc:spChg chg="del">
          <ac:chgData name="Trinh Van Huong" userId="c95ca9bf-75ef-49b3-8f2d-d305997dd307" providerId="ADAL" clId="{74285499-10A5-4E53-9DC6-C783F8C4DFE1}" dt="2021-07-22T15:22:17.595" v="2880" actId="478"/>
          <ac:spMkLst>
            <pc:docMk/>
            <pc:sldMk cId="2093791855" sldId="296"/>
            <ac:spMk id="13" creationId="{5BDF42B3-FD50-45FC-8CE6-7EA9C4C3FBF8}"/>
          </ac:spMkLst>
        </pc:spChg>
        <pc:spChg chg="del">
          <ac:chgData name="Trinh Van Huong" userId="c95ca9bf-75ef-49b3-8f2d-d305997dd307" providerId="ADAL" clId="{74285499-10A5-4E53-9DC6-C783F8C4DFE1}" dt="2021-07-22T15:22:17.595" v="2880" actId="478"/>
          <ac:spMkLst>
            <pc:docMk/>
            <pc:sldMk cId="2093791855" sldId="296"/>
            <ac:spMk id="21" creationId="{E0206DCE-0580-4084-9214-8A2C8674B112}"/>
          </ac:spMkLst>
        </pc:spChg>
        <pc:spChg chg="del">
          <ac:chgData name="Trinh Van Huong" userId="c95ca9bf-75ef-49b3-8f2d-d305997dd307" providerId="ADAL" clId="{74285499-10A5-4E53-9DC6-C783F8C4DFE1}" dt="2021-07-22T15:22:17.595" v="2880" actId="478"/>
          <ac:spMkLst>
            <pc:docMk/>
            <pc:sldMk cId="2093791855" sldId="296"/>
            <ac:spMk id="50" creationId="{1B95D010-D343-4BC7-9A9A-87085A5FD0BE}"/>
          </ac:spMkLst>
        </pc:spChg>
        <pc:spChg chg="del">
          <ac:chgData name="Trinh Van Huong" userId="c95ca9bf-75ef-49b3-8f2d-d305997dd307" providerId="ADAL" clId="{74285499-10A5-4E53-9DC6-C783F8C4DFE1}" dt="2021-07-22T15:22:17.595" v="2880" actId="478"/>
          <ac:spMkLst>
            <pc:docMk/>
            <pc:sldMk cId="2093791855" sldId="296"/>
            <ac:spMk id="51" creationId="{742C481C-DD3D-4595-B8AB-74A91AEF6FFB}"/>
          </ac:spMkLst>
        </pc:spChg>
        <pc:spChg chg="del">
          <ac:chgData name="Trinh Van Huong" userId="c95ca9bf-75ef-49b3-8f2d-d305997dd307" providerId="ADAL" clId="{74285499-10A5-4E53-9DC6-C783F8C4DFE1}" dt="2021-07-22T15:22:17.595" v="2880" actId="478"/>
          <ac:spMkLst>
            <pc:docMk/>
            <pc:sldMk cId="2093791855" sldId="296"/>
            <ac:spMk id="52" creationId="{54A6C89A-6CDC-4202-A4F8-57B832D55CC7}"/>
          </ac:spMkLst>
        </pc:spChg>
        <pc:spChg chg="del">
          <ac:chgData name="Trinh Van Huong" userId="c95ca9bf-75ef-49b3-8f2d-d305997dd307" providerId="ADAL" clId="{74285499-10A5-4E53-9DC6-C783F8C4DFE1}" dt="2021-07-22T15:22:17.595" v="2880" actId="478"/>
          <ac:spMkLst>
            <pc:docMk/>
            <pc:sldMk cId="2093791855" sldId="296"/>
            <ac:spMk id="53" creationId="{9103F8C5-FF4D-44E9-A7E6-DDC86E907AFB}"/>
          </ac:spMkLst>
        </pc:spChg>
        <pc:spChg chg="del">
          <ac:chgData name="Trinh Van Huong" userId="c95ca9bf-75ef-49b3-8f2d-d305997dd307" providerId="ADAL" clId="{74285499-10A5-4E53-9DC6-C783F8C4DFE1}" dt="2021-07-22T15:22:17.595" v="2880" actId="478"/>
          <ac:spMkLst>
            <pc:docMk/>
            <pc:sldMk cId="2093791855" sldId="296"/>
            <ac:spMk id="54" creationId="{C8F6C33B-D50A-48FE-AE32-2ABB9FC75919}"/>
          </ac:spMkLst>
        </pc:spChg>
        <pc:spChg chg="del">
          <ac:chgData name="Trinh Van Huong" userId="c95ca9bf-75ef-49b3-8f2d-d305997dd307" providerId="ADAL" clId="{74285499-10A5-4E53-9DC6-C783F8C4DFE1}" dt="2021-07-22T15:22:17.595" v="2880" actId="478"/>
          <ac:spMkLst>
            <pc:docMk/>
            <pc:sldMk cId="2093791855" sldId="296"/>
            <ac:spMk id="55" creationId="{FCDCCCEA-15EC-4E51-8004-EEAEB2572318}"/>
          </ac:spMkLst>
        </pc:spChg>
        <pc:spChg chg="del">
          <ac:chgData name="Trinh Van Huong" userId="c95ca9bf-75ef-49b3-8f2d-d305997dd307" providerId="ADAL" clId="{74285499-10A5-4E53-9DC6-C783F8C4DFE1}" dt="2021-07-22T15:22:17.595" v="2880" actId="478"/>
          <ac:spMkLst>
            <pc:docMk/>
            <pc:sldMk cId="2093791855" sldId="296"/>
            <ac:spMk id="56" creationId="{4A028E9B-3E19-409F-8B1C-27366B918371}"/>
          </ac:spMkLst>
        </pc:spChg>
        <pc:spChg chg="mod topLvl">
          <ac:chgData name="Trinh Van Huong" userId="c95ca9bf-75ef-49b3-8f2d-d305997dd307" providerId="ADAL" clId="{74285499-10A5-4E53-9DC6-C783F8C4DFE1}" dt="2021-07-22T15:32:39.759" v="3077" actId="164"/>
          <ac:spMkLst>
            <pc:docMk/>
            <pc:sldMk cId="2093791855" sldId="296"/>
            <ac:spMk id="61" creationId="{A28EF68E-A938-418E-8A7F-6FCC520AD83B}"/>
          </ac:spMkLst>
        </pc:spChg>
        <pc:spChg chg="mod topLvl">
          <ac:chgData name="Trinh Van Huong" userId="c95ca9bf-75ef-49b3-8f2d-d305997dd307" providerId="ADAL" clId="{74285499-10A5-4E53-9DC6-C783F8C4DFE1}" dt="2021-07-22T15:32:39.759" v="3077" actId="164"/>
          <ac:spMkLst>
            <pc:docMk/>
            <pc:sldMk cId="2093791855" sldId="296"/>
            <ac:spMk id="72" creationId="{C02FAC9E-C594-4D35-8975-457354A299E4}"/>
          </ac:spMkLst>
        </pc:spChg>
        <pc:spChg chg="mod topLvl">
          <ac:chgData name="Trinh Van Huong" userId="c95ca9bf-75ef-49b3-8f2d-d305997dd307" providerId="ADAL" clId="{74285499-10A5-4E53-9DC6-C783F8C4DFE1}" dt="2021-07-22T15:32:39.759" v="3077" actId="164"/>
          <ac:spMkLst>
            <pc:docMk/>
            <pc:sldMk cId="2093791855" sldId="296"/>
            <ac:spMk id="73" creationId="{8097CB79-508F-483E-9F71-A59BF461B3EE}"/>
          </ac:spMkLst>
        </pc:spChg>
        <pc:spChg chg="mod topLvl">
          <ac:chgData name="Trinh Van Huong" userId="c95ca9bf-75ef-49b3-8f2d-d305997dd307" providerId="ADAL" clId="{74285499-10A5-4E53-9DC6-C783F8C4DFE1}" dt="2021-07-22T15:32:39.759" v="3077" actId="164"/>
          <ac:spMkLst>
            <pc:docMk/>
            <pc:sldMk cId="2093791855" sldId="296"/>
            <ac:spMk id="74" creationId="{89F6194F-2CED-44D0-BFB6-6C4C415EF169}"/>
          </ac:spMkLst>
        </pc:spChg>
        <pc:spChg chg="mod topLvl">
          <ac:chgData name="Trinh Van Huong" userId="c95ca9bf-75ef-49b3-8f2d-d305997dd307" providerId="ADAL" clId="{74285499-10A5-4E53-9DC6-C783F8C4DFE1}" dt="2021-07-22T15:32:39.759" v="3077" actId="164"/>
          <ac:spMkLst>
            <pc:docMk/>
            <pc:sldMk cId="2093791855" sldId="296"/>
            <ac:spMk id="75" creationId="{5E29E0D4-55F8-4F38-ABFF-6C7A4E62599D}"/>
          </ac:spMkLst>
        </pc:spChg>
        <pc:spChg chg="mod topLvl">
          <ac:chgData name="Trinh Van Huong" userId="c95ca9bf-75ef-49b3-8f2d-d305997dd307" providerId="ADAL" clId="{74285499-10A5-4E53-9DC6-C783F8C4DFE1}" dt="2021-07-22T15:32:39.759" v="3077" actId="164"/>
          <ac:spMkLst>
            <pc:docMk/>
            <pc:sldMk cId="2093791855" sldId="296"/>
            <ac:spMk id="76" creationId="{A15DA710-6C2B-4243-A331-EC644581FC84}"/>
          </ac:spMkLst>
        </pc:spChg>
        <pc:spChg chg="mod topLvl">
          <ac:chgData name="Trinh Van Huong" userId="c95ca9bf-75ef-49b3-8f2d-d305997dd307" providerId="ADAL" clId="{74285499-10A5-4E53-9DC6-C783F8C4DFE1}" dt="2021-07-22T15:32:39.759" v="3077" actId="164"/>
          <ac:spMkLst>
            <pc:docMk/>
            <pc:sldMk cId="2093791855" sldId="296"/>
            <ac:spMk id="77" creationId="{04520A8A-8409-4EF2-B488-EE2CBB2E2C4B}"/>
          </ac:spMkLst>
        </pc:spChg>
        <pc:spChg chg="mod topLvl">
          <ac:chgData name="Trinh Van Huong" userId="c95ca9bf-75ef-49b3-8f2d-d305997dd307" providerId="ADAL" clId="{74285499-10A5-4E53-9DC6-C783F8C4DFE1}" dt="2021-07-22T15:32:39.759" v="3077" actId="164"/>
          <ac:spMkLst>
            <pc:docMk/>
            <pc:sldMk cId="2093791855" sldId="296"/>
            <ac:spMk id="78" creationId="{5D61BFD5-6F50-4A01-87AD-5BCBC36AEA6D}"/>
          </ac:spMkLst>
        </pc:spChg>
        <pc:spChg chg="mod topLvl">
          <ac:chgData name="Trinh Van Huong" userId="c95ca9bf-75ef-49b3-8f2d-d305997dd307" providerId="ADAL" clId="{74285499-10A5-4E53-9DC6-C783F8C4DFE1}" dt="2021-07-22T15:32:39.759" v="3077" actId="164"/>
          <ac:spMkLst>
            <pc:docMk/>
            <pc:sldMk cId="2093791855" sldId="296"/>
            <ac:spMk id="79" creationId="{39D8B9B4-197D-471A-AB31-8C673D26652A}"/>
          </ac:spMkLst>
        </pc:spChg>
        <pc:spChg chg="del mod topLvl">
          <ac:chgData name="Trinh Van Huong" userId="c95ca9bf-75ef-49b3-8f2d-d305997dd307" providerId="ADAL" clId="{74285499-10A5-4E53-9DC6-C783F8C4DFE1}" dt="2021-07-22T15:31:00.736" v="3054" actId="478"/>
          <ac:spMkLst>
            <pc:docMk/>
            <pc:sldMk cId="2093791855" sldId="296"/>
            <ac:spMk id="80" creationId="{DCEC737D-00E9-4826-A609-5AD7EE66FFA2}"/>
          </ac:spMkLst>
        </pc:spChg>
        <pc:spChg chg="del mod topLvl">
          <ac:chgData name="Trinh Van Huong" userId="c95ca9bf-75ef-49b3-8f2d-d305997dd307" providerId="ADAL" clId="{74285499-10A5-4E53-9DC6-C783F8C4DFE1}" dt="2021-07-22T15:30:55.099" v="3052" actId="478"/>
          <ac:spMkLst>
            <pc:docMk/>
            <pc:sldMk cId="2093791855" sldId="296"/>
            <ac:spMk id="81" creationId="{9F6BE6E7-FBED-4C16-B721-59D383F53903}"/>
          </ac:spMkLst>
        </pc:spChg>
        <pc:spChg chg="mod">
          <ac:chgData name="Trinh Van Huong" userId="c95ca9bf-75ef-49b3-8f2d-d305997dd307" providerId="ADAL" clId="{74285499-10A5-4E53-9DC6-C783F8C4DFE1}" dt="2021-07-22T15:30:19.684" v="2993" actId="571"/>
          <ac:spMkLst>
            <pc:docMk/>
            <pc:sldMk cId="2093791855" sldId="296"/>
            <ac:spMk id="85" creationId="{1ED0857F-FE62-4E86-A2F4-DD669C34A7B6}"/>
          </ac:spMkLst>
        </pc:spChg>
        <pc:spChg chg="mod">
          <ac:chgData name="Trinh Van Huong" userId="c95ca9bf-75ef-49b3-8f2d-d305997dd307" providerId="ADAL" clId="{74285499-10A5-4E53-9DC6-C783F8C4DFE1}" dt="2021-07-22T15:30:19.684" v="2993" actId="571"/>
          <ac:spMkLst>
            <pc:docMk/>
            <pc:sldMk cId="2093791855" sldId="296"/>
            <ac:spMk id="96" creationId="{0C34EBE6-DB00-4566-BE53-1C0125BA6100}"/>
          </ac:spMkLst>
        </pc:spChg>
        <pc:spChg chg="mod">
          <ac:chgData name="Trinh Van Huong" userId="c95ca9bf-75ef-49b3-8f2d-d305997dd307" providerId="ADAL" clId="{74285499-10A5-4E53-9DC6-C783F8C4DFE1}" dt="2021-07-22T15:30:19.684" v="2993" actId="571"/>
          <ac:spMkLst>
            <pc:docMk/>
            <pc:sldMk cId="2093791855" sldId="296"/>
            <ac:spMk id="97" creationId="{3A0DDC72-32C6-461F-A426-4BE7BBE13992}"/>
          </ac:spMkLst>
        </pc:spChg>
        <pc:spChg chg="mod">
          <ac:chgData name="Trinh Van Huong" userId="c95ca9bf-75ef-49b3-8f2d-d305997dd307" providerId="ADAL" clId="{74285499-10A5-4E53-9DC6-C783F8C4DFE1}" dt="2021-07-22T15:30:19.684" v="2993" actId="571"/>
          <ac:spMkLst>
            <pc:docMk/>
            <pc:sldMk cId="2093791855" sldId="296"/>
            <ac:spMk id="98" creationId="{152DF1EE-224F-4200-BF93-4970286475E2}"/>
          </ac:spMkLst>
        </pc:spChg>
        <pc:spChg chg="mod">
          <ac:chgData name="Trinh Van Huong" userId="c95ca9bf-75ef-49b3-8f2d-d305997dd307" providerId="ADAL" clId="{74285499-10A5-4E53-9DC6-C783F8C4DFE1}" dt="2021-07-22T15:30:19.684" v="2993" actId="571"/>
          <ac:spMkLst>
            <pc:docMk/>
            <pc:sldMk cId="2093791855" sldId="296"/>
            <ac:spMk id="99" creationId="{5F369492-3CE0-43FC-A3B9-0EA10BD2C6BF}"/>
          </ac:spMkLst>
        </pc:spChg>
        <pc:spChg chg="mod">
          <ac:chgData name="Trinh Van Huong" userId="c95ca9bf-75ef-49b3-8f2d-d305997dd307" providerId="ADAL" clId="{74285499-10A5-4E53-9DC6-C783F8C4DFE1}" dt="2021-07-22T15:30:19.684" v="2993" actId="571"/>
          <ac:spMkLst>
            <pc:docMk/>
            <pc:sldMk cId="2093791855" sldId="296"/>
            <ac:spMk id="100" creationId="{D36EFAFE-A356-4F58-8FFC-9C509DD5EE48}"/>
          </ac:spMkLst>
        </pc:spChg>
        <pc:spChg chg="mod">
          <ac:chgData name="Trinh Van Huong" userId="c95ca9bf-75ef-49b3-8f2d-d305997dd307" providerId="ADAL" clId="{74285499-10A5-4E53-9DC6-C783F8C4DFE1}" dt="2021-07-22T15:30:19.684" v="2993" actId="571"/>
          <ac:spMkLst>
            <pc:docMk/>
            <pc:sldMk cId="2093791855" sldId="296"/>
            <ac:spMk id="101" creationId="{AC227C1B-4FCD-4022-8D08-5C41B91B6ABF}"/>
          </ac:spMkLst>
        </pc:spChg>
        <pc:spChg chg="mod">
          <ac:chgData name="Trinh Van Huong" userId="c95ca9bf-75ef-49b3-8f2d-d305997dd307" providerId="ADAL" clId="{74285499-10A5-4E53-9DC6-C783F8C4DFE1}" dt="2021-07-22T15:30:19.684" v="2993" actId="571"/>
          <ac:spMkLst>
            <pc:docMk/>
            <pc:sldMk cId="2093791855" sldId="296"/>
            <ac:spMk id="102" creationId="{A579DD3B-B10C-4F5F-8DF6-D7FFC194354C}"/>
          </ac:spMkLst>
        </pc:spChg>
        <pc:spChg chg="mod">
          <ac:chgData name="Trinh Van Huong" userId="c95ca9bf-75ef-49b3-8f2d-d305997dd307" providerId="ADAL" clId="{74285499-10A5-4E53-9DC6-C783F8C4DFE1}" dt="2021-07-22T15:30:19.684" v="2993" actId="571"/>
          <ac:spMkLst>
            <pc:docMk/>
            <pc:sldMk cId="2093791855" sldId="296"/>
            <ac:spMk id="103" creationId="{6608F07D-5E13-42E4-940F-E26DCAB5A54F}"/>
          </ac:spMkLst>
        </pc:spChg>
        <pc:spChg chg="mod">
          <ac:chgData name="Trinh Van Huong" userId="c95ca9bf-75ef-49b3-8f2d-d305997dd307" providerId="ADAL" clId="{74285499-10A5-4E53-9DC6-C783F8C4DFE1}" dt="2021-07-22T15:30:19.684" v="2993" actId="571"/>
          <ac:spMkLst>
            <pc:docMk/>
            <pc:sldMk cId="2093791855" sldId="296"/>
            <ac:spMk id="104" creationId="{AE892624-1A09-4CCC-B9CE-B8788E6A8155}"/>
          </ac:spMkLst>
        </pc:spChg>
        <pc:spChg chg="mod">
          <ac:chgData name="Trinh Van Huong" userId="c95ca9bf-75ef-49b3-8f2d-d305997dd307" providerId="ADAL" clId="{74285499-10A5-4E53-9DC6-C783F8C4DFE1}" dt="2021-07-22T15:30:19.684" v="2993" actId="571"/>
          <ac:spMkLst>
            <pc:docMk/>
            <pc:sldMk cId="2093791855" sldId="296"/>
            <ac:spMk id="105" creationId="{8B0B0765-A5A0-4452-919C-35397AD83701}"/>
          </ac:spMkLst>
        </pc:spChg>
        <pc:spChg chg="add mod">
          <ac:chgData name="Trinh Van Huong" userId="c95ca9bf-75ef-49b3-8f2d-d305997dd307" providerId="ADAL" clId="{74285499-10A5-4E53-9DC6-C783F8C4DFE1}" dt="2021-07-22T15:32:39.759" v="3077" actId="164"/>
          <ac:spMkLst>
            <pc:docMk/>
            <pc:sldMk cId="2093791855" sldId="296"/>
            <ac:spMk id="106" creationId="{FBFCFDE3-F875-4249-9A29-32D382ACB8AD}"/>
          </ac:spMkLst>
        </pc:spChg>
        <pc:spChg chg="add mod">
          <ac:chgData name="Trinh Van Huong" userId="c95ca9bf-75ef-49b3-8f2d-d305997dd307" providerId="ADAL" clId="{74285499-10A5-4E53-9DC6-C783F8C4DFE1}" dt="2021-07-22T15:32:39.759" v="3077" actId="164"/>
          <ac:spMkLst>
            <pc:docMk/>
            <pc:sldMk cId="2093791855" sldId="296"/>
            <ac:spMk id="107" creationId="{0F9D8CD0-00F5-4E55-9CB1-27DDC9DD0369}"/>
          </ac:spMkLst>
        </pc:spChg>
        <pc:spChg chg="add mod">
          <ac:chgData name="Trinh Van Huong" userId="c95ca9bf-75ef-49b3-8f2d-d305997dd307" providerId="ADAL" clId="{74285499-10A5-4E53-9DC6-C783F8C4DFE1}" dt="2021-07-22T15:32:39.759" v="3077" actId="164"/>
          <ac:spMkLst>
            <pc:docMk/>
            <pc:sldMk cId="2093791855" sldId="296"/>
            <ac:spMk id="109" creationId="{816C7591-0124-43F3-9654-C0F0E8E6EB44}"/>
          </ac:spMkLst>
        </pc:spChg>
        <pc:spChg chg="mod">
          <ac:chgData name="Trinh Van Huong" userId="c95ca9bf-75ef-49b3-8f2d-d305997dd307" providerId="ADAL" clId="{74285499-10A5-4E53-9DC6-C783F8C4DFE1}" dt="2021-07-22T15:32:48.350" v="3080" actId="571"/>
          <ac:spMkLst>
            <pc:docMk/>
            <pc:sldMk cId="2093791855" sldId="296"/>
            <ac:spMk id="113" creationId="{24A224D1-9629-4A1C-99F1-A4644DBA9E52}"/>
          </ac:spMkLst>
        </pc:spChg>
        <pc:spChg chg="mod">
          <ac:chgData name="Trinh Van Huong" userId="c95ca9bf-75ef-49b3-8f2d-d305997dd307" providerId="ADAL" clId="{74285499-10A5-4E53-9DC6-C783F8C4DFE1}" dt="2021-07-22T15:32:48.350" v="3080" actId="571"/>
          <ac:spMkLst>
            <pc:docMk/>
            <pc:sldMk cId="2093791855" sldId="296"/>
            <ac:spMk id="124" creationId="{465C6FF9-4557-4F90-A82A-B5A26F1B96E5}"/>
          </ac:spMkLst>
        </pc:spChg>
        <pc:spChg chg="mod">
          <ac:chgData name="Trinh Van Huong" userId="c95ca9bf-75ef-49b3-8f2d-d305997dd307" providerId="ADAL" clId="{74285499-10A5-4E53-9DC6-C783F8C4DFE1}" dt="2021-07-22T15:32:48.350" v="3080" actId="571"/>
          <ac:spMkLst>
            <pc:docMk/>
            <pc:sldMk cId="2093791855" sldId="296"/>
            <ac:spMk id="125" creationId="{B34A8C4C-B103-4EA2-B9C9-EFA142F4AE6B}"/>
          </ac:spMkLst>
        </pc:spChg>
        <pc:spChg chg="mod">
          <ac:chgData name="Trinh Van Huong" userId="c95ca9bf-75ef-49b3-8f2d-d305997dd307" providerId="ADAL" clId="{74285499-10A5-4E53-9DC6-C783F8C4DFE1}" dt="2021-07-22T15:32:48.350" v="3080" actId="571"/>
          <ac:spMkLst>
            <pc:docMk/>
            <pc:sldMk cId="2093791855" sldId="296"/>
            <ac:spMk id="126" creationId="{329DDA86-2D78-4176-895C-20089ED45C9A}"/>
          </ac:spMkLst>
        </pc:spChg>
        <pc:spChg chg="mod">
          <ac:chgData name="Trinh Van Huong" userId="c95ca9bf-75ef-49b3-8f2d-d305997dd307" providerId="ADAL" clId="{74285499-10A5-4E53-9DC6-C783F8C4DFE1}" dt="2021-07-22T15:32:48.350" v="3080" actId="571"/>
          <ac:spMkLst>
            <pc:docMk/>
            <pc:sldMk cId="2093791855" sldId="296"/>
            <ac:spMk id="127" creationId="{B201A355-A3FE-4947-ADD5-CA2983FF1353}"/>
          </ac:spMkLst>
        </pc:spChg>
        <pc:spChg chg="mod">
          <ac:chgData name="Trinh Van Huong" userId="c95ca9bf-75ef-49b3-8f2d-d305997dd307" providerId="ADAL" clId="{74285499-10A5-4E53-9DC6-C783F8C4DFE1}" dt="2021-07-22T15:32:48.350" v="3080" actId="571"/>
          <ac:spMkLst>
            <pc:docMk/>
            <pc:sldMk cId="2093791855" sldId="296"/>
            <ac:spMk id="128" creationId="{F36F0477-2AF9-40F6-8AFD-D71160FDD6B9}"/>
          </ac:spMkLst>
        </pc:spChg>
        <pc:spChg chg="mod">
          <ac:chgData name="Trinh Van Huong" userId="c95ca9bf-75ef-49b3-8f2d-d305997dd307" providerId="ADAL" clId="{74285499-10A5-4E53-9DC6-C783F8C4DFE1}" dt="2021-07-22T15:32:48.350" v="3080" actId="571"/>
          <ac:spMkLst>
            <pc:docMk/>
            <pc:sldMk cId="2093791855" sldId="296"/>
            <ac:spMk id="129" creationId="{6D069F16-594F-4CC8-85CF-88C94B1187FC}"/>
          </ac:spMkLst>
        </pc:spChg>
        <pc:spChg chg="mod">
          <ac:chgData name="Trinh Van Huong" userId="c95ca9bf-75ef-49b3-8f2d-d305997dd307" providerId="ADAL" clId="{74285499-10A5-4E53-9DC6-C783F8C4DFE1}" dt="2021-07-22T15:32:48.350" v="3080" actId="571"/>
          <ac:spMkLst>
            <pc:docMk/>
            <pc:sldMk cId="2093791855" sldId="296"/>
            <ac:spMk id="130" creationId="{D088572F-7D1F-4126-8C52-B5F41909B72C}"/>
          </ac:spMkLst>
        </pc:spChg>
        <pc:spChg chg="mod">
          <ac:chgData name="Trinh Van Huong" userId="c95ca9bf-75ef-49b3-8f2d-d305997dd307" providerId="ADAL" clId="{74285499-10A5-4E53-9DC6-C783F8C4DFE1}" dt="2021-07-22T15:32:48.350" v="3080" actId="571"/>
          <ac:spMkLst>
            <pc:docMk/>
            <pc:sldMk cId="2093791855" sldId="296"/>
            <ac:spMk id="131" creationId="{AA4A7E92-F47C-4D8F-8A7C-0AEABDD0900C}"/>
          </ac:spMkLst>
        </pc:spChg>
        <pc:spChg chg="mod">
          <ac:chgData name="Trinh Van Huong" userId="c95ca9bf-75ef-49b3-8f2d-d305997dd307" providerId="ADAL" clId="{74285499-10A5-4E53-9DC6-C783F8C4DFE1}" dt="2021-07-22T15:32:48.350" v="3080" actId="571"/>
          <ac:spMkLst>
            <pc:docMk/>
            <pc:sldMk cId="2093791855" sldId="296"/>
            <ac:spMk id="132" creationId="{8F292702-90BE-4502-B4F5-585313115C82}"/>
          </ac:spMkLst>
        </pc:spChg>
        <pc:spChg chg="mod">
          <ac:chgData name="Trinh Van Huong" userId="c95ca9bf-75ef-49b3-8f2d-d305997dd307" providerId="ADAL" clId="{74285499-10A5-4E53-9DC6-C783F8C4DFE1}" dt="2021-07-22T15:32:48.350" v="3080" actId="571"/>
          <ac:spMkLst>
            <pc:docMk/>
            <pc:sldMk cId="2093791855" sldId="296"/>
            <ac:spMk id="133" creationId="{9F9D367D-2821-4DFE-A678-2CF8BA96F91F}"/>
          </ac:spMkLst>
        </pc:spChg>
        <pc:spChg chg="mod">
          <ac:chgData name="Trinh Van Huong" userId="c95ca9bf-75ef-49b3-8f2d-d305997dd307" providerId="ADAL" clId="{74285499-10A5-4E53-9DC6-C783F8C4DFE1}" dt="2021-07-22T15:32:48.350" v="3080" actId="571"/>
          <ac:spMkLst>
            <pc:docMk/>
            <pc:sldMk cId="2093791855" sldId="296"/>
            <ac:spMk id="135" creationId="{A60B2E0A-47EC-4B1D-BD32-EDAB6C283346}"/>
          </ac:spMkLst>
        </pc:spChg>
        <pc:spChg chg="del mod topLvl">
          <ac:chgData name="Trinh Van Huong" userId="c95ca9bf-75ef-49b3-8f2d-d305997dd307" providerId="ADAL" clId="{74285499-10A5-4E53-9DC6-C783F8C4DFE1}" dt="2021-07-22T15:46:08.988" v="3239" actId="478"/>
          <ac:spMkLst>
            <pc:docMk/>
            <pc:sldMk cId="2093791855" sldId="296"/>
            <ac:spMk id="149" creationId="{8ACA88E8-7094-407A-825B-12717EE331AE}"/>
          </ac:spMkLst>
        </pc:spChg>
        <pc:spChg chg="mod topLvl">
          <ac:chgData name="Trinh Van Huong" userId="c95ca9bf-75ef-49b3-8f2d-d305997dd307" providerId="ADAL" clId="{74285499-10A5-4E53-9DC6-C783F8C4DFE1}" dt="2021-08-03T13:18:25.135" v="3300" actId="255"/>
          <ac:spMkLst>
            <pc:docMk/>
            <pc:sldMk cId="2093791855" sldId="296"/>
            <ac:spMk id="150" creationId="{E3863E42-AF98-4F44-B3F8-505C4DADA0BB}"/>
          </ac:spMkLst>
        </pc:spChg>
        <pc:spChg chg="del mod topLvl">
          <ac:chgData name="Trinh Van Huong" userId="c95ca9bf-75ef-49b3-8f2d-d305997dd307" providerId="ADAL" clId="{74285499-10A5-4E53-9DC6-C783F8C4DFE1}" dt="2021-07-22T15:45:55.598" v="3238" actId="478"/>
          <ac:spMkLst>
            <pc:docMk/>
            <pc:sldMk cId="2093791855" sldId="296"/>
            <ac:spMk id="151" creationId="{1813A998-2362-40E6-A1C3-82CFEF7C0F0C}"/>
          </ac:spMkLst>
        </pc:spChg>
        <pc:spChg chg="del mod topLvl">
          <ac:chgData name="Trinh Van Huong" userId="c95ca9bf-75ef-49b3-8f2d-d305997dd307" providerId="ADAL" clId="{74285499-10A5-4E53-9DC6-C783F8C4DFE1}" dt="2021-07-22T15:45:50.981" v="3236" actId="478"/>
          <ac:spMkLst>
            <pc:docMk/>
            <pc:sldMk cId="2093791855" sldId="296"/>
            <ac:spMk id="152" creationId="{16E0D72E-2AAA-470B-80CA-C0E82A4B7BBF}"/>
          </ac:spMkLst>
        </pc:spChg>
        <pc:spChg chg="del mod topLvl">
          <ac:chgData name="Trinh Van Huong" userId="c95ca9bf-75ef-49b3-8f2d-d305997dd307" providerId="ADAL" clId="{74285499-10A5-4E53-9DC6-C783F8C4DFE1}" dt="2021-07-22T15:45:48.102" v="3235" actId="478"/>
          <ac:spMkLst>
            <pc:docMk/>
            <pc:sldMk cId="2093791855" sldId="296"/>
            <ac:spMk id="153" creationId="{DE32B544-558C-44BB-943A-9E73885CF234}"/>
          </ac:spMkLst>
        </pc:spChg>
        <pc:spChg chg="mod topLvl">
          <ac:chgData name="Trinh Van Huong" userId="c95ca9bf-75ef-49b3-8f2d-d305997dd307" providerId="ADAL" clId="{74285499-10A5-4E53-9DC6-C783F8C4DFE1}" dt="2021-08-03T13:18:34.697" v="3301" actId="255"/>
          <ac:spMkLst>
            <pc:docMk/>
            <pc:sldMk cId="2093791855" sldId="296"/>
            <ac:spMk id="154" creationId="{F5BB166C-ECB8-4E51-A4D3-CA854CC45F2B}"/>
          </ac:spMkLst>
        </pc:spChg>
        <pc:spChg chg="del mod topLvl">
          <ac:chgData name="Trinh Van Huong" userId="c95ca9bf-75ef-49b3-8f2d-d305997dd307" providerId="ADAL" clId="{74285499-10A5-4E53-9DC6-C783F8C4DFE1}" dt="2021-07-22T15:45:46.633" v="3234" actId="478"/>
          <ac:spMkLst>
            <pc:docMk/>
            <pc:sldMk cId="2093791855" sldId="296"/>
            <ac:spMk id="155" creationId="{FCB62CD1-56E1-4687-8A8F-5E91DA32DECA}"/>
          </ac:spMkLst>
        </pc:spChg>
        <pc:spChg chg="mod topLvl">
          <ac:chgData name="Trinh Van Huong" userId="c95ca9bf-75ef-49b3-8f2d-d305997dd307" providerId="ADAL" clId="{74285499-10A5-4E53-9DC6-C783F8C4DFE1}" dt="2021-08-03T13:19:18.885" v="3302" actId="255"/>
          <ac:spMkLst>
            <pc:docMk/>
            <pc:sldMk cId="2093791855" sldId="296"/>
            <ac:spMk id="156" creationId="{BBADFB16-7B37-4B46-9470-EF116C4220FC}"/>
          </ac:spMkLst>
        </pc:spChg>
        <pc:spChg chg="del mod topLvl">
          <ac:chgData name="Trinh Van Huong" userId="c95ca9bf-75ef-49b3-8f2d-d305997dd307" providerId="ADAL" clId="{74285499-10A5-4E53-9DC6-C783F8C4DFE1}" dt="2021-07-22T15:45:44.914" v="3233" actId="478"/>
          <ac:spMkLst>
            <pc:docMk/>
            <pc:sldMk cId="2093791855" sldId="296"/>
            <ac:spMk id="157" creationId="{435FF87F-D7C1-4B3C-9EE1-BCC9068CBE2D}"/>
          </ac:spMkLst>
        </pc:spChg>
        <pc:spChg chg="mod topLvl">
          <ac:chgData name="Trinh Van Huong" userId="c95ca9bf-75ef-49b3-8f2d-d305997dd307" providerId="ADAL" clId="{74285499-10A5-4E53-9DC6-C783F8C4DFE1}" dt="2021-08-03T13:19:24.967" v="3303" actId="255"/>
          <ac:spMkLst>
            <pc:docMk/>
            <pc:sldMk cId="2093791855" sldId="296"/>
            <ac:spMk id="158" creationId="{7C55E721-21F0-4DB5-9E4C-D1DAA0D0306A}"/>
          </ac:spMkLst>
        </pc:spChg>
        <pc:spChg chg="del mod topLvl">
          <ac:chgData name="Trinh Van Huong" userId="c95ca9bf-75ef-49b3-8f2d-d305997dd307" providerId="ADAL" clId="{74285499-10A5-4E53-9DC6-C783F8C4DFE1}" dt="2021-07-22T15:41:04.894" v="3165" actId="478"/>
          <ac:spMkLst>
            <pc:docMk/>
            <pc:sldMk cId="2093791855" sldId="296"/>
            <ac:spMk id="159" creationId="{397A22EC-1F2F-4FFE-A2F4-F8F70D9E5AE4}"/>
          </ac:spMkLst>
        </pc:spChg>
        <pc:spChg chg="mod">
          <ac:chgData name="Trinh Van Huong" userId="c95ca9bf-75ef-49b3-8f2d-d305997dd307" providerId="ADAL" clId="{74285499-10A5-4E53-9DC6-C783F8C4DFE1}" dt="2021-07-22T15:39:18.521" v="3102" actId="571"/>
          <ac:spMkLst>
            <pc:docMk/>
            <pc:sldMk cId="2093791855" sldId="296"/>
            <ac:spMk id="173" creationId="{48F4A137-FBF3-4DF0-A9A2-2889028059B5}"/>
          </ac:spMkLst>
        </pc:spChg>
        <pc:spChg chg="mod">
          <ac:chgData name="Trinh Van Huong" userId="c95ca9bf-75ef-49b3-8f2d-d305997dd307" providerId="ADAL" clId="{74285499-10A5-4E53-9DC6-C783F8C4DFE1}" dt="2021-07-22T15:39:18.521" v="3102" actId="571"/>
          <ac:spMkLst>
            <pc:docMk/>
            <pc:sldMk cId="2093791855" sldId="296"/>
            <ac:spMk id="174" creationId="{E4B365AB-4FEC-40A1-BB59-49379D64BB2D}"/>
          </ac:spMkLst>
        </pc:spChg>
        <pc:spChg chg="mod">
          <ac:chgData name="Trinh Van Huong" userId="c95ca9bf-75ef-49b3-8f2d-d305997dd307" providerId="ADAL" clId="{74285499-10A5-4E53-9DC6-C783F8C4DFE1}" dt="2021-07-22T15:39:18.521" v="3102" actId="571"/>
          <ac:spMkLst>
            <pc:docMk/>
            <pc:sldMk cId="2093791855" sldId="296"/>
            <ac:spMk id="175" creationId="{5E8B8756-F4D4-4254-BB0C-0CD07331CAF4}"/>
          </ac:spMkLst>
        </pc:spChg>
        <pc:spChg chg="mod">
          <ac:chgData name="Trinh Van Huong" userId="c95ca9bf-75ef-49b3-8f2d-d305997dd307" providerId="ADAL" clId="{74285499-10A5-4E53-9DC6-C783F8C4DFE1}" dt="2021-07-22T15:39:18.521" v="3102" actId="571"/>
          <ac:spMkLst>
            <pc:docMk/>
            <pc:sldMk cId="2093791855" sldId="296"/>
            <ac:spMk id="176" creationId="{0B833E57-C65C-400A-93A5-6D6BB18E5AB4}"/>
          </ac:spMkLst>
        </pc:spChg>
        <pc:spChg chg="mod">
          <ac:chgData name="Trinh Van Huong" userId="c95ca9bf-75ef-49b3-8f2d-d305997dd307" providerId="ADAL" clId="{74285499-10A5-4E53-9DC6-C783F8C4DFE1}" dt="2021-07-22T15:39:18.521" v="3102" actId="571"/>
          <ac:spMkLst>
            <pc:docMk/>
            <pc:sldMk cId="2093791855" sldId="296"/>
            <ac:spMk id="177" creationId="{69370FBE-8039-4ECB-8881-92E3B0D72EBC}"/>
          </ac:spMkLst>
        </pc:spChg>
        <pc:spChg chg="mod">
          <ac:chgData name="Trinh Van Huong" userId="c95ca9bf-75ef-49b3-8f2d-d305997dd307" providerId="ADAL" clId="{74285499-10A5-4E53-9DC6-C783F8C4DFE1}" dt="2021-07-22T15:39:18.521" v="3102" actId="571"/>
          <ac:spMkLst>
            <pc:docMk/>
            <pc:sldMk cId="2093791855" sldId="296"/>
            <ac:spMk id="178" creationId="{C3C147F9-FE0F-4CBF-BFA0-307A76DAE94F}"/>
          </ac:spMkLst>
        </pc:spChg>
        <pc:spChg chg="mod">
          <ac:chgData name="Trinh Van Huong" userId="c95ca9bf-75ef-49b3-8f2d-d305997dd307" providerId="ADAL" clId="{74285499-10A5-4E53-9DC6-C783F8C4DFE1}" dt="2021-07-22T15:39:42.640" v="3107" actId="688"/>
          <ac:spMkLst>
            <pc:docMk/>
            <pc:sldMk cId="2093791855" sldId="296"/>
            <ac:spMk id="179" creationId="{F99E82F5-B158-4DA9-B4D2-A363B5BC0F09}"/>
          </ac:spMkLst>
        </pc:spChg>
        <pc:spChg chg="mod">
          <ac:chgData name="Trinh Van Huong" userId="c95ca9bf-75ef-49b3-8f2d-d305997dd307" providerId="ADAL" clId="{74285499-10A5-4E53-9DC6-C783F8C4DFE1}" dt="2021-07-22T15:39:18.521" v="3102" actId="571"/>
          <ac:spMkLst>
            <pc:docMk/>
            <pc:sldMk cId="2093791855" sldId="296"/>
            <ac:spMk id="180" creationId="{9AB6C7E4-0BB1-4947-99D9-F512E52256CF}"/>
          </ac:spMkLst>
        </pc:spChg>
        <pc:spChg chg="mod">
          <ac:chgData name="Trinh Van Huong" userId="c95ca9bf-75ef-49b3-8f2d-d305997dd307" providerId="ADAL" clId="{74285499-10A5-4E53-9DC6-C783F8C4DFE1}" dt="2021-07-22T15:39:18.521" v="3102" actId="571"/>
          <ac:spMkLst>
            <pc:docMk/>
            <pc:sldMk cId="2093791855" sldId="296"/>
            <ac:spMk id="181" creationId="{4968FDCB-946F-4FCA-9918-5B3BA7DA768E}"/>
          </ac:spMkLst>
        </pc:spChg>
        <pc:spChg chg="mod">
          <ac:chgData name="Trinh Van Huong" userId="c95ca9bf-75ef-49b3-8f2d-d305997dd307" providerId="ADAL" clId="{74285499-10A5-4E53-9DC6-C783F8C4DFE1}" dt="2021-07-22T15:39:18.521" v="3102" actId="571"/>
          <ac:spMkLst>
            <pc:docMk/>
            <pc:sldMk cId="2093791855" sldId="296"/>
            <ac:spMk id="182" creationId="{6B5FADFA-41C1-412C-8964-50B1E108CB6D}"/>
          </ac:spMkLst>
        </pc:spChg>
        <pc:spChg chg="mod">
          <ac:chgData name="Trinh Van Huong" userId="c95ca9bf-75ef-49b3-8f2d-d305997dd307" providerId="ADAL" clId="{74285499-10A5-4E53-9DC6-C783F8C4DFE1}" dt="2021-07-22T15:39:18.521" v="3102" actId="571"/>
          <ac:spMkLst>
            <pc:docMk/>
            <pc:sldMk cId="2093791855" sldId="296"/>
            <ac:spMk id="183" creationId="{5ECAA0CC-4FBE-45DF-99D4-B14E85C55A05}"/>
          </ac:spMkLst>
        </pc:spChg>
        <pc:spChg chg="add mod topLvl">
          <ac:chgData name="Trinh Van Huong" userId="c95ca9bf-75ef-49b3-8f2d-d305997dd307" providerId="ADAL" clId="{74285499-10A5-4E53-9DC6-C783F8C4DFE1}" dt="2021-08-03T13:18:18.814" v="3299" actId="255"/>
          <ac:spMkLst>
            <pc:docMk/>
            <pc:sldMk cId="2093791855" sldId="296"/>
            <ac:spMk id="185" creationId="{8640684C-2C96-4CBF-9FDD-5CD1DC224453}"/>
          </ac:spMkLst>
        </pc:spChg>
        <pc:spChg chg="add mod topLvl">
          <ac:chgData name="Trinh Van Huong" userId="c95ca9bf-75ef-49b3-8f2d-d305997dd307" providerId="ADAL" clId="{74285499-10A5-4E53-9DC6-C783F8C4DFE1}" dt="2021-08-03T13:18:07.424" v="3298" actId="255"/>
          <ac:spMkLst>
            <pc:docMk/>
            <pc:sldMk cId="2093791855" sldId="296"/>
            <ac:spMk id="186" creationId="{6858AA92-3630-425C-B3BB-4B9DAEDE5DBA}"/>
          </ac:spMkLst>
        </pc:spChg>
        <pc:spChg chg="del mod topLvl">
          <ac:chgData name="Trinh Van Huong" userId="c95ca9bf-75ef-49b3-8f2d-d305997dd307" providerId="ADAL" clId="{74285499-10A5-4E53-9DC6-C783F8C4DFE1}" dt="2021-07-22T15:44:06.754" v="3208" actId="478"/>
          <ac:spMkLst>
            <pc:docMk/>
            <pc:sldMk cId="2093791855" sldId="296"/>
            <ac:spMk id="200" creationId="{17D33608-BAE4-4FC5-B97F-77B00692DA9F}"/>
          </ac:spMkLst>
        </pc:spChg>
        <pc:spChg chg="mod topLvl">
          <ac:chgData name="Trinh Van Huong" userId="c95ca9bf-75ef-49b3-8f2d-d305997dd307" providerId="ADAL" clId="{74285499-10A5-4E53-9DC6-C783F8C4DFE1}" dt="2021-08-03T13:20:00.824" v="3308" actId="255"/>
          <ac:spMkLst>
            <pc:docMk/>
            <pc:sldMk cId="2093791855" sldId="296"/>
            <ac:spMk id="201" creationId="{CBF7BE1A-90FC-4A88-BADD-DEFF6AB843BA}"/>
          </ac:spMkLst>
        </pc:spChg>
        <pc:spChg chg="del mod topLvl">
          <ac:chgData name="Trinh Van Huong" userId="c95ca9bf-75ef-49b3-8f2d-d305997dd307" providerId="ADAL" clId="{74285499-10A5-4E53-9DC6-C783F8C4DFE1}" dt="2021-07-22T15:43:50.646" v="3206" actId="478"/>
          <ac:spMkLst>
            <pc:docMk/>
            <pc:sldMk cId="2093791855" sldId="296"/>
            <ac:spMk id="202" creationId="{6BCD7AF5-6B12-4DD2-8A30-F0ECD43B7070}"/>
          </ac:spMkLst>
        </pc:spChg>
        <pc:spChg chg="del mod topLvl">
          <ac:chgData name="Trinh Van Huong" userId="c95ca9bf-75ef-49b3-8f2d-d305997dd307" providerId="ADAL" clId="{74285499-10A5-4E53-9DC6-C783F8C4DFE1}" dt="2021-07-22T15:43:45.165" v="3205" actId="478"/>
          <ac:spMkLst>
            <pc:docMk/>
            <pc:sldMk cId="2093791855" sldId="296"/>
            <ac:spMk id="203" creationId="{CE55B2C2-FE05-481D-9281-345BDA3FEB4D}"/>
          </ac:spMkLst>
        </pc:spChg>
        <pc:spChg chg="del mod topLvl">
          <ac:chgData name="Trinh Van Huong" userId="c95ca9bf-75ef-49b3-8f2d-d305997dd307" providerId="ADAL" clId="{74285499-10A5-4E53-9DC6-C783F8C4DFE1}" dt="2021-07-22T15:43:42.473" v="3204" actId="478"/>
          <ac:spMkLst>
            <pc:docMk/>
            <pc:sldMk cId="2093791855" sldId="296"/>
            <ac:spMk id="204" creationId="{CED57724-3B5B-49CB-9992-9267A156885E}"/>
          </ac:spMkLst>
        </pc:spChg>
        <pc:spChg chg="mod topLvl">
          <ac:chgData name="Trinh Van Huong" userId="c95ca9bf-75ef-49b3-8f2d-d305997dd307" providerId="ADAL" clId="{74285499-10A5-4E53-9DC6-C783F8C4DFE1}" dt="2021-08-03T13:19:51.378" v="3307" actId="255"/>
          <ac:spMkLst>
            <pc:docMk/>
            <pc:sldMk cId="2093791855" sldId="296"/>
            <ac:spMk id="205" creationId="{F1631B1A-B7F0-49EC-A67B-57C43A66F793}"/>
          </ac:spMkLst>
        </pc:spChg>
        <pc:spChg chg="del mod topLvl">
          <ac:chgData name="Trinh Van Huong" userId="c95ca9bf-75ef-49b3-8f2d-d305997dd307" providerId="ADAL" clId="{74285499-10A5-4E53-9DC6-C783F8C4DFE1}" dt="2021-07-22T15:43:30.231" v="3202" actId="478"/>
          <ac:spMkLst>
            <pc:docMk/>
            <pc:sldMk cId="2093791855" sldId="296"/>
            <ac:spMk id="206" creationId="{C8582B23-476E-45AE-ABC0-01EBFF8D1837}"/>
          </ac:spMkLst>
        </pc:spChg>
        <pc:spChg chg="mod topLvl">
          <ac:chgData name="Trinh Van Huong" userId="c95ca9bf-75ef-49b3-8f2d-d305997dd307" providerId="ADAL" clId="{74285499-10A5-4E53-9DC6-C783F8C4DFE1}" dt="2021-08-03T13:19:35.893" v="3305" actId="255"/>
          <ac:spMkLst>
            <pc:docMk/>
            <pc:sldMk cId="2093791855" sldId="296"/>
            <ac:spMk id="207" creationId="{C80F2F73-4B3E-45A4-8CD9-1DBF036C3F47}"/>
          </ac:spMkLst>
        </pc:spChg>
        <pc:spChg chg="del mod topLvl">
          <ac:chgData name="Trinh Van Huong" userId="c95ca9bf-75ef-49b3-8f2d-d305997dd307" providerId="ADAL" clId="{74285499-10A5-4E53-9DC6-C783F8C4DFE1}" dt="2021-07-22T15:43:21.127" v="3200" actId="478"/>
          <ac:spMkLst>
            <pc:docMk/>
            <pc:sldMk cId="2093791855" sldId="296"/>
            <ac:spMk id="208" creationId="{EAE9A615-B3A2-4EAC-8BF4-894E9C8D0456}"/>
          </ac:spMkLst>
        </pc:spChg>
        <pc:spChg chg="mod topLvl">
          <ac:chgData name="Trinh Van Huong" userId="c95ca9bf-75ef-49b3-8f2d-d305997dd307" providerId="ADAL" clId="{74285499-10A5-4E53-9DC6-C783F8C4DFE1}" dt="2021-08-03T13:19:31.310" v="3304" actId="255"/>
          <ac:spMkLst>
            <pc:docMk/>
            <pc:sldMk cId="2093791855" sldId="296"/>
            <ac:spMk id="209" creationId="{1A4ABA82-3AF1-47CC-92FD-EB9620F521EE}"/>
          </ac:spMkLst>
        </pc:spChg>
        <pc:spChg chg="mod topLvl">
          <ac:chgData name="Trinh Van Huong" userId="c95ca9bf-75ef-49b3-8f2d-d305997dd307" providerId="ADAL" clId="{74285499-10A5-4E53-9DC6-C783F8C4DFE1}" dt="2021-08-03T13:20:12.301" v="3309" actId="255"/>
          <ac:spMkLst>
            <pc:docMk/>
            <pc:sldMk cId="2093791855" sldId="296"/>
            <ac:spMk id="211" creationId="{DD440040-4B04-49C6-8025-B67B56499F68}"/>
          </ac:spMkLst>
        </pc:spChg>
        <pc:spChg chg="mod topLvl">
          <ac:chgData name="Trinh Van Huong" userId="c95ca9bf-75ef-49b3-8f2d-d305997dd307" providerId="ADAL" clId="{74285499-10A5-4E53-9DC6-C783F8C4DFE1}" dt="2021-08-03T13:20:18.926" v="3310" actId="255"/>
          <ac:spMkLst>
            <pc:docMk/>
            <pc:sldMk cId="2093791855" sldId="296"/>
            <ac:spMk id="212" creationId="{36507294-97C0-465C-9884-AA777502334B}"/>
          </ac:spMkLst>
        </pc:spChg>
        <pc:spChg chg="add mod">
          <ac:chgData name="Trinh Van Huong" userId="c95ca9bf-75ef-49b3-8f2d-d305997dd307" providerId="ADAL" clId="{74285499-10A5-4E53-9DC6-C783F8C4DFE1}" dt="2021-07-22T15:49:24.503" v="3250" actId="1076"/>
          <ac:spMkLst>
            <pc:docMk/>
            <pc:sldMk cId="2093791855" sldId="296"/>
            <ac:spMk id="214" creationId="{1684C397-DFA3-4159-8618-CD80F7276C57}"/>
          </ac:spMkLst>
        </pc:spChg>
        <pc:spChg chg="add mod">
          <ac:chgData name="Trinh Van Huong" userId="c95ca9bf-75ef-49b3-8f2d-d305997dd307" providerId="ADAL" clId="{74285499-10A5-4E53-9DC6-C783F8C4DFE1}" dt="2021-07-22T15:50:54.017" v="3274" actId="14100"/>
          <ac:spMkLst>
            <pc:docMk/>
            <pc:sldMk cId="2093791855" sldId="296"/>
            <ac:spMk id="215" creationId="{7E5DAA34-6BE0-45A6-8E72-DF8188273E63}"/>
          </ac:spMkLst>
        </pc:spChg>
        <pc:grpChg chg="add del">
          <ac:chgData name="Trinh Van Huong" userId="c95ca9bf-75ef-49b3-8f2d-d305997dd307" providerId="ADAL" clId="{74285499-10A5-4E53-9DC6-C783F8C4DFE1}" dt="2021-07-22T15:38:44.990" v="3097" actId="478"/>
          <ac:grpSpMkLst>
            <pc:docMk/>
            <pc:sldMk cId="2093791855" sldId="296"/>
            <ac:grpSpMk id="10" creationId="{D4EF09CF-3362-453A-9463-F6669A9D3E01}"/>
          </ac:grpSpMkLst>
        </pc:grpChg>
        <pc:grpChg chg="add del mod">
          <ac:chgData name="Trinh Van Huong" userId="c95ca9bf-75ef-49b3-8f2d-d305997dd307" providerId="ADAL" clId="{74285499-10A5-4E53-9DC6-C783F8C4DFE1}" dt="2021-07-22T15:40:23.539" v="3114" actId="478"/>
          <ac:grpSpMkLst>
            <pc:docMk/>
            <pc:sldMk cId="2093791855" sldId="296"/>
            <ac:grpSpMk id="11" creationId="{B5E39469-7D98-4538-880B-56E66495C356}"/>
          </ac:grpSpMkLst>
        </pc:grpChg>
        <pc:grpChg chg="add del mod">
          <ac:chgData name="Trinh Van Huong" userId="c95ca9bf-75ef-49b3-8f2d-d305997dd307" providerId="ADAL" clId="{74285499-10A5-4E53-9DC6-C783F8C4DFE1}" dt="2021-07-22T15:45:39.759" v="3232" actId="165"/>
          <ac:grpSpMkLst>
            <pc:docMk/>
            <pc:sldMk cId="2093791855" sldId="296"/>
            <ac:grpSpMk id="14" creationId="{067317A7-96F2-477F-98EA-61AAE92766EA}"/>
          </ac:grpSpMkLst>
        </pc:grpChg>
        <pc:grpChg chg="add del mod">
          <ac:chgData name="Trinh Van Huong" userId="c95ca9bf-75ef-49b3-8f2d-d305997dd307" providerId="ADAL" clId="{74285499-10A5-4E53-9DC6-C783F8C4DFE1}" dt="2021-07-22T15:47:37.487" v="3242" actId="165"/>
          <ac:grpSpMkLst>
            <pc:docMk/>
            <pc:sldMk cId="2093791855" sldId="296"/>
            <ac:grpSpMk id="19" creationId="{99940C7A-3E46-427C-95E9-4B914403FBD4}"/>
          </ac:grpSpMkLst>
        </pc:grpChg>
        <pc:grpChg chg="add del mod">
          <ac:chgData name="Trinh Van Huong" userId="c95ca9bf-75ef-49b3-8f2d-d305997dd307" providerId="ADAL" clId="{74285499-10A5-4E53-9DC6-C783F8C4DFE1}" dt="2021-07-22T15:48:00.189" v="3244" actId="165"/>
          <ac:grpSpMkLst>
            <pc:docMk/>
            <pc:sldMk cId="2093791855" sldId="296"/>
            <ac:grpSpMk id="20" creationId="{8B018307-0FD4-4329-806E-78A31B528A7A}"/>
          </ac:grpSpMkLst>
        </pc:grpChg>
        <pc:grpChg chg="del">
          <ac:chgData name="Trinh Van Huong" userId="c95ca9bf-75ef-49b3-8f2d-d305997dd307" providerId="ADAL" clId="{74285499-10A5-4E53-9DC6-C783F8C4DFE1}" dt="2021-07-22T15:22:17.595" v="2880" actId="478"/>
          <ac:grpSpMkLst>
            <pc:docMk/>
            <pc:sldMk cId="2093791855" sldId="296"/>
            <ac:grpSpMk id="22" creationId="{8DE065EC-66DE-4EFA-8DC8-1E612320281A}"/>
          </ac:grpSpMkLst>
        </pc:grpChg>
        <pc:grpChg chg="add mod">
          <ac:chgData name="Trinh Van Huong" userId="c95ca9bf-75ef-49b3-8f2d-d305997dd307" providerId="ADAL" clId="{74285499-10A5-4E53-9DC6-C783F8C4DFE1}" dt="2021-08-03T13:12:02.704" v="3284" actId="14100"/>
          <ac:grpSpMkLst>
            <pc:docMk/>
            <pc:sldMk cId="2093791855" sldId="296"/>
            <ac:grpSpMk id="34" creationId="{81185D4D-1E93-4558-AB0A-3B9F6EA96866}"/>
          </ac:grpSpMkLst>
        </pc:grpChg>
        <pc:grpChg chg="add del mod">
          <ac:chgData name="Trinh Van Huong" userId="c95ca9bf-75ef-49b3-8f2d-d305997dd307" providerId="ADAL" clId="{74285499-10A5-4E53-9DC6-C783F8C4DFE1}" dt="2021-07-22T15:30:25.007" v="2994" actId="165"/>
          <ac:grpSpMkLst>
            <pc:docMk/>
            <pc:sldMk cId="2093791855" sldId="296"/>
            <ac:grpSpMk id="58" creationId="{6C9B8001-1D79-425F-A10C-9F63DACD4118}"/>
          </ac:grpSpMkLst>
        </pc:grpChg>
        <pc:grpChg chg="add del mod">
          <ac:chgData name="Trinh Van Huong" userId="c95ca9bf-75ef-49b3-8f2d-d305997dd307" providerId="ADAL" clId="{74285499-10A5-4E53-9DC6-C783F8C4DFE1}" dt="2021-07-22T15:32:42.009" v="3078" actId="478"/>
          <ac:grpSpMkLst>
            <pc:docMk/>
            <pc:sldMk cId="2093791855" sldId="296"/>
            <ac:grpSpMk id="82" creationId="{643C5CBB-4292-474C-98E6-2B2B70B4F248}"/>
          </ac:grpSpMkLst>
        </pc:grpChg>
        <pc:grpChg chg="add del mod">
          <ac:chgData name="Trinh Van Huong" userId="c95ca9bf-75ef-49b3-8f2d-d305997dd307" providerId="ADAL" clId="{74285499-10A5-4E53-9DC6-C783F8C4DFE1}" dt="2021-07-22T15:40:22.180" v="3113" actId="478"/>
          <ac:grpSpMkLst>
            <pc:docMk/>
            <pc:sldMk cId="2093791855" sldId="296"/>
            <ac:grpSpMk id="110" creationId="{59099688-1C1B-4310-BB63-FBC372C1D5B2}"/>
          </ac:grpSpMkLst>
        </pc:grpChg>
        <pc:grpChg chg="add del mod">
          <ac:chgData name="Trinh Van Huong" userId="c95ca9bf-75ef-49b3-8f2d-d305997dd307" providerId="ADAL" clId="{74285499-10A5-4E53-9DC6-C783F8C4DFE1}" dt="2021-07-22T15:40:42.293" v="3117" actId="165"/>
          <ac:grpSpMkLst>
            <pc:docMk/>
            <pc:sldMk cId="2093791855" sldId="296"/>
            <ac:grpSpMk id="136" creationId="{298111FF-1450-470F-B4D0-CE3074EAE187}"/>
          </ac:grpSpMkLst>
        </pc:grpChg>
        <pc:grpChg chg="add del mod">
          <ac:chgData name="Trinh Van Huong" userId="c95ca9bf-75ef-49b3-8f2d-d305997dd307" providerId="ADAL" clId="{74285499-10A5-4E53-9DC6-C783F8C4DFE1}" dt="2021-07-22T15:41:53.029" v="3178" actId="478"/>
          <ac:grpSpMkLst>
            <pc:docMk/>
            <pc:sldMk cId="2093791855" sldId="296"/>
            <ac:grpSpMk id="160" creationId="{13E81C85-3023-4B24-88F3-51243AB15E6D}"/>
          </ac:grpSpMkLst>
        </pc:grpChg>
        <pc:grpChg chg="add del mod">
          <ac:chgData name="Trinh Van Huong" userId="c95ca9bf-75ef-49b3-8f2d-d305997dd307" providerId="ADAL" clId="{74285499-10A5-4E53-9DC6-C783F8C4DFE1}" dt="2021-07-22T15:42:39.533" v="3183" actId="165"/>
          <ac:grpSpMkLst>
            <pc:docMk/>
            <pc:sldMk cId="2093791855" sldId="296"/>
            <ac:grpSpMk id="187" creationId="{1DC079A6-87D8-49AD-83DC-F06922A28F40}"/>
          </ac:grpSpMkLst>
        </pc:grpChg>
        <pc:grpChg chg="add mod">
          <ac:chgData name="Trinh Van Huong" userId="c95ca9bf-75ef-49b3-8f2d-d305997dd307" providerId="ADAL" clId="{74285499-10A5-4E53-9DC6-C783F8C4DFE1}" dt="2021-08-03T13:04:52.055" v="3277" actId="14100"/>
          <ac:grpSpMkLst>
            <pc:docMk/>
            <pc:sldMk cId="2093791855" sldId="296"/>
            <ac:grpSpMk id="213" creationId="{EFBDFE00-DF7A-4BDB-9E9E-84D709CE5B02}"/>
          </ac:grpSpMkLst>
        </pc:grpChg>
        <pc:picChg chg="add mod">
          <ac:chgData name="Trinh Van Huong" userId="c95ca9bf-75ef-49b3-8f2d-d305997dd307" providerId="ADAL" clId="{74285499-10A5-4E53-9DC6-C783F8C4DFE1}" dt="2021-07-22T15:38:21.712" v="3093" actId="1076"/>
          <ac:picMkLst>
            <pc:docMk/>
            <pc:sldMk cId="2093791855" sldId="296"/>
            <ac:picMk id="57" creationId="{AD8F96AB-0289-4022-BCE4-5EDEE7E2F012}"/>
          </ac:picMkLst>
        </pc:picChg>
        <pc:cxnChg chg="mod topLvl">
          <ac:chgData name="Trinh Van Huong" userId="c95ca9bf-75ef-49b3-8f2d-d305997dd307" providerId="ADAL" clId="{74285499-10A5-4E53-9DC6-C783F8C4DFE1}" dt="2021-07-22T15:32:39.759" v="3077" actId="164"/>
          <ac:cxnSpMkLst>
            <pc:docMk/>
            <pc:sldMk cId="2093791855" sldId="296"/>
            <ac:cxnSpMk id="59" creationId="{4539C6D6-67BB-4B7D-86EA-09218454CC3C}"/>
          </ac:cxnSpMkLst>
        </pc:cxnChg>
        <pc:cxnChg chg="mod topLvl">
          <ac:chgData name="Trinh Van Huong" userId="c95ca9bf-75ef-49b3-8f2d-d305997dd307" providerId="ADAL" clId="{74285499-10A5-4E53-9DC6-C783F8C4DFE1}" dt="2021-07-22T15:32:39.759" v="3077" actId="164"/>
          <ac:cxnSpMkLst>
            <pc:docMk/>
            <pc:sldMk cId="2093791855" sldId="296"/>
            <ac:cxnSpMk id="60" creationId="{002A0B29-8F74-4CD3-98F9-354784641606}"/>
          </ac:cxnSpMkLst>
        </pc:cxnChg>
        <pc:cxnChg chg="mod topLvl">
          <ac:chgData name="Trinh Van Huong" userId="c95ca9bf-75ef-49b3-8f2d-d305997dd307" providerId="ADAL" clId="{74285499-10A5-4E53-9DC6-C783F8C4DFE1}" dt="2021-07-22T15:32:39.759" v="3077" actId="164"/>
          <ac:cxnSpMkLst>
            <pc:docMk/>
            <pc:sldMk cId="2093791855" sldId="296"/>
            <ac:cxnSpMk id="62" creationId="{673793DC-22DF-4C1E-BE2A-C0A8347AC4F3}"/>
          </ac:cxnSpMkLst>
        </pc:cxnChg>
        <pc:cxnChg chg="mod topLvl">
          <ac:chgData name="Trinh Van Huong" userId="c95ca9bf-75ef-49b3-8f2d-d305997dd307" providerId="ADAL" clId="{74285499-10A5-4E53-9DC6-C783F8C4DFE1}" dt="2021-07-22T15:32:39.759" v="3077" actId="164"/>
          <ac:cxnSpMkLst>
            <pc:docMk/>
            <pc:sldMk cId="2093791855" sldId="296"/>
            <ac:cxnSpMk id="63" creationId="{0A242593-A379-4429-80F1-72D4D3E9CEFE}"/>
          </ac:cxnSpMkLst>
        </pc:cxnChg>
        <pc:cxnChg chg="mod topLvl">
          <ac:chgData name="Trinh Van Huong" userId="c95ca9bf-75ef-49b3-8f2d-d305997dd307" providerId="ADAL" clId="{74285499-10A5-4E53-9DC6-C783F8C4DFE1}" dt="2021-07-22T15:32:39.759" v="3077" actId="164"/>
          <ac:cxnSpMkLst>
            <pc:docMk/>
            <pc:sldMk cId="2093791855" sldId="296"/>
            <ac:cxnSpMk id="64" creationId="{D4DFC770-1469-42A9-919E-E59E233CBACF}"/>
          </ac:cxnSpMkLst>
        </pc:cxnChg>
        <pc:cxnChg chg="mod topLvl">
          <ac:chgData name="Trinh Van Huong" userId="c95ca9bf-75ef-49b3-8f2d-d305997dd307" providerId="ADAL" clId="{74285499-10A5-4E53-9DC6-C783F8C4DFE1}" dt="2021-07-22T15:32:39.759" v="3077" actId="164"/>
          <ac:cxnSpMkLst>
            <pc:docMk/>
            <pc:sldMk cId="2093791855" sldId="296"/>
            <ac:cxnSpMk id="65" creationId="{9E9E3029-3E76-45EB-86FF-6EF47D3BDA7C}"/>
          </ac:cxnSpMkLst>
        </pc:cxnChg>
        <pc:cxnChg chg="mod topLvl">
          <ac:chgData name="Trinh Van Huong" userId="c95ca9bf-75ef-49b3-8f2d-d305997dd307" providerId="ADAL" clId="{74285499-10A5-4E53-9DC6-C783F8C4DFE1}" dt="2021-07-22T15:32:39.759" v="3077" actId="164"/>
          <ac:cxnSpMkLst>
            <pc:docMk/>
            <pc:sldMk cId="2093791855" sldId="296"/>
            <ac:cxnSpMk id="66" creationId="{389FF1EC-7CFA-47EE-B162-087071B382E6}"/>
          </ac:cxnSpMkLst>
        </pc:cxnChg>
        <pc:cxnChg chg="mod topLvl">
          <ac:chgData name="Trinh Van Huong" userId="c95ca9bf-75ef-49b3-8f2d-d305997dd307" providerId="ADAL" clId="{74285499-10A5-4E53-9DC6-C783F8C4DFE1}" dt="2021-07-22T15:32:39.759" v="3077" actId="164"/>
          <ac:cxnSpMkLst>
            <pc:docMk/>
            <pc:sldMk cId="2093791855" sldId="296"/>
            <ac:cxnSpMk id="67" creationId="{7D5D6662-1E23-43A1-ABCE-D83CCD2423E3}"/>
          </ac:cxnSpMkLst>
        </pc:cxnChg>
        <pc:cxnChg chg="mod topLvl">
          <ac:chgData name="Trinh Van Huong" userId="c95ca9bf-75ef-49b3-8f2d-d305997dd307" providerId="ADAL" clId="{74285499-10A5-4E53-9DC6-C783F8C4DFE1}" dt="2021-07-22T15:32:39.759" v="3077" actId="164"/>
          <ac:cxnSpMkLst>
            <pc:docMk/>
            <pc:sldMk cId="2093791855" sldId="296"/>
            <ac:cxnSpMk id="68" creationId="{9B1872E6-9793-4569-AD31-E0E4B8E7E7CB}"/>
          </ac:cxnSpMkLst>
        </pc:cxnChg>
        <pc:cxnChg chg="mod topLvl">
          <ac:chgData name="Trinh Van Huong" userId="c95ca9bf-75ef-49b3-8f2d-d305997dd307" providerId="ADAL" clId="{74285499-10A5-4E53-9DC6-C783F8C4DFE1}" dt="2021-07-22T15:32:39.759" v="3077" actId="164"/>
          <ac:cxnSpMkLst>
            <pc:docMk/>
            <pc:sldMk cId="2093791855" sldId="296"/>
            <ac:cxnSpMk id="69" creationId="{A07E5458-2764-4B27-B676-338FE52FE737}"/>
          </ac:cxnSpMkLst>
        </pc:cxnChg>
        <pc:cxnChg chg="mod topLvl">
          <ac:chgData name="Trinh Van Huong" userId="c95ca9bf-75ef-49b3-8f2d-d305997dd307" providerId="ADAL" clId="{74285499-10A5-4E53-9DC6-C783F8C4DFE1}" dt="2021-07-22T15:32:39.759" v="3077" actId="164"/>
          <ac:cxnSpMkLst>
            <pc:docMk/>
            <pc:sldMk cId="2093791855" sldId="296"/>
            <ac:cxnSpMk id="70" creationId="{A2B36098-F8AD-4B69-A77D-5E816DD662E3}"/>
          </ac:cxnSpMkLst>
        </pc:cxnChg>
        <pc:cxnChg chg="mod topLvl">
          <ac:chgData name="Trinh Van Huong" userId="c95ca9bf-75ef-49b3-8f2d-d305997dd307" providerId="ADAL" clId="{74285499-10A5-4E53-9DC6-C783F8C4DFE1}" dt="2021-07-22T15:32:39.759" v="3077" actId="164"/>
          <ac:cxnSpMkLst>
            <pc:docMk/>
            <pc:sldMk cId="2093791855" sldId="296"/>
            <ac:cxnSpMk id="71" creationId="{A9005529-160B-43FD-8A1E-367B71E9D9B5}"/>
          </ac:cxnSpMkLst>
        </pc:cxnChg>
        <pc:cxnChg chg="mod">
          <ac:chgData name="Trinh Van Huong" userId="c95ca9bf-75ef-49b3-8f2d-d305997dd307" providerId="ADAL" clId="{74285499-10A5-4E53-9DC6-C783F8C4DFE1}" dt="2021-07-22T15:30:19.684" v="2993" actId="571"/>
          <ac:cxnSpMkLst>
            <pc:docMk/>
            <pc:sldMk cId="2093791855" sldId="296"/>
            <ac:cxnSpMk id="83" creationId="{F961DF9F-45E8-4CAD-8602-8738D90F3C68}"/>
          </ac:cxnSpMkLst>
        </pc:cxnChg>
        <pc:cxnChg chg="mod">
          <ac:chgData name="Trinh Van Huong" userId="c95ca9bf-75ef-49b3-8f2d-d305997dd307" providerId="ADAL" clId="{74285499-10A5-4E53-9DC6-C783F8C4DFE1}" dt="2021-07-22T15:30:19.684" v="2993" actId="571"/>
          <ac:cxnSpMkLst>
            <pc:docMk/>
            <pc:sldMk cId="2093791855" sldId="296"/>
            <ac:cxnSpMk id="84" creationId="{A648C94E-929A-422B-9F58-2AEE7CFD8443}"/>
          </ac:cxnSpMkLst>
        </pc:cxnChg>
        <pc:cxnChg chg="mod">
          <ac:chgData name="Trinh Van Huong" userId="c95ca9bf-75ef-49b3-8f2d-d305997dd307" providerId="ADAL" clId="{74285499-10A5-4E53-9DC6-C783F8C4DFE1}" dt="2021-07-22T15:30:19.684" v="2993" actId="571"/>
          <ac:cxnSpMkLst>
            <pc:docMk/>
            <pc:sldMk cId="2093791855" sldId="296"/>
            <ac:cxnSpMk id="86" creationId="{2A1B6ABF-38C7-4AA3-BC50-8A0F0A0AC3CB}"/>
          </ac:cxnSpMkLst>
        </pc:cxnChg>
        <pc:cxnChg chg="mod">
          <ac:chgData name="Trinh Van Huong" userId="c95ca9bf-75ef-49b3-8f2d-d305997dd307" providerId="ADAL" clId="{74285499-10A5-4E53-9DC6-C783F8C4DFE1}" dt="2021-07-22T15:30:19.684" v="2993" actId="571"/>
          <ac:cxnSpMkLst>
            <pc:docMk/>
            <pc:sldMk cId="2093791855" sldId="296"/>
            <ac:cxnSpMk id="87" creationId="{4C3B668C-6116-47C0-9B7D-11E5364D068E}"/>
          </ac:cxnSpMkLst>
        </pc:cxnChg>
        <pc:cxnChg chg="mod">
          <ac:chgData name="Trinh Van Huong" userId="c95ca9bf-75ef-49b3-8f2d-d305997dd307" providerId="ADAL" clId="{74285499-10A5-4E53-9DC6-C783F8C4DFE1}" dt="2021-07-22T15:30:19.684" v="2993" actId="571"/>
          <ac:cxnSpMkLst>
            <pc:docMk/>
            <pc:sldMk cId="2093791855" sldId="296"/>
            <ac:cxnSpMk id="88" creationId="{07E93B10-DCA5-4045-9487-093CDD9D7FCA}"/>
          </ac:cxnSpMkLst>
        </pc:cxnChg>
        <pc:cxnChg chg="mod">
          <ac:chgData name="Trinh Van Huong" userId="c95ca9bf-75ef-49b3-8f2d-d305997dd307" providerId="ADAL" clId="{74285499-10A5-4E53-9DC6-C783F8C4DFE1}" dt="2021-07-22T15:30:19.684" v="2993" actId="571"/>
          <ac:cxnSpMkLst>
            <pc:docMk/>
            <pc:sldMk cId="2093791855" sldId="296"/>
            <ac:cxnSpMk id="89" creationId="{7159A380-F018-48C6-97F2-860F0190C6BF}"/>
          </ac:cxnSpMkLst>
        </pc:cxnChg>
        <pc:cxnChg chg="mod">
          <ac:chgData name="Trinh Van Huong" userId="c95ca9bf-75ef-49b3-8f2d-d305997dd307" providerId="ADAL" clId="{74285499-10A5-4E53-9DC6-C783F8C4DFE1}" dt="2021-07-22T15:30:19.684" v="2993" actId="571"/>
          <ac:cxnSpMkLst>
            <pc:docMk/>
            <pc:sldMk cId="2093791855" sldId="296"/>
            <ac:cxnSpMk id="90" creationId="{06CE8457-C44E-461A-80C4-21463AB52BF2}"/>
          </ac:cxnSpMkLst>
        </pc:cxnChg>
        <pc:cxnChg chg="mod">
          <ac:chgData name="Trinh Van Huong" userId="c95ca9bf-75ef-49b3-8f2d-d305997dd307" providerId="ADAL" clId="{74285499-10A5-4E53-9DC6-C783F8C4DFE1}" dt="2021-07-22T15:30:19.684" v="2993" actId="571"/>
          <ac:cxnSpMkLst>
            <pc:docMk/>
            <pc:sldMk cId="2093791855" sldId="296"/>
            <ac:cxnSpMk id="91" creationId="{503CDCE2-E0A4-41BC-98C7-F2254B77717B}"/>
          </ac:cxnSpMkLst>
        </pc:cxnChg>
        <pc:cxnChg chg="mod">
          <ac:chgData name="Trinh Van Huong" userId="c95ca9bf-75ef-49b3-8f2d-d305997dd307" providerId="ADAL" clId="{74285499-10A5-4E53-9DC6-C783F8C4DFE1}" dt="2021-07-22T15:30:19.684" v="2993" actId="571"/>
          <ac:cxnSpMkLst>
            <pc:docMk/>
            <pc:sldMk cId="2093791855" sldId="296"/>
            <ac:cxnSpMk id="92" creationId="{D2614C77-4C1E-46D9-AD99-E4F70F597A70}"/>
          </ac:cxnSpMkLst>
        </pc:cxnChg>
        <pc:cxnChg chg="mod">
          <ac:chgData name="Trinh Van Huong" userId="c95ca9bf-75ef-49b3-8f2d-d305997dd307" providerId="ADAL" clId="{74285499-10A5-4E53-9DC6-C783F8C4DFE1}" dt="2021-07-22T15:30:19.684" v="2993" actId="571"/>
          <ac:cxnSpMkLst>
            <pc:docMk/>
            <pc:sldMk cId="2093791855" sldId="296"/>
            <ac:cxnSpMk id="93" creationId="{6FA2C720-F0D9-40CB-8E14-02EFE117DC0B}"/>
          </ac:cxnSpMkLst>
        </pc:cxnChg>
        <pc:cxnChg chg="mod">
          <ac:chgData name="Trinh Van Huong" userId="c95ca9bf-75ef-49b3-8f2d-d305997dd307" providerId="ADAL" clId="{74285499-10A5-4E53-9DC6-C783F8C4DFE1}" dt="2021-07-22T15:30:19.684" v="2993" actId="571"/>
          <ac:cxnSpMkLst>
            <pc:docMk/>
            <pc:sldMk cId="2093791855" sldId="296"/>
            <ac:cxnSpMk id="94" creationId="{C022E2A9-C6DD-45BA-93E5-205A55C006EC}"/>
          </ac:cxnSpMkLst>
        </pc:cxnChg>
        <pc:cxnChg chg="mod">
          <ac:chgData name="Trinh Van Huong" userId="c95ca9bf-75ef-49b3-8f2d-d305997dd307" providerId="ADAL" clId="{74285499-10A5-4E53-9DC6-C783F8C4DFE1}" dt="2021-07-22T15:30:19.684" v="2993" actId="571"/>
          <ac:cxnSpMkLst>
            <pc:docMk/>
            <pc:sldMk cId="2093791855" sldId="296"/>
            <ac:cxnSpMk id="95" creationId="{DE61AF80-F95D-4032-A3A6-2C32416CC1F3}"/>
          </ac:cxnSpMkLst>
        </pc:cxnChg>
        <pc:cxnChg chg="add mod">
          <ac:chgData name="Trinh Van Huong" userId="c95ca9bf-75ef-49b3-8f2d-d305997dd307" providerId="ADAL" clId="{74285499-10A5-4E53-9DC6-C783F8C4DFE1}" dt="2021-07-22T15:32:39.759" v="3077" actId="164"/>
          <ac:cxnSpMkLst>
            <pc:docMk/>
            <pc:sldMk cId="2093791855" sldId="296"/>
            <ac:cxnSpMk id="108" creationId="{7915F70F-150D-4D60-B052-C51E97251A78}"/>
          </ac:cxnSpMkLst>
        </pc:cxnChg>
        <pc:cxnChg chg="mod">
          <ac:chgData name="Trinh Van Huong" userId="c95ca9bf-75ef-49b3-8f2d-d305997dd307" providerId="ADAL" clId="{74285499-10A5-4E53-9DC6-C783F8C4DFE1}" dt="2021-07-22T15:38:22.900" v="3095" actId="1076"/>
          <ac:cxnSpMkLst>
            <pc:docMk/>
            <pc:sldMk cId="2093791855" sldId="296"/>
            <ac:cxnSpMk id="111" creationId="{696D710B-C2C0-4034-87E5-C37415CF1FFE}"/>
          </ac:cxnSpMkLst>
        </pc:cxnChg>
        <pc:cxnChg chg="mod">
          <ac:chgData name="Trinh Van Huong" userId="c95ca9bf-75ef-49b3-8f2d-d305997dd307" providerId="ADAL" clId="{74285499-10A5-4E53-9DC6-C783F8C4DFE1}" dt="2021-07-22T15:32:48.350" v="3080" actId="571"/>
          <ac:cxnSpMkLst>
            <pc:docMk/>
            <pc:sldMk cId="2093791855" sldId="296"/>
            <ac:cxnSpMk id="112" creationId="{E5974EF4-9D4B-41C5-86A1-4789C09EE694}"/>
          </ac:cxnSpMkLst>
        </pc:cxnChg>
        <pc:cxnChg chg="mod">
          <ac:chgData name="Trinh Van Huong" userId="c95ca9bf-75ef-49b3-8f2d-d305997dd307" providerId="ADAL" clId="{74285499-10A5-4E53-9DC6-C783F8C4DFE1}" dt="2021-07-22T15:32:48.350" v="3080" actId="571"/>
          <ac:cxnSpMkLst>
            <pc:docMk/>
            <pc:sldMk cId="2093791855" sldId="296"/>
            <ac:cxnSpMk id="114" creationId="{F232DE5C-DEA8-4A96-8FC1-E6184940DE79}"/>
          </ac:cxnSpMkLst>
        </pc:cxnChg>
        <pc:cxnChg chg="mod">
          <ac:chgData name="Trinh Van Huong" userId="c95ca9bf-75ef-49b3-8f2d-d305997dd307" providerId="ADAL" clId="{74285499-10A5-4E53-9DC6-C783F8C4DFE1}" dt="2021-07-22T15:32:48.350" v="3080" actId="571"/>
          <ac:cxnSpMkLst>
            <pc:docMk/>
            <pc:sldMk cId="2093791855" sldId="296"/>
            <ac:cxnSpMk id="115" creationId="{33A94096-C57A-4A61-A439-0C8F9234B518}"/>
          </ac:cxnSpMkLst>
        </pc:cxnChg>
        <pc:cxnChg chg="mod">
          <ac:chgData name="Trinh Van Huong" userId="c95ca9bf-75ef-49b3-8f2d-d305997dd307" providerId="ADAL" clId="{74285499-10A5-4E53-9DC6-C783F8C4DFE1}" dt="2021-07-22T15:32:48.350" v="3080" actId="571"/>
          <ac:cxnSpMkLst>
            <pc:docMk/>
            <pc:sldMk cId="2093791855" sldId="296"/>
            <ac:cxnSpMk id="116" creationId="{C04794F2-A8B7-4520-9572-22E4540E5422}"/>
          </ac:cxnSpMkLst>
        </pc:cxnChg>
        <pc:cxnChg chg="mod">
          <ac:chgData name="Trinh Van Huong" userId="c95ca9bf-75ef-49b3-8f2d-d305997dd307" providerId="ADAL" clId="{74285499-10A5-4E53-9DC6-C783F8C4DFE1}" dt="2021-07-22T15:32:48.350" v="3080" actId="571"/>
          <ac:cxnSpMkLst>
            <pc:docMk/>
            <pc:sldMk cId="2093791855" sldId="296"/>
            <ac:cxnSpMk id="117" creationId="{7A48BC5B-383C-4954-8C34-CF3A8CC3D2FB}"/>
          </ac:cxnSpMkLst>
        </pc:cxnChg>
        <pc:cxnChg chg="mod">
          <ac:chgData name="Trinh Van Huong" userId="c95ca9bf-75ef-49b3-8f2d-d305997dd307" providerId="ADAL" clId="{74285499-10A5-4E53-9DC6-C783F8C4DFE1}" dt="2021-07-22T15:32:48.350" v="3080" actId="571"/>
          <ac:cxnSpMkLst>
            <pc:docMk/>
            <pc:sldMk cId="2093791855" sldId="296"/>
            <ac:cxnSpMk id="118" creationId="{F6D9D0AB-15CE-442A-826D-7A7D1AE5D9A8}"/>
          </ac:cxnSpMkLst>
        </pc:cxnChg>
        <pc:cxnChg chg="mod">
          <ac:chgData name="Trinh Van Huong" userId="c95ca9bf-75ef-49b3-8f2d-d305997dd307" providerId="ADAL" clId="{74285499-10A5-4E53-9DC6-C783F8C4DFE1}" dt="2021-07-22T15:32:48.350" v="3080" actId="571"/>
          <ac:cxnSpMkLst>
            <pc:docMk/>
            <pc:sldMk cId="2093791855" sldId="296"/>
            <ac:cxnSpMk id="119" creationId="{50375E0C-6428-481B-B6A1-6AFB8D94EB5F}"/>
          </ac:cxnSpMkLst>
        </pc:cxnChg>
        <pc:cxnChg chg="mod">
          <ac:chgData name="Trinh Van Huong" userId="c95ca9bf-75ef-49b3-8f2d-d305997dd307" providerId="ADAL" clId="{74285499-10A5-4E53-9DC6-C783F8C4DFE1}" dt="2021-07-22T15:32:48.350" v="3080" actId="571"/>
          <ac:cxnSpMkLst>
            <pc:docMk/>
            <pc:sldMk cId="2093791855" sldId="296"/>
            <ac:cxnSpMk id="120" creationId="{4128A56E-FE10-43E8-BCC0-EC91A4D11EDF}"/>
          </ac:cxnSpMkLst>
        </pc:cxnChg>
        <pc:cxnChg chg="mod">
          <ac:chgData name="Trinh Van Huong" userId="c95ca9bf-75ef-49b3-8f2d-d305997dd307" providerId="ADAL" clId="{74285499-10A5-4E53-9DC6-C783F8C4DFE1}" dt="2021-07-22T15:32:48.350" v="3080" actId="571"/>
          <ac:cxnSpMkLst>
            <pc:docMk/>
            <pc:sldMk cId="2093791855" sldId="296"/>
            <ac:cxnSpMk id="121" creationId="{E909989C-064B-4B31-B569-2983D7FACF46}"/>
          </ac:cxnSpMkLst>
        </pc:cxnChg>
        <pc:cxnChg chg="mod">
          <ac:chgData name="Trinh Van Huong" userId="c95ca9bf-75ef-49b3-8f2d-d305997dd307" providerId="ADAL" clId="{74285499-10A5-4E53-9DC6-C783F8C4DFE1}" dt="2021-07-22T15:32:48.350" v="3080" actId="571"/>
          <ac:cxnSpMkLst>
            <pc:docMk/>
            <pc:sldMk cId="2093791855" sldId="296"/>
            <ac:cxnSpMk id="122" creationId="{6E3DAB80-0D44-4D59-A4BA-AC620BAAE7EB}"/>
          </ac:cxnSpMkLst>
        </pc:cxnChg>
        <pc:cxnChg chg="mod">
          <ac:chgData name="Trinh Van Huong" userId="c95ca9bf-75ef-49b3-8f2d-d305997dd307" providerId="ADAL" clId="{74285499-10A5-4E53-9DC6-C783F8C4DFE1}" dt="2021-07-22T15:32:48.350" v="3080" actId="571"/>
          <ac:cxnSpMkLst>
            <pc:docMk/>
            <pc:sldMk cId="2093791855" sldId="296"/>
            <ac:cxnSpMk id="123" creationId="{BC7DB294-3457-4BCA-9F1B-4640E498FCD6}"/>
          </ac:cxnSpMkLst>
        </pc:cxnChg>
        <pc:cxnChg chg="mod">
          <ac:chgData name="Trinh Van Huong" userId="c95ca9bf-75ef-49b3-8f2d-d305997dd307" providerId="ADAL" clId="{74285499-10A5-4E53-9DC6-C783F8C4DFE1}" dt="2021-07-22T15:32:48.350" v="3080" actId="571"/>
          <ac:cxnSpMkLst>
            <pc:docMk/>
            <pc:sldMk cId="2093791855" sldId="296"/>
            <ac:cxnSpMk id="134" creationId="{DB2AC816-D8E8-42F6-9430-43F04DDD76EA}"/>
          </ac:cxnSpMkLst>
        </pc:cxnChg>
        <pc:cxnChg chg="mod topLvl">
          <ac:chgData name="Trinh Van Huong" userId="c95ca9bf-75ef-49b3-8f2d-d305997dd307" providerId="ADAL" clId="{74285499-10A5-4E53-9DC6-C783F8C4DFE1}" dt="2021-07-22T15:48:07.673" v="3245" actId="164"/>
          <ac:cxnSpMkLst>
            <pc:docMk/>
            <pc:sldMk cId="2093791855" sldId="296"/>
            <ac:cxnSpMk id="137" creationId="{DC9D5B37-6702-4322-988A-189CD8D92799}"/>
          </ac:cxnSpMkLst>
        </pc:cxnChg>
        <pc:cxnChg chg="mod topLvl">
          <ac:chgData name="Trinh Van Huong" userId="c95ca9bf-75ef-49b3-8f2d-d305997dd307" providerId="ADAL" clId="{74285499-10A5-4E53-9DC6-C783F8C4DFE1}" dt="2021-07-22T15:48:07.673" v="3245" actId="164"/>
          <ac:cxnSpMkLst>
            <pc:docMk/>
            <pc:sldMk cId="2093791855" sldId="296"/>
            <ac:cxnSpMk id="138" creationId="{78586630-0AFF-42BE-BB00-E5E8A4A1CD7F}"/>
          </ac:cxnSpMkLst>
        </pc:cxnChg>
        <pc:cxnChg chg="mod topLvl">
          <ac:chgData name="Trinh Van Huong" userId="c95ca9bf-75ef-49b3-8f2d-d305997dd307" providerId="ADAL" clId="{74285499-10A5-4E53-9DC6-C783F8C4DFE1}" dt="2021-07-22T15:48:07.673" v="3245" actId="164"/>
          <ac:cxnSpMkLst>
            <pc:docMk/>
            <pc:sldMk cId="2093791855" sldId="296"/>
            <ac:cxnSpMk id="139" creationId="{CA836735-83FE-441C-B0B4-7F9750ECFBE1}"/>
          </ac:cxnSpMkLst>
        </pc:cxnChg>
        <pc:cxnChg chg="mod topLvl">
          <ac:chgData name="Trinh Van Huong" userId="c95ca9bf-75ef-49b3-8f2d-d305997dd307" providerId="ADAL" clId="{74285499-10A5-4E53-9DC6-C783F8C4DFE1}" dt="2021-07-22T15:48:07.673" v="3245" actId="164"/>
          <ac:cxnSpMkLst>
            <pc:docMk/>
            <pc:sldMk cId="2093791855" sldId="296"/>
            <ac:cxnSpMk id="140" creationId="{9D037BFF-2185-422A-88D9-285A16BCC9D0}"/>
          </ac:cxnSpMkLst>
        </pc:cxnChg>
        <pc:cxnChg chg="mod topLvl">
          <ac:chgData name="Trinh Van Huong" userId="c95ca9bf-75ef-49b3-8f2d-d305997dd307" providerId="ADAL" clId="{74285499-10A5-4E53-9DC6-C783F8C4DFE1}" dt="2021-07-22T15:48:07.673" v="3245" actId="164"/>
          <ac:cxnSpMkLst>
            <pc:docMk/>
            <pc:sldMk cId="2093791855" sldId="296"/>
            <ac:cxnSpMk id="141" creationId="{BF1A8E47-BCC8-4799-9844-79D5B4112DAB}"/>
          </ac:cxnSpMkLst>
        </pc:cxnChg>
        <pc:cxnChg chg="mod topLvl">
          <ac:chgData name="Trinh Van Huong" userId="c95ca9bf-75ef-49b3-8f2d-d305997dd307" providerId="ADAL" clId="{74285499-10A5-4E53-9DC6-C783F8C4DFE1}" dt="2021-07-22T15:48:07.673" v="3245" actId="164"/>
          <ac:cxnSpMkLst>
            <pc:docMk/>
            <pc:sldMk cId="2093791855" sldId="296"/>
            <ac:cxnSpMk id="142" creationId="{9E79AA8D-09DB-4AE8-A981-039F37033C0E}"/>
          </ac:cxnSpMkLst>
        </pc:cxnChg>
        <pc:cxnChg chg="mod topLvl">
          <ac:chgData name="Trinh Van Huong" userId="c95ca9bf-75ef-49b3-8f2d-d305997dd307" providerId="ADAL" clId="{74285499-10A5-4E53-9DC6-C783F8C4DFE1}" dt="2021-07-22T15:48:07.673" v="3245" actId="164"/>
          <ac:cxnSpMkLst>
            <pc:docMk/>
            <pc:sldMk cId="2093791855" sldId="296"/>
            <ac:cxnSpMk id="143" creationId="{CB051916-97E6-4946-B2CB-FD30983B3615}"/>
          </ac:cxnSpMkLst>
        </pc:cxnChg>
        <pc:cxnChg chg="mod topLvl">
          <ac:chgData name="Trinh Van Huong" userId="c95ca9bf-75ef-49b3-8f2d-d305997dd307" providerId="ADAL" clId="{74285499-10A5-4E53-9DC6-C783F8C4DFE1}" dt="2021-07-22T15:48:07.673" v="3245" actId="164"/>
          <ac:cxnSpMkLst>
            <pc:docMk/>
            <pc:sldMk cId="2093791855" sldId="296"/>
            <ac:cxnSpMk id="144" creationId="{C3357BB3-7181-4177-AA28-3B128618D86E}"/>
          </ac:cxnSpMkLst>
        </pc:cxnChg>
        <pc:cxnChg chg="mod topLvl">
          <ac:chgData name="Trinh Van Huong" userId="c95ca9bf-75ef-49b3-8f2d-d305997dd307" providerId="ADAL" clId="{74285499-10A5-4E53-9DC6-C783F8C4DFE1}" dt="2021-07-22T15:48:07.673" v="3245" actId="164"/>
          <ac:cxnSpMkLst>
            <pc:docMk/>
            <pc:sldMk cId="2093791855" sldId="296"/>
            <ac:cxnSpMk id="145" creationId="{39600C6E-BEF2-4AB2-A8AB-C0E23F711F49}"/>
          </ac:cxnSpMkLst>
        </pc:cxnChg>
        <pc:cxnChg chg="mod topLvl">
          <ac:chgData name="Trinh Van Huong" userId="c95ca9bf-75ef-49b3-8f2d-d305997dd307" providerId="ADAL" clId="{74285499-10A5-4E53-9DC6-C783F8C4DFE1}" dt="2021-07-22T15:48:07.673" v="3245" actId="164"/>
          <ac:cxnSpMkLst>
            <pc:docMk/>
            <pc:sldMk cId="2093791855" sldId="296"/>
            <ac:cxnSpMk id="146" creationId="{908337F2-0D4B-4D78-B232-3A2D2345C215}"/>
          </ac:cxnSpMkLst>
        </pc:cxnChg>
        <pc:cxnChg chg="mod topLvl">
          <ac:chgData name="Trinh Van Huong" userId="c95ca9bf-75ef-49b3-8f2d-d305997dd307" providerId="ADAL" clId="{74285499-10A5-4E53-9DC6-C783F8C4DFE1}" dt="2021-07-22T15:48:07.673" v="3245" actId="164"/>
          <ac:cxnSpMkLst>
            <pc:docMk/>
            <pc:sldMk cId="2093791855" sldId="296"/>
            <ac:cxnSpMk id="147" creationId="{B3C0B498-0ECF-4199-99CA-896E06475D6F}"/>
          </ac:cxnSpMkLst>
        </pc:cxnChg>
        <pc:cxnChg chg="mod topLvl">
          <ac:chgData name="Trinh Van Huong" userId="c95ca9bf-75ef-49b3-8f2d-d305997dd307" providerId="ADAL" clId="{74285499-10A5-4E53-9DC6-C783F8C4DFE1}" dt="2021-07-22T15:48:07.673" v="3245" actId="164"/>
          <ac:cxnSpMkLst>
            <pc:docMk/>
            <pc:sldMk cId="2093791855" sldId="296"/>
            <ac:cxnSpMk id="148" creationId="{751F117F-E713-4484-9D02-6E6A7AAE8B29}"/>
          </ac:cxnSpMkLst>
        </pc:cxnChg>
        <pc:cxnChg chg="mod">
          <ac:chgData name="Trinh Van Huong" userId="c95ca9bf-75ef-49b3-8f2d-d305997dd307" providerId="ADAL" clId="{74285499-10A5-4E53-9DC6-C783F8C4DFE1}" dt="2021-07-22T15:39:18.521" v="3102" actId="571"/>
          <ac:cxnSpMkLst>
            <pc:docMk/>
            <pc:sldMk cId="2093791855" sldId="296"/>
            <ac:cxnSpMk id="161" creationId="{696E09B8-25E3-42C3-83CA-446151AADA69}"/>
          </ac:cxnSpMkLst>
        </pc:cxnChg>
        <pc:cxnChg chg="mod">
          <ac:chgData name="Trinh Van Huong" userId="c95ca9bf-75ef-49b3-8f2d-d305997dd307" providerId="ADAL" clId="{74285499-10A5-4E53-9DC6-C783F8C4DFE1}" dt="2021-07-22T15:39:18.521" v="3102" actId="571"/>
          <ac:cxnSpMkLst>
            <pc:docMk/>
            <pc:sldMk cId="2093791855" sldId="296"/>
            <ac:cxnSpMk id="162" creationId="{957DA660-60EE-43A3-B9F1-D91B90F5ED8C}"/>
          </ac:cxnSpMkLst>
        </pc:cxnChg>
        <pc:cxnChg chg="mod">
          <ac:chgData name="Trinh Van Huong" userId="c95ca9bf-75ef-49b3-8f2d-d305997dd307" providerId="ADAL" clId="{74285499-10A5-4E53-9DC6-C783F8C4DFE1}" dt="2021-07-22T15:39:18.521" v="3102" actId="571"/>
          <ac:cxnSpMkLst>
            <pc:docMk/>
            <pc:sldMk cId="2093791855" sldId="296"/>
            <ac:cxnSpMk id="163" creationId="{7A5C806E-B54B-4677-B0AF-EEF1633B4EC8}"/>
          </ac:cxnSpMkLst>
        </pc:cxnChg>
        <pc:cxnChg chg="mod">
          <ac:chgData name="Trinh Van Huong" userId="c95ca9bf-75ef-49b3-8f2d-d305997dd307" providerId="ADAL" clId="{74285499-10A5-4E53-9DC6-C783F8C4DFE1}" dt="2021-07-22T15:39:18.521" v="3102" actId="571"/>
          <ac:cxnSpMkLst>
            <pc:docMk/>
            <pc:sldMk cId="2093791855" sldId="296"/>
            <ac:cxnSpMk id="164" creationId="{E82F6D5A-4895-47DE-B767-D397B545703A}"/>
          </ac:cxnSpMkLst>
        </pc:cxnChg>
        <pc:cxnChg chg="mod">
          <ac:chgData name="Trinh Van Huong" userId="c95ca9bf-75ef-49b3-8f2d-d305997dd307" providerId="ADAL" clId="{74285499-10A5-4E53-9DC6-C783F8C4DFE1}" dt="2021-07-22T15:39:18.521" v="3102" actId="571"/>
          <ac:cxnSpMkLst>
            <pc:docMk/>
            <pc:sldMk cId="2093791855" sldId="296"/>
            <ac:cxnSpMk id="165" creationId="{51B4BFF5-B1E5-4525-AC5D-50AD12E00468}"/>
          </ac:cxnSpMkLst>
        </pc:cxnChg>
        <pc:cxnChg chg="mod">
          <ac:chgData name="Trinh Van Huong" userId="c95ca9bf-75ef-49b3-8f2d-d305997dd307" providerId="ADAL" clId="{74285499-10A5-4E53-9DC6-C783F8C4DFE1}" dt="2021-07-22T15:39:18.521" v="3102" actId="571"/>
          <ac:cxnSpMkLst>
            <pc:docMk/>
            <pc:sldMk cId="2093791855" sldId="296"/>
            <ac:cxnSpMk id="166" creationId="{463867B8-721D-40BE-ADAF-CBE72C1FE3A6}"/>
          </ac:cxnSpMkLst>
        </pc:cxnChg>
        <pc:cxnChg chg="mod">
          <ac:chgData name="Trinh Van Huong" userId="c95ca9bf-75ef-49b3-8f2d-d305997dd307" providerId="ADAL" clId="{74285499-10A5-4E53-9DC6-C783F8C4DFE1}" dt="2021-07-22T15:39:18.521" v="3102" actId="571"/>
          <ac:cxnSpMkLst>
            <pc:docMk/>
            <pc:sldMk cId="2093791855" sldId="296"/>
            <ac:cxnSpMk id="167" creationId="{90C5A5B1-A347-4AE2-AF03-2359FF2C12E2}"/>
          </ac:cxnSpMkLst>
        </pc:cxnChg>
        <pc:cxnChg chg="mod">
          <ac:chgData name="Trinh Van Huong" userId="c95ca9bf-75ef-49b3-8f2d-d305997dd307" providerId="ADAL" clId="{74285499-10A5-4E53-9DC6-C783F8C4DFE1}" dt="2021-07-22T15:39:18.521" v="3102" actId="571"/>
          <ac:cxnSpMkLst>
            <pc:docMk/>
            <pc:sldMk cId="2093791855" sldId="296"/>
            <ac:cxnSpMk id="168" creationId="{5495BA4B-5ECC-4795-A04A-3D7FF56E3FB0}"/>
          </ac:cxnSpMkLst>
        </pc:cxnChg>
        <pc:cxnChg chg="mod">
          <ac:chgData name="Trinh Van Huong" userId="c95ca9bf-75ef-49b3-8f2d-d305997dd307" providerId="ADAL" clId="{74285499-10A5-4E53-9DC6-C783F8C4DFE1}" dt="2021-07-22T15:39:18.521" v="3102" actId="571"/>
          <ac:cxnSpMkLst>
            <pc:docMk/>
            <pc:sldMk cId="2093791855" sldId="296"/>
            <ac:cxnSpMk id="169" creationId="{FF2B17DA-693F-4B0F-A59C-FB9B5A6382D0}"/>
          </ac:cxnSpMkLst>
        </pc:cxnChg>
        <pc:cxnChg chg="mod">
          <ac:chgData name="Trinh Van Huong" userId="c95ca9bf-75ef-49b3-8f2d-d305997dd307" providerId="ADAL" clId="{74285499-10A5-4E53-9DC6-C783F8C4DFE1}" dt="2021-07-22T15:39:18.521" v="3102" actId="571"/>
          <ac:cxnSpMkLst>
            <pc:docMk/>
            <pc:sldMk cId="2093791855" sldId="296"/>
            <ac:cxnSpMk id="170" creationId="{BFEC09A9-85C2-4B53-8FB6-F74FF39E11AA}"/>
          </ac:cxnSpMkLst>
        </pc:cxnChg>
        <pc:cxnChg chg="mod">
          <ac:chgData name="Trinh Van Huong" userId="c95ca9bf-75ef-49b3-8f2d-d305997dd307" providerId="ADAL" clId="{74285499-10A5-4E53-9DC6-C783F8C4DFE1}" dt="2021-07-22T15:39:18.521" v="3102" actId="571"/>
          <ac:cxnSpMkLst>
            <pc:docMk/>
            <pc:sldMk cId="2093791855" sldId="296"/>
            <ac:cxnSpMk id="171" creationId="{C8AF174E-F0D9-41A6-94BA-AD8AA3F5F100}"/>
          </ac:cxnSpMkLst>
        </pc:cxnChg>
        <pc:cxnChg chg="mod">
          <ac:chgData name="Trinh Van Huong" userId="c95ca9bf-75ef-49b3-8f2d-d305997dd307" providerId="ADAL" clId="{74285499-10A5-4E53-9DC6-C783F8C4DFE1}" dt="2021-07-22T15:39:18.521" v="3102" actId="571"/>
          <ac:cxnSpMkLst>
            <pc:docMk/>
            <pc:sldMk cId="2093791855" sldId="296"/>
            <ac:cxnSpMk id="172" creationId="{7BD05804-12EA-4D81-B9F6-3E4F9E62C8E0}"/>
          </ac:cxnSpMkLst>
        </pc:cxnChg>
        <pc:cxnChg chg="add mod topLvl">
          <ac:chgData name="Trinh Van Huong" userId="c95ca9bf-75ef-49b3-8f2d-d305997dd307" providerId="ADAL" clId="{74285499-10A5-4E53-9DC6-C783F8C4DFE1}" dt="2021-07-22T15:48:07.673" v="3245" actId="164"/>
          <ac:cxnSpMkLst>
            <pc:docMk/>
            <pc:sldMk cId="2093791855" sldId="296"/>
            <ac:cxnSpMk id="184" creationId="{7B2DC69B-5AD0-4D58-A048-E6171335D99E}"/>
          </ac:cxnSpMkLst>
        </pc:cxnChg>
        <pc:cxnChg chg="mod topLvl">
          <ac:chgData name="Trinh Van Huong" userId="c95ca9bf-75ef-49b3-8f2d-d305997dd307" providerId="ADAL" clId="{74285499-10A5-4E53-9DC6-C783F8C4DFE1}" dt="2021-07-22T15:47:44.985" v="3243" actId="164"/>
          <ac:cxnSpMkLst>
            <pc:docMk/>
            <pc:sldMk cId="2093791855" sldId="296"/>
            <ac:cxnSpMk id="188" creationId="{151C0575-3777-4250-812E-16E99CC9FC96}"/>
          </ac:cxnSpMkLst>
        </pc:cxnChg>
        <pc:cxnChg chg="mod topLvl">
          <ac:chgData name="Trinh Van Huong" userId="c95ca9bf-75ef-49b3-8f2d-d305997dd307" providerId="ADAL" clId="{74285499-10A5-4E53-9DC6-C783F8C4DFE1}" dt="2021-07-22T15:47:44.985" v="3243" actId="164"/>
          <ac:cxnSpMkLst>
            <pc:docMk/>
            <pc:sldMk cId="2093791855" sldId="296"/>
            <ac:cxnSpMk id="189" creationId="{CD183A7D-211B-4790-8B6C-FD3A2E8ACE86}"/>
          </ac:cxnSpMkLst>
        </pc:cxnChg>
        <pc:cxnChg chg="mod topLvl">
          <ac:chgData name="Trinh Van Huong" userId="c95ca9bf-75ef-49b3-8f2d-d305997dd307" providerId="ADAL" clId="{74285499-10A5-4E53-9DC6-C783F8C4DFE1}" dt="2021-07-22T15:47:44.985" v="3243" actId="164"/>
          <ac:cxnSpMkLst>
            <pc:docMk/>
            <pc:sldMk cId="2093791855" sldId="296"/>
            <ac:cxnSpMk id="190" creationId="{A1261B63-7E5C-41F8-9308-F4BD1F441468}"/>
          </ac:cxnSpMkLst>
        </pc:cxnChg>
        <pc:cxnChg chg="mod topLvl">
          <ac:chgData name="Trinh Van Huong" userId="c95ca9bf-75ef-49b3-8f2d-d305997dd307" providerId="ADAL" clId="{74285499-10A5-4E53-9DC6-C783F8C4DFE1}" dt="2021-07-22T15:47:44.985" v="3243" actId="164"/>
          <ac:cxnSpMkLst>
            <pc:docMk/>
            <pc:sldMk cId="2093791855" sldId="296"/>
            <ac:cxnSpMk id="191" creationId="{DD19E563-E2F9-48A4-B775-2A5992097581}"/>
          </ac:cxnSpMkLst>
        </pc:cxnChg>
        <pc:cxnChg chg="mod topLvl">
          <ac:chgData name="Trinh Van Huong" userId="c95ca9bf-75ef-49b3-8f2d-d305997dd307" providerId="ADAL" clId="{74285499-10A5-4E53-9DC6-C783F8C4DFE1}" dt="2021-07-22T15:47:44.985" v="3243" actId="164"/>
          <ac:cxnSpMkLst>
            <pc:docMk/>
            <pc:sldMk cId="2093791855" sldId="296"/>
            <ac:cxnSpMk id="192" creationId="{BC4D7824-81D2-47A1-878B-D30235E06E41}"/>
          </ac:cxnSpMkLst>
        </pc:cxnChg>
        <pc:cxnChg chg="mod topLvl">
          <ac:chgData name="Trinh Van Huong" userId="c95ca9bf-75ef-49b3-8f2d-d305997dd307" providerId="ADAL" clId="{74285499-10A5-4E53-9DC6-C783F8C4DFE1}" dt="2021-07-22T15:47:44.985" v="3243" actId="164"/>
          <ac:cxnSpMkLst>
            <pc:docMk/>
            <pc:sldMk cId="2093791855" sldId="296"/>
            <ac:cxnSpMk id="193" creationId="{416D5BE2-C0E1-4059-A02B-329DD4001D51}"/>
          </ac:cxnSpMkLst>
        </pc:cxnChg>
        <pc:cxnChg chg="mod topLvl">
          <ac:chgData name="Trinh Van Huong" userId="c95ca9bf-75ef-49b3-8f2d-d305997dd307" providerId="ADAL" clId="{74285499-10A5-4E53-9DC6-C783F8C4DFE1}" dt="2021-07-22T15:47:44.985" v="3243" actId="164"/>
          <ac:cxnSpMkLst>
            <pc:docMk/>
            <pc:sldMk cId="2093791855" sldId="296"/>
            <ac:cxnSpMk id="194" creationId="{07D39BA9-AB8A-4C35-9E94-79195C690425}"/>
          </ac:cxnSpMkLst>
        </pc:cxnChg>
        <pc:cxnChg chg="mod topLvl">
          <ac:chgData name="Trinh Van Huong" userId="c95ca9bf-75ef-49b3-8f2d-d305997dd307" providerId="ADAL" clId="{74285499-10A5-4E53-9DC6-C783F8C4DFE1}" dt="2021-07-22T15:47:44.985" v="3243" actId="164"/>
          <ac:cxnSpMkLst>
            <pc:docMk/>
            <pc:sldMk cId="2093791855" sldId="296"/>
            <ac:cxnSpMk id="195" creationId="{580764E8-B768-40D8-8AEB-11A51FD5A233}"/>
          </ac:cxnSpMkLst>
        </pc:cxnChg>
        <pc:cxnChg chg="mod topLvl">
          <ac:chgData name="Trinh Van Huong" userId="c95ca9bf-75ef-49b3-8f2d-d305997dd307" providerId="ADAL" clId="{74285499-10A5-4E53-9DC6-C783F8C4DFE1}" dt="2021-07-22T15:47:44.985" v="3243" actId="164"/>
          <ac:cxnSpMkLst>
            <pc:docMk/>
            <pc:sldMk cId="2093791855" sldId="296"/>
            <ac:cxnSpMk id="196" creationId="{D7214B56-D35C-4480-8E07-D5ED1AB0AA10}"/>
          </ac:cxnSpMkLst>
        </pc:cxnChg>
        <pc:cxnChg chg="mod topLvl">
          <ac:chgData name="Trinh Van Huong" userId="c95ca9bf-75ef-49b3-8f2d-d305997dd307" providerId="ADAL" clId="{74285499-10A5-4E53-9DC6-C783F8C4DFE1}" dt="2021-07-22T15:47:44.985" v="3243" actId="164"/>
          <ac:cxnSpMkLst>
            <pc:docMk/>
            <pc:sldMk cId="2093791855" sldId="296"/>
            <ac:cxnSpMk id="197" creationId="{CF920E6A-B903-4142-B42D-B62FDAE9CBDC}"/>
          </ac:cxnSpMkLst>
        </pc:cxnChg>
        <pc:cxnChg chg="mod topLvl">
          <ac:chgData name="Trinh Van Huong" userId="c95ca9bf-75ef-49b3-8f2d-d305997dd307" providerId="ADAL" clId="{74285499-10A5-4E53-9DC6-C783F8C4DFE1}" dt="2021-07-22T15:47:44.985" v="3243" actId="164"/>
          <ac:cxnSpMkLst>
            <pc:docMk/>
            <pc:sldMk cId="2093791855" sldId="296"/>
            <ac:cxnSpMk id="198" creationId="{7BAEBAB3-E71E-47B1-A867-9EB6282FE597}"/>
          </ac:cxnSpMkLst>
        </pc:cxnChg>
        <pc:cxnChg chg="mod topLvl">
          <ac:chgData name="Trinh Van Huong" userId="c95ca9bf-75ef-49b3-8f2d-d305997dd307" providerId="ADAL" clId="{74285499-10A5-4E53-9DC6-C783F8C4DFE1}" dt="2021-07-22T15:47:44.985" v="3243" actId="164"/>
          <ac:cxnSpMkLst>
            <pc:docMk/>
            <pc:sldMk cId="2093791855" sldId="296"/>
            <ac:cxnSpMk id="199" creationId="{7ACD5226-F099-47AA-AB3B-B2FB12640A97}"/>
          </ac:cxnSpMkLst>
        </pc:cxnChg>
        <pc:cxnChg chg="mod topLvl">
          <ac:chgData name="Trinh Van Huong" userId="c95ca9bf-75ef-49b3-8f2d-d305997dd307" providerId="ADAL" clId="{74285499-10A5-4E53-9DC6-C783F8C4DFE1}" dt="2021-07-22T15:47:44.985" v="3243" actId="164"/>
          <ac:cxnSpMkLst>
            <pc:docMk/>
            <pc:sldMk cId="2093791855" sldId="296"/>
            <ac:cxnSpMk id="210" creationId="{C74BF254-83CC-4854-92EE-B44EBFEA2037}"/>
          </ac:cxnSpMkLst>
        </pc:cxnChg>
      </pc:sldChg>
    </pc:docChg>
  </pc:docChgLst>
  <pc:docChgLst>
    <pc:chgData name="Trinh Van Huong" userId="c95ca9bf-75ef-49b3-8f2d-d305997dd307" providerId="ADAL" clId="{7B8E8501-5999-447D-886C-85ADC824E686}"/>
    <pc:docChg chg="undo redo custSel delSld modSld modMainMaster">
      <pc:chgData name="Trinh Van Huong" userId="c95ca9bf-75ef-49b3-8f2d-d305997dd307" providerId="ADAL" clId="{7B8E8501-5999-447D-886C-85ADC824E686}" dt="2021-07-29T15:11:12.489" v="796" actId="20577"/>
      <pc:docMkLst>
        <pc:docMk/>
      </pc:docMkLst>
      <pc:sldChg chg="addSp delSp modSp mod">
        <pc:chgData name="Trinh Van Huong" userId="c95ca9bf-75ef-49b3-8f2d-d305997dd307" providerId="ADAL" clId="{7B8E8501-5999-447D-886C-85ADC824E686}" dt="2021-07-27T19:29:03.110" v="663" actId="20577"/>
        <pc:sldMkLst>
          <pc:docMk/>
          <pc:sldMk cId="2906397050" sldId="256"/>
        </pc:sldMkLst>
        <pc:spChg chg="del">
          <ac:chgData name="Trinh Van Huong" userId="c95ca9bf-75ef-49b3-8f2d-d305997dd307" providerId="ADAL" clId="{7B8E8501-5999-447D-886C-85ADC824E686}" dt="2021-07-23T09:27:47.434" v="651" actId="478"/>
          <ac:spMkLst>
            <pc:docMk/>
            <pc:sldMk cId="2906397050" sldId="256"/>
            <ac:spMk id="2" creationId="{F4B5F415-7490-4054-85B4-10F7AE6D3385}"/>
          </ac:spMkLst>
        </pc:spChg>
        <pc:spChg chg="mod">
          <ac:chgData name="Trinh Van Huong" userId="c95ca9bf-75ef-49b3-8f2d-d305997dd307" providerId="ADAL" clId="{7B8E8501-5999-447D-886C-85ADC824E686}" dt="2021-07-22T01:21:14.899" v="149" actId="20577"/>
          <ac:spMkLst>
            <pc:docMk/>
            <pc:sldMk cId="2906397050" sldId="256"/>
            <ac:spMk id="3" creationId="{D05F6415-1E7C-453D-B6B7-DBF76BDA691B}"/>
          </ac:spMkLst>
        </pc:spChg>
        <pc:spChg chg="add del mod">
          <ac:chgData name="Trinh Van Huong" userId="c95ca9bf-75ef-49b3-8f2d-d305997dd307" providerId="ADAL" clId="{7B8E8501-5999-447D-886C-85ADC824E686}" dt="2021-07-23T09:27:51.419" v="652" actId="478"/>
          <ac:spMkLst>
            <pc:docMk/>
            <pc:sldMk cId="2906397050" sldId="256"/>
            <ac:spMk id="6" creationId="{37B6AA37-3A34-402B-B4D8-DFB8B9CD5D28}"/>
          </ac:spMkLst>
        </pc:spChg>
        <pc:spChg chg="del">
          <ac:chgData name="Trinh Van Huong" userId="c95ca9bf-75ef-49b3-8f2d-d305997dd307" providerId="ADAL" clId="{7B8E8501-5999-447D-886C-85ADC824E686}" dt="2021-07-23T09:27:53.222" v="653" actId="478"/>
          <ac:spMkLst>
            <pc:docMk/>
            <pc:sldMk cId="2906397050" sldId="256"/>
            <ac:spMk id="10" creationId="{D9E5B8A2-A6FE-48FC-B948-F11F0A5E2E1A}"/>
          </ac:spMkLst>
        </pc:spChg>
        <pc:spChg chg="mod">
          <ac:chgData name="Trinh Van Huong" userId="c95ca9bf-75ef-49b3-8f2d-d305997dd307" providerId="ADAL" clId="{7B8E8501-5999-447D-886C-85ADC824E686}" dt="2021-07-27T19:29:03.110" v="663" actId="20577"/>
          <ac:spMkLst>
            <pc:docMk/>
            <pc:sldMk cId="2906397050" sldId="256"/>
            <ac:spMk id="12" creationId="{CF2EB805-B981-47B9-9661-CF05DB551677}"/>
          </ac:spMkLst>
        </pc:spChg>
        <pc:spChg chg="add mod">
          <ac:chgData name="Trinh Van Huong" userId="c95ca9bf-75ef-49b3-8f2d-d305997dd307" providerId="ADAL" clId="{7B8E8501-5999-447D-886C-85ADC824E686}" dt="2021-07-23T09:27:54.363" v="654"/>
          <ac:spMkLst>
            <pc:docMk/>
            <pc:sldMk cId="2906397050" sldId="256"/>
            <ac:spMk id="13" creationId="{D2B87D8F-8DCF-42A1-AB33-20EB50526204}"/>
          </ac:spMkLst>
        </pc:spChg>
        <pc:spChg chg="add mod">
          <ac:chgData name="Trinh Van Huong" userId="c95ca9bf-75ef-49b3-8f2d-d305997dd307" providerId="ADAL" clId="{7B8E8501-5999-447D-886C-85ADC824E686}" dt="2021-07-23T09:27:54.363" v="654"/>
          <ac:spMkLst>
            <pc:docMk/>
            <pc:sldMk cId="2906397050" sldId="256"/>
            <ac:spMk id="16" creationId="{B92A9CB4-F53E-458D-AE32-E01E32AE7129}"/>
          </ac:spMkLst>
        </pc:spChg>
        <pc:spChg chg="add mod">
          <ac:chgData name="Trinh Van Huong" userId="c95ca9bf-75ef-49b3-8f2d-d305997dd307" providerId="ADAL" clId="{7B8E8501-5999-447D-886C-85ADC824E686}" dt="2021-07-23T09:27:58.080" v="655" actId="20577"/>
          <ac:spMkLst>
            <pc:docMk/>
            <pc:sldMk cId="2906397050" sldId="256"/>
            <ac:spMk id="17" creationId="{06D2A3EA-F50D-4E90-B266-3B7DA972FF88}"/>
          </ac:spMkLst>
        </pc:spChg>
      </pc:sldChg>
      <pc:sldChg chg="addSp delSp modSp mod delAnim modAnim">
        <pc:chgData name="Trinh Van Huong" userId="c95ca9bf-75ef-49b3-8f2d-d305997dd307" providerId="ADAL" clId="{7B8E8501-5999-447D-886C-85ADC824E686}" dt="2021-07-27T16:54:50.596" v="659" actId="1076"/>
        <pc:sldMkLst>
          <pc:docMk/>
          <pc:sldMk cId="2490499145" sldId="257"/>
        </pc:sldMkLst>
        <pc:spChg chg="del">
          <ac:chgData name="Trinh Van Huong" userId="c95ca9bf-75ef-49b3-8f2d-d305997dd307" providerId="ADAL" clId="{7B8E8501-5999-447D-886C-85ADC824E686}" dt="2021-07-22T01:25:59.187" v="151" actId="478"/>
          <ac:spMkLst>
            <pc:docMk/>
            <pc:sldMk cId="2490499145" sldId="257"/>
            <ac:spMk id="2" creationId="{10742257-3980-4551-868A-26DC3CB821EE}"/>
          </ac:spMkLst>
        </pc:spChg>
        <pc:spChg chg="del">
          <ac:chgData name="Trinh Van Huong" userId="c95ca9bf-75ef-49b3-8f2d-d305997dd307" providerId="ADAL" clId="{7B8E8501-5999-447D-886C-85ADC824E686}" dt="2021-07-22T01:25:59.187" v="151" actId="478"/>
          <ac:spMkLst>
            <pc:docMk/>
            <pc:sldMk cId="2490499145" sldId="257"/>
            <ac:spMk id="3" creationId="{B57E0B0F-4D29-4786-B2AB-B84D9F8B5429}"/>
          </ac:spMkLst>
        </pc:spChg>
        <pc:spChg chg="add del mod">
          <ac:chgData name="Trinh Van Huong" userId="c95ca9bf-75ef-49b3-8f2d-d305997dd307" providerId="ADAL" clId="{7B8E8501-5999-447D-886C-85ADC824E686}" dt="2021-07-22T01:26:02.668" v="153" actId="478"/>
          <ac:spMkLst>
            <pc:docMk/>
            <pc:sldMk cId="2490499145" sldId="257"/>
            <ac:spMk id="5" creationId="{22AA9E0B-BB98-41F1-8897-53F9B80BD9EB}"/>
          </ac:spMkLst>
        </pc:spChg>
        <pc:spChg chg="add del mod">
          <ac:chgData name="Trinh Van Huong" userId="c95ca9bf-75ef-49b3-8f2d-d305997dd307" providerId="ADAL" clId="{7B8E8501-5999-447D-886C-85ADC824E686}" dt="2021-07-22T01:26:01.943" v="152" actId="478"/>
          <ac:spMkLst>
            <pc:docMk/>
            <pc:sldMk cId="2490499145" sldId="257"/>
            <ac:spMk id="7" creationId="{F314273F-92F1-4EFC-8AC5-0DF0333FBB01}"/>
          </ac:spMkLst>
        </pc:spChg>
        <pc:spChg chg="del">
          <ac:chgData name="Trinh Van Huong" userId="c95ca9bf-75ef-49b3-8f2d-d305997dd307" providerId="ADAL" clId="{7B8E8501-5999-447D-886C-85ADC824E686}" dt="2021-07-22T01:25:59.187" v="151" actId="478"/>
          <ac:spMkLst>
            <pc:docMk/>
            <pc:sldMk cId="2490499145" sldId="257"/>
            <ac:spMk id="18" creationId="{DF9BD0EA-8A82-4EEC-BF24-49675928EA0D}"/>
          </ac:spMkLst>
        </pc:spChg>
        <pc:spChg chg="del">
          <ac:chgData name="Trinh Van Huong" userId="c95ca9bf-75ef-49b3-8f2d-d305997dd307" providerId="ADAL" clId="{7B8E8501-5999-447D-886C-85ADC824E686}" dt="2021-07-22T01:25:59.187" v="151" actId="478"/>
          <ac:spMkLst>
            <pc:docMk/>
            <pc:sldMk cId="2490499145" sldId="257"/>
            <ac:spMk id="19" creationId="{5CC79972-FF38-4665-82E6-9C18B2DBFC65}"/>
          </ac:spMkLst>
        </pc:spChg>
        <pc:spChg chg="add mod">
          <ac:chgData name="Trinh Van Huong" userId="c95ca9bf-75ef-49b3-8f2d-d305997dd307" providerId="ADAL" clId="{7B8E8501-5999-447D-886C-85ADC824E686}" dt="2021-07-22T01:29:30.362" v="173" actId="2711"/>
          <ac:spMkLst>
            <pc:docMk/>
            <pc:sldMk cId="2490499145" sldId="257"/>
            <ac:spMk id="21" creationId="{6C3F5D7A-BE85-46C7-A900-42F8FF8D1173}"/>
          </ac:spMkLst>
        </pc:spChg>
        <pc:spChg chg="add mod">
          <ac:chgData name="Trinh Van Huong" userId="c95ca9bf-75ef-49b3-8f2d-d305997dd307" providerId="ADAL" clId="{7B8E8501-5999-447D-886C-85ADC824E686}" dt="2021-07-22T01:29:36.260" v="174" actId="2711"/>
          <ac:spMkLst>
            <pc:docMk/>
            <pc:sldMk cId="2490499145" sldId="257"/>
            <ac:spMk id="22" creationId="{5FA29E43-6D76-43FA-BB49-0178FD11D3CB}"/>
          </ac:spMkLst>
        </pc:spChg>
        <pc:spChg chg="add mod">
          <ac:chgData name="Trinh Van Huong" userId="c95ca9bf-75ef-49b3-8f2d-d305997dd307" providerId="ADAL" clId="{7B8E8501-5999-447D-886C-85ADC824E686}" dt="2021-07-22T01:29:21.851" v="172" actId="14100"/>
          <ac:spMkLst>
            <pc:docMk/>
            <pc:sldMk cId="2490499145" sldId="257"/>
            <ac:spMk id="24" creationId="{907F428B-A195-4A06-B09F-4DF8E0FDA1FA}"/>
          </ac:spMkLst>
        </pc:spChg>
        <pc:spChg chg="add del mod">
          <ac:chgData name="Trinh Van Huong" userId="c95ca9bf-75ef-49b3-8f2d-d305997dd307" providerId="ADAL" clId="{7B8E8501-5999-447D-886C-85ADC824E686}" dt="2021-07-27T16:54:47.162" v="658" actId="478"/>
          <ac:spMkLst>
            <pc:docMk/>
            <pc:sldMk cId="2490499145" sldId="257"/>
            <ac:spMk id="25" creationId="{334CE86E-33ED-4951-9BF4-01308FC605F4}"/>
          </ac:spMkLst>
        </pc:spChg>
        <pc:spChg chg="add mod">
          <ac:chgData name="Trinh Van Huong" userId="c95ca9bf-75ef-49b3-8f2d-d305997dd307" providerId="ADAL" clId="{7B8E8501-5999-447D-886C-85ADC824E686}" dt="2021-07-22T01:30:09.717" v="175" actId="2711"/>
          <ac:spMkLst>
            <pc:docMk/>
            <pc:sldMk cId="2490499145" sldId="257"/>
            <ac:spMk id="32" creationId="{71E418B4-8A3F-4CE0-992A-95929362BB20}"/>
          </ac:spMkLst>
        </pc:spChg>
        <pc:picChg chg="add mod">
          <ac:chgData name="Trinh Van Huong" userId="c95ca9bf-75ef-49b3-8f2d-d305997dd307" providerId="ADAL" clId="{7B8E8501-5999-447D-886C-85ADC824E686}" dt="2021-07-27T16:54:50.596" v="659" actId="1076"/>
          <ac:picMkLst>
            <pc:docMk/>
            <pc:sldMk cId="2490499145" sldId="257"/>
            <ac:picMk id="2" creationId="{36FF03D6-1214-4DA7-9B79-9244DCDE102C}"/>
          </ac:picMkLst>
        </pc:picChg>
        <pc:picChg chg="add mod">
          <ac:chgData name="Trinh Van Huong" userId="c95ca9bf-75ef-49b3-8f2d-d305997dd307" providerId="ADAL" clId="{7B8E8501-5999-447D-886C-85ADC824E686}" dt="2021-07-22T01:26:28.805" v="156" actId="1076"/>
          <ac:picMkLst>
            <pc:docMk/>
            <pc:sldMk cId="2490499145" sldId="257"/>
            <ac:picMk id="26" creationId="{689E0395-DF7D-43D4-A572-2843C86B53C1}"/>
          </ac:picMkLst>
        </pc:picChg>
      </pc:sldChg>
      <pc:sldChg chg="addSp delSp modSp mod modAnim">
        <pc:chgData name="Trinh Van Huong" userId="c95ca9bf-75ef-49b3-8f2d-d305997dd307" providerId="ADAL" clId="{7B8E8501-5999-447D-886C-85ADC824E686}" dt="2021-07-22T01:55:24.103" v="246" actId="1076"/>
        <pc:sldMkLst>
          <pc:docMk/>
          <pc:sldMk cId="2228991210" sldId="258"/>
        </pc:sldMkLst>
        <pc:spChg chg="add mod">
          <ac:chgData name="Trinh Van Huong" userId="c95ca9bf-75ef-49b3-8f2d-d305997dd307" providerId="ADAL" clId="{7B8E8501-5999-447D-886C-85ADC824E686}" dt="2021-07-22T01:42:18.037" v="192" actId="1037"/>
          <ac:spMkLst>
            <pc:docMk/>
            <pc:sldMk cId="2228991210" sldId="258"/>
            <ac:spMk id="13" creationId="{D197C529-5F91-46E0-B106-26C6EC306E74}"/>
          </ac:spMkLst>
        </pc:spChg>
        <pc:spChg chg="add mod">
          <ac:chgData name="Trinh Van Huong" userId="c95ca9bf-75ef-49b3-8f2d-d305997dd307" providerId="ADAL" clId="{7B8E8501-5999-447D-886C-85ADC824E686}" dt="2021-07-22T01:42:18.037" v="192" actId="1037"/>
          <ac:spMkLst>
            <pc:docMk/>
            <pc:sldMk cId="2228991210" sldId="258"/>
            <ac:spMk id="14" creationId="{84668DD1-085F-4A75-9163-0BEC86B911F9}"/>
          </ac:spMkLst>
        </pc:spChg>
        <pc:spChg chg="mod topLvl">
          <ac:chgData name="Trinh Van Huong" userId="c95ca9bf-75ef-49b3-8f2d-d305997dd307" providerId="ADAL" clId="{7B8E8501-5999-447D-886C-85ADC824E686}" dt="2021-07-22T01:43:16.608" v="205" actId="164"/>
          <ac:spMkLst>
            <pc:docMk/>
            <pc:sldMk cId="2228991210" sldId="258"/>
            <ac:spMk id="16" creationId="{3A61614E-1DE8-4C9B-A9B4-59C2388715A0}"/>
          </ac:spMkLst>
        </pc:spChg>
        <pc:spChg chg="add mod">
          <ac:chgData name="Trinh Van Huong" userId="c95ca9bf-75ef-49b3-8f2d-d305997dd307" providerId="ADAL" clId="{7B8E8501-5999-447D-886C-85ADC824E686}" dt="2021-07-22T01:42:18.037" v="192" actId="1037"/>
          <ac:spMkLst>
            <pc:docMk/>
            <pc:sldMk cId="2228991210" sldId="258"/>
            <ac:spMk id="18" creationId="{9B87F0AB-3AFD-408B-B625-083BCCAD20E5}"/>
          </ac:spMkLst>
        </pc:spChg>
        <pc:spChg chg="add mod">
          <ac:chgData name="Trinh Van Huong" userId="c95ca9bf-75ef-49b3-8f2d-d305997dd307" providerId="ADAL" clId="{7B8E8501-5999-447D-886C-85ADC824E686}" dt="2021-07-22T01:44:09.013" v="216" actId="14100"/>
          <ac:spMkLst>
            <pc:docMk/>
            <pc:sldMk cId="2228991210" sldId="258"/>
            <ac:spMk id="19" creationId="{44DBC6F2-B62F-417E-B87A-2A060B01C0C8}"/>
          </ac:spMkLst>
        </pc:spChg>
        <pc:spChg chg="add mod">
          <ac:chgData name="Trinh Van Huong" userId="c95ca9bf-75ef-49b3-8f2d-d305997dd307" providerId="ADAL" clId="{7B8E8501-5999-447D-886C-85ADC824E686}" dt="2021-07-22T01:55:20.771" v="245" actId="1076"/>
          <ac:spMkLst>
            <pc:docMk/>
            <pc:sldMk cId="2228991210" sldId="258"/>
            <ac:spMk id="20" creationId="{1AA4660C-5569-4CD3-8CB2-C7A43D012D77}"/>
          </ac:spMkLst>
        </pc:spChg>
        <pc:spChg chg="add mod">
          <ac:chgData name="Trinh Van Huong" userId="c95ca9bf-75ef-49b3-8f2d-d305997dd307" providerId="ADAL" clId="{7B8E8501-5999-447D-886C-85ADC824E686}" dt="2021-07-22T01:39:46.740" v="177"/>
          <ac:spMkLst>
            <pc:docMk/>
            <pc:sldMk cId="2228991210" sldId="258"/>
            <ac:spMk id="22" creationId="{08F85679-27E2-4354-A97F-7B40F604550C}"/>
          </ac:spMkLst>
        </pc:spChg>
        <pc:spChg chg="del">
          <ac:chgData name="Trinh Van Huong" userId="c95ca9bf-75ef-49b3-8f2d-d305997dd307" providerId="ADAL" clId="{7B8E8501-5999-447D-886C-85ADC824E686}" dt="2021-07-22T01:39:32.961" v="176" actId="478"/>
          <ac:spMkLst>
            <pc:docMk/>
            <pc:sldMk cId="2228991210" sldId="258"/>
            <ac:spMk id="34" creationId="{A3A062DA-93BF-4842-B601-4404401BCCE3}"/>
          </ac:spMkLst>
        </pc:spChg>
        <pc:grpChg chg="add mod">
          <ac:chgData name="Trinh Van Huong" userId="c95ca9bf-75ef-49b3-8f2d-d305997dd307" providerId="ADAL" clId="{7B8E8501-5999-447D-886C-85ADC824E686}" dt="2021-07-22T01:43:16.608" v="205" actId="164"/>
          <ac:grpSpMkLst>
            <pc:docMk/>
            <pc:sldMk cId="2228991210" sldId="258"/>
            <ac:grpSpMk id="3" creationId="{9BA52030-14D0-4542-91C3-7367FBBDA806}"/>
          </ac:grpSpMkLst>
        </pc:grpChg>
        <pc:grpChg chg="add del mod">
          <ac:chgData name="Trinh Van Huong" userId="c95ca9bf-75ef-49b3-8f2d-d305997dd307" providerId="ADAL" clId="{7B8E8501-5999-447D-886C-85ADC824E686}" dt="2021-07-22T01:42:50.097" v="196" actId="165"/>
          <ac:grpSpMkLst>
            <pc:docMk/>
            <pc:sldMk cId="2228991210" sldId="258"/>
            <ac:grpSpMk id="15" creationId="{5D7EF23C-3E44-405E-B017-FBE09B045C13}"/>
          </ac:grpSpMkLst>
        </pc:grpChg>
        <pc:grpChg chg="ord">
          <ac:chgData name="Trinh Van Huong" userId="c95ca9bf-75ef-49b3-8f2d-d305997dd307" providerId="ADAL" clId="{7B8E8501-5999-447D-886C-85ADC824E686}" dt="2021-07-22T01:40:25.431" v="181" actId="166"/>
          <ac:grpSpMkLst>
            <pc:docMk/>
            <pc:sldMk cId="2228991210" sldId="258"/>
            <ac:grpSpMk id="39" creationId="{1ED5D934-1005-42E7-B9E8-65E9CE12B957}"/>
          </ac:grpSpMkLst>
        </pc:grpChg>
        <pc:graphicFrameChg chg="mod topLvl">
          <ac:chgData name="Trinh Van Huong" userId="c95ca9bf-75ef-49b3-8f2d-d305997dd307" providerId="ADAL" clId="{7B8E8501-5999-447D-886C-85ADC824E686}" dt="2021-07-22T01:43:16.608" v="205" actId="164"/>
          <ac:graphicFrameMkLst>
            <pc:docMk/>
            <pc:sldMk cId="2228991210" sldId="258"/>
            <ac:graphicFrameMk id="17" creationId="{45113CAB-7D31-4969-8417-653C07EDA87F}"/>
          </ac:graphicFrameMkLst>
        </pc:graphicFrameChg>
        <pc:picChg chg="mod">
          <ac:chgData name="Trinh Van Huong" userId="c95ca9bf-75ef-49b3-8f2d-d305997dd307" providerId="ADAL" clId="{7B8E8501-5999-447D-886C-85ADC824E686}" dt="2021-07-22T01:55:24.103" v="246" actId="1076"/>
          <ac:picMkLst>
            <pc:docMk/>
            <pc:sldMk cId="2228991210" sldId="258"/>
            <ac:picMk id="2052" creationId="{679F008B-6D84-4B69-B54D-201981BB3847}"/>
          </ac:picMkLst>
        </pc:picChg>
        <pc:cxnChg chg="add mod">
          <ac:chgData name="Trinh Van Huong" userId="c95ca9bf-75ef-49b3-8f2d-d305997dd307" providerId="ADAL" clId="{7B8E8501-5999-447D-886C-85ADC824E686}" dt="2021-07-22T01:40:10.745" v="179" actId="14100"/>
          <ac:cxnSpMkLst>
            <pc:docMk/>
            <pc:sldMk cId="2228991210" sldId="258"/>
            <ac:cxnSpMk id="21" creationId="{0EFC0E52-EC07-4D84-9AA4-1ADC85CF79D7}"/>
          </ac:cxnSpMkLst>
        </pc:cxnChg>
      </pc:sldChg>
      <pc:sldChg chg="addSp delSp modSp mod modAnim">
        <pc:chgData name="Trinh Van Huong" userId="c95ca9bf-75ef-49b3-8f2d-d305997dd307" providerId="ADAL" clId="{7B8E8501-5999-447D-886C-85ADC824E686}" dt="2021-07-22T01:59:22.132" v="261" actId="14100"/>
        <pc:sldMkLst>
          <pc:docMk/>
          <pc:sldMk cId="228415006" sldId="264"/>
        </pc:sldMkLst>
        <pc:spChg chg="del mod">
          <ac:chgData name="Trinh Van Huong" userId="c95ca9bf-75ef-49b3-8f2d-d305997dd307" providerId="ADAL" clId="{7B8E8501-5999-447D-886C-85ADC824E686}" dt="2021-07-22T01:57:21.793" v="247" actId="478"/>
          <ac:spMkLst>
            <pc:docMk/>
            <pc:sldMk cId="228415006" sldId="264"/>
            <ac:spMk id="14" creationId="{97E62909-7879-4134-A337-9178F9C2D346}"/>
          </ac:spMkLst>
        </pc:spChg>
        <pc:spChg chg="add del mod">
          <ac:chgData name="Trinh Van Huong" userId="c95ca9bf-75ef-49b3-8f2d-d305997dd307" providerId="ADAL" clId="{7B8E8501-5999-447D-886C-85ADC824E686}" dt="2021-07-22T01:58:13.334" v="254" actId="14100"/>
          <ac:spMkLst>
            <pc:docMk/>
            <pc:sldMk cId="228415006" sldId="264"/>
            <ac:spMk id="16" creationId="{C9C583B4-0D7C-41EA-B4A8-D006007CD369}"/>
          </ac:spMkLst>
        </pc:spChg>
        <pc:spChg chg="add del mod">
          <ac:chgData name="Trinh Van Huong" userId="c95ca9bf-75ef-49b3-8f2d-d305997dd307" providerId="ADAL" clId="{7B8E8501-5999-447D-886C-85ADC824E686}" dt="2021-07-22T01:58:26.956" v="257" actId="14100"/>
          <ac:spMkLst>
            <pc:docMk/>
            <pc:sldMk cId="228415006" sldId="264"/>
            <ac:spMk id="17" creationId="{100AA2DF-46B3-47A1-A3FB-540C883E9006}"/>
          </ac:spMkLst>
        </pc:spChg>
        <pc:spChg chg="add del mod">
          <ac:chgData name="Trinh Van Huong" userId="c95ca9bf-75ef-49b3-8f2d-d305997dd307" providerId="ADAL" clId="{7B8E8501-5999-447D-886C-85ADC824E686}" dt="2021-07-22T01:53:17.631" v="236"/>
          <ac:spMkLst>
            <pc:docMk/>
            <pc:sldMk cId="228415006" sldId="264"/>
            <ac:spMk id="18" creationId="{9E3D4E7B-874F-4930-8928-E0DD24BA2EF0}"/>
          </ac:spMkLst>
        </pc:spChg>
        <pc:spChg chg="add del mod">
          <ac:chgData name="Trinh Van Huong" userId="c95ca9bf-75ef-49b3-8f2d-d305997dd307" providerId="ADAL" clId="{7B8E8501-5999-447D-886C-85ADC824E686}" dt="2021-07-22T01:59:22.132" v="261" actId="14100"/>
          <ac:spMkLst>
            <pc:docMk/>
            <pc:sldMk cId="228415006" sldId="264"/>
            <ac:spMk id="19" creationId="{DDA27A91-02D9-4D3F-A7FA-CEE241E404A9}"/>
          </ac:spMkLst>
        </pc:spChg>
        <pc:spChg chg="add mod">
          <ac:chgData name="Trinh Van Huong" userId="c95ca9bf-75ef-49b3-8f2d-d305997dd307" providerId="ADAL" clId="{7B8E8501-5999-447D-886C-85ADC824E686}" dt="2021-07-22T01:53:44.398" v="237"/>
          <ac:spMkLst>
            <pc:docMk/>
            <pc:sldMk cId="228415006" sldId="264"/>
            <ac:spMk id="20" creationId="{850AFBD9-3C86-4319-BFED-DDFABFBF3258}"/>
          </ac:spMkLst>
        </pc:spChg>
        <pc:spChg chg="add mod">
          <ac:chgData name="Trinh Van Huong" userId="c95ca9bf-75ef-49b3-8f2d-d305997dd307" providerId="ADAL" clId="{7B8E8501-5999-447D-886C-85ADC824E686}" dt="2021-07-22T01:53:44.398" v="237"/>
          <ac:spMkLst>
            <pc:docMk/>
            <pc:sldMk cId="228415006" sldId="264"/>
            <ac:spMk id="21" creationId="{8E8C74D4-3F7D-43AE-8C01-0A15CFCAED11}"/>
          </ac:spMkLst>
        </pc:spChg>
        <pc:spChg chg="add del mod">
          <ac:chgData name="Trinh Van Huong" userId="c95ca9bf-75ef-49b3-8f2d-d305997dd307" providerId="ADAL" clId="{7B8E8501-5999-447D-886C-85ADC824E686}" dt="2021-07-22T01:57:29.420" v="250"/>
          <ac:spMkLst>
            <pc:docMk/>
            <pc:sldMk cId="228415006" sldId="264"/>
            <ac:spMk id="23" creationId="{5549FB9E-C70B-4145-BCC0-7C28C168406B}"/>
          </ac:spMkLst>
        </pc:spChg>
        <pc:spChg chg="add mod">
          <ac:chgData name="Trinh Van Huong" userId="c95ca9bf-75ef-49b3-8f2d-d305997dd307" providerId="ADAL" clId="{7B8E8501-5999-447D-886C-85ADC824E686}" dt="2021-07-22T01:57:45.766" v="251"/>
          <ac:spMkLst>
            <pc:docMk/>
            <pc:sldMk cId="228415006" sldId="264"/>
            <ac:spMk id="24" creationId="{059521C2-9C76-4DBB-9E68-843A550BFF26}"/>
          </ac:spMkLst>
        </pc:spChg>
        <pc:spChg chg="del">
          <ac:chgData name="Trinh Van Huong" userId="c95ca9bf-75ef-49b3-8f2d-d305997dd307" providerId="ADAL" clId="{7B8E8501-5999-447D-886C-85ADC824E686}" dt="2021-07-22T01:53:04.775" v="231" actId="478"/>
          <ac:spMkLst>
            <pc:docMk/>
            <pc:sldMk cId="228415006" sldId="264"/>
            <ac:spMk id="34" creationId="{A3A062DA-93BF-4842-B601-4404401BCCE3}"/>
          </ac:spMkLst>
        </pc:spChg>
        <pc:grpChg chg="add del mod">
          <ac:chgData name="Trinh Van Huong" userId="c95ca9bf-75ef-49b3-8f2d-d305997dd307" providerId="ADAL" clId="{7B8E8501-5999-447D-886C-85ADC824E686}" dt="2021-07-22T01:57:21.793" v="247" actId="478"/>
          <ac:grpSpMkLst>
            <pc:docMk/>
            <pc:sldMk cId="228415006" sldId="264"/>
            <ac:grpSpMk id="13" creationId="{7D7152DD-2E60-4D74-99E7-473DEE8C4CDD}"/>
          </ac:grpSpMkLst>
        </pc:grpChg>
        <pc:graphicFrameChg chg="del mod">
          <ac:chgData name="Trinh Van Huong" userId="c95ca9bf-75ef-49b3-8f2d-d305997dd307" providerId="ADAL" clId="{7B8E8501-5999-447D-886C-85ADC824E686}" dt="2021-07-22T01:57:24.292" v="248" actId="478"/>
          <ac:graphicFrameMkLst>
            <pc:docMk/>
            <pc:sldMk cId="228415006" sldId="264"/>
            <ac:graphicFrameMk id="15" creationId="{9020680B-23D5-47CC-8A08-0F34F6BC7B94}"/>
          </ac:graphicFrameMkLst>
        </pc:graphicFrameChg>
        <pc:graphicFrameChg chg="add mod">
          <ac:chgData name="Trinh Van Huong" userId="c95ca9bf-75ef-49b3-8f2d-d305997dd307" providerId="ADAL" clId="{7B8E8501-5999-447D-886C-85ADC824E686}" dt="2021-07-22T01:57:45.766" v="251"/>
          <ac:graphicFrameMkLst>
            <pc:docMk/>
            <pc:sldMk cId="228415006" sldId="264"/>
            <ac:graphicFrameMk id="25" creationId="{61558CE7-EE59-4831-B5D9-6ACFF8742AAD}"/>
          </ac:graphicFrameMkLst>
        </pc:graphicFrameChg>
        <pc:picChg chg="mod">
          <ac:chgData name="Trinh Van Huong" userId="c95ca9bf-75ef-49b3-8f2d-d305997dd307" providerId="ADAL" clId="{7B8E8501-5999-447D-886C-85ADC824E686}" dt="2021-07-22T01:54:49.925" v="242" actId="1076"/>
          <ac:picMkLst>
            <pc:docMk/>
            <pc:sldMk cId="228415006" sldId="264"/>
            <ac:picMk id="2" creationId="{83F1A94D-48D5-4D73-BDAA-9118478F5E60}"/>
          </ac:picMkLst>
        </pc:picChg>
        <pc:cxnChg chg="add mod ord">
          <ac:chgData name="Trinh Van Huong" userId="c95ca9bf-75ef-49b3-8f2d-d305997dd307" providerId="ADAL" clId="{7B8E8501-5999-447D-886C-85ADC824E686}" dt="2021-07-22T01:53:54.967" v="238" actId="167"/>
          <ac:cxnSpMkLst>
            <pc:docMk/>
            <pc:sldMk cId="228415006" sldId="264"/>
            <ac:cxnSpMk id="22" creationId="{6D3616EB-BEDE-4A8E-AF6E-A7D83EA947F1}"/>
          </ac:cxnSpMkLst>
        </pc:cxnChg>
      </pc:sldChg>
      <pc:sldChg chg="del">
        <pc:chgData name="Trinh Van Huong" userId="c95ca9bf-75ef-49b3-8f2d-d305997dd307" providerId="ADAL" clId="{7B8E8501-5999-447D-886C-85ADC824E686}" dt="2021-07-22T12:46:51.313" v="582" actId="47"/>
        <pc:sldMkLst>
          <pc:docMk/>
          <pc:sldMk cId="1852693985" sldId="265"/>
        </pc:sldMkLst>
      </pc:sldChg>
      <pc:sldChg chg="modSp del mod">
        <pc:chgData name="Trinh Van Huong" userId="c95ca9bf-75ef-49b3-8f2d-d305997dd307" providerId="ADAL" clId="{7B8E8501-5999-447D-886C-85ADC824E686}" dt="2021-07-22T12:46:51.313" v="582" actId="47"/>
        <pc:sldMkLst>
          <pc:docMk/>
          <pc:sldMk cId="4116138629" sldId="266"/>
        </pc:sldMkLst>
        <pc:picChg chg="mod">
          <ac:chgData name="Trinh Van Huong" userId="c95ca9bf-75ef-49b3-8f2d-d305997dd307" providerId="ADAL" clId="{7B8E8501-5999-447D-886C-85ADC824E686}" dt="2021-07-22T01:50:29.108" v="230" actId="1076"/>
          <ac:picMkLst>
            <pc:docMk/>
            <pc:sldMk cId="4116138629" sldId="266"/>
            <ac:picMk id="12" creationId="{5B19332C-1BE9-4073-BC1C-34C9F014F4D4}"/>
          </ac:picMkLst>
        </pc:picChg>
      </pc:sldChg>
      <pc:sldChg chg="del">
        <pc:chgData name="Trinh Van Huong" userId="c95ca9bf-75ef-49b3-8f2d-d305997dd307" providerId="ADAL" clId="{7B8E8501-5999-447D-886C-85ADC824E686}" dt="2021-07-22T12:46:51.313" v="582" actId="47"/>
        <pc:sldMkLst>
          <pc:docMk/>
          <pc:sldMk cId="2705090147" sldId="267"/>
        </pc:sldMkLst>
      </pc:sldChg>
      <pc:sldChg chg="del">
        <pc:chgData name="Trinh Van Huong" userId="c95ca9bf-75ef-49b3-8f2d-d305997dd307" providerId="ADAL" clId="{7B8E8501-5999-447D-886C-85ADC824E686}" dt="2021-07-22T12:46:51.313" v="582" actId="47"/>
        <pc:sldMkLst>
          <pc:docMk/>
          <pc:sldMk cId="4089162016" sldId="268"/>
        </pc:sldMkLst>
      </pc:sldChg>
      <pc:sldChg chg="del">
        <pc:chgData name="Trinh Van Huong" userId="c95ca9bf-75ef-49b3-8f2d-d305997dd307" providerId="ADAL" clId="{7B8E8501-5999-447D-886C-85ADC824E686}" dt="2021-07-22T12:46:51.313" v="582" actId="47"/>
        <pc:sldMkLst>
          <pc:docMk/>
          <pc:sldMk cId="53486350" sldId="269"/>
        </pc:sldMkLst>
      </pc:sldChg>
      <pc:sldChg chg="addSp delSp modSp mod modAnim">
        <pc:chgData name="Trinh Van Huong" userId="c95ca9bf-75ef-49b3-8f2d-d305997dd307" providerId="ADAL" clId="{7B8E8501-5999-447D-886C-85ADC824E686}" dt="2021-07-27T19:32:33.555" v="665"/>
        <pc:sldMkLst>
          <pc:docMk/>
          <pc:sldMk cId="1435190370" sldId="270"/>
        </pc:sldMkLst>
        <pc:spChg chg="add del mod">
          <ac:chgData name="Trinh Van Huong" userId="c95ca9bf-75ef-49b3-8f2d-d305997dd307" providerId="ADAL" clId="{7B8E8501-5999-447D-886C-85ADC824E686}" dt="2021-07-22T13:59:46.229" v="648" actId="1076"/>
          <ac:spMkLst>
            <pc:docMk/>
            <pc:sldMk cId="1435190370" sldId="270"/>
            <ac:spMk id="9" creationId="{17FD7F28-E460-48D4-8CBB-E18F344C57EF}"/>
          </ac:spMkLst>
        </pc:spChg>
        <pc:spChg chg="add mod">
          <ac:chgData name="Trinh Van Huong" userId="c95ca9bf-75ef-49b3-8f2d-d305997dd307" providerId="ADAL" clId="{7B8E8501-5999-447D-886C-85ADC824E686}" dt="2021-07-22T13:59:48.937" v="649" actId="1076"/>
          <ac:spMkLst>
            <pc:docMk/>
            <pc:sldMk cId="1435190370" sldId="270"/>
            <ac:spMk id="11" creationId="{D31DB664-67E6-43AF-A117-43D4A6F7CEC1}"/>
          </ac:spMkLst>
        </pc:spChg>
        <pc:spChg chg="add del mod">
          <ac:chgData name="Trinh Van Huong" userId="c95ca9bf-75ef-49b3-8f2d-d305997dd307" providerId="ADAL" clId="{7B8E8501-5999-447D-886C-85ADC824E686}" dt="2021-07-22T13:59:13.883" v="641" actId="20577"/>
          <ac:spMkLst>
            <pc:docMk/>
            <pc:sldMk cId="1435190370" sldId="270"/>
            <ac:spMk id="13" creationId="{BCD59572-319D-41FA-9CC3-C6CE9E7E78A4}"/>
          </ac:spMkLst>
        </pc:spChg>
        <pc:spChg chg="add mod">
          <ac:chgData name="Trinh Van Huong" userId="c95ca9bf-75ef-49b3-8f2d-d305997dd307" providerId="ADAL" clId="{7B8E8501-5999-447D-886C-85ADC824E686}" dt="2021-07-22T13:59:17.845" v="646" actId="20577"/>
          <ac:spMkLst>
            <pc:docMk/>
            <pc:sldMk cId="1435190370" sldId="270"/>
            <ac:spMk id="15" creationId="{5BA41FA1-8BE2-43D9-9872-9792620D08FC}"/>
          </ac:spMkLst>
        </pc:spChg>
        <pc:spChg chg="del">
          <ac:chgData name="Trinh Van Huong" userId="c95ca9bf-75ef-49b3-8f2d-d305997dd307" providerId="ADAL" clId="{7B8E8501-5999-447D-886C-85ADC824E686}" dt="2021-07-22T13:49:57.456" v="597" actId="478"/>
          <ac:spMkLst>
            <pc:docMk/>
            <pc:sldMk cId="1435190370" sldId="270"/>
            <ac:spMk id="27" creationId="{CE530CE9-79B6-4A34-9DE8-7F769B44A120}"/>
          </ac:spMkLst>
        </pc:spChg>
        <pc:spChg chg="del">
          <ac:chgData name="Trinh Van Huong" userId="c95ca9bf-75ef-49b3-8f2d-d305997dd307" providerId="ADAL" clId="{7B8E8501-5999-447D-886C-85ADC824E686}" dt="2021-07-22T13:50:09.200" v="598" actId="478"/>
          <ac:spMkLst>
            <pc:docMk/>
            <pc:sldMk cId="1435190370" sldId="270"/>
            <ac:spMk id="33" creationId="{DEAC0E1E-50D5-48F7-8449-EF3C31CD2512}"/>
          </ac:spMkLst>
        </pc:spChg>
        <pc:picChg chg="del">
          <ac:chgData name="Trinh Van Huong" userId="c95ca9bf-75ef-49b3-8f2d-d305997dd307" providerId="ADAL" clId="{7B8E8501-5999-447D-886C-85ADC824E686}" dt="2021-07-22T13:49:54.655" v="596" actId="478"/>
          <ac:picMkLst>
            <pc:docMk/>
            <pc:sldMk cId="1435190370" sldId="270"/>
            <ac:picMk id="4" creationId="{8D9BEB1A-B021-4790-A679-B1E4CC3C57D7}"/>
          </ac:picMkLst>
        </pc:picChg>
      </pc:sldChg>
      <pc:sldChg chg="addSp delSp modSp mod modAnim">
        <pc:chgData name="Trinh Van Huong" userId="c95ca9bf-75ef-49b3-8f2d-d305997dd307" providerId="ADAL" clId="{7B8E8501-5999-447D-886C-85ADC824E686}" dt="2021-07-29T15:11:12.489" v="796" actId="20577"/>
        <pc:sldMkLst>
          <pc:docMk/>
          <pc:sldMk cId="1352543492" sldId="271"/>
        </pc:sldMkLst>
        <pc:spChg chg="add mod">
          <ac:chgData name="Trinh Van Huong" userId="c95ca9bf-75ef-49b3-8f2d-d305997dd307" providerId="ADAL" clId="{7B8E8501-5999-447D-886C-85ADC824E686}" dt="2021-07-29T15:11:12.489" v="796" actId="20577"/>
          <ac:spMkLst>
            <pc:docMk/>
            <pc:sldMk cId="1352543492" sldId="271"/>
            <ac:spMk id="4" creationId="{15EBD356-F90A-4CEC-8E37-0145A6DEBD36}"/>
          </ac:spMkLst>
        </pc:spChg>
        <pc:spChg chg="add mod">
          <ac:chgData name="Trinh Van Huong" userId="c95ca9bf-75ef-49b3-8f2d-d305997dd307" providerId="ADAL" clId="{7B8E8501-5999-447D-886C-85ADC824E686}" dt="2021-07-29T15:10:26.695" v="776" actId="20577"/>
          <ac:spMkLst>
            <pc:docMk/>
            <pc:sldMk cId="1352543492" sldId="271"/>
            <ac:spMk id="7" creationId="{BD11ABF3-DA97-4758-9A96-BF1081C38523}"/>
          </ac:spMkLst>
        </pc:spChg>
        <pc:spChg chg="add mod">
          <ac:chgData name="Trinh Van Huong" userId="c95ca9bf-75ef-49b3-8f2d-d305997dd307" providerId="ADAL" clId="{7B8E8501-5999-447D-886C-85ADC824E686}" dt="2021-07-29T15:06:52.498" v="770" actId="20577"/>
          <ac:spMkLst>
            <pc:docMk/>
            <pc:sldMk cId="1352543492" sldId="271"/>
            <ac:spMk id="14" creationId="{ED60B87C-2D5D-4442-803C-7101EBD1A2FA}"/>
          </ac:spMkLst>
        </pc:spChg>
        <pc:spChg chg="del">
          <ac:chgData name="Trinh Van Huong" userId="c95ca9bf-75ef-49b3-8f2d-d305997dd307" providerId="ADAL" clId="{7B8E8501-5999-447D-886C-85ADC824E686}" dt="2021-07-27T22:09:56.177" v="667" actId="478"/>
          <ac:spMkLst>
            <pc:docMk/>
            <pc:sldMk cId="1352543492" sldId="271"/>
            <ac:spMk id="27" creationId="{CE530CE9-79B6-4A34-9DE8-7F769B44A120}"/>
          </ac:spMkLst>
        </pc:spChg>
        <pc:grpChg chg="add del mod">
          <ac:chgData name="Trinh Van Huong" userId="c95ca9bf-75ef-49b3-8f2d-d305997dd307" providerId="ADAL" clId="{7B8E8501-5999-447D-886C-85ADC824E686}" dt="2021-07-27T22:12:10.992" v="689" actId="165"/>
          <ac:grpSpMkLst>
            <pc:docMk/>
            <pc:sldMk cId="1352543492" sldId="271"/>
            <ac:grpSpMk id="5" creationId="{9AC57BE0-59B5-4F7C-83D9-274F2BABFA44}"/>
          </ac:grpSpMkLst>
        </pc:grpChg>
        <pc:grpChg chg="add mod">
          <ac:chgData name="Trinh Van Huong" userId="c95ca9bf-75ef-49b3-8f2d-d305997dd307" providerId="ADAL" clId="{7B8E8501-5999-447D-886C-85ADC824E686}" dt="2021-07-27T22:12:35.993" v="696" actId="164"/>
          <ac:grpSpMkLst>
            <pc:docMk/>
            <pc:sldMk cId="1352543492" sldId="271"/>
            <ac:grpSpMk id="6" creationId="{DFCDDCFC-7F0E-459A-B06C-045E93D95266}"/>
          </ac:grpSpMkLst>
        </pc:grpChg>
        <pc:grpChg chg="add del mod">
          <ac:chgData name="Trinh Van Huong" userId="c95ca9bf-75ef-49b3-8f2d-d305997dd307" providerId="ADAL" clId="{7B8E8501-5999-447D-886C-85ADC824E686}" dt="2021-07-29T15:10:33.129" v="778" actId="478"/>
          <ac:grpSpMkLst>
            <pc:docMk/>
            <pc:sldMk cId="1352543492" sldId="271"/>
            <ac:grpSpMk id="11" creationId="{008C0BED-DA6A-41EF-8205-B00A938C63E1}"/>
          </ac:grpSpMkLst>
        </pc:grpChg>
        <pc:picChg chg="add mod modCrop">
          <ac:chgData name="Trinh Van Huong" userId="c95ca9bf-75ef-49b3-8f2d-d305997dd307" providerId="ADAL" clId="{7B8E8501-5999-447D-886C-85ADC824E686}" dt="2021-07-27T22:13:51.860" v="709" actId="164"/>
          <ac:picMkLst>
            <pc:docMk/>
            <pc:sldMk cId="1352543492" sldId="271"/>
            <ac:picMk id="8" creationId="{92F1234C-C087-483A-8745-7D66B0493FD4}"/>
          </ac:picMkLst>
        </pc:picChg>
        <pc:picChg chg="add mod topLvl">
          <ac:chgData name="Trinh Van Huong" userId="c95ca9bf-75ef-49b3-8f2d-d305997dd307" providerId="ADAL" clId="{7B8E8501-5999-447D-886C-85ADC824E686}" dt="2021-07-27T22:12:35.993" v="696" actId="164"/>
          <ac:picMkLst>
            <pc:docMk/>
            <pc:sldMk cId="1352543492" sldId="271"/>
            <ac:picMk id="9" creationId="{C0103282-59EA-4171-8AE4-11F8E459527C}"/>
          </ac:picMkLst>
        </pc:picChg>
        <pc:picChg chg="add mod topLvl">
          <ac:chgData name="Trinh Van Huong" userId="c95ca9bf-75ef-49b3-8f2d-d305997dd307" providerId="ADAL" clId="{7B8E8501-5999-447D-886C-85ADC824E686}" dt="2021-07-27T22:12:35.993" v="696" actId="164"/>
          <ac:picMkLst>
            <pc:docMk/>
            <pc:sldMk cId="1352543492" sldId="271"/>
            <ac:picMk id="10" creationId="{31C21A3B-F378-4151-A4E7-77280C493C11}"/>
          </ac:picMkLst>
        </pc:picChg>
        <pc:picChg chg="add mod modCrop">
          <ac:chgData name="Trinh Van Huong" userId="c95ca9bf-75ef-49b3-8f2d-d305997dd307" providerId="ADAL" clId="{7B8E8501-5999-447D-886C-85ADC824E686}" dt="2021-07-27T22:13:51.860" v="709" actId="164"/>
          <ac:picMkLst>
            <pc:docMk/>
            <pc:sldMk cId="1352543492" sldId="271"/>
            <ac:picMk id="13" creationId="{981EA96D-49B3-4E0E-A05B-9E4B9154204C}"/>
          </ac:picMkLst>
        </pc:picChg>
        <pc:picChg chg="add mod">
          <ac:chgData name="Trinh Van Huong" userId="c95ca9bf-75ef-49b3-8f2d-d305997dd307" providerId="ADAL" clId="{7B8E8501-5999-447D-886C-85ADC824E686}" dt="2021-07-29T15:10:55.761" v="785" actId="1076"/>
          <ac:picMkLst>
            <pc:docMk/>
            <pc:sldMk cId="1352543492" sldId="271"/>
            <ac:picMk id="15" creationId="{7CBF71D1-67D0-472F-BD5A-3C2115A45A66}"/>
          </ac:picMkLst>
        </pc:picChg>
        <pc:picChg chg="del">
          <ac:chgData name="Trinh Van Huong" userId="c95ca9bf-75ef-49b3-8f2d-d305997dd307" providerId="ADAL" clId="{7B8E8501-5999-447D-886C-85ADC824E686}" dt="2021-07-27T22:09:57.032" v="668" actId="478"/>
          <ac:picMkLst>
            <pc:docMk/>
            <pc:sldMk cId="1352543492" sldId="271"/>
            <ac:picMk id="2050" creationId="{67AEA28B-2EF1-4E84-8AEB-B7A74475CDA2}"/>
          </ac:picMkLst>
        </pc:picChg>
      </pc:sldChg>
      <pc:sldChg chg="del">
        <pc:chgData name="Trinh Van Huong" userId="c95ca9bf-75ef-49b3-8f2d-d305997dd307" providerId="ADAL" clId="{7B8E8501-5999-447D-886C-85ADC824E686}" dt="2021-07-22T12:57:16.549" v="594" actId="47"/>
        <pc:sldMkLst>
          <pc:docMk/>
          <pc:sldMk cId="725536146" sldId="273"/>
        </pc:sldMkLst>
      </pc:sldChg>
      <pc:sldChg chg="del">
        <pc:chgData name="Trinh Van Huong" userId="c95ca9bf-75ef-49b3-8f2d-d305997dd307" providerId="ADAL" clId="{7B8E8501-5999-447D-886C-85ADC824E686}" dt="2021-07-22T12:57:16.549" v="594" actId="47"/>
        <pc:sldMkLst>
          <pc:docMk/>
          <pc:sldMk cId="979583170" sldId="274"/>
        </pc:sldMkLst>
      </pc:sldChg>
      <pc:sldChg chg="del">
        <pc:chgData name="Trinh Van Huong" userId="c95ca9bf-75ef-49b3-8f2d-d305997dd307" providerId="ADAL" clId="{7B8E8501-5999-447D-886C-85ADC824E686}" dt="2021-07-22T12:57:16.549" v="594" actId="47"/>
        <pc:sldMkLst>
          <pc:docMk/>
          <pc:sldMk cId="4103641970" sldId="275"/>
        </pc:sldMkLst>
      </pc:sldChg>
      <pc:sldChg chg="del">
        <pc:chgData name="Trinh Van Huong" userId="c95ca9bf-75ef-49b3-8f2d-d305997dd307" providerId="ADAL" clId="{7B8E8501-5999-447D-886C-85ADC824E686}" dt="2021-07-22T12:57:16.549" v="594" actId="47"/>
        <pc:sldMkLst>
          <pc:docMk/>
          <pc:sldMk cId="652692115" sldId="276"/>
        </pc:sldMkLst>
      </pc:sldChg>
      <pc:sldChg chg="del">
        <pc:chgData name="Trinh Van Huong" userId="c95ca9bf-75ef-49b3-8f2d-d305997dd307" providerId="ADAL" clId="{7B8E8501-5999-447D-886C-85ADC824E686}" dt="2021-07-22T12:57:16.549" v="594" actId="47"/>
        <pc:sldMkLst>
          <pc:docMk/>
          <pc:sldMk cId="1654017891" sldId="277"/>
        </pc:sldMkLst>
      </pc:sldChg>
      <pc:sldChg chg="del">
        <pc:chgData name="Trinh Van Huong" userId="c95ca9bf-75ef-49b3-8f2d-d305997dd307" providerId="ADAL" clId="{7B8E8501-5999-447D-886C-85ADC824E686}" dt="2021-07-22T12:57:19.098" v="595" actId="47"/>
        <pc:sldMkLst>
          <pc:docMk/>
          <pc:sldMk cId="317547317" sldId="278"/>
        </pc:sldMkLst>
      </pc:sldChg>
      <pc:sldChg chg="addSp delSp modSp mod">
        <pc:chgData name="Trinh Van Huong" userId="c95ca9bf-75ef-49b3-8f2d-d305997dd307" providerId="ADAL" clId="{7B8E8501-5999-447D-886C-85ADC824E686}" dt="2021-07-22T12:51:05.780" v="593" actId="14100"/>
        <pc:sldMkLst>
          <pc:docMk/>
          <pc:sldMk cId="3295275958" sldId="279"/>
        </pc:sldMkLst>
        <pc:spChg chg="add mod">
          <ac:chgData name="Trinh Van Huong" userId="c95ca9bf-75ef-49b3-8f2d-d305997dd307" providerId="ADAL" clId="{7B8E8501-5999-447D-886C-85ADC824E686}" dt="2021-07-22T12:51:05.780" v="593" actId="14100"/>
          <ac:spMkLst>
            <pc:docMk/>
            <pc:sldMk cId="3295275958" sldId="279"/>
            <ac:spMk id="7" creationId="{31EBD4DD-71F9-4585-B991-67461ADBC540}"/>
          </ac:spMkLst>
        </pc:spChg>
        <pc:spChg chg="del">
          <ac:chgData name="Trinh Van Huong" userId="c95ca9bf-75ef-49b3-8f2d-d305997dd307" providerId="ADAL" clId="{7B8E8501-5999-447D-886C-85ADC824E686}" dt="2021-07-22T12:50:37.340" v="583" actId="478"/>
          <ac:spMkLst>
            <pc:docMk/>
            <pc:sldMk cId="3295275958" sldId="279"/>
            <ac:spMk id="27" creationId="{CE530CE9-79B6-4A34-9DE8-7F769B44A120}"/>
          </ac:spMkLst>
        </pc:spChg>
        <pc:graphicFrameChg chg="add del mod">
          <ac:chgData name="Trinh Van Huong" userId="c95ca9bf-75ef-49b3-8f2d-d305997dd307" providerId="ADAL" clId="{7B8E8501-5999-447D-886C-85ADC824E686}" dt="2021-07-22T12:50:40.534" v="586"/>
          <ac:graphicFrameMkLst>
            <pc:docMk/>
            <pc:sldMk cId="3295275958" sldId="279"/>
            <ac:graphicFrameMk id="4" creationId="{5037FC98-66B9-44B7-920D-E18902F1EC80}"/>
          </ac:graphicFrameMkLst>
        </pc:graphicFrameChg>
      </pc:sldChg>
      <pc:sldChg chg="del">
        <pc:chgData name="Trinh Van Huong" userId="c95ca9bf-75ef-49b3-8f2d-d305997dd307" providerId="ADAL" clId="{7B8E8501-5999-447D-886C-85ADC824E686}" dt="2021-07-22T14:00:07.117" v="650" actId="47"/>
        <pc:sldMkLst>
          <pc:docMk/>
          <pc:sldMk cId="1944294867" sldId="280"/>
        </pc:sldMkLst>
      </pc:sldChg>
      <pc:sldChg chg="del">
        <pc:chgData name="Trinh Van Huong" userId="c95ca9bf-75ef-49b3-8f2d-d305997dd307" providerId="ADAL" clId="{7B8E8501-5999-447D-886C-85ADC824E686}" dt="2021-07-22T14:00:07.117" v="650" actId="47"/>
        <pc:sldMkLst>
          <pc:docMk/>
          <pc:sldMk cId="2084017955" sldId="282"/>
        </pc:sldMkLst>
      </pc:sldChg>
      <pc:sldChg chg="addSp delSp modSp mod modAnim">
        <pc:chgData name="Trinh Van Huong" userId="c95ca9bf-75ef-49b3-8f2d-d305997dd307" providerId="ADAL" clId="{7B8E8501-5999-447D-886C-85ADC824E686}" dt="2021-07-22T02:04:06.787" v="290" actId="164"/>
        <pc:sldMkLst>
          <pc:docMk/>
          <pc:sldMk cId="776372873" sldId="283"/>
        </pc:sldMkLst>
        <pc:spChg chg="del">
          <ac:chgData name="Trinh Van Huong" userId="c95ca9bf-75ef-49b3-8f2d-d305997dd307" providerId="ADAL" clId="{7B8E8501-5999-447D-886C-85ADC824E686}" dt="2021-07-22T02:02:25.727" v="265" actId="478"/>
          <ac:spMkLst>
            <pc:docMk/>
            <pc:sldMk cId="776372873" sldId="283"/>
            <ac:spMk id="16" creationId="{C9C583B4-0D7C-41EA-B4A8-D006007CD369}"/>
          </ac:spMkLst>
        </pc:spChg>
        <pc:spChg chg="del">
          <ac:chgData name="Trinh Van Huong" userId="c95ca9bf-75ef-49b3-8f2d-d305997dd307" providerId="ADAL" clId="{7B8E8501-5999-447D-886C-85ADC824E686}" dt="2021-07-22T02:02:25.727" v="265" actId="478"/>
          <ac:spMkLst>
            <pc:docMk/>
            <pc:sldMk cId="776372873" sldId="283"/>
            <ac:spMk id="17" creationId="{100AA2DF-46B3-47A1-A3FB-540C883E9006}"/>
          </ac:spMkLst>
        </pc:spChg>
        <pc:spChg chg="del">
          <ac:chgData name="Trinh Van Huong" userId="c95ca9bf-75ef-49b3-8f2d-d305997dd307" providerId="ADAL" clId="{7B8E8501-5999-447D-886C-85ADC824E686}" dt="2021-07-22T02:02:25.727" v="265" actId="478"/>
          <ac:spMkLst>
            <pc:docMk/>
            <pc:sldMk cId="776372873" sldId="283"/>
            <ac:spMk id="18" creationId="{9E3D4E7B-874F-4930-8928-E0DD24BA2EF0}"/>
          </ac:spMkLst>
        </pc:spChg>
        <pc:spChg chg="del">
          <ac:chgData name="Trinh Van Huong" userId="c95ca9bf-75ef-49b3-8f2d-d305997dd307" providerId="ADAL" clId="{7B8E8501-5999-447D-886C-85ADC824E686}" dt="2021-07-22T02:02:25.727" v="265" actId="478"/>
          <ac:spMkLst>
            <pc:docMk/>
            <pc:sldMk cId="776372873" sldId="283"/>
            <ac:spMk id="19" creationId="{DDA27A91-02D9-4D3F-A7FA-CEE241E404A9}"/>
          </ac:spMkLst>
        </pc:spChg>
        <pc:spChg chg="add mod">
          <ac:chgData name="Trinh Van Huong" userId="c95ca9bf-75ef-49b3-8f2d-d305997dd307" providerId="ADAL" clId="{7B8E8501-5999-447D-886C-85ADC824E686}" dt="2021-07-22T02:02:39.894" v="268" actId="2711"/>
          <ac:spMkLst>
            <pc:docMk/>
            <pc:sldMk cId="776372873" sldId="283"/>
            <ac:spMk id="23" creationId="{AB9A812C-F304-4842-8CF8-075A73FA6DA6}"/>
          </ac:spMkLst>
        </pc:spChg>
        <pc:spChg chg="del">
          <ac:chgData name="Trinh Van Huong" userId="c95ca9bf-75ef-49b3-8f2d-d305997dd307" providerId="ADAL" clId="{7B8E8501-5999-447D-886C-85ADC824E686}" dt="2021-07-22T02:02:25.727" v="265" actId="478"/>
          <ac:spMkLst>
            <pc:docMk/>
            <pc:sldMk cId="776372873" sldId="283"/>
            <ac:spMk id="24" creationId="{059521C2-9C76-4DBB-9E68-843A550BFF26}"/>
          </ac:spMkLst>
        </pc:spChg>
        <pc:spChg chg="add del mod topLvl">
          <ac:chgData name="Trinh Van Huong" userId="c95ca9bf-75ef-49b3-8f2d-d305997dd307" providerId="ADAL" clId="{7B8E8501-5999-447D-886C-85ADC824E686}" dt="2021-07-22T02:04:06.787" v="290" actId="164"/>
          <ac:spMkLst>
            <pc:docMk/>
            <pc:sldMk cId="776372873" sldId="283"/>
            <ac:spMk id="27" creationId="{D9D2A3B7-5DE0-421F-BA59-82F9A7B1ECFB}"/>
          </ac:spMkLst>
        </pc:spChg>
        <pc:spChg chg="add del mod">
          <ac:chgData name="Trinh Van Huong" userId="c95ca9bf-75ef-49b3-8f2d-d305997dd307" providerId="ADAL" clId="{7B8E8501-5999-447D-886C-85ADC824E686}" dt="2021-07-22T02:03:17.048" v="275"/>
          <ac:spMkLst>
            <pc:docMk/>
            <pc:sldMk cId="776372873" sldId="283"/>
            <ac:spMk id="32" creationId="{E2FA6C7C-9A64-4582-BEC2-D3E84C4F49E0}"/>
          </ac:spMkLst>
        </pc:spChg>
        <pc:grpChg chg="add mod">
          <ac:chgData name="Trinh Van Huong" userId="c95ca9bf-75ef-49b3-8f2d-d305997dd307" providerId="ADAL" clId="{7B8E8501-5999-447D-886C-85ADC824E686}" dt="2021-07-22T02:04:06.787" v="290" actId="164"/>
          <ac:grpSpMkLst>
            <pc:docMk/>
            <pc:sldMk cId="776372873" sldId="283"/>
            <ac:grpSpMk id="3" creationId="{4937CD1C-0573-43EE-A59B-1AD635304E1C}"/>
          </ac:grpSpMkLst>
        </pc:grpChg>
        <pc:grpChg chg="add del mod">
          <ac:chgData name="Trinh Van Huong" userId="c95ca9bf-75ef-49b3-8f2d-d305997dd307" providerId="ADAL" clId="{7B8E8501-5999-447D-886C-85ADC824E686}" dt="2021-07-22T02:03:37.272" v="280" actId="165"/>
          <ac:grpSpMkLst>
            <pc:docMk/>
            <pc:sldMk cId="776372873" sldId="283"/>
            <ac:grpSpMk id="26" creationId="{9A9F2F98-E374-4A13-B9C1-27368D336E56}"/>
          </ac:grpSpMkLst>
        </pc:grpChg>
        <pc:graphicFrameChg chg="del">
          <ac:chgData name="Trinh Van Huong" userId="c95ca9bf-75ef-49b3-8f2d-d305997dd307" providerId="ADAL" clId="{7B8E8501-5999-447D-886C-85ADC824E686}" dt="2021-07-22T02:02:25.727" v="265" actId="478"/>
          <ac:graphicFrameMkLst>
            <pc:docMk/>
            <pc:sldMk cId="776372873" sldId="283"/>
            <ac:graphicFrameMk id="25" creationId="{61558CE7-EE59-4831-B5D9-6ACFF8742AAD}"/>
          </ac:graphicFrameMkLst>
        </pc:graphicFrameChg>
        <pc:graphicFrameChg chg="add del mod topLvl">
          <ac:chgData name="Trinh Van Huong" userId="c95ca9bf-75ef-49b3-8f2d-d305997dd307" providerId="ADAL" clId="{7B8E8501-5999-447D-886C-85ADC824E686}" dt="2021-07-22T02:04:06.787" v="290" actId="164"/>
          <ac:graphicFrameMkLst>
            <pc:docMk/>
            <pc:sldMk cId="776372873" sldId="283"/>
            <ac:graphicFrameMk id="28" creationId="{22B0B8F1-FAF4-4A28-9060-F479D1B709C9}"/>
          </ac:graphicFrameMkLst>
        </pc:graphicFrameChg>
      </pc:sldChg>
      <pc:sldChg chg="addSp delSp modSp mod addAnim delAnim modAnim">
        <pc:chgData name="Trinh Van Huong" userId="c95ca9bf-75ef-49b3-8f2d-d305997dd307" providerId="ADAL" clId="{7B8E8501-5999-447D-886C-85ADC824E686}" dt="2021-07-22T02:36:08.371" v="344" actId="14100"/>
        <pc:sldMkLst>
          <pc:docMk/>
          <pc:sldMk cId="2997442599" sldId="284"/>
        </pc:sldMkLst>
        <pc:spChg chg="del">
          <ac:chgData name="Trinh Van Huong" userId="c95ca9bf-75ef-49b3-8f2d-d305997dd307" providerId="ADAL" clId="{7B8E8501-5999-447D-886C-85ADC824E686}" dt="2021-07-22T02:05:39.556" v="291" actId="478"/>
          <ac:spMkLst>
            <pc:docMk/>
            <pc:sldMk cId="2997442599" sldId="284"/>
            <ac:spMk id="2" creationId="{3EB32F49-3D44-4F28-BF72-F7004207C04D}"/>
          </ac:spMkLst>
        </pc:spChg>
        <pc:spChg chg="add mod">
          <ac:chgData name="Trinh Van Huong" userId="c95ca9bf-75ef-49b3-8f2d-d305997dd307" providerId="ADAL" clId="{7B8E8501-5999-447D-886C-85ADC824E686}" dt="2021-07-22T02:06:23.008" v="298"/>
          <ac:spMkLst>
            <pc:docMk/>
            <pc:sldMk cId="2997442599" sldId="284"/>
            <ac:spMk id="10" creationId="{7BCFC3FA-0210-4E75-B4E6-436AC9435F2C}"/>
          </ac:spMkLst>
        </pc:spChg>
        <pc:spChg chg="add mod">
          <ac:chgData name="Trinh Van Huong" userId="c95ca9bf-75ef-49b3-8f2d-d305997dd307" providerId="ADAL" clId="{7B8E8501-5999-447D-886C-85ADC824E686}" dt="2021-07-22T02:06:23.008" v="298"/>
          <ac:spMkLst>
            <pc:docMk/>
            <pc:sldMk cId="2997442599" sldId="284"/>
            <ac:spMk id="11" creationId="{8C20DBB5-0308-43BF-98CC-305098A37ABE}"/>
          </ac:spMkLst>
        </pc:spChg>
        <pc:spChg chg="add mod">
          <ac:chgData name="Trinh Van Huong" userId="c95ca9bf-75ef-49b3-8f2d-d305997dd307" providerId="ADAL" clId="{7B8E8501-5999-447D-886C-85ADC824E686}" dt="2021-07-22T02:07:46.869" v="310" actId="1076"/>
          <ac:spMkLst>
            <pc:docMk/>
            <pc:sldMk cId="2997442599" sldId="284"/>
            <ac:spMk id="13" creationId="{B1E6BC26-9E13-42CD-A0BE-4CB61330E05A}"/>
          </ac:spMkLst>
        </pc:spChg>
        <pc:spChg chg="add mod">
          <ac:chgData name="Trinh Van Huong" userId="c95ca9bf-75ef-49b3-8f2d-d305997dd307" providerId="ADAL" clId="{7B8E8501-5999-447D-886C-85ADC824E686}" dt="2021-07-22T02:07:57.606" v="319" actId="1035"/>
          <ac:spMkLst>
            <pc:docMk/>
            <pc:sldMk cId="2997442599" sldId="284"/>
            <ac:spMk id="14" creationId="{AC3F7B8B-A7A8-4C24-AB9D-EC4344CE943E}"/>
          </ac:spMkLst>
        </pc:spChg>
        <pc:spChg chg="add mod">
          <ac:chgData name="Trinh Van Huong" userId="c95ca9bf-75ef-49b3-8f2d-d305997dd307" providerId="ADAL" clId="{7B8E8501-5999-447D-886C-85ADC824E686}" dt="2021-07-22T02:07:52.093" v="311" actId="1076"/>
          <ac:spMkLst>
            <pc:docMk/>
            <pc:sldMk cId="2997442599" sldId="284"/>
            <ac:spMk id="16" creationId="{4E068AA3-5ED1-4496-AFBF-F7E57905EAE9}"/>
          </ac:spMkLst>
        </pc:spChg>
        <pc:spChg chg="add del">
          <ac:chgData name="Trinh Van Huong" userId="c95ca9bf-75ef-49b3-8f2d-d305997dd307" providerId="ADAL" clId="{7B8E8501-5999-447D-886C-85ADC824E686}" dt="2021-07-22T02:05:49.185" v="296" actId="478"/>
          <ac:spMkLst>
            <pc:docMk/>
            <pc:sldMk cId="2997442599" sldId="284"/>
            <ac:spMk id="18" creationId="{EE278ABA-7F65-4A34-9F1F-59252434AA20}"/>
          </ac:spMkLst>
        </pc:spChg>
        <pc:spChg chg="add mod">
          <ac:chgData name="Trinh Van Huong" userId="c95ca9bf-75ef-49b3-8f2d-d305997dd307" providerId="ADAL" clId="{7B8E8501-5999-447D-886C-85ADC824E686}" dt="2021-07-22T02:08:14.620" v="328" actId="14100"/>
          <ac:spMkLst>
            <pc:docMk/>
            <pc:sldMk cId="2997442599" sldId="284"/>
            <ac:spMk id="19" creationId="{804BE168-91F9-4B5A-8CFA-6BAFAAC5E0C8}"/>
          </ac:spMkLst>
        </pc:spChg>
        <pc:spChg chg="mod">
          <ac:chgData name="Trinh Van Huong" userId="c95ca9bf-75ef-49b3-8f2d-d305997dd307" providerId="ADAL" clId="{7B8E8501-5999-447D-886C-85ADC824E686}" dt="2021-07-22T02:36:08.371" v="344" actId="14100"/>
          <ac:spMkLst>
            <pc:docMk/>
            <pc:sldMk cId="2997442599" sldId="284"/>
            <ac:spMk id="21" creationId="{5AAE60E5-8564-45BB-A668-8FE7259D1FB8}"/>
          </ac:spMkLst>
        </pc:spChg>
        <pc:grpChg chg="add mod">
          <ac:chgData name="Trinh Van Huong" userId="c95ca9bf-75ef-49b3-8f2d-d305997dd307" providerId="ADAL" clId="{7B8E8501-5999-447D-886C-85ADC824E686}" dt="2021-07-22T02:36:08.371" v="344" actId="14100"/>
          <ac:grpSpMkLst>
            <pc:docMk/>
            <pc:sldMk cId="2997442599" sldId="284"/>
            <ac:grpSpMk id="20" creationId="{89B704A5-91BB-411B-BB11-A21A7B380EEF}"/>
          </ac:grpSpMkLst>
        </pc:grpChg>
        <pc:graphicFrameChg chg="add mod">
          <ac:chgData name="Trinh Van Huong" userId="c95ca9bf-75ef-49b3-8f2d-d305997dd307" providerId="ADAL" clId="{7B8E8501-5999-447D-886C-85ADC824E686}" dt="2021-07-22T02:08:01.555" v="325" actId="1035"/>
          <ac:graphicFrameMkLst>
            <pc:docMk/>
            <pc:sldMk cId="2997442599" sldId="284"/>
            <ac:graphicFrameMk id="15" creationId="{FA90B208-54B4-4CA5-9167-6EB91C4983AB}"/>
          </ac:graphicFrameMkLst>
        </pc:graphicFrameChg>
        <pc:graphicFrameChg chg="mod">
          <ac:chgData name="Trinh Van Huong" userId="c95ca9bf-75ef-49b3-8f2d-d305997dd307" providerId="ADAL" clId="{7B8E8501-5999-447D-886C-85ADC824E686}" dt="2021-07-22T02:36:08.371" v="344" actId="14100"/>
          <ac:graphicFrameMkLst>
            <pc:docMk/>
            <pc:sldMk cId="2997442599" sldId="284"/>
            <ac:graphicFrameMk id="22" creationId="{33E9F928-948C-49AE-895D-5923350247D2}"/>
          </ac:graphicFrameMkLst>
        </pc:graphicFrameChg>
        <pc:picChg chg="add mod">
          <ac:chgData name="Trinh Van Huong" userId="c95ca9bf-75ef-49b3-8f2d-d305997dd307" providerId="ADAL" clId="{7B8E8501-5999-447D-886C-85ADC824E686}" dt="2021-07-22T02:07:35.338" v="309" actId="1076"/>
          <ac:picMkLst>
            <pc:docMk/>
            <pc:sldMk cId="2997442599" sldId="284"/>
            <ac:picMk id="12" creationId="{F7B43648-A966-41F5-AC7A-188622DD51AA}"/>
          </ac:picMkLst>
        </pc:picChg>
        <pc:picChg chg="add del">
          <ac:chgData name="Trinh Van Huong" userId="c95ca9bf-75ef-49b3-8f2d-d305997dd307" providerId="ADAL" clId="{7B8E8501-5999-447D-886C-85ADC824E686}" dt="2021-07-22T02:05:49.611" v="297" actId="478"/>
          <ac:picMkLst>
            <pc:docMk/>
            <pc:sldMk cId="2997442599" sldId="284"/>
            <ac:picMk id="17" creationId="{93F75AD8-AC48-40FD-BE3C-66D5E5040A22}"/>
          </ac:picMkLst>
        </pc:picChg>
        <pc:picChg chg="del mod">
          <ac:chgData name="Trinh Van Huong" userId="c95ca9bf-75ef-49b3-8f2d-d305997dd307" providerId="ADAL" clId="{7B8E8501-5999-447D-886C-85ADC824E686}" dt="2021-07-22T02:06:52.320" v="302" actId="478"/>
          <ac:picMkLst>
            <pc:docMk/>
            <pc:sldMk cId="2997442599" sldId="284"/>
            <ac:picMk id="1026" creationId="{43D80D0E-F9AC-4D0D-9116-29FEC2960A0C}"/>
          </ac:picMkLst>
        </pc:picChg>
        <pc:cxnChg chg="add mod ord">
          <ac:chgData name="Trinh Van Huong" userId="c95ca9bf-75ef-49b3-8f2d-d305997dd307" providerId="ADAL" clId="{7B8E8501-5999-447D-886C-85ADC824E686}" dt="2021-07-22T02:06:33.838" v="299" actId="167"/>
          <ac:cxnSpMkLst>
            <pc:docMk/>
            <pc:sldMk cId="2997442599" sldId="284"/>
            <ac:cxnSpMk id="9" creationId="{19F84E7A-463E-4DA7-A2C5-21F2419A6543}"/>
          </ac:cxnSpMkLst>
        </pc:cxnChg>
      </pc:sldChg>
      <pc:sldChg chg="del">
        <pc:chgData name="Trinh Van Huong" userId="c95ca9bf-75ef-49b3-8f2d-d305997dd307" providerId="ADAL" clId="{7B8E8501-5999-447D-886C-85ADC824E686}" dt="2021-07-27T19:33:00.082" v="666" actId="47"/>
        <pc:sldMkLst>
          <pc:docMk/>
          <pc:sldMk cId="0" sldId="285"/>
        </pc:sldMkLst>
      </pc:sldChg>
      <pc:sldChg chg="addSp delSp modSp mod modAnim">
        <pc:chgData name="Trinh Van Huong" userId="c95ca9bf-75ef-49b3-8f2d-d305997dd307" providerId="ADAL" clId="{7B8E8501-5999-447D-886C-85ADC824E686}" dt="2021-07-22T12:45:17.280" v="581" actId="1076"/>
        <pc:sldMkLst>
          <pc:docMk/>
          <pc:sldMk cId="2692674470" sldId="286"/>
        </pc:sldMkLst>
        <pc:spChg chg="add mod">
          <ac:chgData name="Trinh Van Huong" userId="c95ca9bf-75ef-49b3-8f2d-d305997dd307" providerId="ADAL" clId="{7B8E8501-5999-447D-886C-85ADC824E686}" dt="2021-07-22T12:45:12.188" v="580" actId="1036"/>
          <ac:spMkLst>
            <pc:docMk/>
            <pc:sldMk cId="2692674470" sldId="286"/>
            <ac:spMk id="12" creationId="{02C5F188-FE14-484E-82DF-0AAF3A7A887E}"/>
          </ac:spMkLst>
        </pc:spChg>
        <pc:spChg chg="del">
          <ac:chgData name="Trinh Van Huong" userId="c95ca9bf-75ef-49b3-8f2d-d305997dd307" providerId="ADAL" clId="{7B8E8501-5999-447D-886C-85ADC824E686}" dt="2021-07-22T02:37:43.123" v="345" actId="478"/>
          <ac:spMkLst>
            <pc:docMk/>
            <pc:sldMk cId="2692674470" sldId="286"/>
            <ac:spMk id="13" creationId="{B1E6BC26-9E13-42CD-A0BE-4CB61330E05A}"/>
          </ac:spMkLst>
        </pc:spChg>
        <pc:spChg chg="add mod">
          <ac:chgData name="Trinh Van Huong" userId="c95ca9bf-75ef-49b3-8f2d-d305997dd307" providerId="ADAL" clId="{7B8E8501-5999-447D-886C-85ADC824E686}" dt="2021-07-22T12:45:12.188" v="580" actId="1036"/>
          <ac:spMkLst>
            <pc:docMk/>
            <pc:sldMk cId="2692674470" sldId="286"/>
            <ac:spMk id="13" creationId="{F3F3B418-CFE9-4B81-9190-BA5B246551C3}"/>
          </ac:spMkLst>
        </pc:spChg>
        <pc:spChg chg="del">
          <ac:chgData name="Trinh Van Huong" userId="c95ca9bf-75ef-49b3-8f2d-d305997dd307" providerId="ADAL" clId="{7B8E8501-5999-447D-886C-85ADC824E686}" dt="2021-07-22T02:37:43.123" v="345" actId="478"/>
          <ac:spMkLst>
            <pc:docMk/>
            <pc:sldMk cId="2692674470" sldId="286"/>
            <ac:spMk id="14" creationId="{AC3F7B8B-A7A8-4C24-AB9D-EC4344CE943E}"/>
          </ac:spMkLst>
        </pc:spChg>
        <pc:spChg chg="mod">
          <ac:chgData name="Trinh Van Huong" userId="c95ca9bf-75ef-49b3-8f2d-d305997dd307" providerId="ADAL" clId="{7B8E8501-5999-447D-886C-85ADC824E686}" dt="2021-07-22T12:45:12.188" v="580" actId="1036"/>
          <ac:spMkLst>
            <pc:docMk/>
            <pc:sldMk cId="2692674470" sldId="286"/>
            <ac:spMk id="16" creationId="{103B437F-47AB-4866-A9F2-D8257C49B7B0}"/>
          </ac:spMkLst>
        </pc:spChg>
        <pc:spChg chg="del">
          <ac:chgData name="Trinh Van Huong" userId="c95ca9bf-75ef-49b3-8f2d-d305997dd307" providerId="ADAL" clId="{7B8E8501-5999-447D-886C-85ADC824E686}" dt="2021-07-22T02:37:43.123" v="345" actId="478"/>
          <ac:spMkLst>
            <pc:docMk/>
            <pc:sldMk cId="2692674470" sldId="286"/>
            <ac:spMk id="16" creationId="{4E068AA3-5ED1-4496-AFBF-F7E57905EAE9}"/>
          </ac:spMkLst>
        </pc:spChg>
        <pc:spChg chg="mod">
          <ac:chgData name="Trinh Van Huong" userId="c95ca9bf-75ef-49b3-8f2d-d305997dd307" providerId="ADAL" clId="{7B8E8501-5999-447D-886C-85ADC824E686}" dt="2021-07-22T12:45:12.188" v="580" actId="1036"/>
          <ac:spMkLst>
            <pc:docMk/>
            <pc:sldMk cId="2692674470" sldId="286"/>
            <ac:spMk id="18" creationId="{29C46FE2-8E50-441E-A83A-81B1A6EF679B}"/>
          </ac:spMkLst>
        </pc:spChg>
        <pc:spChg chg="del">
          <ac:chgData name="Trinh Van Huong" userId="c95ca9bf-75ef-49b3-8f2d-d305997dd307" providerId="ADAL" clId="{7B8E8501-5999-447D-886C-85ADC824E686}" dt="2021-07-22T02:37:43.123" v="345" actId="478"/>
          <ac:spMkLst>
            <pc:docMk/>
            <pc:sldMk cId="2692674470" sldId="286"/>
            <ac:spMk id="19" creationId="{804BE168-91F9-4B5A-8CFA-6BAFAAC5E0C8}"/>
          </ac:spMkLst>
        </pc:spChg>
        <pc:spChg chg="mod">
          <ac:chgData name="Trinh Van Huong" userId="c95ca9bf-75ef-49b3-8f2d-d305997dd307" providerId="ADAL" clId="{7B8E8501-5999-447D-886C-85ADC824E686}" dt="2021-07-22T12:45:12.188" v="580" actId="1036"/>
          <ac:spMkLst>
            <pc:docMk/>
            <pc:sldMk cId="2692674470" sldId="286"/>
            <ac:spMk id="21" creationId="{BCB0E5EE-04AB-46C1-ACEF-A96737E260BB}"/>
          </ac:spMkLst>
        </pc:spChg>
        <pc:spChg chg="mod">
          <ac:chgData name="Trinh Van Huong" userId="c95ca9bf-75ef-49b3-8f2d-d305997dd307" providerId="ADAL" clId="{7B8E8501-5999-447D-886C-85ADC824E686}" dt="2021-07-22T12:45:12.188" v="580" actId="1036"/>
          <ac:spMkLst>
            <pc:docMk/>
            <pc:sldMk cId="2692674470" sldId="286"/>
            <ac:spMk id="23" creationId="{349FFEBB-CFCB-4747-ADBD-6F0E719D55E9}"/>
          </ac:spMkLst>
        </pc:spChg>
        <pc:spChg chg="mod">
          <ac:chgData name="Trinh Van Huong" userId="c95ca9bf-75ef-49b3-8f2d-d305997dd307" providerId="ADAL" clId="{7B8E8501-5999-447D-886C-85ADC824E686}" dt="2021-07-22T12:45:12.188" v="580" actId="1036"/>
          <ac:spMkLst>
            <pc:docMk/>
            <pc:sldMk cId="2692674470" sldId="286"/>
            <ac:spMk id="24" creationId="{BD7F2C3B-D59F-45E5-953E-FC9E281AF800}"/>
          </ac:spMkLst>
        </pc:spChg>
        <pc:spChg chg="mod">
          <ac:chgData name="Trinh Van Huong" userId="c95ca9bf-75ef-49b3-8f2d-d305997dd307" providerId="ADAL" clId="{7B8E8501-5999-447D-886C-85ADC824E686}" dt="2021-07-22T12:45:12.188" v="580" actId="1036"/>
          <ac:spMkLst>
            <pc:docMk/>
            <pc:sldMk cId="2692674470" sldId="286"/>
            <ac:spMk id="25" creationId="{E4057162-DF47-4190-8E90-B312DFDB0DD4}"/>
          </ac:spMkLst>
        </pc:spChg>
        <pc:spChg chg="mod">
          <ac:chgData name="Trinh Van Huong" userId="c95ca9bf-75ef-49b3-8f2d-d305997dd307" providerId="ADAL" clId="{7B8E8501-5999-447D-886C-85ADC824E686}" dt="2021-07-22T12:45:12.188" v="580" actId="1036"/>
          <ac:spMkLst>
            <pc:docMk/>
            <pc:sldMk cId="2692674470" sldId="286"/>
            <ac:spMk id="27" creationId="{9970AE24-C717-43CA-BF13-A241E1BC9050}"/>
          </ac:spMkLst>
        </pc:spChg>
        <pc:spChg chg="del">
          <ac:chgData name="Trinh Van Huong" userId="c95ca9bf-75ef-49b3-8f2d-d305997dd307" providerId="ADAL" clId="{7B8E8501-5999-447D-886C-85ADC824E686}" dt="2021-07-22T12:33:34.628" v="510" actId="478"/>
          <ac:spMkLst>
            <pc:docMk/>
            <pc:sldMk cId="2692674470" sldId="286"/>
            <ac:spMk id="32" creationId="{14B21CC0-C780-45F1-8AE1-33C6A772C267}"/>
          </ac:spMkLst>
        </pc:spChg>
        <pc:spChg chg="mod">
          <ac:chgData name="Trinh Van Huong" userId="c95ca9bf-75ef-49b3-8f2d-d305997dd307" providerId="ADAL" clId="{7B8E8501-5999-447D-886C-85ADC824E686}" dt="2021-07-22T12:45:12.188" v="580" actId="1036"/>
          <ac:spMkLst>
            <pc:docMk/>
            <pc:sldMk cId="2692674470" sldId="286"/>
            <ac:spMk id="33" creationId="{62F99F79-5851-4CFC-B0FF-1C10DD152234}"/>
          </ac:spMkLst>
        </pc:spChg>
        <pc:spChg chg="mod">
          <ac:chgData name="Trinh Van Huong" userId="c95ca9bf-75ef-49b3-8f2d-d305997dd307" providerId="ADAL" clId="{7B8E8501-5999-447D-886C-85ADC824E686}" dt="2021-07-22T12:45:12.188" v="580" actId="1036"/>
          <ac:spMkLst>
            <pc:docMk/>
            <pc:sldMk cId="2692674470" sldId="286"/>
            <ac:spMk id="34" creationId="{59A86011-BE3A-45E9-AFE5-076005E6E2E9}"/>
          </ac:spMkLst>
        </pc:spChg>
        <pc:spChg chg="add del mod">
          <ac:chgData name="Trinh Van Huong" userId="c95ca9bf-75ef-49b3-8f2d-d305997dd307" providerId="ADAL" clId="{7B8E8501-5999-447D-886C-85ADC824E686}" dt="2021-07-22T12:39:27.026" v="523" actId="478"/>
          <ac:spMkLst>
            <pc:docMk/>
            <pc:sldMk cId="2692674470" sldId="286"/>
            <ac:spMk id="35" creationId="{FFD0F791-AC03-4F5F-8F28-A593778B4B26}"/>
          </ac:spMkLst>
        </pc:spChg>
        <pc:spChg chg="add mod">
          <ac:chgData name="Trinh Van Huong" userId="c95ca9bf-75ef-49b3-8f2d-d305997dd307" providerId="ADAL" clId="{7B8E8501-5999-447D-886C-85ADC824E686}" dt="2021-07-22T12:45:12.188" v="580" actId="1036"/>
          <ac:spMkLst>
            <pc:docMk/>
            <pc:sldMk cId="2692674470" sldId="286"/>
            <ac:spMk id="36" creationId="{7A95CE76-3C9E-4795-83BB-C44B00970314}"/>
          </ac:spMkLst>
        </pc:spChg>
        <pc:grpChg chg="mod">
          <ac:chgData name="Trinh Van Huong" userId="c95ca9bf-75ef-49b3-8f2d-d305997dd307" providerId="ADAL" clId="{7B8E8501-5999-447D-886C-85ADC824E686}" dt="2021-07-22T12:45:12.188" v="580" actId="1036"/>
          <ac:grpSpMkLst>
            <pc:docMk/>
            <pc:sldMk cId="2692674470" sldId="286"/>
            <ac:grpSpMk id="4" creationId="{B43AEC6E-232C-4514-9C65-0F59FBC3A2C0}"/>
          </ac:grpSpMkLst>
        </pc:grpChg>
        <pc:grpChg chg="mod">
          <ac:chgData name="Trinh Van Huong" userId="c95ca9bf-75ef-49b3-8f2d-d305997dd307" providerId="ADAL" clId="{7B8E8501-5999-447D-886C-85ADC824E686}" dt="2021-07-22T12:45:12.188" v="580" actId="1036"/>
          <ac:grpSpMkLst>
            <pc:docMk/>
            <pc:sldMk cId="2692674470" sldId="286"/>
            <ac:grpSpMk id="7" creationId="{A0351553-EBDD-48F4-AC27-A5EDF2A901AD}"/>
          </ac:grpSpMkLst>
        </pc:grpChg>
        <pc:grpChg chg="mod">
          <ac:chgData name="Trinh Van Huong" userId="c95ca9bf-75ef-49b3-8f2d-d305997dd307" providerId="ADAL" clId="{7B8E8501-5999-447D-886C-85ADC824E686}" dt="2021-07-22T12:45:12.188" v="580" actId="1036"/>
          <ac:grpSpMkLst>
            <pc:docMk/>
            <pc:sldMk cId="2692674470" sldId="286"/>
            <ac:grpSpMk id="8" creationId="{CA898472-FB58-4CEF-AB34-12EADA4039F1}"/>
          </ac:grpSpMkLst>
        </pc:grpChg>
        <pc:grpChg chg="del">
          <ac:chgData name="Trinh Van Huong" userId="c95ca9bf-75ef-49b3-8f2d-d305997dd307" providerId="ADAL" clId="{7B8E8501-5999-447D-886C-85ADC824E686}" dt="2021-07-22T02:37:43.123" v="345" actId="478"/>
          <ac:grpSpMkLst>
            <pc:docMk/>
            <pc:sldMk cId="2692674470" sldId="286"/>
            <ac:grpSpMk id="20" creationId="{89B704A5-91BB-411B-BB11-A21A7B380EEF}"/>
          </ac:grpSpMkLst>
        </pc:grpChg>
        <pc:grpChg chg="mod">
          <ac:chgData name="Trinh Van Huong" userId="c95ca9bf-75ef-49b3-8f2d-d305997dd307" providerId="ADAL" clId="{7B8E8501-5999-447D-886C-85ADC824E686}" dt="2021-07-22T12:45:12.188" v="580" actId="1036"/>
          <ac:grpSpMkLst>
            <pc:docMk/>
            <pc:sldMk cId="2692674470" sldId="286"/>
            <ac:grpSpMk id="26" creationId="{559736F9-F4EF-429C-8770-89CCE5826F65}"/>
          </ac:grpSpMkLst>
        </pc:grpChg>
        <pc:graphicFrameChg chg="mod">
          <ac:chgData name="Trinh Van Huong" userId="c95ca9bf-75ef-49b3-8f2d-d305997dd307" providerId="ADAL" clId="{7B8E8501-5999-447D-886C-85ADC824E686}" dt="2021-07-22T12:45:12.188" v="580" actId="1036"/>
          <ac:graphicFrameMkLst>
            <pc:docMk/>
            <pc:sldMk cId="2692674470" sldId="286"/>
            <ac:graphicFrameMk id="3" creationId="{178CBD25-B9E8-43C3-8C81-A7132E92B041}"/>
          </ac:graphicFrameMkLst>
        </pc:graphicFrameChg>
        <pc:graphicFrameChg chg="add del mod">
          <ac:chgData name="Trinh Van Huong" userId="c95ca9bf-75ef-49b3-8f2d-d305997dd307" providerId="ADAL" clId="{7B8E8501-5999-447D-886C-85ADC824E686}" dt="2021-07-22T04:33:22.098" v="354"/>
          <ac:graphicFrameMkLst>
            <pc:docMk/>
            <pc:sldMk cId="2692674470" sldId="286"/>
            <ac:graphicFrameMk id="3" creationId="{38CC1249-C6FD-4EB6-98AA-A0AF3D930109}"/>
          </ac:graphicFrameMkLst>
        </pc:graphicFrameChg>
        <pc:graphicFrameChg chg="mod">
          <ac:chgData name="Trinh Van Huong" userId="c95ca9bf-75ef-49b3-8f2d-d305997dd307" providerId="ADAL" clId="{7B8E8501-5999-447D-886C-85ADC824E686}" dt="2021-07-22T12:45:12.188" v="580" actId="1036"/>
          <ac:graphicFrameMkLst>
            <pc:docMk/>
            <pc:sldMk cId="2692674470" sldId="286"/>
            <ac:graphicFrameMk id="15" creationId="{5E442099-DF1C-4EED-AE58-202695370FEA}"/>
          </ac:graphicFrameMkLst>
        </pc:graphicFrameChg>
        <pc:graphicFrameChg chg="del">
          <ac:chgData name="Trinh Van Huong" userId="c95ca9bf-75ef-49b3-8f2d-d305997dd307" providerId="ADAL" clId="{7B8E8501-5999-447D-886C-85ADC824E686}" dt="2021-07-22T02:37:43.123" v="345" actId="478"/>
          <ac:graphicFrameMkLst>
            <pc:docMk/>
            <pc:sldMk cId="2692674470" sldId="286"/>
            <ac:graphicFrameMk id="15" creationId="{FA90B208-54B4-4CA5-9167-6EB91C4983AB}"/>
          </ac:graphicFrameMkLst>
        </pc:graphicFrameChg>
        <pc:graphicFrameChg chg="mod">
          <ac:chgData name="Trinh Van Huong" userId="c95ca9bf-75ef-49b3-8f2d-d305997dd307" providerId="ADAL" clId="{7B8E8501-5999-447D-886C-85ADC824E686}" dt="2021-07-22T12:45:12.188" v="580" actId="1036"/>
          <ac:graphicFrameMkLst>
            <pc:docMk/>
            <pc:sldMk cId="2692674470" sldId="286"/>
            <ac:graphicFrameMk id="28" creationId="{89283949-BFE4-4982-A7A9-0ECADB9AB4F8}"/>
          </ac:graphicFrameMkLst>
        </pc:graphicFrameChg>
        <pc:picChg chg="del">
          <ac:chgData name="Trinh Van Huong" userId="c95ca9bf-75ef-49b3-8f2d-d305997dd307" providerId="ADAL" clId="{7B8E8501-5999-447D-886C-85ADC824E686}" dt="2021-07-22T02:37:43.123" v="345" actId="478"/>
          <ac:picMkLst>
            <pc:docMk/>
            <pc:sldMk cId="2692674470" sldId="286"/>
            <ac:picMk id="12" creationId="{F7B43648-A966-41F5-AC7A-188622DD51AA}"/>
          </ac:picMkLst>
        </pc:picChg>
        <pc:picChg chg="add mod">
          <ac:chgData name="Trinh Van Huong" userId="c95ca9bf-75ef-49b3-8f2d-d305997dd307" providerId="ADAL" clId="{7B8E8501-5999-447D-886C-85ADC824E686}" dt="2021-07-22T12:45:17.280" v="581" actId="1076"/>
          <ac:picMkLst>
            <pc:docMk/>
            <pc:sldMk cId="2692674470" sldId="286"/>
            <ac:picMk id="32" creationId="{692E03A9-BADC-4491-9CDF-62195DD6C67B}"/>
          </ac:picMkLst>
        </pc:picChg>
      </pc:sldChg>
      <pc:sldChg chg="del">
        <pc:chgData name="Trinh Van Huong" userId="c95ca9bf-75ef-49b3-8f2d-d305997dd307" providerId="ADAL" clId="{7B8E8501-5999-447D-886C-85ADC824E686}" dt="2021-07-27T19:33:00.082" v="666" actId="47"/>
        <pc:sldMkLst>
          <pc:docMk/>
          <pc:sldMk cId="559524175" sldId="289"/>
        </pc:sldMkLst>
      </pc:sldChg>
      <pc:sldChg chg="del">
        <pc:chgData name="Trinh Van Huong" userId="c95ca9bf-75ef-49b3-8f2d-d305997dd307" providerId="ADAL" clId="{7B8E8501-5999-447D-886C-85ADC824E686}" dt="2021-07-22T12:29:38.820" v="502" actId="2696"/>
        <pc:sldMkLst>
          <pc:docMk/>
          <pc:sldMk cId="898324588" sldId="289"/>
        </pc:sldMkLst>
      </pc:sldChg>
      <pc:sldChg chg="addSp delSp modSp mod">
        <pc:chgData name="Trinh Van Huong" userId="c95ca9bf-75ef-49b3-8f2d-d305997dd307" providerId="ADAL" clId="{7B8E8501-5999-447D-886C-85ADC824E686}" dt="2021-07-22T12:30:59.565" v="507" actId="1076"/>
        <pc:sldMkLst>
          <pc:docMk/>
          <pc:sldMk cId="981752044" sldId="290"/>
        </pc:sldMkLst>
        <pc:picChg chg="del">
          <ac:chgData name="Trinh Van Huong" userId="c95ca9bf-75ef-49b3-8f2d-d305997dd307" providerId="ADAL" clId="{7B8E8501-5999-447D-886C-85ADC824E686}" dt="2021-07-22T12:30:51.103" v="504" actId="478"/>
          <ac:picMkLst>
            <pc:docMk/>
            <pc:sldMk cId="981752044" sldId="290"/>
            <ac:picMk id="2" creationId="{83F1A94D-48D5-4D73-BDAA-9118478F5E60}"/>
          </ac:picMkLst>
        </pc:picChg>
        <pc:picChg chg="add mod">
          <ac:chgData name="Trinh Van Huong" userId="c95ca9bf-75ef-49b3-8f2d-d305997dd307" providerId="ADAL" clId="{7B8E8501-5999-447D-886C-85ADC824E686}" dt="2021-07-22T12:30:59.565" v="507" actId="1076"/>
          <ac:picMkLst>
            <pc:docMk/>
            <pc:sldMk cId="981752044" sldId="290"/>
            <ac:picMk id="17" creationId="{DC28855D-67B9-460B-B0C0-C683D6E2EF04}"/>
          </ac:picMkLst>
        </pc:picChg>
      </pc:sldChg>
      <pc:sldChg chg="addSp delSp modSp mod">
        <pc:chgData name="Trinh Van Huong" userId="c95ca9bf-75ef-49b3-8f2d-d305997dd307" providerId="ADAL" clId="{7B8E8501-5999-447D-886C-85ADC824E686}" dt="2021-07-22T12:31:30.663" v="509"/>
        <pc:sldMkLst>
          <pc:docMk/>
          <pc:sldMk cId="3349441155" sldId="291"/>
        </pc:sldMkLst>
        <pc:picChg chg="del">
          <ac:chgData name="Trinh Van Huong" userId="c95ca9bf-75ef-49b3-8f2d-d305997dd307" providerId="ADAL" clId="{7B8E8501-5999-447D-886C-85ADC824E686}" dt="2021-07-22T12:31:29.085" v="508" actId="478"/>
          <ac:picMkLst>
            <pc:docMk/>
            <pc:sldMk cId="3349441155" sldId="291"/>
            <ac:picMk id="2" creationId="{83F1A94D-48D5-4D73-BDAA-9118478F5E60}"/>
          </ac:picMkLst>
        </pc:picChg>
        <pc:picChg chg="add mod">
          <ac:chgData name="Trinh Van Huong" userId="c95ca9bf-75ef-49b3-8f2d-d305997dd307" providerId="ADAL" clId="{7B8E8501-5999-447D-886C-85ADC824E686}" dt="2021-07-22T12:31:30.663" v="509"/>
          <ac:picMkLst>
            <pc:docMk/>
            <pc:sldMk cId="3349441155" sldId="291"/>
            <ac:picMk id="28" creationId="{12843E0D-E129-42E6-A94A-08DD5CB9D611}"/>
          </ac:picMkLst>
        </pc:picChg>
      </pc:sldChg>
      <pc:sldChg chg="modSp mod">
        <pc:chgData name="Trinh Van Huong" userId="c95ca9bf-75ef-49b3-8f2d-d305997dd307" providerId="ADAL" clId="{7B8E8501-5999-447D-886C-85ADC824E686}" dt="2021-07-22T12:17:58.546" v="500" actId="207"/>
        <pc:sldMkLst>
          <pc:docMk/>
          <pc:sldMk cId="2840601294" sldId="294"/>
        </pc:sldMkLst>
        <pc:spChg chg="mod">
          <ac:chgData name="Trinh Van Huong" userId="c95ca9bf-75ef-49b3-8f2d-d305997dd307" providerId="ADAL" clId="{7B8E8501-5999-447D-886C-85ADC824E686}" dt="2021-07-22T12:17:58.546" v="500" actId="207"/>
          <ac:spMkLst>
            <pc:docMk/>
            <pc:sldMk cId="2840601294" sldId="294"/>
            <ac:spMk id="56" creationId="{08AE2C18-77C5-468A-B238-EAC99FFAB1A5}"/>
          </ac:spMkLst>
        </pc:spChg>
      </pc:sldChg>
      <pc:sldChg chg="addSp modSp">
        <pc:chgData name="Trinh Van Huong" userId="c95ca9bf-75ef-49b3-8f2d-d305997dd307" providerId="ADAL" clId="{7B8E8501-5999-447D-886C-85ADC824E686}" dt="2021-07-22T12:18:30.402" v="501" actId="164"/>
        <pc:sldMkLst>
          <pc:docMk/>
          <pc:sldMk cId="278066896" sldId="295"/>
        </pc:sldMkLst>
        <pc:spChg chg="mod">
          <ac:chgData name="Trinh Van Huong" userId="c95ca9bf-75ef-49b3-8f2d-d305997dd307" providerId="ADAL" clId="{7B8E8501-5999-447D-886C-85ADC824E686}" dt="2021-07-22T12:18:30.402" v="501" actId="164"/>
          <ac:spMkLst>
            <pc:docMk/>
            <pc:sldMk cId="278066896" sldId="295"/>
            <ac:spMk id="12" creationId="{6BD1C08E-767B-435E-A560-9F4157792218}"/>
          </ac:spMkLst>
        </pc:spChg>
        <pc:spChg chg="mod">
          <ac:chgData name="Trinh Van Huong" userId="c95ca9bf-75ef-49b3-8f2d-d305997dd307" providerId="ADAL" clId="{7B8E8501-5999-447D-886C-85ADC824E686}" dt="2021-07-22T12:18:30.402" v="501" actId="164"/>
          <ac:spMkLst>
            <pc:docMk/>
            <pc:sldMk cId="278066896" sldId="295"/>
            <ac:spMk id="50" creationId="{1B95D010-D343-4BC7-9A9A-87085A5FD0BE}"/>
          </ac:spMkLst>
        </pc:spChg>
        <pc:spChg chg="mod">
          <ac:chgData name="Trinh Van Huong" userId="c95ca9bf-75ef-49b3-8f2d-d305997dd307" providerId="ADAL" clId="{7B8E8501-5999-447D-886C-85ADC824E686}" dt="2021-07-22T12:18:30.402" v="501" actId="164"/>
          <ac:spMkLst>
            <pc:docMk/>
            <pc:sldMk cId="278066896" sldId="295"/>
            <ac:spMk id="51" creationId="{742C481C-DD3D-4595-B8AB-74A91AEF6FFB}"/>
          </ac:spMkLst>
        </pc:spChg>
        <pc:spChg chg="mod">
          <ac:chgData name="Trinh Van Huong" userId="c95ca9bf-75ef-49b3-8f2d-d305997dd307" providerId="ADAL" clId="{7B8E8501-5999-447D-886C-85ADC824E686}" dt="2021-07-22T12:18:30.402" v="501" actId="164"/>
          <ac:spMkLst>
            <pc:docMk/>
            <pc:sldMk cId="278066896" sldId="295"/>
            <ac:spMk id="52" creationId="{54A6C89A-6CDC-4202-A4F8-57B832D55CC7}"/>
          </ac:spMkLst>
        </pc:spChg>
        <pc:spChg chg="mod">
          <ac:chgData name="Trinh Van Huong" userId="c95ca9bf-75ef-49b3-8f2d-d305997dd307" providerId="ADAL" clId="{7B8E8501-5999-447D-886C-85ADC824E686}" dt="2021-07-22T12:18:30.402" v="501" actId="164"/>
          <ac:spMkLst>
            <pc:docMk/>
            <pc:sldMk cId="278066896" sldId="295"/>
            <ac:spMk id="53" creationId="{9103F8C5-FF4D-44E9-A7E6-DDC86E907AFB}"/>
          </ac:spMkLst>
        </pc:spChg>
        <pc:spChg chg="mod">
          <ac:chgData name="Trinh Van Huong" userId="c95ca9bf-75ef-49b3-8f2d-d305997dd307" providerId="ADAL" clId="{7B8E8501-5999-447D-886C-85ADC824E686}" dt="2021-07-22T12:18:30.402" v="501" actId="164"/>
          <ac:spMkLst>
            <pc:docMk/>
            <pc:sldMk cId="278066896" sldId="295"/>
            <ac:spMk id="54" creationId="{C8F6C33B-D50A-48FE-AE32-2ABB9FC75919}"/>
          </ac:spMkLst>
        </pc:spChg>
        <pc:grpChg chg="add mod">
          <ac:chgData name="Trinh Van Huong" userId="c95ca9bf-75ef-49b3-8f2d-d305997dd307" providerId="ADAL" clId="{7B8E8501-5999-447D-886C-85ADC824E686}" dt="2021-07-22T12:18:30.402" v="501" actId="164"/>
          <ac:grpSpMkLst>
            <pc:docMk/>
            <pc:sldMk cId="278066896" sldId="295"/>
            <ac:grpSpMk id="2" creationId="{1F286DB4-061A-4B1B-9786-CA7902819F1F}"/>
          </ac:grpSpMkLst>
        </pc:grpChg>
        <pc:grpChg chg="mod">
          <ac:chgData name="Trinh Van Huong" userId="c95ca9bf-75ef-49b3-8f2d-d305997dd307" providerId="ADAL" clId="{7B8E8501-5999-447D-886C-85ADC824E686}" dt="2021-07-22T12:18:30.402" v="501" actId="164"/>
          <ac:grpSpMkLst>
            <pc:docMk/>
            <pc:sldMk cId="278066896" sldId="295"/>
            <ac:grpSpMk id="22" creationId="{8DE065EC-66DE-4EFA-8DC8-1E612320281A}"/>
          </ac:grpSpMkLst>
        </pc:grpChg>
      </pc:sldChg>
      <pc:sldChg chg="del">
        <pc:chgData name="Trinh Van Huong" userId="c95ca9bf-75ef-49b3-8f2d-d305997dd307" providerId="ADAL" clId="{7B8E8501-5999-447D-886C-85ADC824E686}" dt="2021-07-22T01:25:22.710" v="150"/>
        <pc:sldMkLst>
          <pc:docMk/>
          <pc:sldMk cId="605268051" sldId="304"/>
        </pc:sldMkLst>
      </pc:sldChg>
      <pc:sldMasterChg chg="modSldLayout">
        <pc:chgData name="Trinh Van Huong" userId="c95ca9bf-75ef-49b3-8f2d-d305997dd307" providerId="ADAL" clId="{7B8E8501-5999-447D-886C-85ADC824E686}" dt="2021-07-22T02:00:55.797" v="264" actId="1076"/>
        <pc:sldMasterMkLst>
          <pc:docMk/>
          <pc:sldMasterMk cId="4122039451" sldId="2147483648"/>
        </pc:sldMasterMkLst>
        <pc:sldLayoutChg chg="modSp mod">
          <pc:chgData name="Trinh Van Huong" userId="c95ca9bf-75ef-49b3-8f2d-d305997dd307" providerId="ADAL" clId="{7B8E8501-5999-447D-886C-85ADC824E686}" dt="2021-07-22T02:00:55.797" v="264" actId="1076"/>
          <pc:sldLayoutMkLst>
            <pc:docMk/>
            <pc:sldMasterMk cId="4122039451" sldId="2147483648"/>
            <pc:sldLayoutMk cId="1552746213" sldId="2147483650"/>
          </pc:sldLayoutMkLst>
          <pc:spChg chg="mod">
            <ac:chgData name="Trinh Van Huong" userId="c95ca9bf-75ef-49b3-8f2d-d305997dd307" providerId="ADAL" clId="{7B8E8501-5999-447D-886C-85ADC824E686}" dt="2021-07-22T02:00:39.744" v="262" actId="1076"/>
            <ac:spMkLst>
              <pc:docMk/>
              <pc:sldMasterMk cId="4122039451" sldId="2147483648"/>
              <pc:sldLayoutMk cId="1552746213" sldId="2147483650"/>
              <ac:spMk id="3" creationId="{5A103746-779A-435F-995A-5BF82C86C297}"/>
            </ac:spMkLst>
          </pc:spChg>
          <pc:spChg chg="mod">
            <ac:chgData name="Trinh Van Huong" userId="c95ca9bf-75ef-49b3-8f2d-d305997dd307" providerId="ADAL" clId="{7B8E8501-5999-447D-886C-85ADC824E686}" dt="2021-07-22T02:00:55.797" v="264" actId="1076"/>
            <ac:spMkLst>
              <pc:docMk/>
              <pc:sldMasterMk cId="4122039451" sldId="2147483648"/>
              <pc:sldLayoutMk cId="1552746213" sldId="2147483650"/>
              <ac:spMk id="6" creationId="{5BF34AFC-4299-43F1-A312-79EF0102CEFF}"/>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118078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165399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394780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3618841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358263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340904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11/28/2023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a:xfrm>
            <a:off x="1051845" y="1432518"/>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11/28/2023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a:xfrm>
            <a:off x="10396671" y="6508038"/>
            <a:ext cx="2743200" cy="365125"/>
          </a:xfrm>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11/28/2023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11/28/2023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11/28/2023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11/28/2023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11/28/2023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11/28/2023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11/28/2023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11/28/2023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9.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3.bin"/><Relationship Id="rId18" Type="http://schemas.openxmlformats.org/officeDocument/2006/relationships/image" Target="../media/image14.wmf"/><Relationship Id="rId3" Type="http://schemas.openxmlformats.org/officeDocument/2006/relationships/image" Target="../media/image8.png"/><Relationship Id="rId21" Type="http://schemas.openxmlformats.org/officeDocument/2006/relationships/oleObject" Target="../embeddings/oleObject18.bin"/><Relationship Id="rId7" Type="http://schemas.openxmlformats.org/officeDocument/2006/relationships/image" Target="../media/image10.wmf"/><Relationship Id="rId12" Type="http://schemas.openxmlformats.org/officeDocument/2006/relationships/image" Target="../media/image12.wmf"/><Relationship Id="rId17" Type="http://schemas.openxmlformats.org/officeDocument/2006/relationships/oleObject" Target="../embeddings/oleObject15.bin"/><Relationship Id="rId2" Type="http://schemas.openxmlformats.org/officeDocument/2006/relationships/notesSlide" Target="../notesSlides/notesSlide3.xml"/><Relationship Id="rId16" Type="http://schemas.openxmlformats.org/officeDocument/2006/relationships/image" Target="../media/image13.emf"/><Relationship Id="rId20"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oleObject" Target="../embeddings/oleObject12.bin"/><Relationship Id="rId5" Type="http://schemas.openxmlformats.org/officeDocument/2006/relationships/image" Target="../media/image9.wmf"/><Relationship Id="rId15" Type="http://schemas.openxmlformats.org/officeDocument/2006/relationships/oleObject" Target="../embeddings/oleObject14.bin"/><Relationship Id="rId10" Type="http://schemas.openxmlformats.org/officeDocument/2006/relationships/oleObject" Target="../embeddings/oleObject11.bin"/><Relationship Id="rId19" Type="http://schemas.openxmlformats.org/officeDocument/2006/relationships/oleObject" Target="../embeddings/oleObject16.bin"/><Relationship Id="rId4" Type="http://schemas.openxmlformats.org/officeDocument/2006/relationships/oleObject" Target="../embeddings/oleObject8.bin"/><Relationship Id="rId9" Type="http://schemas.openxmlformats.org/officeDocument/2006/relationships/image" Target="../media/image11.wmf"/><Relationship Id="rId14" Type="http://schemas.openxmlformats.org/officeDocument/2006/relationships/image" Target="../media/image3.wmf"/><Relationship Id="rId22" Type="http://schemas.openxmlformats.org/officeDocument/2006/relationships/image" Target="../media/image15.wm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D3616EB-BEDE-4A8E-AF6E-A7D83EA947F1}"/>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280909" y="860982"/>
            <a:ext cx="1893854" cy="1704469"/>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6" name="TextBox 15">
            <a:extLst>
              <a:ext uri="{FF2B5EF4-FFF2-40B4-BE49-F238E27FC236}">
                <a16:creationId xmlns:a16="http://schemas.microsoft.com/office/drawing/2014/main" id="{C9C583B4-0D7C-41EA-B4A8-D006007CD369}"/>
              </a:ext>
            </a:extLst>
          </p:cNvPr>
          <p:cNvSpPr txBox="1"/>
          <p:nvPr/>
        </p:nvSpPr>
        <p:spPr>
          <a:xfrm>
            <a:off x="594045" y="1028530"/>
            <a:ext cx="4686871" cy="545727"/>
          </a:xfrm>
          <a:prstGeom prst="rect">
            <a:avLst/>
          </a:prstGeom>
          <a:noFill/>
        </p:spPr>
        <p:txBody>
          <a:bodyPr wrap="square">
            <a:spAutoFit/>
          </a:bodyPr>
          <a:lstStyle/>
          <a:p>
            <a:pPr>
              <a:lnSpc>
                <a:spcPct val="115000"/>
              </a:lnSpc>
            </a:pPr>
            <a:r>
              <a:rPr lang="en-US" sz="2800" b="1" dirty="0">
                <a:effectLst/>
                <a:latin typeface="Arial" panose="020B0604020202020204" pitchFamily="34" charset="0"/>
                <a:ea typeface="Times New Roman" panose="02020603050405020304" pitchFamily="18" charset="0"/>
                <a:cs typeface="Arial" panose="020B0604020202020204" pitchFamily="34" charset="0"/>
              </a:rPr>
              <a:t>a)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Số</a:t>
            </a:r>
            <a:r>
              <a:rPr lang="en-US" sz="2800" b="1"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800" b="1" dirty="0">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effectLst/>
                <a:latin typeface="Arial" panose="020B0604020202020204" pitchFamily="34" charset="0"/>
                <a:ea typeface="Times New Roman" panose="02020603050405020304" pitchFamily="18" charset="0"/>
                <a:cs typeface="Arial" panose="020B0604020202020204" pitchFamily="34" charset="0"/>
              </a:rPr>
              <a:t>dương</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100AA2DF-46B3-47A1-A3FB-540C883E9006}"/>
              </a:ext>
            </a:extLst>
          </p:cNvPr>
          <p:cNvSpPr txBox="1"/>
          <p:nvPr/>
        </p:nvSpPr>
        <p:spPr>
          <a:xfrm>
            <a:off x="190500" y="1571194"/>
            <a:ext cx="9220628" cy="545727"/>
          </a:xfrm>
          <a:prstGeom prst="rect">
            <a:avLst/>
          </a:prstGeom>
          <a:noFill/>
        </p:spPr>
        <p:txBody>
          <a:bodyPr wrap="square">
            <a:spAutoFit/>
          </a:bodyPr>
          <a:lstStyle/>
          <a:p>
            <a:pPr>
              <a:lnSpc>
                <a:spcPct val="115000"/>
              </a:lnSpc>
            </a:pPr>
            <a:r>
              <a:rPr lang="en-US" sz="2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tự</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nhiên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khác</a:t>
            </a:r>
            <a:r>
              <a:rPr lang="en-US" sz="2800" dirty="0">
                <a:effectLst/>
                <a:latin typeface="Arial" panose="020B0604020202020204" pitchFamily="34" charset="0"/>
                <a:ea typeface="Times New Roman" panose="02020603050405020304" pitchFamily="18" charset="0"/>
                <a:cs typeface="Arial" panose="020B0604020202020204" pitchFamily="34" charset="0"/>
              </a:rPr>
              <a:t> 0 </a:t>
            </a:r>
            <a:r>
              <a:rPr lang="en-US" sz="2800" dirty="0" err="1">
                <a:effectLst/>
                <a:latin typeface="Arial" panose="020B0604020202020204" pitchFamily="34" charset="0"/>
                <a:ea typeface="Times New Roman" panose="02020603050405020304" pitchFamily="18" charset="0"/>
                <a:cs typeface="Arial" panose="020B0604020202020204" pitchFamily="34" charset="0"/>
              </a:rPr>
              <a:t>còn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là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dương</a:t>
            </a:r>
            <a:r>
              <a:rPr lang="en-US" sz="2800" dirty="0">
                <a:effectLst/>
                <a:latin typeface="Arial" panose="020B0604020202020204" pitchFamily="34" charset="0"/>
                <a:ea typeface="Times New Roman" panose="02020603050405020304" pitchFamily="18" charset="0"/>
                <a:cs typeface="Arial" panose="020B0604020202020204" pitchFamily="34" charset="0"/>
              </a:rPr>
              <a:t>.</a:t>
            </a:r>
          </a:p>
        </p:txBody>
      </p:sp>
      <p:sp>
        <p:nvSpPr>
          <p:cNvPr id="18" name="Text Box 53">
            <a:extLst>
              <a:ext uri="{FF2B5EF4-FFF2-40B4-BE49-F238E27FC236}">
                <a16:creationId xmlns:a16="http://schemas.microsoft.com/office/drawing/2014/main" id="{9E3D4E7B-874F-4930-8928-E0DD24BA2EF0}"/>
              </a:ext>
            </a:extLst>
          </p:cNvPr>
          <p:cNvSpPr txBox="1">
            <a:spLocks noChangeArrowheads="1"/>
          </p:cNvSpPr>
          <p:nvPr/>
        </p:nvSpPr>
        <p:spPr bwMode="auto">
          <a:xfrm>
            <a:off x="22867" y="882077"/>
            <a:ext cx="654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sp>
        <p:nvSpPr>
          <p:cNvPr id="19" name="Rectangle 7">
            <a:extLst>
              <a:ext uri="{FF2B5EF4-FFF2-40B4-BE49-F238E27FC236}">
                <a16:creationId xmlns:a16="http://schemas.microsoft.com/office/drawing/2014/main" id="{DDA27A91-02D9-4D3F-A7FA-CEE241E404A9}"/>
              </a:ext>
            </a:extLst>
          </p:cNvPr>
          <p:cNvSpPr>
            <a:spLocks noChangeArrowheads="1"/>
          </p:cNvSpPr>
          <p:nvPr/>
        </p:nvSpPr>
        <p:spPr bwMode="auto">
          <a:xfrm>
            <a:off x="225135" y="2130581"/>
            <a:ext cx="111465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Chú</a:t>
            </a:r>
            <a:r>
              <a:rPr kumimoji="0" lang="en-US" altLang="en-US" sz="28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ý: </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0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phải</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nguyên</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âm</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cũng</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phải</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nguyên</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dương</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nguyên</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dương</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1, 2, 3, ...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đều</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mang</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dấu</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còn</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viết</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+1, +2, +3 </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WordArt 16">
            <a:extLst>
              <a:ext uri="{FF2B5EF4-FFF2-40B4-BE49-F238E27FC236}">
                <a16:creationId xmlns:a16="http://schemas.microsoft.com/office/drawing/2014/main" id="{850AFBD9-3C86-4319-BFED-DDFABFBF3258}"/>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21" name="Rectangle 20">
            <a:extLst>
              <a:ext uri="{FF2B5EF4-FFF2-40B4-BE49-F238E27FC236}">
                <a16:creationId xmlns:a16="http://schemas.microsoft.com/office/drawing/2014/main" id="{8E8C74D4-3F7D-43AE-8C01-0A15CFCAED11}"/>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24" name="Rectangle 2">
            <a:extLst>
              <a:ext uri="{FF2B5EF4-FFF2-40B4-BE49-F238E27FC236}">
                <a16:creationId xmlns:a16="http://schemas.microsoft.com/office/drawing/2014/main" id="{059521C2-9C76-4DBB-9E68-843A550BFF26}"/>
              </a:ext>
            </a:extLst>
          </p:cNvPr>
          <p:cNvSpPr>
            <a:spLocks noChangeArrowheads="1"/>
          </p:cNvSpPr>
          <p:nvPr/>
        </p:nvSpPr>
        <p:spPr bwMode="auto">
          <a:xfrm>
            <a:off x="0" y="620467"/>
            <a:ext cx="63802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 </a:t>
            </a:r>
            <a:r>
              <a:rPr kumimoji="0" lang="en-US" altLang="en-US" sz="28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Tập</a:t>
            </a:r>
            <a:r>
              <a:rPr kumimoji="0" lang="en-US" altLang="en-US" sz="2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kumimoji="0" lang="en-US" altLang="en-US" sz="2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kumimoji="0" lang="en-US" altLang="en-US" sz="2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25" name="Object 24">
            <a:extLst>
              <a:ext uri="{FF2B5EF4-FFF2-40B4-BE49-F238E27FC236}">
                <a16:creationId xmlns:a16="http://schemas.microsoft.com/office/drawing/2014/main" id="{61558CE7-EE59-4831-B5D9-6ACFF8742AAD}"/>
              </a:ext>
            </a:extLst>
          </p:cNvPr>
          <p:cNvGraphicFramePr>
            <a:graphicFrameLocks noChangeAspect="1"/>
          </p:cNvGraphicFramePr>
          <p:nvPr>
            <p:extLst>
              <p:ext uri="{D42A27DB-BD31-4B8C-83A1-F6EECF244321}">
                <p14:modId xmlns:p14="http://schemas.microsoft.com/office/powerpoint/2010/main" val="302218535"/>
              </p:ext>
            </p:extLst>
          </p:nvPr>
        </p:nvGraphicFramePr>
        <p:xfrm>
          <a:off x="1946155" y="588264"/>
          <a:ext cx="478545" cy="505132"/>
        </p:xfrm>
        <a:graphic>
          <a:graphicData uri="http://schemas.openxmlformats.org/presentationml/2006/ole">
            <mc:AlternateContent xmlns:mc="http://schemas.openxmlformats.org/markup-compatibility/2006">
              <mc:Choice xmlns:v="urn:schemas-microsoft-com:vml" Requires="v">
                <p:oleObj name="Equation" r:id="rId3" imgW="164814" imgH="177492" progId="Equation.DSMT4">
                  <p:embed/>
                </p:oleObj>
              </mc:Choice>
              <mc:Fallback>
                <p:oleObj name="Equation" r:id="rId3" imgW="164814" imgH="177492" progId="Equation.DSMT4">
                  <p:embed/>
                  <p:pic>
                    <p:nvPicPr>
                      <p:cNvPr id="25" name="Object 24">
                        <a:extLst>
                          <a:ext uri="{FF2B5EF4-FFF2-40B4-BE49-F238E27FC236}">
                            <a16:creationId xmlns:a16="http://schemas.microsoft.com/office/drawing/2014/main" id="{61558CE7-EE59-4831-B5D9-6ACFF8742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155" y="588264"/>
                        <a:ext cx="478545" cy="505132"/>
                      </a:xfrm>
                      <a:prstGeom prst="rect">
                        <a:avLst/>
                      </a:prstGeom>
                      <a:noFill/>
                    </p:spPr>
                  </p:pic>
                </p:oleObj>
              </mc:Fallback>
            </mc:AlternateContent>
          </a:graphicData>
        </a:graphic>
      </p:graphicFrame>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22" presetClass="emph" presetSubtype="0" repeatCount="indefinite" fill="hold" grpId="1" nodeType="withEffect">
                                  <p:stCondLst>
                                    <p:cond delay="0"/>
                                  </p:stCondLst>
                                  <p:childTnLst>
                                    <p:animClr clrSpc="hsl" dir="cw">
                                      <p:cBhvr override="childStyle">
                                        <p:cTn id="9" dur="1000" fill="hold"/>
                                        <p:tgtEl>
                                          <p:spTgt spid="18"/>
                                        </p:tgtEl>
                                        <p:attrNameLst>
                                          <p:attrName>style.color</p:attrName>
                                        </p:attrNameLst>
                                      </p:cBhvr>
                                      <p:by>
                                        <p:hsl h="-7200000" s="0" l="0"/>
                                      </p:by>
                                    </p:animClr>
                                    <p:animClr clrSpc="hsl" dir="cw">
                                      <p:cBhvr>
                                        <p:cTn id="10" dur="1000" fill="hold"/>
                                        <p:tgtEl>
                                          <p:spTgt spid="18"/>
                                        </p:tgtEl>
                                        <p:attrNameLst>
                                          <p:attrName>fillcolor</p:attrName>
                                        </p:attrNameLst>
                                      </p:cBhvr>
                                      <p:by>
                                        <p:hsl h="-7200000" s="0" l="0"/>
                                      </p:by>
                                    </p:animClr>
                                    <p:animClr clrSpc="hsl" dir="cw">
                                      <p:cBhvr>
                                        <p:cTn id="11" dur="1000" fill="hold"/>
                                        <p:tgtEl>
                                          <p:spTgt spid="18"/>
                                        </p:tgtEl>
                                        <p:attrNameLst>
                                          <p:attrName>stroke.color</p:attrName>
                                        </p:attrNameLst>
                                      </p:cBhvr>
                                      <p:by>
                                        <p:hsl h="-7200000" s="0" l="0"/>
                                      </p:by>
                                    </p:animClr>
                                    <p:set>
                                      <p:cBhvr>
                                        <p:cTn id="12" dur="1000" fill="hold"/>
                                        <p:tgtEl>
                                          <p:spTgt spid="18"/>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8" grpId="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9F84E7A-463E-4DA7-A2C5-21F2419A6543}"/>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0" name="WordArt 16">
            <a:extLst>
              <a:ext uri="{FF2B5EF4-FFF2-40B4-BE49-F238E27FC236}">
                <a16:creationId xmlns:a16="http://schemas.microsoft.com/office/drawing/2014/main" id="{7BCFC3FA-0210-4E75-B4E6-436AC9435F2C}"/>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11" name="Rectangle 10">
            <a:extLst>
              <a:ext uri="{FF2B5EF4-FFF2-40B4-BE49-F238E27FC236}">
                <a16:creationId xmlns:a16="http://schemas.microsoft.com/office/drawing/2014/main" id="{8C20DBB5-0308-43BF-98CC-305098A37ABE}"/>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2" name="Rectangle 2">
            <a:extLst>
              <a:ext uri="{FF2B5EF4-FFF2-40B4-BE49-F238E27FC236}">
                <a16:creationId xmlns:a16="http://schemas.microsoft.com/office/drawing/2014/main" id="{48FEE740-E718-4346-88B4-D715E9D7A6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103B437F-47AB-4866-A9F2-D8257C49B7B0}"/>
              </a:ext>
            </a:extLst>
          </p:cNvPr>
          <p:cNvSpPr txBox="1"/>
          <p:nvPr/>
        </p:nvSpPr>
        <p:spPr>
          <a:xfrm>
            <a:off x="8329628" y="2110086"/>
            <a:ext cx="882396" cy="523220"/>
          </a:xfrm>
          <a:prstGeom prst="rect">
            <a:avLst/>
          </a:prstGeom>
          <a:noFill/>
        </p:spPr>
        <p:txBody>
          <a:bodyPr wrap="square" rtlCol="0">
            <a:spAutoFit/>
          </a:bodyPr>
          <a:lstStyle/>
          <a:p>
            <a:r>
              <a:rPr lang="en-US" sz="2800" u="sng" dirty="0" err="1">
                <a:latin typeface="Arial" panose="020B0604020202020204" pitchFamily="34" charset="0"/>
                <a:cs typeface="Arial" panose="020B0604020202020204" pitchFamily="34" charset="0"/>
              </a:rPr>
              <a:t>Giải</a:t>
            </a:r>
            <a:endParaRPr lang="en-US" sz="2800" u="sng" dirty="0">
              <a:latin typeface="Arial" panose="020B0604020202020204" pitchFamily="34" charset="0"/>
              <a:cs typeface="Arial" panose="020B0604020202020204" pitchFamily="34" charset="0"/>
            </a:endParaRPr>
          </a:p>
        </p:txBody>
      </p:sp>
      <p:sp>
        <p:nvSpPr>
          <p:cNvPr id="42" name="Text Box 53">
            <a:extLst>
              <a:ext uri="{FF2B5EF4-FFF2-40B4-BE49-F238E27FC236}">
                <a16:creationId xmlns:a16="http://schemas.microsoft.com/office/drawing/2014/main" id="{37C42DC3-BC1E-4CCC-AAEE-90808381E6FD}"/>
              </a:ext>
            </a:extLst>
          </p:cNvPr>
          <p:cNvSpPr txBox="1">
            <a:spLocks noChangeArrowheads="1"/>
          </p:cNvSpPr>
          <p:nvPr/>
        </p:nvSpPr>
        <p:spPr bwMode="auto">
          <a:xfrm>
            <a:off x="7675578" y="1945717"/>
            <a:ext cx="654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pic>
        <p:nvPicPr>
          <p:cNvPr id="32" name="Picture 31">
            <a:extLst>
              <a:ext uri="{FF2B5EF4-FFF2-40B4-BE49-F238E27FC236}">
                <a16:creationId xmlns:a16="http://schemas.microsoft.com/office/drawing/2014/main" id="{DB5733A7-A720-4879-A186-410F85952CC4}"/>
              </a:ext>
            </a:extLst>
          </p:cNvPr>
          <p:cNvPicPr>
            <a:picLocks noChangeAspect="1"/>
          </p:cNvPicPr>
          <p:nvPr/>
        </p:nvPicPr>
        <p:blipFill rotWithShape="1">
          <a:blip r:embed="rId3"/>
          <a:srcRect l="49584" t="65556" r="47083" b="31235"/>
          <a:stretch/>
        </p:blipFill>
        <p:spPr>
          <a:xfrm>
            <a:off x="0" y="728076"/>
            <a:ext cx="1255655" cy="680148"/>
          </a:xfrm>
          <a:prstGeom prst="rect">
            <a:avLst/>
          </a:prstGeom>
        </p:spPr>
      </p:pic>
      <p:sp>
        <p:nvSpPr>
          <p:cNvPr id="3" name="TextBox 2">
            <a:extLst>
              <a:ext uri="{FF2B5EF4-FFF2-40B4-BE49-F238E27FC236}">
                <a16:creationId xmlns:a16="http://schemas.microsoft.com/office/drawing/2014/main" id="{8093909D-24F6-4F74-B569-CC10DD6993CF}"/>
              </a:ext>
            </a:extLst>
          </p:cNvPr>
          <p:cNvSpPr txBox="1"/>
          <p:nvPr/>
        </p:nvSpPr>
        <p:spPr>
          <a:xfrm>
            <a:off x="1152939" y="866455"/>
            <a:ext cx="10349234" cy="954107"/>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b) Nêu số đo nhiệt độ được chỉ trong mỗi nhiệt kế và biểu diễn các số đó trên trục số thẳng đứng ở </a:t>
            </a:r>
            <a:r>
              <a:rPr lang="en-US" sz="2800" i="1">
                <a:latin typeface="Arial" panose="020B0604020202020204" pitchFamily="34" charset="0"/>
                <a:cs typeface="Arial" panose="020B0604020202020204" pitchFamily="34" charset="0"/>
              </a:rPr>
              <a:t>Hình 4.</a:t>
            </a:r>
            <a:endParaRPr lang="en-US" sz="2800">
              <a:latin typeface="Arial" panose="020B0604020202020204" pitchFamily="34" charset="0"/>
              <a:cs typeface="Arial" panose="020B0604020202020204" pitchFamily="34" charset="0"/>
            </a:endParaRPr>
          </a:p>
        </p:txBody>
      </p:sp>
      <p:pic>
        <p:nvPicPr>
          <p:cNvPr id="39" name="Picture 38">
            <a:extLst>
              <a:ext uri="{FF2B5EF4-FFF2-40B4-BE49-F238E27FC236}">
                <a16:creationId xmlns:a16="http://schemas.microsoft.com/office/drawing/2014/main" id="{422888A1-84DF-4B5B-84E2-AE0BC3B108C5}"/>
              </a:ext>
            </a:extLst>
          </p:cNvPr>
          <p:cNvPicPr>
            <a:picLocks noChangeAspect="1"/>
          </p:cNvPicPr>
          <p:nvPr/>
        </p:nvPicPr>
        <p:blipFill rotWithShape="1">
          <a:blip r:embed="rId4"/>
          <a:srcRect l="56667" t="39259" r="20833" b="32235"/>
          <a:stretch/>
        </p:blipFill>
        <p:spPr>
          <a:xfrm>
            <a:off x="1218529" y="1958941"/>
            <a:ext cx="6092380" cy="4341699"/>
          </a:xfrm>
          <a:prstGeom prst="rect">
            <a:avLst/>
          </a:prstGeom>
        </p:spPr>
      </p:pic>
      <p:pic>
        <p:nvPicPr>
          <p:cNvPr id="40" name="Picture 39">
            <a:extLst>
              <a:ext uri="{FF2B5EF4-FFF2-40B4-BE49-F238E27FC236}">
                <a16:creationId xmlns:a16="http://schemas.microsoft.com/office/drawing/2014/main" id="{95922DD8-88B9-4AC3-9366-0AE8FB3ADB79}"/>
              </a:ext>
            </a:extLst>
          </p:cNvPr>
          <p:cNvPicPr>
            <a:picLocks noChangeAspect="1"/>
          </p:cNvPicPr>
          <p:nvPr/>
        </p:nvPicPr>
        <p:blipFill rotWithShape="1">
          <a:blip r:embed="rId4"/>
          <a:srcRect l="73757" t="39259" r="20833" b="32235"/>
          <a:stretch/>
        </p:blipFill>
        <p:spPr>
          <a:xfrm>
            <a:off x="9335405" y="1945717"/>
            <a:ext cx="1465009" cy="4341699"/>
          </a:xfrm>
          <a:prstGeom prst="rect">
            <a:avLst/>
          </a:prstGeom>
        </p:spPr>
      </p:pic>
      <p:sp>
        <p:nvSpPr>
          <p:cNvPr id="4" name="TextBox 3">
            <a:extLst>
              <a:ext uri="{FF2B5EF4-FFF2-40B4-BE49-F238E27FC236}">
                <a16:creationId xmlns:a16="http://schemas.microsoft.com/office/drawing/2014/main" id="{27C3F3D2-A21F-4528-8854-4F0C43BEB480}"/>
              </a:ext>
            </a:extLst>
          </p:cNvPr>
          <p:cNvSpPr txBox="1"/>
          <p:nvPr/>
        </p:nvSpPr>
        <p:spPr>
          <a:xfrm>
            <a:off x="9729787" y="3067045"/>
            <a:ext cx="133350" cy="246221"/>
          </a:xfrm>
          <a:prstGeom prst="rect">
            <a:avLst/>
          </a:prstGeom>
          <a:noFill/>
        </p:spPr>
        <p:txBody>
          <a:bodyPr wrap="square" lIns="0" tIns="0" rIns="0" bIns="0" rtlCol="0">
            <a:spAutoFit/>
          </a:bodyPr>
          <a:lstStyle/>
          <a:p>
            <a:r>
              <a:rPr lang="en-US" sz="1600">
                <a:solidFill>
                  <a:srgbClr val="FF0000"/>
                </a:solidFill>
              </a:rPr>
              <a:t>3</a:t>
            </a:r>
          </a:p>
        </p:txBody>
      </p:sp>
      <p:sp>
        <p:nvSpPr>
          <p:cNvPr id="66" name="TextBox 65">
            <a:extLst>
              <a:ext uri="{FF2B5EF4-FFF2-40B4-BE49-F238E27FC236}">
                <a16:creationId xmlns:a16="http://schemas.microsoft.com/office/drawing/2014/main" id="{78AB6285-92F6-474F-9B31-29DEFAD00B26}"/>
              </a:ext>
            </a:extLst>
          </p:cNvPr>
          <p:cNvSpPr txBox="1"/>
          <p:nvPr/>
        </p:nvSpPr>
        <p:spPr>
          <a:xfrm>
            <a:off x="9684355" y="4143801"/>
            <a:ext cx="224213" cy="246221"/>
          </a:xfrm>
          <a:prstGeom prst="rect">
            <a:avLst/>
          </a:prstGeom>
          <a:noFill/>
        </p:spPr>
        <p:txBody>
          <a:bodyPr wrap="square" lIns="0" tIns="0" rIns="0" bIns="0" rtlCol="0">
            <a:spAutoFit/>
          </a:bodyPr>
          <a:lstStyle/>
          <a:p>
            <a:r>
              <a:rPr lang="en-US" sz="1600">
                <a:solidFill>
                  <a:srgbClr val="FF0000"/>
                </a:solidFill>
              </a:rPr>
              <a:t>-1</a:t>
            </a:r>
          </a:p>
        </p:txBody>
      </p:sp>
      <p:sp>
        <p:nvSpPr>
          <p:cNvPr id="68" name="TextBox 67">
            <a:extLst>
              <a:ext uri="{FF2B5EF4-FFF2-40B4-BE49-F238E27FC236}">
                <a16:creationId xmlns:a16="http://schemas.microsoft.com/office/drawing/2014/main" id="{F6390F56-EDB6-4A1A-B178-46706ECE81AB}"/>
              </a:ext>
            </a:extLst>
          </p:cNvPr>
          <p:cNvSpPr txBox="1"/>
          <p:nvPr/>
        </p:nvSpPr>
        <p:spPr>
          <a:xfrm>
            <a:off x="9691687" y="4434594"/>
            <a:ext cx="224213" cy="246221"/>
          </a:xfrm>
          <a:prstGeom prst="rect">
            <a:avLst/>
          </a:prstGeom>
          <a:noFill/>
        </p:spPr>
        <p:txBody>
          <a:bodyPr wrap="square" lIns="0" tIns="0" rIns="0" bIns="0" rtlCol="0">
            <a:spAutoFit/>
          </a:bodyPr>
          <a:lstStyle/>
          <a:p>
            <a:r>
              <a:rPr lang="en-US" sz="1600">
                <a:solidFill>
                  <a:srgbClr val="FF0000"/>
                </a:solidFill>
              </a:rPr>
              <a:t>-2</a:t>
            </a:r>
          </a:p>
        </p:txBody>
      </p:sp>
    </p:spTree>
    <p:extLst>
      <p:ext uri="{BB962C8B-B14F-4D97-AF65-F5344CB8AC3E}">
        <p14:creationId xmlns:p14="http://schemas.microsoft.com/office/powerpoint/2010/main" val="1128027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22" presetClass="emph" presetSubtype="0" repeatCount="indefinite" fill="hold" grpId="1" nodeType="withEffect">
                                  <p:stCondLst>
                                    <p:cond delay="0"/>
                                  </p:stCondLst>
                                  <p:childTnLst>
                                    <p:animClr clrSpc="hsl" dir="cw">
                                      <p:cBhvr override="childStyle">
                                        <p:cTn id="12" dur="1000" fill="hold"/>
                                        <p:tgtEl>
                                          <p:spTgt spid="42"/>
                                        </p:tgtEl>
                                        <p:attrNameLst>
                                          <p:attrName>style.color</p:attrName>
                                        </p:attrNameLst>
                                      </p:cBhvr>
                                      <p:by>
                                        <p:hsl h="-7200000" s="0" l="0"/>
                                      </p:by>
                                    </p:animClr>
                                    <p:animClr clrSpc="hsl" dir="cw">
                                      <p:cBhvr>
                                        <p:cTn id="13" dur="1000" fill="hold"/>
                                        <p:tgtEl>
                                          <p:spTgt spid="42"/>
                                        </p:tgtEl>
                                        <p:attrNameLst>
                                          <p:attrName>fillcolor</p:attrName>
                                        </p:attrNameLst>
                                      </p:cBhvr>
                                      <p:by>
                                        <p:hsl h="-7200000" s="0" l="0"/>
                                      </p:by>
                                    </p:animClr>
                                    <p:animClr clrSpc="hsl" dir="cw">
                                      <p:cBhvr>
                                        <p:cTn id="14" dur="1000" fill="hold"/>
                                        <p:tgtEl>
                                          <p:spTgt spid="42"/>
                                        </p:tgtEl>
                                        <p:attrNameLst>
                                          <p:attrName>stroke.color</p:attrName>
                                        </p:attrNameLst>
                                      </p:cBhvr>
                                      <p:by>
                                        <p:hsl h="-7200000" s="0" l="0"/>
                                      </p:by>
                                    </p:animClr>
                                    <p:set>
                                      <p:cBhvr>
                                        <p:cTn id="15" dur="1000" fill="hold"/>
                                        <p:tgtEl>
                                          <p:spTgt spid="4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dissolve">
                                      <p:cBhvr>
                                        <p:cTn id="24" dur="500"/>
                                        <p:tgtEl>
                                          <p:spTgt spid="6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randombar(horizontal)">
                                      <p:cBhvr>
                                        <p:cTn id="29" dur="500"/>
                                        <p:tgtEl>
                                          <p:spTgt spid="6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2" grpId="0"/>
      <p:bldP spid="42" grpId="1"/>
      <p:bldP spid="4" grpId="0"/>
      <p:bldP spid="66"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08AE2C18-77C5-468A-B238-EAC99FFAB1A5}"/>
              </a:ext>
            </a:extLst>
          </p:cNvPr>
          <p:cNvSpPr txBox="1"/>
          <p:nvPr/>
        </p:nvSpPr>
        <p:spPr>
          <a:xfrm>
            <a:off x="633517" y="4116675"/>
            <a:ext cx="10924965" cy="2527808"/>
          </a:xfrm>
          <a:prstGeom prst="rect">
            <a:avLst/>
          </a:prstGeom>
          <a:solidFill>
            <a:srgbClr val="FFFFCC"/>
          </a:solidFill>
        </p:spPr>
        <p:txBody>
          <a:bodyPr wrap="square">
            <a:spAutoFit/>
          </a:bodyPr>
          <a:lstStyle/>
          <a:p>
            <a:pPr>
              <a:lnSpc>
                <a:spcPct val="115000"/>
              </a:lnSpc>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trục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nằm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ngang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biểu</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diễn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âm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nằm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bên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trái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0,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biểu</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diễn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dương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nằm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bên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phải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0.</a:t>
            </a:r>
          </a:p>
          <a:p>
            <a:pPr>
              <a:lnSpc>
                <a:spcPct val="115000"/>
              </a:lnSpc>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trục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đứng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biểu</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diễn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âm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nằm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phía</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dưới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0,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biểu</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diễn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dương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nằm</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phía</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0.</a:t>
            </a:r>
          </a:p>
        </p:txBody>
      </p:sp>
      <p:cxnSp>
        <p:nvCxnSpPr>
          <p:cNvPr id="9" name="Straight Connector 8">
            <a:extLst>
              <a:ext uri="{FF2B5EF4-FFF2-40B4-BE49-F238E27FC236}">
                <a16:creationId xmlns:a16="http://schemas.microsoft.com/office/drawing/2014/main" id="{19F84E7A-463E-4DA7-A2C5-21F2419A6543}"/>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0" name="WordArt 16">
            <a:extLst>
              <a:ext uri="{FF2B5EF4-FFF2-40B4-BE49-F238E27FC236}">
                <a16:creationId xmlns:a16="http://schemas.microsoft.com/office/drawing/2014/main" id="{7BCFC3FA-0210-4E75-B4E6-436AC9435F2C}"/>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11" name="Rectangle 10">
            <a:extLst>
              <a:ext uri="{FF2B5EF4-FFF2-40B4-BE49-F238E27FC236}">
                <a16:creationId xmlns:a16="http://schemas.microsoft.com/office/drawing/2014/main" id="{8C20DBB5-0308-43BF-98CC-305098A37ABE}"/>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2" name="Rectangle 2">
            <a:extLst>
              <a:ext uri="{FF2B5EF4-FFF2-40B4-BE49-F238E27FC236}">
                <a16:creationId xmlns:a16="http://schemas.microsoft.com/office/drawing/2014/main" id="{48FEE740-E718-4346-88B4-D715E9D7A6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6" name="Group 5">
            <a:extLst>
              <a:ext uri="{FF2B5EF4-FFF2-40B4-BE49-F238E27FC236}">
                <a16:creationId xmlns:a16="http://schemas.microsoft.com/office/drawing/2014/main" id="{2E11F000-C2FA-42AD-BB56-1AEA80C91DEE}"/>
              </a:ext>
            </a:extLst>
          </p:cNvPr>
          <p:cNvGrpSpPr/>
          <p:nvPr/>
        </p:nvGrpSpPr>
        <p:grpSpPr>
          <a:xfrm>
            <a:off x="8762787" y="605326"/>
            <a:ext cx="1465009" cy="3378892"/>
            <a:chOff x="9335405" y="1945718"/>
            <a:chExt cx="1465009" cy="3378892"/>
          </a:xfrm>
        </p:grpSpPr>
        <p:pic>
          <p:nvPicPr>
            <p:cNvPr id="40" name="Picture 39">
              <a:extLst>
                <a:ext uri="{FF2B5EF4-FFF2-40B4-BE49-F238E27FC236}">
                  <a16:creationId xmlns:a16="http://schemas.microsoft.com/office/drawing/2014/main" id="{95922DD8-88B9-4AC3-9366-0AE8FB3ADB79}"/>
                </a:ext>
              </a:extLst>
            </p:cNvPr>
            <p:cNvPicPr>
              <a:picLocks noChangeAspect="1"/>
            </p:cNvPicPr>
            <p:nvPr/>
          </p:nvPicPr>
          <p:blipFill rotWithShape="1">
            <a:blip r:embed="rId3"/>
            <a:srcRect l="73757" t="39259" r="20833" b="38557"/>
            <a:stretch/>
          </p:blipFill>
          <p:spPr>
            <a:xfrm>
              <a:off x="9335405" y="1945718"/>
              <a:ext cx="1465009" cy="3378892"/>
            </a:xfrm>
            <a:prstGeom prst="rect">
              <a:avLst/>
            </a:prstGeom>
          </p:spPr>
        </p:pic>
        <p:sp>
          <p:nvSpPr>
            <p:cNvPr id="4" name="TextBox 3">
              <a:extLst>
                <a:ext uri="{FF2B5EF4-FFF2-40B4-BE49-F238E27FC236}">
                  <a16:creationId xmlns:a16="http://schemas.microsoft.com/office/drawing/2014/main" id="{27C3F3D2-A21F-4528-8854-4F0C43BEB480}"/>
                </a:ext>
              </a:extLst>
            </p:cNvPr>
            <p:cNvSpPr txBox="1"/>
            <p:nvPr/>
          </p:nvSpPr>
          <p:spPr>
            <a:xfrm>
              <a:off x="9729787" y="3067045"/>
              <a:ext cx="133350" cy="246221"/>
            </a:xfrm>
            <a:prstGeom prst="rect">
              <a:avLst/>
            </a:prstGeom>
            <a:noFill/>
          </p:spPr>
          <p:txBody>
            <a:bodyPr wrap="square" lIns="0" tIns="0" rIns="0" bIns="0" rtlCol="0">
              <a:spAutoFit/>
            </a:bodyPr>
            <a:lstStyle/>
            <a:p>
              <a:r>
                <a:rPr lang="en-US" sz="1600">
                  <a:solidFill>
                    <a:srgbClr val="FF0000"/>
                  </a:solidFill>
                </a:rPr>
                <a:t>3</a:t>
              </a:r>
            </a:p>
          </p:txBody>
        </p:sp>
        <p:sp>
          <p:nvSpPr>
            <p:cNvPr id="66" name="TextBox 65">
              <a:extLst>
                <a:ext uri="{FF2B5EF4-FFF2-40B4-BE49-F238E27FC236}">
                  <a16:creationId xmlns:a16="http://schemas.microsoft.com/office/drawing/2014/main" id="{78AB6285-92F6-474F-9B31-29DEFAD00B26}"/>
                </a:ext>
              </a:extLst>
            </p:cNvPr>
            <p:cNvSpPr txBox="1"/>
            <p:nvPr/>
          </p:nvSpPr>
          <p:spPr>
            <a:xfrm>
              <a:off x="9684355" y="4143801"/>
              <a:ext cx="224213" cy="246221"/>
            </a:xfrm>
            <a:prstGeom prst="rect">
              <a:avLst/>
            </a:prstGeom>
            <a:noFill/>
          </p:spPr>
          <p:txBody>
            <a:bodyPr wrap="square" lIns="0" tIns="0" rIns="0" bIns="0" rtlCol="0">
              <a:spAutoFit/>
            </a:bodyPr>
            <a:lstStyle/>
            <a:p>
              <a:r>
                <a:rPr lang="en-US" sz="1600">
                  <a:solidFill>
                    <a:srgbClr val="FF0000"/>
                  </a:solidFill>
                </a:rPr>
                <a:t>-1</a:t>
              </a:r>
            </a:p>
          </p:txBody>
        </p:sp>
        <p:sp>
          <p:nvSpPr>
            <p:cNvPr id="68" name="TextBox 67">
              <a:extLst>
                <a:ext uri="{FF2B5EF4-FFF2-40B4-BE49-F238E27FC236}">
                  <a16:creationId xmlns:a16="http://schemas.microsoft.com/office/drawing/2014/main" id="{F6390F56-EDB6-4A1A-B178-46706ECE81AB}"/>
                </a:ext>
              </a:extLst>
            </p:cNvPr>
            <p:cNvSpPr txBox="1"/>
            <p:nvPr/>
          </p:nvSpPr>
          <p:spPr>
            <a:xfrm>
              <a:off x="9691687" y="4434594"/>
              <a:ext cx="224213" cy="246221"/>
            </a:xfrm>
            <a:prstGeom prst="rect">
              <a:avLst/>
            </a:prstGeom>
            <a:noFill/>
          </p:spPr>
          <p:txBody>
            <a:bodyPr wrap="square" lIns="0" tIns="0" rIns="0" bIns="0" rtlCol="0">
              <a:spAutoFit/>
            </a:bodyPr>
            <a:lstStyle/>
            <a:p>
              <a:r>
                <a:rPr lang="en-US" sz="1600">
                  <a:solidFill>
                    <a:srgbClr val="FF0000"/>
                  </a:solidFill>
                </a:rPr>
                <a:t>-2</a:t>
              </a:r>
            </a:p>
          </p:txBody>
        </p:sp>
      </p:grpSp>
      <p:sp>
        <p:nvSpPr>
          <p:cNvPr id="5" name="Thought Bubble: Cloud 4">
            <a:extLst>
              <a:ext uri="{FF2B5EF4-FFF2-40B4-BE49-F238E27FC236}">
                <a16:creationId xmlns:a16="http://schemas.microsoft.com/office/drawing/2014/main" id="{272B5833-0874-4886-A2D3-B23D63CA1786}"/>
              </a:ext>
            </a:extLst>
          </p:cNvPr>
          <p:cNvSpPr/>
          <p:nvPr/>
        </p:nvSpPr>
        <p:spPr>
          <a:xfrm>
            <a:off x="2522125" y="1774753"/>
            <a:ext cx="3454400" cy="2142346"/>
          </a:xfrm>
          <a:prstGeom prst="cloudCallout">
            <a:avLst>
              <a:gd name="adj1" fmla="val 19608"/>
              <a:gd name="adj2" fmla="val 49459"/>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Hãy nhận xét vị trí các số nguyên âm, số nguyên dương so với điểm 0 trên trục số.</a:t>
            </a:r>
            <a:endParaRPr lang="en-US" sz="1800">
              <a:solidFill>
                <a:schemeClr val="tx1"/>
              </a:solidFill>
              <a:effectLst/>
              <a:latin typeface=".VnTime"/>
              <a:ea typeface="Times New Roman" panose="02020603050405020304" pitchFamily="18" charset="0"/>
              <a:cs typeface="Times New Roman" panose="02020603050405020304" pitchFamily="18" charset="0"/>
            </a:endParaRPr>
          </a:p>
          <a:p>
            <a:pPr algn="ctr"/>
            <a:endParaRPr lang="en-US">
              <a:solidFill>
                <a:schemeClr val="tx1"/>
              </a:solidFill>
            </a:endParaRPr>
          </a:p>
        </p:txBody>
      </p:sp>
      <p:grpSp>
        <p:nvGrpSpPr>
          <p:cNvPr id="19" name="Group 18">
            <a:extLst>
              <a:ext uri="{FF2B5EF4-FFF2-40B4-BE49-F238E27FC236}">
                <a16:creationId xmlns:a16="http://schemas.microsoft.com/office/drawing/2014/main" id="{C0DE8D2C-D773-4A1B-8B47-E94D5992A153}"/>
              </a:ext>
            </a:extLst>
          </p:cNvPr>
          <p:cNvGrpSpPr/>
          <p:nvPr/>
        </p:nvGrpSpPr>
        <p:grpSpPr>
          <a:xfrm>
            <a:off x="553356" y="1307768"/>
            <a:ext cx="7691492" cy="411148"/>
            <a:chOff x="1383928" y="2504192"/>
            <a:chExt cx="7691492" cy="411148"/>
          </a:xfrm>
        </p:grpSpPr>
        <p:cxnSp>
          <p:nvCxnSpPr>
            <p:cNvPr id="20" name="Straight Arrow Connector 19">
              <a:extLst>
                <a:ext uri="{FF2B5EF4-FFF2-40B4-BE49-F238E27FC236}">
                  <a16:creationId xmlns:a16="http://schemas.microsoft.com/office/drawing/2014/main" id="{8510F337-1916-49D6-8B7B-DFA350E4241A}"/>
                </a:ext>
              </a:extLst>
            </p:cNvPr>
            <p:cNvCxnSpPr>
              <a:cxnSpLocks/>
            </p:cNvCxnSpPr>
            <p:nvPr/>
          </p:nvCxnSpPr>
          <p:spPr>
            <a:xfrm>
              <a:off x="1383928" y="2571503"/>
              <a:ext cx="7691492" cy="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0E9C19A-EC8A-4A50-ACF4-CEF8A6296192}"/>
                </a:ext>
              </a:extLst>
            </p:cNvPr>
            <p:cNvCxnSpPr>
              <a:cxnSpLocks/>
            </p:cNvCxnSpPr>
            <p:nvPr/>
          </p:nvCxnSpPr>
          <p:spPr>
            <a:xfrm>
              <a:off x="1805568" y="2504192"/>
              <a:ext cx="0" cy="118872"/>
            </a:xfrm>
            <a:prstGeom prst="line">
              <a:avLst/>
            </a:prstGeom>
            <a:ln w="34925"/>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A9BF17D-B43C-4F13-B640-ABCE1BAC5D6B}"/>
                </a:ext>
              </a:extLst>
            </p:cNvPr>
            <p:cNvSpPr txBox="1"/>
            <p:nvPr/>
          </p:nvSpPr>
          <p:spPr>
            <a:xfrm>
              <a:off x="1700450" y="2618492"/>
              <a:ext cx="306758" cy="276999"/>
            </a:xfrm>
            <a:prstGeom prst="rect">
              <a:avLst/>
            </a:prstGeom>
            <a:noFill/>
          </p:spPr>
          <p:txBody>
            <a:bodyPr wrap="square" lIns="0" tIns="0" rIns="0" bIns="0" rtlCol="0">
              <a:spAutoFit/>
            </a:bodyPr>
            <a:lstStyle/>
            <a:p>
              <a:r>
                <a:rPr lang="en-US" dirty="0">
                  <a:latin typeface="Arial" panose="020B0604020202020204" pitchFamily="34" charset="0"/>
                  <a:cs typeface="Arial" panose="020B0604020202020204" pitchFamily="34" charset="0"/>
                </a:rPr>
                <a:t>-5</a:t>
              </a:r>
            </a:p>
          </p:txBody>
        </p:sp>
        <p:cxnSp>
          <p:nvCxnSpPr>
            <p:cNvPr id="23" name="Straight Connector 22">
              <a:extLst>
                <a:ext uri="{FF2B5EF4-FFF2-40B4-BE49-F238E27FC236}">
                  <a16:creationId xmlns:a16="http://schemas.microsoft.com/office/drawing/2014/main" id="{26243020-95F1-4BE8-B9C6-8E1CEA591B20}"/>
                </a:ext>
              </a:extLst>
            </p:cNvPr>
            <p:cNvCxnSpPr>
              <a:cxnSpLocks/>
            </p:cNvCxnSpPr>
            <p:nvPr/>
          </p:nvCxnSpPr>
          <p:spPr>
            <a:xfrm>
              <a:off x="2483523" y="2506015"/>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A324933-3A66-4F65-AC15-F334C4A40E6B}"/>
                </a:ext>
              </a:extLst>
            </p:cNvPr>
            <p:cNvCxnSpPr>
              <a:cxnSpLocks/>
            </p:cNvCxnSpPr>
            <p:nvPr/>
          </p:nvCxnSpPr>
          <p:spPr>
            <a:xfrm>
              <a:off x="3155332" y="250758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6BC074D-DD3D-4187-B3A9-046ED36D6CFA}"/>
                </a:ext>
              </a:extLst>
            </p:cNvPr>
            <p:cNvCxnSpPr>
              <a:cxnSpLocks/>
            </p:cNvCxnSpPr>
            <p:nvPr/>
          </p:nvCxnSpPr>
          <p:spPr>
            <a:xfrm>
              <a:off x="3811901" y="2505094"/>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B985AC6-9503-462C-AA0D-8005AA0CE0BC}"/>
                </a:ext>
              </a:extLst>
            </p:cNvPr>
            <p:cNvCxnSpPr>
              <a:cxnSpLocks/>
            </p:cNvCxnSpPr>
            <p:nvPr/>
          </p:nvCxnSpPr>
          <p:spPr>
            <a:xfrm>
              <a:off x="448500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7E4E49A-76BD-4A6C-AC90-27AA7CD3A0FB}"/>
                </a:ext>
              </a:extLst>
            </p:cNvPr>
            <p:cNvCxnSpPr>
              <a:cxnSpLocks/>
            </p:cNvCxnSpPr>
            <p:nvPr/>
          </p:nvCxnSpPr>
          <p:spPr>
            <a:xfrm>
              <a:off x="5151751" y="251567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DEE74D4-F2AE-4E2B-8B11-446B905D4395}"/>
                </a:ext>
              </a:extLst>
            </p:cNvPr>
            <p:cNvCxnSpPr>
              <a:cxnSpLocks/>
            </p:cNvCxnSpPr>
            <p:nvPr/>
          </p:nvCxnSpPr>
          <p:spPr>
            <a:xfrm>
              <a:off x="5831201" y="2515724"/>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5172118-F1D5-40C9-8F04-35ED5356EBB7}"/>
                </a:ext>
              </a:extLst>
            </p:cNvPr>
            <p:cNvCxnSpPr>
              <a:cxnSpLocks/>
            </p:cNvCxnSpPr>
            <p:nvPr/>
          </p:nvCxnSpPr>
          <p:spPr>
            <a:xfrm>
              <a:off x="651065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7F5001EB-AEEF-440C-A13E-8234BE21E4B9}"/>
                </a:ext>
              </a:extLst>
            </p:cNvPr>
            <p:cNvCxnSpPr>
              <a:cxnSpLocks/>
            </p:cNvCxnSpPr>
            <p:nvPr/>
          </p:nvCxnSpPr>
          <p:spPr>
            <a:xfrm>
              <a:off x="717740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AC95FB87-E7C8-4C9D-8E49-1226BD7FA1C8}"/>
                </a:ext>
              </a:extLst>
            </p:cNvPr>
            <p:cNvCxnSpPr>
              <a:cxnSpLocks/>
            </p:cNvCxnSpPr>
            <p:nvPr/>
          </p:nvCxnSpPr>
          <p:spPr>
            <a:xfrm>
              <a:off x="7837801" y="250805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2557B868-9000-45DB-8231-B879008385BA}"/>
                </a:ext>
              </a:extLst>
            </p:cNvPr>
            <p:cNvCxnSpPr>
              <a:cxnSpLocks/>
            </p:cNvCxnSpPr>
            <p:nvPr/>
          </p:nvCxnSpPr>
          <p:spPr>
            <a:xfrm>
              <a:off x="8453751" y="2515724"/>
              <a:ext cx="0" cy="118872"/>
            </a:xfrm>
            <a:prstGeom prst="line">
              <a:avLst/>
            </a:prstGeom>
            <a:ln w="34925"/>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936B3C83-ED3F-44C8-AADC-772F6D504B33}"/>
                </a:ext>
              </a:extLst>
            </p:cNvPr>
            <p:cNvSpPr txBox="1"/>
            <p:nvPr/>
          </p:nvSpPr>
          <p:spPr>
            <a:xfrm>
              <a:off x="2330144" y="2626549"/>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FC5C458-98B4-4BB9-90A5-0A9EB7BB5E01}"/>
                </a:ext>
              </a:extLst>
            </p:cNvPr>
            <p:cNvSpPr txBox="1"/>
            <p:nvPr/>
          </p:nvSpPr>
          <p:spPr>
            <a:xfrm>
              <a:off x="3001953" y="2626549"/>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3F3DA3B-1BAE-4660-9674-FDC092DE2362}"/>
                </a:ext>
              </a:extLst>
            </p:cNvPr>
            <p:cNvSpPr txBox="1"/>
            <p:nvPr/>
          </p:nvSpPr>
          <p:spPr>
            <a:xfrm>
              <a:off x="3673762" y="2632374"/>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D4E1D57C-AC6E-4E53-B84C-9424F0172BF7}"/>
                </a:ext>
              </a:extLst>
            </p:cNvPr>
            <p:cNvSpPr txBox="1"/>
            <p:nvPr/>
          </p:nvSpPr>
          <p:spPr>
            <a:xfrm>
              <a:off x="4341183" y="2615362"/>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712327A1-D462-4705-998C-4FE782C5BDCB}"/>
                </a:ext>
              </a:extLst>
            </p:cNvPr>
            <p:cNvSpPr txBox="1"/>
            <p:nvPr/>
          </p:nvSpPr>
          <p:spPr>
            <a:xfrm>
              <a:off x="5088251" y="2618492"/>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A1198393-4ABD-47D8-8924-39E9714AF471}"/>
                </a:ext>
              </a:extLst>
            </p:cNvPr>
            <p:cNvSpPr txBox="1"/>
            <p:nvPr/>
          </p:nvSpPr>
          <p:spPr>
            <a:xfrm>
              <a:off x="5795164" y="2615362"/>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1D0D38C5-28B6-4DE8-BFCF-D95DF6244C70}"/>
                </a:ext>
              </a:extLst>
            </p:cNvPr>
            <p:cNvSpPr txBox="1"/>
            <p:nvPr/>
          </p:nvSpPr>
          <p:spPr>
            <a:xfrm>
              <a:off x="6434695" y="2628816"/>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D2B60C7C-E884-4AE4-BAEC-25D8621165FD}"/>
                </a:ext>
              </a:extLst>
            </p:cNvPr>
            <p:cNvSpPr txBox="1"/>
            <p:nvPr/>
          </p:nvSpPr>
          <p:spPr>
            <a:xfrm>
              <a:off x="7107306" y="2628816"/>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D754F9FA-9623-473E-BF8F-CCC00EE3EAAE}"/>
                </a:ext>
              </a:extLst>
            </p:cNvPr>
            <p:cNvSpPr txBox="1"/>
            <p:nvPr/>
          </p:nvSpPr>
          <p:spPr>
            <a:xfrm>
              <a:off x="7793351" y="2638341"/>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A6EC6DC0-2830-4EA0-9D03-0268A972FDC9}"/>
                </a:ext>
              </a:extLst>
            </p:cNvPr>
            <p:cNvSpPr txBox="1"/>
            <p:nvPr/>
          </p:nvSpPr>
          <p:spPr>
            <a:xfrm>
              <a:off x="8393509" y="2638341"/>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1FFA947C-B1A5-4063-A9DC-FFB6056BFFBB}"/>
              </a:ext>
            </a:extLst>
          </p:cNvPr>
          <p:cNvGrpSpPr/>
          <p:nvPr/>
        </p:nvGrpSpPr>
        <p:grpSpPr>
          <a:xfrm rot="8757556">
            <a:off x="-1637149" y="4716687"/>
            <a:ext cx="3136324" cy="6858000"/>
            <a:chOff x="9055676" y="0"/>
            <a:chExt cx="3136324" cy="6858000"/>
          </a:xfrm>
        </p:grpSpPr>
        <p:sp>
          <p:nvSpPr>
            <p:cNvPr id="51" name="Rectangle 50">
              <a:extLst>
                <a:ext uri="{FF2B5EF4-FFF2-40B4-BE49-F238E27FC236}">
                  <a16:creationId xmlns:a16="http://schemas.microsoft.com/office/drawing/2014/main" id="{099100E0-2C0B-411C-9A9C-2DDC4E05B51E}"/>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FB5BFF28-8432-479F-81C2-B5AFBB96627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7AF5872C-804E-423A-B761-9BC5092AB784}"/>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1A9E8A10-B635-4287-9198-6B819CFCF92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7812578B-27FB-4DB3-B464-615BC7F4B838}"/>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 Box 53">
            <a:extLst>
              <a:ext uri="{FF2B5EF4-FFF2-40B4-BE49-F238E27FC236}">
                <a16:creationId xmlns:a16="http://schemas.microsoft.com/office/drawing/2014/main" id="{29CF6202-0A70-4361-A4B7-08EFFFEFC807}"/>
              </a:ext>
            </a:extLst>
          </p:cNvPr>
          <p:cNvSpPr txBox="1">
            <a:spLocks noChangeArrowheads="1"/>
          </p:cNvSpPr>
          <p:nvPr/>
        </p:nvSpPr>
        <p:spPr bwMode="auto">
          <a:xfrm>
            <a:off x="-92393" y="3428393"/>
            <a:ext cx="654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spTree>
    <p:extLst>
      <p:ext uri="{BB962C8B-B14F-4D97-AF65-F5344CB8AC3E}">
        <p14:creationId xmlns:p14="http://schemas.microsoft.com/office/powerpoint/2010/main" val="28406012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blinds(horizontal)">
                                      <p:cBhvr>
                                        <p:cTn id="15" dur="500"/>
                                        <p:tgtEl>
                                          <p:spTgt spid="57"/>
                                        </p:tgtEl>
                                      </p:cBhvr>
                                    </p:animEffect>
                                  </p:childTnLst>
                                </p:cTn>
                              </p:par>
                              <p:par>
                                <p:cTn id="16" presetID="22" presetClass="emph" presetSubtype="0" repeatCount="indefinite" fill="hold" grpId="1" nodeType="withEffect">
                                  <p:stCondLst>
                                    <p:cond delay="0"/>
                                  </p:stCondLst>
                                  <p:childTnLst>
                                    <p:animClr clrSpc="hsl" dir="cw">
                                      <p:cBhvr override="childStyle">
                                        <p:cTn id="17" dur="1000" fill="hold"/>
                                        <p:tgtEl>
                                          <p:spTgt spid="57"/>
                                        </p:tgtEl>
                                        <p:attrNameLst>
                                          <p:attrName>style.color</p:attrName>
                                        </p:attrNameLst>
                                      </p:cBhvr>
                                      <p:by>
                                        <p:hsl h="-7200000" s="0" l="0"/>
                                      </p:by>
                                    </p:animClr>
                                    <p:animClr clrSpc="hsl" dir="cw">
                                      <p:cBhvr>
                                        <p:cTn id="18" dur="1000" fill="hold"/>
                                        <p:tgtEl>
                                          <p:spTgt spid="57"/>
                                        </p:tgtEl>
                                        <p:attrNameLst>
                                          <p:attrName>fillcolor</p:attrName>
                                        </p:attrNameLst>
                                      </p:cBhvr>
                                      <p:by>
                                        <p:hsl h="-7200000" s="0" l="0"/>
                                      </p:by>
                                    </p:animClr>
                                    <p:animClr clrSpc="hsl" dir="cw">
                                      <p:cBhvr>
                                        <p:cTn id="19" dur="1000" fill="hold"/>
                                        <p:tgtEl>
                                          <p:spTgt spid="57"/>
                                        </p:tgtEl>
                                        <p:attrNameLst>
                                          <p:attrName>stroke.color</p:attrName>
                                        </p:attrNameLst>
                                      </p:cBhvr>
                                      <p:by>
                                        <p:hsl h="-7200000" s="0" l="0"/>
                                      </p:by>
                                    </p:animClr>
                                    <p:set>
                                      <p:cBhvr>
                                        <p:cTn id="20" dur="1000" fill="hold"/>
                                        <p:tgtEl>
                                          <p:spTgt spid="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 grpId="0" animBg="1"/>
      <p:bldP spid="57" grpId="0"/>
      <p:bldP spid="5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cxnSp>
        <p:nvCxnSpPr>
          <p:cNvPr id="15" name="Straight Connector 14">
            <a:extLst>
              <a:ext uri="{FF2B5EF4-FFF2-40B4-BE49-F238E27FC236}">
                <a16:creationId xmlns:a16="http://schemas.microsoft.com/office/drawing/2014/main" id="{7D859FBA-0E3A-4ADB-AA9D-9F9A44CF10B4}"/>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WordArt 16">
            <a:extLst>
              <a:ext uri="{FF2B5EF4-FFF2-40B4-BE49-F238E27FC236}">
                <a16:creationId xmlns:a16="http://schemas.microsoft.com/office/drawing/2014/main" id="{F3CBE3B0-0E8F-452D-A223-1D84C3AD6A7F}"/>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17" name="Rectangle 16">
            <a:extLst>
              <a:ext uri="{FF2B5EF4-FFF2-40B4-BE49-F238E27FC236}">
                <a16:creationId xmlns:a16="http://schemas.microsoft.com/office/drawing/2014/main" id="{F47D6DF0-9EF5-4F42-BC17-20A04701F3D5}"/>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18" name="Rectangle 2">
            <a:extLst>
              <a:ext uri="{FF2B5EF4-FFF2-40B4-BE49-F238E27FC236}">
                <a16:creationId xmlns:a16="http://schemas.microsoft.com/office/drawing/2014/main" id="{12A2460D-A16E-4E53-A05C-FDAF58BF64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TextBox 20">
            <a:extLst>
              <a:ext uri="{FF2B5EF4-FFF2-40B4-BE49-F238E27FC236}">
                <a16:creationId xmlns:a16="http://schemas.microsoft.com/office/drawing/2014/main" id="{E0206DCE-0580-4084-9214-8A2C8674B112}"/>
              </a:ext>
            </a:extLst>
          </p:cNvPr>
          <p:cNvSpPr txBox="1"/>
          <p:nvPr/>
        </p:nvSpPr>
        <p:spPr>
          <a:xfrm>
            <a:off x="336490" y="872386"/>
            <a:ext cx="10795336" cy="954107"/>
          </a:xfrm>
          <a:prstGeom prst="rect">
            <a:avLst/>
          </a:prstGeom>
          <a:noFill/>
        </p:spPr>
        <p:txBody>
          <a:bodyPr wrap="square">
            <a:spAutoFit/>
          </a:bodyPr>
          <a:lstStyle/>
          <a:p>
            <a:r>
              <a:rPr lang="en-US" sz="2800" b="1">
                <a:effectLst/>
                <a:latin typeface="Arial" panose="020B0604020202020204" pitchFamily="34" charset="0"/>
                <a:ea typeface="Times New Roman" panose="02020603050405020304" pitchFamily="18" charset="0"/>
              </a:rPr>
              <a:t>Ví dụ 3: </a:t>
            </a:r>
            <a:r>
              <a:rPr lang="en-US" sz="2800">
                <a:effectLst/>
                <a:latin typeface="Arial" panose="020B0604020202020204" pitchFamily="34" charset="0"/>
                <a:ea typeface="Times New Roman" panose="02020603050405020304" pitchFamily="18" charset="0"/>
              </a:rPr>
              <a:t>Trên trục số ở </a:t>
            </a:r>
            <a:r>
              <a:rPr lang="en-US" sz="2800" i="1">
                <a:effectLst/>
                <a:latin typeface="Arial" panose="020B0604020202020204" pitchFamily="34" charset="0"/>
                <a:ea typeface="Times New Roman" panose="02020603050405020304" pitchFamily="18" charset="0"/>
              </a:rPr>
              <a:t>Hình 5</a:t>
            </a:r>
            <a:r>
              <a:rPr lang="en-US" sz="2800">
                <a:effectLst/>
                <a:latin typeface="Arial" panose="020B0604020202020204" pitchFamily="34" charset="0"/>
                <a:ea typeface="Times New Roman" panose="02020603050405020304" pitchFamily="18" charset="0"/>
              </a:rPr>
              <a:t>, điểm A biểu diễn số -2, điểm B biểu diễn số 3. </a:t>
            </a:r>
            <a:endParaRPr lang="en-US" sz="2800"/>
          </a:p>
        </p:txBody>
      </p:sp>
      <p:sp>
        <p:nvSpPr>
          <p:cNvPr id="13" name="TextBox 12">
            <a:extLst>
              <a:ext uri="{FF2B5EF4-FFF2-40B4-BE49-F238E27FC236}">
                <a16:creationId xmlns:a16="http://schemas.microsoft.com/office/drawing/2014/main" id="{5BDF42B3-FD50-45FC-8CE6-7EA9C4C3FBF8}"/>
              </a:ext>
            </a:extLst>
          </p:cNvPr>
          <p:cNvSpPr txBox="1"/>
          <p:nvPr/>
        </p:nvSpPr>
        <p:spPr>
          <a:xfrm>
            <a:off x="1148450" y="3107054"/>
            <a:ext cx="9138873" cy="1815882"/>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Quan sát </a:t>
            </a:r>
            <a:r>
              <a:rPr lang="en-US" sz="2800" i="1">
                <a:latin typeface="Arial" panose="020B0604020202020204" pitchFamily="34" charset="0"/>
                <a:cs typeface="Arial" panose="020B0604020202020204" pitchFamily="34" charset="0"/>
              </a:rPr>
              <a:t>Hình 5</a:t>
            </a:r>
            <a:r>
              <a:rPr lang="en-US" sz="2800">
                <a:latin typeface="Arial" panose="020B0604020202020204" pitchFamily="34" charset="0"/>
                <a:cs typeface="Arial" panose="020B0604020202020204" pitchFamily="34" charset="0"/>
              </a:rPr>
              <a:t> và trả lời các câu hỏi:</a:t>
            </a:r>
          </a:p>
          <a:p>
            <a:pPr marL="342900" indent="-342900">
              <a:buAutoNum type="alphaLcParenR"/>
            </a:pPr>
            <a:r>
              <a:rPr lang="en-US" sz="2800">
                <a:latin typeface="Arial" panose="020B0604020202020204" pitchFamily="34" charset="0"/>
                <a:cs typeface="Arial" panose="020B0604020202020204" pitchFamily="34" charset="0"/>
              </a:rPr>
              <a:t> Điểm C biểu diễn số nào?</a:t>
            </a:r>
          </a:p>
          <a:p>
            <a:pPr marL="342900" indent="-342900">
              <a:buAutoNum type="alphaLcParenR"/>
            </a:pPr>
            <a:r>
              <a:rPr lang="en-US" sz="2800">
                <a:latin typeface="Arial" panose="020B0604020202020204" pitchFamily="34" charset="0"/>
                <a:cs typeface="Arial" panose="020B0604020202020204" pitchFamily="34" charset="0"/>
              </a:rPr>
              <a:t> Điểm nào biểu diễn số -5?</a:t>
            </a:r>
          </a:p>
          <a:p>
            <a:pPr marL="342900" indent="-342900">
              <a:buAutoNum type="alphaLcParenR"/>
            </a:pPr>
            <a:r>
              <a:rPr lang="en-US" sz="2800">
                <a:latin typeface="Arial" panose="020B0604020202020204" pitchFamily="34" charset="0"/>
                <a:cs typeface="Arial" panose="020B0604020202020204" pitchFamily="34" charset="0"/>
              </a:rPr>
              <a:t> Điểm nào biểu diễn số 5?</a:t>
            </a:r>
          </a:p>
        </p:txBody>
      </p:sp>
      <p:grpSp>
        <p:nvGrpSpPr>
          <p:cNvPr id="2" name="Group 1">
            <a:extLst>
              <a:ext uri="{FF2B5EF4-FFF2-40B4-BE49-F238E27FC236}">
                <a16:creationId xmlns:a16="http://schemas.microsoft.com/office/drawing/2014/main" id="{1F286DB4-061A-4B1B-9786-CA7902819F1F}"/>
              </a:ext>
            </a:extLst>
          </p:cNvPr>
          <p:cNvGrpSpPr/>
          <p:nvPr/>
        </p:nvGrpSpPr>
        <p:grpSpPr>
          <a:xfrm>
            <a:off x="2250254" y="1868731"/>
            <a:ext cx="7691492" cy="1211846"/>
            <a:chOff x="2250254" y="1868731"/>
            <a:chExt cx="7691492" cy="1211846"/>
          </a:xfrm>
        </p:grpSpPr>
        <p:grpSp>
          <p:nvGrpSpPr>
            <p:cNvPr id="22" name="Group 21">
              <a:extLst>
                <a:ext uri="{FF2B5EF4-FFF2-40B4-BE49-F238E27FC236}">
                  <a16:creationId xmlns:a16="http://schemas.microsoft.com/office/drawing/2014/main" id="{8DE065EC-66DE-4EFA-8DC8-1E612320281A}"/>
                </a:ext>
              </a:extLst>
            </p:cNvPr>
            <p:cNvGrpSpPr/>
            <p:nvPr/>
          </p:nvGrpSpPr>
          <p:grpSpPr>
            <a:xfrm>
              <a:off x="2250254" y="2293506"/>
              <a:ext cx="7691492" cy="411148"/>
              <a:chOff x="1383928" y="2504192"/>
              <a:chExt cx="7691492" cy="411148"/>
            </a:xfrm>
          </p:grpSpPr>
          <p:cxnSp>
            <p:nvCxnSpPr>
              <p:cNvPr id="23" name="Straight Arrow Connector 22">
                <a:extLst>
                  <a:ext uri="{FF2B5EF4-FFF2-40B4-BE49-F238E27FC236}">
                    <a16:creationId xmlns:a16="http://schemas.microsoft.com/office/drawing/2014/main" id="{3CD332A1-29A5-4646-899E-B0C3CB161ED7}"/>
                  </a:ext>
                </a:extLst>
              </p:cNvPr>
              <p:cNvCxnSpPr>
                <a:cxnSpLocks/>
              </p:cNvCxnSpPr>
              <p:nvPr/>
            </p:nvCxnSpPr>
            <p:spPr>
              <a:xfrm>
                <a:off x="1383928" y="2571503"/>
                <a:ext cx="7691492" cy="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C70D7A7-AD06-4C4C-8E76-86E94B1F5FDB}"/>
                  </a:ext>
                </a:extLst>
              </p:cNvPr>
              <p:cNvCxnSpPr>
                <a:cxnSpLocks/>
              </p:cNvCxnSpPr>
              <p:nvPr/>
            </p:nvCxnSpPr>
            <p:spPr>
              <a:xfrm>
                <a:off x="1805568" y="2504192"/>
                <a:ext cx="0" cy="118872"/>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A693527A-ACB8-48F1-85CB-74B05EFA3606}"/>
                  </a:ext>
                </a:extLst>
              </p:cNvPr>
              <p:cNvSpPr txBox="1"/>
              <p:nvPr/>
            </p:nvSpPr>
            <p:spPr>
              <a:xfrm>
                <a:off x="1700450" y="2618492"/>
                <a:ext cx="306758" cy="276999"/>
              </a:xfrm>
              <a:prstGeom prst="rect">
                <a:avLst/>
              </a:prstGeom>
              <a:noFill/>
            </p:spPr>
            <p:txBody>
              <a:bodyPr wrap="square" lIns="0" tIns="0" rIns="0" bIns="0" rtlCol="0">
                <a:spAutoFit/>
              </a:bodyPr>
              <a:lstStyle/>
              <a:p>
                <a:r>
                  <a:rPr lang="en-US" dirty="0">
                    <a:latin typeface="Arial" panose="020B0604020202020204" pitchFamily="34" charset="0"/>
                    <a:cs typeface="Arial" panose="020B0604020202020204" pitchFamily="34" charset="0"/>
                  </a:rPr>
                  <a:t>-5</a:t>
                </a:r>
              </a:p>
            </p:txBody>
          </p:sp>
          <p:cxnSp>
            <p:nvCxnSpPr>
              <p:cNvPr id="26" name="Straight Connector 25">
                <a:extLst>
                  <a:ext uri="{FF2B5EF4-FFF2-40B4-BE49-F238E27FC236}">
                    <a16:creationId xmlns:a16="http://schemas.microsoft.com/office/drawing/2014/main" id="{4606975E-B690-485F-A3DB-AC1EA0214E41}"/>
                  </a:ext>
                </a:extLst>
              </p:cNvPr>
              <p:cNvCxnSpPr>
                <a:cxnSpLocks/>
              </p:cNvCxnSpPr>
              <p:nvPr/>
            </p:nvCxnSpPr>
            <p:spPr>
              <a:xfrm>
                <a:off x="2483523" y="2506015"/>
                <a:ext cx="0" cy="118872"/>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0E6F0F5-3636-422F-B507-FE33172412A6}"/>
                  </a:ext>
                </a:extLst>
              </p:cNvPr>
              <p:cNvCxnSpPr>
                <a:cxnSpLocks/>
              </p:cNvCxnSpPr>
              <p:nvPr/>
            </p:nvCxnSpPr>
            <p:spPr>
              <a:xfrm>
                <a:off x="3155332" y="250758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C87469F-55EC-48F5-AB82-86CC0E5C7D14}"/>
                  </a:ext>
                </a:extLst>
              </p:cNvPr>
              <p:cNvCxnSpPr>
                <a:cxnSpLocks/>
              </p:cNvCxnSpPr>
              <p:nvPr/>
            </p:nvCxnSpPr>
            <p:spPr>
              <a:xfrm>
                <a:off x="3811901" y="2505094"/>
                <a:ext cx="0" cy="118872"/>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75DD18C-562D-401B-BD28-72A0ADF9D918}"/>
                  </a:ext>
                </a:extLst>
              </p:cNvPr>
              <p:cNvCxnSpPr>
                <a:cxnSpLocks/>
              </p:cNvCxnSpPr>
              <p:nvPr/>
            </p:nvCxnSpPr>
            <p:spPr>
              <a:xfrm>
                <a:off x="448500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CDD7E7C-42A8-443F-A29C-FBF000C72B72}"/>
                  </a:ext>
                </a:extLst>
              </p:cNvPr>
              <p:cNvCxnSpPr>
                <a:cxnSpLocks/>
              </p:cNvCxnSpPr>
              <p:nvPr/>
            </p:nvCxnSpPr>
            <p:spPr>
              <a:xfrm>
                <a:off x="5151751" y="251567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5EE16705-B407-4BD5-B273-EC3AE8121BCC}"/>
                  </a:ext>
                </a:extLst>
              </p:cNvPr>
              <p:cNvCxnSpPr>
                <a:cxnSpLocks/>
              </p:cNvCxnSpPr>
              <p:nvPr/>
            </p:nvCxnSpPr>
            <p:spPr>
              <a:xfrm>
                <a:off x="5831201" y="2515724"/>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943E05B-1859-4E11-B3D6-51BA9E2BA4C0}"/>
                  </a:ext>
                </a:extLst>
              </p:cNvPr>
              <p:cNvCxnSpPr>
                <a:cxnSpLocks/>
              </p:cNvCxnSpPr>
              <p:nvPr/>
            </p:nvCxnSpPr>
            <p:spPr>
              <a:xfrm>
                <a:off x="651065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D638656-838D-4D33-9C15-D6DFB22EED31}"/>
                  </a:ext>
                </a:extLst>
              </p:cNvPr>
              <p:cNvCxnSpPr>
                <a:cxnSpLocks/>
              </p:cNvCxnSpPr>
              <p:nvPr/>
            </p:nvCxnSpPr>
            <p:spPr>
              <a:xfrm>
                <a:off x="7177401" y="2504192"/>
                <a:ext cx="0" cy="118872"/>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AF280FA-478F-48F9-9F36-6A24178D061B}"/>
                  </a:ext>
                </a:extLst>
              </p:cNvPr>
              <p:cNvCxnSpPr>
                <a:cxnSpLocks/>
              </p:cNvCxnSpPr>
              <p:nvPr/>
            </p:nvCxnSpPr>
            <p:spPr>
              <a:xfrm>
                <a:off x="7837801" y="250805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DF2FACC-4019-467D-AB28-AB955366072B}"/>
                  </a:ext>
                </a:extLst>
              </p:cNvPr>
              <p:cNvCxnSpPr>
                <a:cxnSpLocks/>
              </p:cNvCxnSpPr>
              <p:nvPr/>
            </p:nvCxnSpPr>
            <p:spPr>
              <a:xfrm>
                <a:off x="8453751" y="2515724"/>
                <a:ext cx="0" cy="118872"/>
              </a:xfrm>
              <a:prstGeom prst="line">
                <a:avLst/>
              </a:prstGeom>
              <a:ln w="34925">
                <a:solidFill>
                  <a:srgbClr val="FF0000"/>
                </a:solidFill>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E017E0A6-9523-41DF-8701-BCD5C9B57530}"/>
                  </a:ext>
                </a:extLst>
              </p:cNvPr>
              <p:cNvSpPr txBox="1"/>
              <p:nvPr/>
            </p:nvSpPr>
            <p:spPr>
              <a:xfrm>
                <a:off x="2330144" y="2626549"/>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EC4E9C6A-BE90-497C-8F70-B35B1ABCDE45}"/>
                  </a:ext>
                </a:extLst>
              </p:cNvPr>
              <p:cNvSpPr txBox="1"/>
              <p:nvPr/>
            </p:nvSpPr>
            <p:spPr>
              <a:xfrm>
                <a:off x="3001953" y="2626549"/>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056FA20F-A890-4201-93FC-7B381A007A54}"/>
                  </a:ext>
                </a:extLst>
              </p:cNvPr>
              <p:cNvSpPr txBox="1"/>
              <p:nvPr/>
            </p:nvSpPr>
            <p:spPr>
              <a:xfrm>
                <a:off x="3673762" y="2632374"/>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005A4511-D88F-41F8-B6E8-19BCF5EC7534}"/>
                  </a:ext>
                </a:extLst>
              </p:cNvPr>
              <p:cNvSpPr txBox="1"/>
              <p:nvPr/>
            </p:nvSpPr>
            <p:spPr>
              <a:xfrm>
                <a:off x="4341183" y="2615362"/>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A444A9E-43F5-4AE5-A444-16D9B8848C49}"/>
                  </a:ext>
                </a:extLst>
              </p:cNvPr>
              <p:cNvSpPr txBox="1"/>
              <p:nvPr/>
            </p:nvSpPr>
            <p:spPr>
              <a:xfrm>
                <a:off x="5088251" y="2618492"/>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77BA3BF-EE9A-421B-A7A3-8AA921A0E411}"/>
                  </a:ext>
                </a:extLst>
              </p:cNvPr>
              <p:cNvSpPr txBox="1"/>
              <p:nvPr/>
            </p:nvSpPr>
            <p:spPr>
              <a:xfrm>
                <a:off x="5795164" y="2615362"/>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1FC75B7D-EDB2-4E52-A945-FD5EE3547DE2}"/>
                  </a:ext>
                </a:extLst>
              </p:cNvPr>
              <p:cNvSpPr txBox="1"/>
              <p:nvPr/>
            </p:nvSpPr>
            <p:spPr>
              <a:xfrm>
                <a:off x="6434695" y="2628816"/>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B76F8949-0299-4A30-A8E2-6F0788BC4920}"/>
                  </a:ext>
                </a:extLst>
              </p:cNvPr>
              <p:cNvSpPr txBox="1"/>
              <p:nvPr/>
            </p:nvSpPr>
            <p:spPr>
              <a:xfrm>
                <a:off x="7107306" y="2628816"/>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804EE129-2546-4FB9-8098-943441B450FA}"/>
                  </a:ext>
                </a:extLst>
              </p:cNvPr>
              <p:cNvSpPr txBox="1"/>
              <p:nvPr/>
            </p:nvSpPr>
            <p:spPr>
              <a:xfrm>
                <a:off x="7793351" y="2638341"/>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B15F215D-1D46-41AB-BD6A-E0225B7302D7}"/>
                  </a:ext>
                </a:extLst>
              </p:cNvPr>
              <p:cNvSpPr txBox="1"/>
              <p:nvPr/>
            </p:nvSpPr>
            <p:spPr>
              <a:xfrm>
                <a:off x="8393509" y="2638341"/>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6BD1C08E-767B-435E-A560-9F4157792218}"/>
                </a:ext>
              </a:extLst>
            </p:cNvPr>
            <p:cNvSpPr txBox="1"/>
            <p:nvPr/>
          </p:nvSpPr>
          <p:spPr>
            <a:xfrm>
              <a:off x="2566776" y="1879501"/>
              <a:ext cx="269189" cy="430887"/>
            </a:xfrm>
            <a:prstGeom prst="rect">
              <a:avLst/>
            </a:prstGeom>
            <a:noFill/>
          </p:spPr>
          <p:txBody>
            <a:bodyPr wrap="square" lIns="0" tIns="0" rIns="0" bIns="0" rtlCol="0">
              <a:spAutoFit/>
            </a:bodyPr>
            <a:lstStyle/>
            <a:p>
              <a:r>
                <a:rPr lang="en-US" sz="2800" i="1" dirty="0">
                  <a:latin typeface="Arial" panose="020B0604020202020204" pitchFamily="34" charset="0"/>
                  <a:cs typeface="Arial" panose="020B0604020202020204" pitchFamily="34" charset="0"/>
                </a:rPr>
                <a:t>D</a:t>
              </a:r>
            </a:p>
          </p:txBody>
        </p:sp>
        <p:sp>
          <p:nvSpPr>
            <p:cNvPr id="50" name="TextBox 49">
              <a:extLst>
                <a:ext uri="{FF2B5EF4-FFF2-40B4-BE49-F238E27FC236}">
                  <a16:creationId xmlns:a16="http://schemas.microsoft.com/office/drawing/2014/main" id="{1B95D010-D343-4BC7-9A9A-87085A5FD0BE}"/>
                </a:ext>
              </a:extLst>
            </p:cNvPr>
            <p:cNvSpPr txBox="1"/>
            <p:nvPr/>
          </p:nvSpPr>
          <p:spPr>
            <a:xfrm>
              <a:off x="3248026" y="1881455"/>
              <a:ext cx="306758" cy="430887"/>
            </a:xfrm>
            <a:prstGeom prst="rect">
              <a:avLst/>
            </a:prstGeom>
            <a:noFill/>
          </p:spPr>
          <p:txBody>
            <a:bodyPr wrap="square" lIns="0" tIns="0" rIns="0" bIns="0" rtlCol="0">
              <a:spAutoFit/>
            </a:bodyPr>
            <a:lstStyle/>
            <a:p>
              <a:r>
                <a:rPr lang="en-US" sz="2800" i="1">
                  <a:latin typeface="Arial" panose="020B0604020202020204" pitchFamily="34" charset="0"/>
                  <a:cs typeface="Arial" panose="020B0604020202020204" pitchFamily="34" charset="0"/>
                </a:rPr>
                <a:t>C</a:t>
              </a:r>
            </a:p>
          </p:txBody>
        </p:sp>
        <p:sp>
          <p:nvSpPr>
            <p:cNvPr id="51" name="TextBox 50">
              <a:extLst>
                <a:ext uri="{FF2B5EF4-FFF2-40B4-BE49-F238E27FC236}">
                  <a16:creationId xmlns:a16="http://schemas.microsoft.com/office/drawing/2014/main" id="{742C481C-DD3D-4595-B8AB-74A91AEF6FFB}"/>
                </a:ext>
              </a:extLst>
            </p:cNvPr>
            <p:cNvSpPr txBox="1"/>
            <p:nvPr/>
          </p:nvSpPr>
          <p:spPr>
            <a:xfrm>
              <a:off x="4578932" y="1892440"/>
              <a:ext cx="306758" cy="430887"/>
            </a:xfrm>
            <a:prstGeom prst="rect">
              <a:avLst/>
            </a:prstGeom>
            <a:noFill/>
          </p:spPr>
          <p:txBody>
            <a:bodyPr wrap="square" lIns="0" tIns="0" rIns="0" bIns="0" rtlCol="0">
              <a:spAutoFit/>
            </a:bodyPr>
            <a:lstStyle/>
            <a:p>
              <a:r>
                <a:rPr lang="en-US" sz="2800" i="1">
                  <a:latin typeface="Arial" panose="020B0604020202020204" pitchFamily="34" charset="0"/>
                  <a:cs typeface="Arial" panose="020B0604020202020204" pitchFamily="34" charset="0"/>
                </a:rPr>
                <a:t>A</a:t>
              </a:r>
            </a:p>
          </p:txBody>
        </p:sp>
        <p:sp>
          <p:nvSpPr>
            <p:cNvPr id="52" name="TextBox 51">
              <a:extLst>
                <a:ext uri="{FF2B5EF4-FFF2-40B4-BE49-F238E27FC236}">
                  <a16:creationId xmlns:a16="http://schemas.microsoft.com/office/drawing/2014/main" id="{54A6C89A-6CDC-4202-A4F8-57B832D55CC7}"/>
                </a:ext>
              </a:extLst>
            </p:cNvPr>
            <p:cNvSpPr txBox="1"/>
            <p:nvPr/>
          </p:nvSpPr>
          <p:spPr>
            <a:xfrm>
              <a:off x="7966053" y="1887760"/>
              <a:ext cx="306758" cy="430887"/>
            </a:xfrm>
            <a:prstGeom prst="rect">
              <a:avLst/>
            </a:prstGeom>
            <a:noFill/>
          </p:spPr>
          <p:txBody>
            <a:bodyPr wrap="square" lIns="0" tIns="0" rIns="0" bIns="0" rtlCol="0">
              <a:spAutoFit/>
            </a:bodyPr>
            <a:lstStyle/>
            <a:p>
              <a:r>
                <a:rPr lang="en-US" sz="2800" i="1">
                  <a:latin typeface="Arial" panose="020B0604020202020204" pitchFamily="34" charset="0"/>
                  <a:cs typeface="Arial" panose="020B0604020202020204" pitchFamily="34" charset="0"/>
                </a:rPr>
                <a:t>B</a:t>
              </a:r>
            </a:p>
          </p:txBody>
        </p:sp>
        <p:sp>
          <p:nvSpPr>
            <p:cNvPr id="53" name="TextBox 52">
              <a:extLst>
                <a:ext uri="{FF2B5EF4-FFF2-40B4-BE49-F238E27FC236}">
                  <a16:creationId xmlns:a16="http://schemas.microsoft.com/office/drawing/2014/main" id="{9103F8C5-FF4D-44E9-A7E6-DDC86E907AFB}"/>
                </a:ext>
              </a:extLst>
            </p:cNvPr>
            <p:cNvSpPr txBox="1"/>
            <p:nvPr/>
          </p:nvSpPr>
          <p:spPr>
            <a:xfrm>
              <a:off x="9212024" y="1868731"/>
              <a:ext cx="306758" cy="430887"/>
            </a:xfrm>
            <a:prstGeom prst="rect">
              <a:avLst/>
            </a:prstGeom>
            <a:noFill/>
          </p:spPr>
          <p:txBody>
            <a:bodyPr wrap="square" lIns="0" tIns="0" rIns="0" bIns="0" rtlCol="0">
              <a:spAutoFit/>
            </a:bodyPr>
            <a:lstStyle/>
            <a:p>
              <a:r>
                <a:rPr lang="en-US" sz="2800" i="1">
                  <a:latin typeface="Arial" panose="020B0604020202020204" pitchFamily="34" charset="0"/>
                  <a:cs typeface="Arial" panose="020B0604020202020204" pitchFamily="34" charset="0"/>
                </a:rPr>
                <a:t>E</a:t>
              </a:r>
            </a:p>
          </p:txBody>
        </p:sp>
        <p:sp>
          <p:nvSpPr>
            <p:cNvPr id="54" name="TextBox 53">
              <a:extLst>
                <a:ext uri="{FF2B5EF4-FFF2-40B4-BE49-F238E27FC236}">
                  <a16:creationId xmlns:a16="http://schemas.microsoft.com/office/drawing/2014/main" id="{C8F6C33B-D50A-48FE-AE32-2ABB9FC75919}"/>
                </a:ext>
              </a:extLst>
            </p:cNvPr>
            <p:cNvSpPr txBox="1"/>
            <p:nvPr/>
          </p:nvSpPr>
          <p:spPr>
            <a:xfrm>
              <a:off x="5295603" y="2618912"/>
              <a:ext cx="1332376" cy="461665"/>
            </a:xfrm>
            <a:prstGeom prst="rect">
              <a:avLst/>
            </a:prstGeom>
            <a:noFill/>
          </p:spPr>
          <p:txBody>
            <a:bodyPr wrap="square">
              <a:spAutoFit/>
            </a:bodyPr>
            <a:lstStyle/>
            <a:p>
              <a:r>
                <a:rPr lang="en-US" sz="2400" i="1">
                  <a:effectLst/>
                  <a:latin typeface="Arial" panose="020B0604020202020204" pitchFamily="34" charset="0"/>
                  <a:ea typeface="Times New Roman" panose="02020603050405020304" pitchFamily="18" charset="0"/>
                </a:rPr>
                <a:t>Hình 5</a:t>
              </a:r>
              <a:endParaRPr lang="en-US" sz="2400"/>
            </a:p>
          </p:txBody>
        </p:sp>
      </p:grpSp>
      <p:sp>
        <p:nvSpPr>
          <p:cNvPr id="55" name="TextBox 54">
            <a:extLst>
              <a:ext uri="{FF2B5EF4-FFF2-40B4-BE49-F238E27FC236}">
                <a16:creationId xmlns:a16="http://schemas.microsoft.com/office/drawing/2014/main" id="{FCDCCCEA-15EC-4E51-8004-EEAEB2572318}"/>
              </a:ext>
            </a:extLst>
          </p:cNvPr>
          <p:cNvSpPr txBox="1"/>
          <p:nvPr/>
        </p:nvSpPr>
        <p:spPr>
          <a:xfrm>
            <a:off x="1188680" y="5083575"/>
            <a:ext cx="882396" cy="523220"/>
          </a:xfrm>
          <a:prstGeom prst="rect">
            <a:avLst/>
          </a:prstGeom>
          <a:noFill/>
        </p:spPr>
        <p:txBody>
          <a:bodyPr wrap="square" rtlCol="0">
            <a:spAutoFit/>
          </a:bodyPr>
          <a:lstStyle/>
          <a:p>
            <a:r>
              <a:rPr lang="en-US" sz="2800" u="sng" dirty="0" err="1">
                <a:latin typeface="Arial" panose="020B0604020202020204" pitchFamily="34" charset="0"/>
                <a:cs typeface="Arial" panose="020B0604020202020204" pitchFamily="34" charset="0"/>
              </a:rPr>
              <a:t>Giải</a:t>
            </a:r>
            <a:endParaRPr lang="en-US" sz="2800" u="sng" dirty="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4A028E9B-3E19-409F-8B1C-27366B918371}"/>
              </a:ext>
            </a:extLst>
          </p:cNvPr>
          <p:cNvSpPr txBox="1"/>
          <p:nvPr/>
        </p:nvSpPr>
        <p:spPr>
          <a:xfrm>
            <a:off x="2287591" y="5117031"/>
            <a:ext cx="5195358" cy="1384995"/>
          </a:xfrm>
          <a:prstGeom prst="rect">
            <a:avLst/>
          </a:prstGeom>
          <a:noFill/>
        </p:spPr>
        <p:txBody>
          <a:bodyPr wrap="square">
            <a:spAutoFit/>
          </a:bodyPr>
          <a:lstStyle/>
          <a:p>
            <a:pPr marL="342900" indent="-342900">
              <a:buAutoNum type="alphaLcParenR"/>
            </a:pPr>
            <a:r>
              <a:rPr lang="en-US" sz="2800">
                <a:latin typeface="Arial" panose="020B0604020202020204" pitchFamily="34" charset="0"/>
                <a:cs typeface="Arial" panose="020B0604020202020204" pitchFamily="34" charset="0"/>
              </a:rPr>
              <a:t> Điểm C biểu diễn số -4.</a:t>
            </a:r>
          </a:p>
          <a:p>
            <a:pPr marL="342900" indent="-342900">
              <a:buAutoNum type="alphaLcParenR"/>
            </a:pPr>
            <a:r>
              <a:rPr lang="en-US" sz="2800">
                <a:latin typeface="Arial" panose="020B0604020202020204" pitchFamily="34" charset="0"/>
                <a:cs typeface="Arial" panose="020B0604020202020204" pitchFamily="34" charset="0"/>
              </a:rPr>
              <a:t> Điểm D biểu diễn số -5.</a:t>
            </a:r>
          </a:p>
          <a:p>
            <a:pPr marL="342900" indent="-342900">
              <a:buAutoNum type="alphaLcParenR"/>
            </a:pPr>
            <a:r>
              <a:rPr lang="en-US" sz="2800">
                <a:latin typeface="Arial" panose="020B0604020202020204" pitchFamily="34" charset="0"/>
                <a:cs typeface="Arial" panose="020B0604020202020204" pitchFamily="34" charset="0"/>
              </a:rPr>
              <a:t> Điểm E biểu diễn số 5.</a:t>
            </a:r>
          </a:p>
        </p:txBody>
      </p:sp>
    </p:spTree>
    <p:extLst>
      <p:ext uri="{BB962C8B-B14F-4D97-AF65-F5344CB8AC3E}">
        <p14:creationId xmlns:p14="http://schemas.microsoft.com/office/powerpoint/2010/main" val="278066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
                                            <p:txEl>
                                              <p:pRg st="0" end="0"/>
                                            </p:txEl>
                                          </p:spTgt>
                                        </p:tgtEl>
                                        <p:attrNameLst>
                                          <p:attrName>style.visibility</p:attrName>
                                        </p:attrNameLst>
                                      </p:cBhvr>
                                      <p:to>
                                        <p:strVal val="visible"/>
                                      </p:to>
                                    </p:set>
                                    <p:animEffect transition="in" filter="randombar(horizontal)">
                                      <p:cBhvr>
                                        <p:cTn id="12" dur="500"/>
                                        <p:tgtEl>
                                          <p:spTgt spid="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6">
                                            <p:txEl>
                                              <p:pRg st="1" end="1"/>
                                            </p:txEl>
                                          </p:spTgt>
                                        </p:tgtEl>
                                        <p:attrNameLst>
                                          <p:attrName>style.visibility</p:attrName>
                                        </p:attrNameLst>
                                      </p:cBhvr>
                                      <p:to>
                                        <p:strVal val="visible"/>
                                      </p:to>
                                    </p:set>
                                    <p:animEffect transition="in" filter="randombar(horizontal)">
                                      <p:cBhvr>
                                        <p:cTn id="17" dur="500"/>
                                        <p:tgtEl>
                                          <p:spTgt spid="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6">
                                            <p:txEl>
                                              <p:pRg st="2" end="2"/>
                                            </p:txEl>
                                          </p:spTgt>
                                        </p:tgtEl>
                                        <p:attrNameLst>
                                          <p:attrName>style.visibility</p:attrName>
                                        </p:attrNameLst>
                                      </p:cBhvr>
                                      <p:to>
                                        <p:strVal val="visible"/>
                                      </p:to>
                                    </p:set>
                                    <p:animEffect transition="in" filter="randombar(horizontal)">
                                      <p:cBhvr>
                                        <p:cTn id="22" dur="500"/>
                                        <p:tgtEl>
                                          <p:spTgt spid="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cxnSp>
        <p:nvCxnSpPr>
          <p:cNvPr id="15" name="Straight Connector 14">
            <a:extLst>
              <a:ext uri="{FF2B5EF4-FFF2-40B4-BE49-F238E27FC236}">
                <a16:creationId xmlns:a16="http://schemas.microsoft.com/office/drawing/2014/main" id="{7D859FBA-0E3A-4ADB-AA9D-9F9A44CF10B4}"/>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WordArt 16">
            <a:extLst>
              <a:ext uri="{FF2B5EF4-FFF2-40B4-BE49-F238E27FC236}">
                <a16:creationId xmlns:a16="http://schemas.microsoft.com/office/drawing/2014/main" id="{F3CBE3B0-0E8F-452D-A223-1D84C3AD6A7F}"/>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17" name="Rectangle 16">
            <a:extLst>
              <a:ext uri="{FF2B5EF4-FFF2-40B4-BE49-F238E27FC236}">
                <a16:creationId xmlns:a16="http://schemas.microsoft.com/office/drawing/2014/main" id="{F47D6DF0-9EF5-4F42-BC17-20A04701F3D5}"/>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18" name="Rectangle 2">
            <a:extLst>
              <a:ext uri="{FF2B5EF4-FFF2-40B4-BE49-F238E27FC236}">
                <a16:creationId xmlns:a16="http://schemas.microsoft.com/office/drawing/2014/main" id="{12A2460D-A16E-4E53-A05C-FDAF58BF64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7" name="Picture 56">
            <a:extLst>
              <a:ext uri="{FF2B5EF4-FFF2-40B4-BE49-F238E27FC236}">
                <a16:creationId xmlns:a16="http://schemas.microsoft.com/office/drawing/2014/main" id="{AD8F96AB-0289-4022-BCE4-5EDEE7E2F012}"/>
              </a:ext>
            </a:extLst>
          </p:cNvPr>
          <p:cNvPicPr>
            <a:picLocks noChangeAspect="1"/>
          </p:cNvPicPr>
          <p:nvPr/>
        </p:nvPicPr>
        <p:blipFill rotWithShape="1">
          <a:blip r:embed="rId2"/>
          <a:srcRect l="74167" t="67070" r="22989" b="28396"/>
          <a:stretch/>
        </p:blipFill>
        <p:spPr>
          <a:xfrm>
            <a:off x="565164" y="647842"/>
            <a:ext cx="1045888" cy="937942"/>
          </a:xfrm>
          <a:prstGeom prst="rect">
            <a:avLst/>
          </a:prstGeom>
        </p:spPr>
      </p:pic>
      <p:sp>
        <p:nvSpPr>
          <p:cNvPr id="2" name="TextBox 1">
            <a:extLst>
              <a:ext uri="{FF2B5EF4-FFF2-40B4-BE49-F238E27FC236}">
                <a16:creationId xmlns:a16="http://schemas.microsoft.com/office/drawing/2014/main" id="{47661B6E-FF88-47D0-8EC6-8E3ED71B5C7D}"/>
              </a:ext>
            </a:extLst>
          </p:cNvPr>
          <p:cNvSpPr txBox="1"/>
          <p:nvPr/>
        </p:nvSpPr>
        <p:spPr>
          <a:xfrm>
            <a:off x="1611052" y="1115025"/>
            <a:ext cx="8807581"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Biểu diễn các số -7, -6, -4, 0, 2, 4 trên một trục số.</a:t>
            </a:r>
          </a:p>
        </p:txBody>
      </p:sp>
      <p:sp>
        <p:nvSpPr>
          <p:cNvPr id="150" name="TextBox 149">
            <a:extLst>
              <a:ext uri="{FF2B5EF4-FFF2-40B4-BE49-F238E27FC236}">
                <a16:creationId xmlns:a16="http://schemas.microsoft.com/office/drawing/2014/main" id="{E3863E42-AF98-4F44-B3F8-505C4DADA0BB}"/>
              </a:ext>
            </a:extLst>
          </p:cNvPr>
          <p:cNvSpPr txBox="1"/>
          <p:nvPr/>
        </p:nvSpPr>
        <p:spPr>
          <a:xfrm>
            <a:off x="2040971" y="3936465"/>
            <a:ext cx="165100" cy="246221"/>
          </a:xfrm>
          <a:prstGeom prst="rect">
            <a:avLst/>
          </a:prstGeom>
          <a:noFill/>
        </p:spPr>
        <p:txBody>
          <a:bodyPr wrap="square" lIns="0" tIns="0" rIns="0" bIns="0" rtlCol="0">
            <a:spAutoFit/>
          </a:bodyPr>
          <a:lstStyle/>
          <a:p>
            <a:r>
              <a:rPr lang="en-US" sz="1600" dirty="0"/>
              <a:t>-4</a:t>
            </a:r>
          </a:p>
        </p:txBody>
      </p:sp>
      <p:sp>
        <p:nvSpPr>
          <p:cNvPr id="156" name="TextBox 155">
            <a:extLst>
              <a:ext uri="{FF2B5EF4-FFF2-40B4-BE49-F238E27FC236}">
                <a16:creationId xmlns:a16="http://schemas.microsoft.com/office/drawing/2014/main" id="{BBADFB16-7B37-4B46-9470-EF116C4220FC}"/>
              </a:ext>
            </a:extLst>
          </p:cNvPr>
          <p:cNvSpPr txBox="1"/>
          <p:nvPr/>
        </p:nvSpPr>
        <p:spPr>
          <a:xfrm>
            <a:off x="4170496" y="3936279"/>
            <a:ext cx="85951" cy="246221"/>
          </a:xfrm>
          <a:prstGeom prst="rect">
            <a:avLst/>
          </a:prstGeom>
          <a:noFill/>
        </p:spPr>
        <p:txBody>
          <a:bodyPr wrap="square" lIns="0" tIns="0" rIns="0" bIns="0" rtlCol="0">
            <a:spAutoFit/>
          </a:bodyPr>
          <a:lstStyle/>
          <a:p>
            <a:r>
              <a:rPr lang="en-US" sz="1600" dirty="0"/>
              <a:t>2</a:t>
            </a:r>
          </a:p>
        </p:txBody>
      </p:sp>
      <p:sp>
        <p:nvSpPr>
          <p:cNvPr id="158" name="TextBox 157">
            <a:extLst>
              <a:ext uri="{FF2B5EF4-FFF2-40B4-BE49-F238E27FC236}">
                <a16:creationId xmlns:a16="http://schemas.microsoft.com/office/drawing/2014/main" id="{7C55E721-21F0-4DB5-9E4C-D1DAA0D0306A}"/>
              </a:ext>
            </a:extLst>
          </p:cNvPr>
          <p:cNvSpPr txBox="1"/>
          <p:nvPr/>
        </p:nvSpPr>
        <p:spPr>
          <a:xfrm>
            <a:off x="4866263" y="3935191"/>
            <a:ext cx="85951" cy="246221"/>
          </a:xfrm>
          <a:prstGeom prst="rect">
            <a:avLst/>
          </a:prstGeom>
          <a:noFill/>
        </p:spPr>
        <p:txBody>
          <a:bodyPr wrap="square" lIns="0" tIns="0" rIns="0" bIns="0" rtlCol="0">
            <a:spAutoFit/>
          </a:bodyPr>
          <a:lstStyle/>
          <a:p>
            <a:r>
              <a:rPr lang="en-US" sz="1600" dirty="0"/>
              <a:t>4</a:t>
            </a:r>
          </a:p>
        </p:txBody>
      </p:sp>
      <p:sp>
        <p:nvSpPr>
          <p:cNvPr id="154" name="TextBox 153">
            <a:extLst>
              <a:ext uri="{FF2B5EF4-FFF2-40B4-BE49-F238E27FC236}">
                <a16:creationId xmlns:a16="http://schemas.microsoft.com/office/drawing/2014/main" id="{F5BB166C-ECB8-4E51-A4D3-CA854CC45F2B}"/>
              </a:ext>
            </a:extLst>
          </p:cNvPr>
          <p:cNvSpPr txBox="1"/>
          <p:nvPr/>
        </p:nvSpPr>
        <p:spPr>
          <a:xfrm>
            <a:off x="3485370" y="3934105"/>
            <a:ext cx="85951" cy="246221"/>
          </a:xfrm>
          <a:prstGeom prst="rect">
            <a:avLst/>
          </a:prstGeom>
          <a:noFill/>
        </p:spPr>
        <p:txBody>
          <a:bodyPr wrap="square" lIns="0" tIns="0" rIns="0" bIns="0" rtlCol="0">
            <a:spAutoFit/>
          </a:bodyPr>
          <a:lstStyle/>
          <a:p>
            <a:r>
              <a:rPr lang="en-US" sz="1600" dirty="0"/>
              <a:t>0</a:t>
            </a:r>
          </a:p>
        </p:txBody>
      </p:sp>
      <p:grpSp>
        <p:nvGrpSpPr>
          <p:cNvPr id="213" name="Group 212">
            <a:extLst>
              <a:ext uri="{FF2B5EF4-FFF2-40B4-BE49-F238E27FC236}">
                <a16:creationId xmlns:a16="http://schemas.microsoft.com/office/drawing/2014/main" id="{EFBDFE00-DF7A-4BDB-9E9E-84D709CE5B02}"/>
              </a:ext>
            </a:extLst>
          </p:cNvPr>
          <p:cNvGrpSpPr/>
          <p:nvPr/>
        </p:nvGrpSpPr>
        <p:grpSpPr>
          <a:xfrm>
            <a:off x="983677" y="3839945"/>
            <a:ext cx="4343400" cy="97153"/>
            <a:chOff x="983677" y="3839945"/>
            <a:chExt cx="4343400" cy="97153"/>
          </a:xfrm>
        </p:grpSpPr>
        <p:cxnSp>
          <p:nvCxnSpPr>
            <p:cNvPr id="137" name="Straight Arrow Connector 136">
              <a:extLst>
                <a:ext uri="{FF2B5EF4-FFF2-40B4-BE49-F238E27FC236}">
                  <a16:creationId xmlns:a16="http://schemas.microsoft.com/office/drawing/2014/main" id="{DC9D5B37-6702-4322-988A-189CD8D92799}"/>
                </a:ext>
              </a:extLst>
            </p:cNvPr>
            <p:cNvCxnSpPr/>
            <p:nvPr/>
          </p:nvCxnSpPr>
          <p:spPr>
            <a:xfrm>
              <a:off x="983677" y="3885665"/>
              <a:ext cx="4343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78586630-0AFF-42BE-BB00-E5E8A4A1CD7F}"/>
                </a:ext>
              </a:extLst>
            </p:cNvPr>
            <p:cNvCxnSpPr>
              <a:cxnSpLocks/>
            </p:cNvCxnSpPr>
            <p:nvPr/>
          </p:nvCxnSpPr>
          <p:spPr>
            <a:xfrm>
              <a:off x="1428177" y="3841214"/>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CA836735-83FE-441C-B0B4-7F9750ECFBE1}"/>
                </a:ext>
              </a:extLst>
            </p:cNvPr>
            <p:cNvCxnSpPr>
              <a:cxnSpLocks/>
            </p:cNvCxnSpPr>
            <p:nvPr/>
          </p:nvCxnSpPr>
          <p:spPr>
            <a:xfrm>
              <a:off x="1771077" y="3845658"/>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9D037BFF-2185-422A-88D9-285A16BCC9D0}"/>
                </a:ext>
              </a:extLst>
            </p:cNvPr>
            <p:cNvCxnSpPr>
              <a:cxnSpLocks/>
            </p:cNvCxnSpPr>
            <p:nvPr/>
          </p:nvCxnSpPr>
          <p:spPr>
            <a:xfrm>
              <a:off x="2120327" y="3845658"/>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BF1A8E47-BCC8-4799-9844-79D5B4112DAB}"/>
                </a:ext>
              </a:extLst>
            </p:cNvPr>
            <p:cNvCxnSpPr>
              <a:cxnSpLocks/>
            </p:cNvCxnSpPr>
            <p:nvPr/>
          </p:nvCxnSpPr>
          <p:spPr>
            <a:xfrm>
              <a:off x="2469577" y="3841214"/>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9E79AA8D-09DB-4AE8-A981-039F37033C0E}"/>
                </a:ext>
              </a:extLst>
            </p:cNvPr>
            <p:cNvCxnSpPr>
              <a:cxnSpLocks/>
            </p:cNvCxnSpPr>
            <p:nvPr/>
          </p:nvCxnSpPr>
          <p:spPr>
            <a:xfrm>
              <a:off x="2818827" y="3841214"/>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CB051916-97E6-4946-B2CB-FD30983B3615}"/>
                </a:ext>
              </a:extLst>
            </p:cNvPr>
            <p:cNvCxnSpPr>
              <a:cxnSpLocks/>
            </p:cNvCxnSpPr>
            <p:nvPr/>
          </p:nvCxnSpPr>
          <p:spPr>
            <a:xfrm>
              <a:off x="3168077" y="3840387"/>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C3357BB3-7181-4177-AA28-3B128618D86E}"/>
                </a:ext>
              </a:extLst>
            </p:cNvPr>
            <p:cNvCxnSpPr>
              <a:cxnSpLocks/>
            </p:cNvCxnSpPr>
            <p:nvPr/>
          </p:nvCxnSpPr>
          <p:spPr>
            <a:xfrm>
              <a:off x="3510977" y="3839945"/>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39600C6E-BEF2-4AB2-A8AB-C0E23F711F49}"/>
                </a:ext>
              </a:extLst>
            </p:cNvPr>
            <p:cNvCxnSpPr>
              <a:cxnSpLocks/>
            </p:cNvCxnSpPr>
            <p:nvPr/>
          </p:nvCxnSpPr>
          <p:spPr>
            <a:xfrm>
              <a:off x="4552377" y="3840575"/>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908337F2-0D4B-4D78-B232-3A2D2345C215}"/>
                </a:ext>
              </a:extLst>
            </p:cNvPr>
            <p:cNvCxnSpPr>
              <a:cxnSpLocks/>
            </p:cNvCxnSpPr>
            <p:nvPr/>
          </p:nvCxnSpPr>
          <p:spPr>
            <a:xfrm>
              <a:off x="3860227" y="38405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B3C0B498-0ECF-4199-99CA-896E06475D6F}"/>
                </a:ext>
              </a:extLst>
            </p:cNvPr>
            <p:cNvCxnSpPr>
              <a:cxnSpLocks/>
            </p:cNvCxnSpPr>
            <p:nvPr/>
          </p:nvCxnSpPr>
          <p:spPr>
            <a:xfrm>
              <a:off x="4203127" y="3842483"/>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751F117F-E713-4484-9D02-6E6A7AAE8B29}"/>
                </a:ext>
              </a:extLst>
            </p:cNvPr>
            <p:cNvCxnSpPr>
              <a:cxnSpLocks/>
            </p:cNvCxnSpPr>
            <p:nvPr/>
          </p:nvCxnSpPr>
          <p:spPr>
            <a:xfrm>
              <a:off x="4876227" y="3843753"/>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7B2DC69B-5AD0-4D58-A048-E6171335D99E}"/>
                </a:ext>
              </a:extLst>
            </p:cNvPr>
            <p:cNvCxnSpPr>
              <a:cxnSpLocks/>
            </p:cNvCxnSpPr>
            <p:nvPr/>
          </p:nvCxnSpPr>
          <p:spPr>
            <a:xfrm>
              <a:off x="1104324" y="3839945"/>
              <a:ext cx="0" cy="91440"/>
            </a:xfrm>
            <a:prstGeom prst="line">
              <a:avLst/>
            </a:prstGeom>
            <a:ln w="19050"/>
          </p:spPr>
          <p:style>
            <a:lnRef idx="1">
              <a:schemeClr val="dk1"/>
            </a:lnRef>
            <a:fillRef idx="0">
              <a:schemeClr val="dk1"/>
            </a:fillRef>
            <a:effectRef idx="0">
              <a:schemeClr val="dk1"/>
            </a:effectRef>
            <a:fontRef idx="minor">
              <a:schemeClr val="tx1"/>
            </a:fontRef>
          </p:style>
        </p:cxnSp>
      </p:grpSp>
      <p:sp>
        <p:nvSpPr>
          <p:cNvPr id="185" name="TextBox 184">
            <a:extLst>
              <a:ext uri="{FF2B5EF4-FFF2-40B4-BE49-F238E27FC236}">
                <a16:creationId xmlns:a16="http://schemas.microsoft.com/office/drawing/2014/main" id="{8640684C-2C96-4CBF-9FDD-5CD1DC224453}"/>
              </a:ext>
            </a:extLst>
          </p:cNvPr>
          <p:cNvSpPr txBox="1"/>
          <p:nvPr/>
        </p:nvSpPr>
        <p:spPr>
          <a:xfrm>
            <a:off x="1360124" y="3920030"/>
            <a:ext cx="165100" cy="246221"/>
          </a:xfrm>
          <a:prstGeom prst="rect">
            <a:avLst/>
          </a:prstGeom>
          <a:noFill/>
        </p:spPr>
        <p:txBody>
          <a:bodyPr wrap="square" lIns="0" tIns="0" rIns="0" bIns="0" rtlCol="0">
            <a:spAutoFit/>
          </a:bodyPr>
          <a:lstStyle/>
          <a:p>
            <a:r>
              <a:rPr lang="en-US" sz="1600"/>
              <a:t>-6</a:t>
            </a:r>
            <a:endParaRPr lang="en-US" sz="1600" dirty="0"/>
          </a:p>
        </p:txBody>
      </p:sp>
      <p:sp>
        <p:nvSpPr>
          <p:cNvPr id="186" name="TextBox 185">
            <a:extLst>
              <a:ext uri="{FF2B5EF4-FFF2-40B4-BE49-F238E27FC236}">
                <a16:creationId xmlns:a16="http://schemas.microsoft.com/office/drawing/2014/main" id="{6858AA92-3630-425C-B3BB-4B9DAEDE5DBA}"/>
              </a:ext>
            </a:extLst>
          </p:cNvPr>
          <p:cNvSpPr txBox="1"/>
          <p:nvPr/>
        </p:nvSpPr>
        <p:spPr>
          <a:xfrm>
            <a:off x="1032162" y="3920030"/>
            <a:ext cx="165100" cy="246221"/>
          </a:xfrm>
          <a:prstGeom prst="rect">
            <a:avLst/>
          </a:prstGeom>
          <a:noFill/>
        </p:spPr>
        <p:txBody>
          <a:bodyPr wrap="square" lIns="0" tIns="0" rIns="0" bIns="0" rtlCol="0">
            <a:spAutoFit/>
          </a:bodyPr>
          <a:lstStyle/>
          <a:p>
            <a:r>
              <a:rPr lang="en-US" sz="1600"/>
              <a:t>-7</a:t>
            </a:r>
            <a:endParaRPr lang="en-US" sz="1600" dirty="0"/>
          </a:p>
        </p:txBody>
      </p:sp>
      <p:sp>
        <p:nvSpPr>
          <p:cNvPr id="201" name="TextBox 200">
            <a:extLst>
              <a:ext uri="{FF2B5EF4-FFF2-40B4-BE49-F238E27FC236}">
                <a16:creationId xmlns:a16="http://schemas.microsoft.com/office/drawing/2014/main" id="{CBF7BE1A-90FC-4A88-BADD-DEFF6AB843BA}"/>
              </a:ext>
            </a:extLst>
          </p:cNvPr>
          <p:cNvSpPr txBox="1"/>
          <p:nvPr/>
        </p:nvSpPr>
        <p:spPr>
          <a:xfrm>
            <a:off x="7365994" y="4975358"/>
            <a:ext cx="165100" cy="246221"/>
          </a:xfrm>
          <a:prstGeom prst="rect">
            <a:avLst/>
          </a:prstGeom>
          <a:noFill/>
        </p:spPr>
        <p:txBody>
          <a:bodyPr wrap="square" lIns="0" tIns="0" rIns="0" bIns="0" rtlCol="0">
            <a:spAutoFit/>
          </a:bodyPr>
          <a:lstStyle/>
          <a:p>
            <a:r>
              <a:rPr lang="en-US" sz="1600" dirty="0"/>
              <a:t>-4</a:t>
            </a:r>
          </a:p>
        </p:txBody>
      </p:sp>
      <p:sp>
        <p:nvSpPr>
          <p:cNvPr id="207" name="TextBox 206">
            <a:extLst>
              <a:ext uri="{FF2B5EF4-FFF2-40B4-BE49-F238E27FC236}">
                <a16:creationId xmlns:a16="http://schemas.microsoft.com/office/drawing/2014/main" id="{C80F2F73-4B3E-45A4-8CD9-1DBF036C3F47}"/>
              </a:ext>
            </a:extLst>
          </p:cNvPr>
          <p:cNvSpPr txBox="1"/>
          <p:nvPr/>
        </p:nvSpPr>
        <p:spPr>
          <a:xfrm>
            <a:off x="7405383" y="2885407"/>
            <a:ext cx="85951" cy="246221"/>
          </a:xfrm>
          <a:prstGeom prst="rect">
            <a:avLst/>
          </a:prstGeom>
          <a:noFill/>
        </p:spPr>
        <p:txBody>
          <a:bodyPr wrap="square" lIns="0" tIns="0" rIns="0" bIns="0" rtlCol="0">
            <a:spAutoFit/>
          </a:bodyPr>
          <a:lstStyle/>
          <a:p>
            <a:r>
              <a:rPr lang="en-US" sz="1600" dirty="0"/>
              <a:t>2</a:t>
            </a:r>
          </a:p>
        </p:txBody>
      </p:sp>
      <p:sp>
        <p:nvSpPr>
          <p:cNvPr id="209" name="TextBox 208">
            <a:extLst>
              <a:ext uri="{FF2B5EF4-FFF2-40B4-BE49-F238E27FC236}">
                <a16:creationId xmlns:a16="http://schemas.microsoft.com/office/drawing/2014/main" id="{1A4ABA82-3AF1-47CC-92FD-EB9620F521EE}"/>
              </a:ext>
            </a:extLst>
          </p:cNvPr>
          <p:cNvSpPr txBox="1"/>
          <p:nvPr/>
        </p:nvSpPr>
        <p:spPr>
          <a:xfrm>
            <a:off x="7416995" y="2227740"/>
            <a:ext cx="85951" cy="246221"/>
          </a:xfrm>
          <a:prstGeom prst="rect">
            <a:avLst/>
          </a:prstGeom>
          <a:noFill/>
        </p:spPr>
        <p:txBody>
          <a:bodyPr wrap="square" lIns="0" tIns="0" rIns="0" bIns="0" rtlCol="0">
            <a:spAutoFit/>
          </a:bodyPr>
          <a:lstStyle/>
          <a:p>
            <a:r>
              <a:rPr lang="en-US" sz="1600" dirty="0"/>
              <a:t>4</a:t>
            </a:r>
          </a:p>
        </p:txBody>
      </p:sp>
      <p:sp>
        <p:nvSpPr>
          <p:cNvPr id="205" name="TextBox 204">
            <a:extLst>
              <a:ext uri="{FF2B5EF4-FFF2-40B4-BE49-F238E27FC236}">
                <a16:creationId xmlns:a16="http://schemas.microsoft.com/office/drawing/2014/main" id="{F1631B1A-B7F0-49EC-A67B-57C43A66F793}"/>
              </a:ext>
            </a:extLst>
          </p:cNvPr>
          <p:cNvSpPr txBox="1"/>
          <p:nvPr/>
        </p:nvSpPr>
        <p:spPr>
          <a:xfrm>
            <a:off x="7407116" y="3570533"/>
            <a:ext cx="78137" cy="246221"/>
          </a:xfrm>
          <a:prstGeom prst="rect">
            <a:avLst/>
          </a:prstGeom>
          <a:noFill/>
        </p:spPr>
        <p:txBody>
          <a:bodyPr wrap="square" lIns="0" tIns="0" rIns="0" bIns="0" rtlCol="0">
            <a:spAutoFit/>
          </a:bodyPr>
          <a:lstStyle/>
          <a:p>
            <a:r>
              <a:rPr lang="en-US" sz="1600" dirty="0"/>
              <a:t>0</a:t>
            </a:r>
          </a:p>
        </p:txBody>
      </p:sp>
      <p:grpSp>
        <p:nvGrpSpPr>
          <p:cNvPr id="34" name="Group 33">
            <a:extLst>
              <a:ext uri="{FF2B5EF4-FFF2-40B4-BE49-F238E27FC236}">
                <a16:creationId xmlns:a16="http://schemas.microsoft.com/office/drawing/2014/main" id="{81185D4D-1E93-4558-AB0A-3B9F6EA96866}"/>
              </a:ext>
            </a:extLst>
          </p:cNvPr>
          <p:cNvGrpSpPr/>
          <p:nvPr/>
        </p:nvGrpSpPr>
        <p:grpSpPr>
          <a:xfrm>
            <a:off x="7529080" y="1848746"/>
            <a:ext cx="97153" cy="4343400"/>
            <a:chOff x="7529080" y="1848746"/>
            <a:chExt cx="97153" cy="4343400"/>
          </a:xfrm>
        </p:grpSpPr>
        <p:cxnSp>
          <p:nvCxnSpPr>
            <p:cNvPr id="188" name="Straight Arrow Connector 187">
              <a:extLst>
                <a:ext uri="{FF2B5EF4-FFF2-40B4-BE49-F238E27FC236}">
                  <a16:creationId xmlns:a16="http://schemas.microsoft.com/office/drawing/2014/main" id="{151C0575-3777-4250-812E-16E99CC9FC96}"/>
                </a:ext>
              </a:extLst>
            </p:cNvPr>
            <p:cNvCxnSpPr/>
            <p:nvPr/>
          </p:nvCxnSpPr>
          <p:spPr>
            <a:xfrm rot="16200000">
              <a:off x="5403100" y="4020446"/>
              <a:ext cx="434340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CD183A7D-211B-4790-8B6C-FD3A2E8ACE86}"/>
                </a:ext>
              </a:extLst>
            </p:cNvPr>
            <p:cNvCxnSpPr>
              <a:cxnSpLocks/>
            </p:cNvCxnSpPr>
            <p:nvPr/>
          </p:nvCxnSpPr>
          <p:spPr>
            <a:xfrm rot="16200000">
              <a:off x="7576069" y="57019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A1261B63-7E5C-41F8-9308-F4BD1F441468}"/>
                </a:ext>
              </a:extLst>
            </p:cNvPr>
            <p:cNvCxnSpPr>
              <a:cxnSpLocks/>
            </p:cNvCxnSpPr>
            <p:nvPr/>
          </p:nvCxnSpPr>
          <p:spPr>
            <a:xfrm rot="16200000">
              <a:off x="7580513" y="53590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DD19E563-E2F9-48A4-B775-2A5992097581}"/>
                </a:ext>
              </a:extLst>
            </p:cNvPr>
            <p:cNvCxnSpPr>
              <a:cxnSpLocks/>
            </p:cNvCxnSpPr>
            <p:nvPr/>
          </p:nvCxnSpPr>
          <p:spPr>
            <a:xfrm rot="16200000">
              <a:off x="7580513" y="50097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BC4D7824-81D2-47A1-878B-D30235E06E41}"/>
                </a:ext>
              </a:extLst>
            </p:cNvPr>
            <p:cNvCxnSpPr>
              <a:cxnSpLocks/>
            </p:cNvCxnSpPr>
            <p:nvPr/>
          </p:nvCxnSpPr>
          <p:spPr>
            <a:xfrm rot="16200000">
              <a:off x="7576069" y="46605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416D5BE2-C0E1-4059-A02B-329DD4001D51}"/>
                </a:ext>
              </a:extLst>
            </p:cNvPr>
            <p:cNvCxnSpPr>
              <a:cxnSpLocks/>
            </p:cNvCxnSpPr>
            <p:nvPr/>
          </p:nvCxnSpPr>
          <p:spPr>
            <a:xfrm rot="16200000">
              <a:off x="7576069" y="43112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07D39BA9-AB8A-4C35-9E94-79195C690425}"/>
                </a:ext>
              </a:extLst>
            </p:cNvPr>
            <p:cNvCxnSpPr>
              <a:cxnSpLocks/>
            </p:cNvCxnSpPr>
            <p:nvPr/>
          </p:nvCxnSpPr>
          <p:spPr>
            <a:xfrm rot="16200000">
              <a:off x="7575242" y="39620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580764E8-B768-40D8-8AEB-11A51FD5A233}"/>
                </a:ext>
              </a:extLst>
            </p:cNvPr>
            <p:cNvCxnSpPr>
              <a:cxnSpLocks/>
            </p:cNvCxnSpPr>
            <p:nvPr/>
          </p:nvCxnSpPr>
          <p:spPr>
            <a:xfrm rot="16200000">
              <a:off x="7574800" y="36191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D7214B56-D35C-4480-8E07-D5ED1AB0AA10}"/>
                </a:ext>
              </a:extLst>
            </p:cNvPr>
            <p:cNvCxnSpPr>
              <a:cxnSpLocks/>
            </p:cNvCxnSpPr>
            <p:nvPr/>
          </p:nvCxnSpPr>
          <p:spPr>
            <a:xfrm rot="16200000">
              <a:off x="7575430" y="257772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CF920E6A-B903-4142-B42D-B62FDAE9CBDC}"/>
                </a:ext>
              </a:extLst>
            </p:cNvPr>
            <p:cNvCxnSpPr>
              <a:cxnSpLocks/>
            </p:cNvCxnSpPr>
            <p:nvPr/>
          </p:nvCxnSpPr>
          <p:spPr>
            <a:xfrm rot="16200000">
              <a:off x="7575431" y="32698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7BAEBAB3-E71E-47B1-A867-9EB6282FE597}"/>
                </a:ext>
              </a:extLst>
            </p:cNvPr>
            <p:cNvCxnSpPr>
              <a:cxnSpLocks/>
            </p:cNvCxnSpPr>
            <p:nvPr/>
          </p:nvCxnSpPr>
          <p:spPr>
            <a:xfrm rot="16200000">
              <a:off x="7577338" y="29269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7ACD5226-F099-47AA-AB3B-B2FB12640A97}"/>
                </a:ext>
              </a:extLst>
            </p:cNvPr>
            <p:cNvCxnSpPr>
              <a:cxnSpLocks/>
            </p:cNvCxnSpPr>
            <p:nvPr/>
          </p:nvCxnSpPr>
          <p:spPr>
            <a:xfrm rot="16200000">
              <a:off x="7578608" y="2253876"/>
              <a:ext cx="0" cy="91440"/>
            </a:xfrm>
            <a:prstGeom prst="line">
              <a:avLst/>
            </a:prstGeom>
            <a:ln w="19050"/>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C74BF254-83CC-4854-92EE-B44EBFEA2037}"/>
                </a:ext>
              </a:extLst>
            </p:cNvPr>
            <p:cNvCxnSpPr>
              <a:cxnSpLocks/>
            </p:cNvCxnSpPr>
            <p:nvPr/>
          </p:nvCxnSpPr>
          <p:spPr>
            <a:xfrm rot="16200000">
              <a:off x="7574800" y="6025779"/>
              <a:ext cx="0" cy="91440"/>
            </a:xfrm>
            <a:prstGeom prst="line">
              <a:avLst/>
            </a:prstGeom>
            <a:ln w="19050"/>
          </p:spPr>
          <p:style>
            <a:lnRef idx="1">
              <a:schemeClr val="dk1"/>
            </a:lnRef>
            <a:fillRef idx="0">
              <a:schemeClr val="dk1"/>
            </a:fillRef>
            <a:effectRef idx="0">
              <a:schemeClr val="dk1"/>
            </a:effectRef>
            <a:fontRef idx="minor">
              <a:schemeClr val="tx1"/>
            </a:fontRef>
          </p:style>
        </p:cxnSp>
      </p:grpSp>
      <p:sp>
        <p:nvSpPr>
          <p:cNvPr id="211" name="TextBox 210">
            <a:extLst>
              <a:ext uri="{FF2B5EF4-FFF2-40B4-BE49-F238E27FC236}">
                <a16:creationId xmlns:a16="http://schemas.microsoft.com/office/drawing/2014/main" id="{DD440040-4B04-49C6-8025-B67B56499F68}"/>
              </a:ext>
            </a:extLst>
          </p:cNvPr>
          <p:cNvSpPr txBox="1"/>
          <p:nvPr/>
        </p:nvSpPr>
        <p:spPr>
          <a:xfrm>
            <a:off x="7349559" y="5656205"/>
            <a:ext cx="165100" cy="246221"/>
          </a:xfrm>
          <a:prstGeom prst="rect">
            <a:avLst/>
          </a:prstGeom>
          <a:noFill/>
        </p:spPr>
        <p:txBody>
          <a:bodyPr wrap="square" lIns="0" tIns="0" rIns="0" bIns="0" rtlCol="0">
            <a:spAutoFit/>
          </a:bodyPr>
          <a:lstStyle/>
          <a:p>
            <a:r>
              <a:rPr lang="en-US" sz="1600"/>
              <a:t>-6</a:t>
            </a:r>
            <a:endParaRPr lang="en-US" sz="1600" dirty="0"/>
          </a:p>
        </p:txBody>
      </p:sp>
      <p:sp>
        <p:nvSpPr>
          <p:cNvPr id="212" name="TextBox 211">
            <a:extLst>
              <a:ext uri="{FF2B5EF4-FFF2-40B4-BE49-F238E27FC236}">
                <a16:creationId xmlns:a16="http://schemas.microsoft.com/office/drawing/2014/main" id="{36507294-97C0-465C-9884-AA777502334B}"/>
              </a:ext>
            </a:extLst>
          </p:cNvPr>
          <p:cNvSpPr txBox="1"/>
          <p:nvPr/>
        </p:nvSpPr>
        <p:spPr>
          <a:xfrm>
            <a:off x="7349559" y="5984167"/>
            <a:ext cx="165100" cy="246221"/>
          </a:xfrm>
          <a:prstGeom prst="rect">
            <a:avLst/>
          </a:prstGeom>
          <a:noFill/>
        </p:spPr>
        <p:txBody>
          <a:bodyPr wrap="square" lIns="0" tIns="0" rIns="0" bIns="0" rtlCol="0">
            <a:spAutoFit/>
          </a:bodyPr>
          <a:lstStyle/>
          <a:p>
            <a:r>
              <a:rPr lang="en-US" sz="1600"/>
              <a:t>-7</a:t>
            </a:r>
            <a:endParaRPr lang="en-US" sz="1600" dirty="0"/>
          </a:p>
        </p:txBody>
      </p:sp>
      <p:sp>
        <p:nvSpPr>
          <p:cNvPr id="214" name="Text Box 53">
            <a:extLst>
              <a:ext uri="{FF2B5EF4-FFF2-40B4-BE49-F238E27FC236}">
                <a16:creationId xmlns:a16="http://schemas.microsoft.com/office/drawing/2014/main" id="{1684C397-DFA3-4159-8618-CD80F7276C57}"/>
              </a:ext>
            </a:extLst>
          </p:cNvPr>
          <p:cNvSpPr txBox="1">
            <a:spLocks noChangeArrowheads="1"/>
          </p:cNvSpPr>
          <p:nvPr/>
        </p:nvSpPr>
        <p:spPr bwMode="auto">
          <a:xfrm>
            <a:off x="329627" y="1610141"/>
            <a:ext cx="654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sp>
        <p:nvSpPr>
          <p:cNvPr id="215" name="TextBox 214">
            <a:extLst>
              <a:ext uri="{FF2B5EF4-FFF2-40B4-BE49-F238E27FC236}">
                <a16:creationId xmlns:a16="http://schemas.microsoft.com/office/drawing/2014/main" id="{7E5DAA34-6BE0-45A6-8E72-DF8188273E63}"/>
              </a:ext>
            </a:extLst>
          </p:cNvPr>
          <p:cNvSpPr txBox="1"/>
          <p:nvPr/>
        </p:nvSpPr>
        <p:spPr>
          <a:xfrm>
            <a:off x="565163" y="4872498"/>
            <a:ext cx="2857023"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Chú ý: (SGK)</a:t>
            </a:r>
          </a:p>
        </p:txBody>
      </p:sp>
    </p:spTree>
    <p:extLst>
      <p:ext uri="{BB962C8B-B14F-4D97-AF65-F5344CB8AC3E}">
        <p14:creationId xmlns:p14="http://schemas.microsoft.com/office/powerpoint/2010/main" val="2093791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blinds(horizontal)">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mph" presetSubtype="0" repeatCount="indefinite" fill="hold" grpId="1" nodeType="clickEffect">
                                  <p:stCondLst>
                                    <p:cond delay="0"/>
                                  </p:stCondLst>
                                  <p:childTnLst>
                                    <p:animClr clrSpc="hsl" dir="cw">
                                      <p:cBhvr override="childStyle">
                                        <p:cTn id="11" dur="1000" fill="hold"/>
                                        <p:tgtEl>
                                          <p:spTgt spid="214"/>
                                        </p:tgtEl>
                                        <p:attrNameLst>
                                          <p:attrName>style.color</p:attrName>
                                        </p:attrNameLst>
                                      </p:cBhvr>
                                      <p:by>
                                        <p:hsl h="-7200000" s="0" l="0"/>
                                      </p:by>
                                    </p:animClr>
                                    <p:animClr clrSpc="hsl" dir="cw">
                                      <p:cBhvr>
                                        <p:cTn id="12" dur="1000" fill="hold"/>
                                        <p:tgtEl>
                                          <p:spTgt spid="214"/>
                                        </p:tgtEl>
                                        <p:attrNameLst>
                                          <p:attrName>fillcolor</p:attrName>
                                        </p:attrNameLst>
                                      </p:cBhvr>
                                      <p:by>
                                        <p:hsl h="-7200000" s="0" l="0"/>
                                      </p:by>
                                    </p:animClr>
                                    <p:animClr clrSpc="hsl" dir="cw">
                                      <p:cBhvr>
                                        <p:cTn id="13" dur="1000" fill="hold"/>
                                        <p:tgtEl>
                                          <p:spTgt spid="214"/>
                                        </p:tgtEl>
                                        <p:attrNameLst>
                                          <p:attrName>stroke.color</p:attrName>
                                        </p:attrNameLst>
                                      </p:cBhvr>
                                      <p:by>
                                        <p:hsl h="-7200000" s="0" l="0"/>
                                      </p:by>
                                    </p:animClr>
                                    <p:set>
                                      <p:cBhvr>
                                        <p:cTn id="14" dur="1000" fill="hold"/>
                                        <p:tgtEl>
                                          <p:spTgt spid="21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86"/>
                                        </p:tgtEl>
                                        <p:attrNameLst>
                                          <p:attrName>style.visibility</p:attrName>
                                        </p:attrNameLst>
                                      </p:cBhvr>
                                      <p:to>
                                        <p:strVal val="visible"/>
                                      </p:to>
                                    </p:set>
                                    <p:animEffect transition="in" filter="randombar(horizontal)">
                                      <p:cBhvr>
                                        <p:cTn id="19" dur="500"/>
                                        <p:tgtEl>
                                          <p:spTgt spid="18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5"/>
                                        </p:tgtEl>
                                        <p:attrNameLst>
                                          <p:attrName>style.visibility</p:attrName>
                                        </p:attrNameLst>
                                      </p:cBhvr>
                                      <p:to>
                                        <p:strVal val="visible"/>
                                      </p:to>
                                    </p:set>
                                    <p:animEffect transition="in" filter="randombar(horizontal)">
                                      <p:cBhvr>
                                        <p:cTn id="22" dur="500"/>
                                        <p:tgtEl>
                                          <p:spTgt spid="18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randombar(horizontal)">
                                      <p:cBhvr>
                                        <p:cTn id="25" dur="500"/>
                                        <p:tgtEl>
                                          <p:spTgt spid="15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randombar(horizontal)">
                                      <p:cBhvr>
                                        <p:cTn id="28" dur="500"/>
                                        <p:tgtEl>
                                          <p:spTgt spid="15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randombar(horizontal)">
                                      <p:cBhvr>
                                        <p:cTn id="31" dur="500"/>
                                        <p:tgtEl>
                                          <p:spTgt spid="15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randombar(horizontal)">
                                      <p:cBhvr>
                                        <p:cTn id="34" dur="500"/>
                                        <p:tgtEl>
                                          <p:spTgt spid="15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01"/>
                                        </p:tgtEl>
                                        <p:attrNameLst>
                                          <p:attrName>style.visibility</p:attrName>
                                        </p:attrNameLst>
                                      </p:cBhvr>
                                      <p:to>
                                        <p:strVal val="visible"/>
                                      </p:to>
                                    </p:set>
                                    <p:animEffect transition="in" filter="randombar(horizontal)">
                                      <p:cBhvr>
                                        <p:cTn id="39" dur="500"/>
                                        <p:tgtEl>
                                          <p:spTgt spid="20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07"/>
                                        </p:tgtEl>
                                        <p:attrNameLst>
                                          <p:attrName>style.visibility</p:attrName>
                                        </p:attrNameLst>
                                      </p:cBhvr>
                                      <p:to>
                                        <p:strVal val="visible"/>
                                      </p:to>
                                    </p:set>
                                    <p:animEffect transition="in" filter="randombar(horizontal)">
                                      <p:cBhvr>
                                        <p:cTn id="42" dur="500"/>
                                        <p:tgtEl>
                                          <p:spTgt spid="20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09"/>
                                        </p:tgtEl>
                                        <p:attrNameLst>
                                          <p:attrName>style.visibility</p:attrName>
                                        </p:attrNameLst>
                                      </p:cBhvr>
                                      <p:to>
                                        <p:strVal val="visible"/>
                                      </p:to>
                                    </p:set>
                                    <p:animEffect transition="in" filter="randombar(horizontal)">
                                      <p:cBhvr>
                                        <p:cTn id="45" dur="500"/>
                                        <p:tgtEl>
                                          <p:spTgt spid="209"/>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05"/>
                                        </p:tgtEl>
                                        <p:attrNameLst>
                                          <p:attrName>style.visibility</p:attrName>
                                        </p:attrNameLst>
                                      </p:cBhvr>
                                      <p:to>
                                        <p:strVal val="visible"/>
                                      </p:to>
                                    </p:set>
                                    <p:animEffect transition="in" filter="randombar(horizontal)">
                                      <p:cBhvr>
                                        <p:cTn id="48" dur="500"/>
                                        <p:tgtEl>
                                          <p:spTgt spid="20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11"/>
                                        </p:tgtEl>
                                        <p:attrNameLst>
                                          <p:attrName>style.visibility</p:attrName>
                                        </p:attrNameLst>
                                      </p:cBhvr>
                                      <p:to>
                                        <p:strVal val="visible"/>
                                      </p:to>
                                    </p:set>
                                    <p:animEffect transition="in" filter="randombar(horizontal)">
                                      <p:cBhvr>
                                        <p:cTn id="51" dur="500"/>
                                        <p:tgtEl>
                                          <p:spTgt spid="21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12"/>
                                        </p:tgtEl>
                                        <p:attrNameLst>
                                          <p:attrName>style.visibility</p:attrName>
                                        </p:attrNameLst>
                                      </p:cBhvr>
                                      <p:to>
                                        <p:strVal val="visible"/>
                                      </p:to>
                                    </p:set>
                                    <p:animEffect transition="in" filter="randombar(horizontal)">
                                      <p:cBhvr>
                                        <p:cTn id="54" dur="500"/>
                                        <p:tgtEl>
                                          <p:spTgt spid="212"/>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15"/>
                                        </p:tgtEl>
                                        <p:attrNameLst>
                                          <p:attrName>style.visibility</p:attrName>
                                        </p:attrNameLst>
                                      </p:cBhvr>
                                      <p:to>
                                        <p:strVal val="visible"/>
                                      </p:to>
                                    </p:set>
                                    <p:animEffect transition="in" filter="randombar(horizontal)">
                                      <p:cBhvr>
                                        <p:cTn id="59"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6" grpId="0"/>
      <p:bldP spid="158" grpId="0"/>
      <p:bldP spid="154" grpId="0"/>
      <p:bldP spid="185" grpId="0"/>
      <p:bldP spid="186" grpId="0"/>
      <p:bldP spid="201" grpId="0"/>
      <p:bldP spid="207" grpId="0"/>
      <p:bldP spid="209" grpId="0"/>
      <p:bldP spid="205" grpId="0"/>
      <p:bldP spid="211" grpId="0"/>
      <p:bldP spid="212" grpId="0"/>
      <p:bldP spid="214" grpId="0"/>
      <p:bldP spid="214" grpId="1"/>
      <p:bldP spid="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7873351" y="3344218"/>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1180" y="3939943"/>
            <a:ext cx="1488402" cy="1488402"/>
          </a:xfrm>
          <a:prstGeom prst="rect">
            <a:avLst/>
          </a:prstGeom>
        </p:spPr>
      </p:pic>
      <p:sp>
        <p:nvSpPr>
          <p:cNvPr id="9" name="TextBox 8">
            <a:extLst>
              <a:ext uri="{FF2B5EF4-FFF2-40B4-BE49-F238E27FC236}">
                <a16:creationId xmlns:a16="http://schemas.microsoft.com/office/drawing/2014/main" id="{17FD7F28-E460-48D4-8CBB-E18F344C57EF}"/>
              </a:ext>
            </a:extLst>
          </p:cNvPr>
          <p:cNvSpPr txBox="1"/>
          <p:nvPr/>
        </p:nvSpPr>
        <p:spPr>
          <a:xfrm>
            <a:off x="887505" y="858589"/>
            <a:ext cx="9897035" cy="1538947"/>
          </a:xfrm>
          <a:prstGeom prst="rect">
            <a:avLst/>
          </a:prstGeom>
          <a:noFill/>
        </p:spPr>
        <p:txBody>
          <a:bodyPr wrap="square">
            <a:spAutoFit/>
          </a:bodyPr>
          <a:lstStyle/>
          <a:p>
            <a:pPr algn="just">
              <a:lnSpc>
                <a:spcPct val="115000"/>
              </a:lnSpc>
            </a:pP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Viết</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các</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nguyên</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biểu</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thị</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tiền</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các</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tình</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huống</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sau</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Ông</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nợ</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700 000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Bà</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B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có</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1 000 000 </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31DB664-67E6-43AF-A117-43D4A6F7CEC1}"/>
              </a:ext>
            </a:extLst>
          </p:cNvPr>
          <p:cNvSpPr txBox="1"/>
          <p:nvPr/>
        </p:nvSpPr>
        <p:spPr>
          <a:xfrm>
            <a:off x="667869" y="2707534"/>
            <a:ext cx="977153" cy="547907"/>
          </a:xfrm>
          <a:prstGeom prst="rect">
            <a:avLst/>
          </a:prstGeom>
          <a:noFill/>
        </p:spPr>
        <p:txBody>
          <a:bodyPr wrap="square">
            <a:spAutoFit/>
          </a:bodyPr>
          <a:lstStyle/>
          <a:p>
            <a:pPr algn="just">
              <a:lnSpc>
                <a:spcPct val="115000"/>
              </a:lnSpc>
            </a:pP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CD59572-319D-41FA-9CC3-C6CE9E7E78A4}"/>
              </a:ext>
            </a:extLst>
          </p:cNvPr>
          <p:cNvSpPr txBox="1"/>
          <p:nvPr/>
        </p:nvSpPr>
        <p:spPr>
          <a:xfrm>
            <a:off x="1640541" y="3180235"/>
            <a:ext cx="3370730" cy="547907"/>
          </a:xfrm>
          <a:prstGeom prst="rect">
            <a:avLst/>
          </a:prstGeom>
          <a:noFill/>
        </p:spPr>
        <p:txBody>
          <a:bodyPr wrap="square">
            <a:spAutoFit/>
          </a:bodyPr>
          <a:lstStyle/>
          <a:p>
            <a:pPr algn="just">
              <a:lnSpc>
                <a:spcPct val="115000"/>
              </a:lnSpc>
            </a:pP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 -700 000</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BA41FA1-8BE2-43D9-9872-9792620D08FC}"/>
              </a:ext>
            </a:extLst>
          </p:cNvPr>
          <p:cNvSpPr txBox="1"/>
          <p:nvPr/>
        </p:nvSpPr>
        <p:spPr>
          <a:xfrm>
            <a:off x="5495366" y="3242090"/>
            <a:ext cx="3370730" cy="523220"/>
          </a:xfrm>
          <a:prstGeom prst="rect">
            <a:avLst/>
          </a:prstGeom>
          <a:noFill/>
        </p:spPr>
        <p:txBody>
          <a:bodyPr wrap="square">
            <a:spAutoFit/>
          </a:bodyPr>
          <a:lstStyle/>
          <a:p>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 1 000 000</a:t>
            </a:r>
            <a:endParaRPr lang="en-US" sz="2800" dirty="0"/>
          </a:p>
        </p:txBody>
      </p:sp>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7" name="TextBox 6">
            <a:extLst>
              <a:ext uri="{FF2B5EF4-FFF2-40B4-BE49-F238E27FC236}">
                <a16:creationId xmlns:a16="http://schemas.microsoft.com/office/drawing/2014/main" id="{BD11ABF3-DA97-4758-9A96-BF1081C38523}"/>
              </a:ext>
            </a:extLst>
          </p:cNvPr>
          <p:cNvSpPr txBox="1"/>
          <p:nvPr/>
        </p:nvSpPr>
        <p:spPr>
          <a:xfrm>
            <a:off x="243905" y="654061"/>
            <a:ext cx="11367250" cy="2032288"/>
          </a:xfrm>
          <a:prstGeom prst="rect">
            <a:avLst/>
          </a:prstGeom>
          <a:noFill/>
        </p:spPr>
        <p:txBody>
          <a:bodyPr wrap="square">
            <a:spAutoFit/>
          </a:bodyPr>
          <a:lstStyle/>
          <a:p>
            <a:pPr algn="just">
              <a:lnSpc>
                <a:spcPct val="115000"/>
              </a:lnSpc>
            </a:pPr>
            <a:r>
              <a:rPr lang="nl-NL" sz="28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Hãy đọc thông tin, viết các số nguyên biểu thị độ cao so với mực nước biển của địa danh sau, rồi cho biết các số đó là số nguyên âm hay số nguyên dương?</a:t>
            </a:r>
            <a:r>
              <a:rPr lang="en-US" sz="1800" dirty="0">
                <a:effectLst/>
                <a:latin typeface="Arial" panose="020B0604020202020204" pitchFamily="34" charset="0"/>
                <a:ea typeface="Times New Roman" panose="02020603050405020304" pitchFamily="18" charset="0"/>
              </a:rPr>
              <a:t> </a:t>
            </a:r>
          </a:p>
          <a:p>
            <a:pPr algn="just">
              <a:lnSpc>
                <a:spcPct val="115000"/>
              </a:lnSpc>
            </a:pPr>
            <a:r>
              <a:rPr lang="nl-NL" sz="28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a) Bhutan					b) Lưu vực Turpan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6" name="Group 5">
            <a:extLst>
              <a:ext uri="{FF2B5EF4-FFF2-40B4-BE49-F238E27FC236}">
                <a16:creationId xmlns:a16="http://schemas.microsoft.com/office/drawing/2014/main" id="{DFCDDCFC-7F0E-459A-B06C-045E93D95266}"/>
              </a:ext>
            </a:extLst>
          </p:cNvPr>
          <p:cNvGrpSpPr/>
          <p:nvPr/>
        </p:nvGrpSpPr>
        <p:grpSpPr>
          <a:xfrm>
            <a:off x="6406056" y="2578567"/>
            <a:ext cx="5377239" cy="4074799"/>
            <a:chOff x="7124308" y="2842829"/>
            <a:chExt cx="4829610" cy="3296812"/>
          </a:xfrm>
        </p:grpSpPr>
        <p:pic>
          <p:nvPicPr>
            <p:cNvPr id="9" name="Picture 8">
              <a:extLst>
                <a:ext uri="{FF2B5EF4-FFF2-40B4-BE49-F238E27FC236}">
                  <a16:creationId xmlns:a16="http://schemas.microsoft.com/office/drawing/2014/main" id="{C0103282-59EA-4171-8AE4-11F8E459527C}"/>
                </a:ext>
              </a:extLst>
            </p:cNvPr>
            <p:cNvPicPr/>
            <p:nvPr/>
          </p:nvPicPr>
          <p:blipFill rotWithShape="1">
            <a:blip r:embed="rId3"/>
            <a:srcRect l="27107" t="11071" r="39312" b="51012"/>
            <a:stretch/>
          </p:blipFill>
          <p:spPr bwMode="auto">
            <a:xfrm>
              <a:off x="8221808" y="2842829"/>
              <a:ext cx="2522021" cy="1666064"/>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31C21A3B-F378-4151-A4E7-77280C493C11}"/>
                </a:ext>
              </a:extLst>
            </p:cNvPr>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rcRect l="27107" t="69521" r="39312" b="17752"/>
            <a:stretch/>
          </p:blipFill>
          <p:spPr bwMode="auto">
            <a:xfrm>
              <a:off x="7124308" y="4171652"/>
              <a:ext cx="4829610" cy="1967989"/>
            </a:xfrm>
            <a:prstGeom prst="rect">
              <a:avLst/>
            </a:prstGeom>
            <a:ln>
              <a:noFill/>
            </a:ln>
            <a:extLst>
              <a:ext uri="{53640926-AAD7-44D8-BBD7-CCE9431645EC}">
                <a14:shadowObscured xmlns:a14="http://schemas.microsoft.com/office/drawing/2010/main"/>
              </a:ext>
            </a:extLst>
          </p:spPr>
        </p:pic>
      </p:grpSp>
      <p:sp>
        <p:nvSpPr>
          <p:cNvPr id="4" name="TextBox 3">
            <a:extLst>
              <a:ext uri="{FF2B5EF4-FFF2-40B4-BE49-F238E27FC236}">
                <a16:creationId xmlns:a16="http://schemas.microsoft.com/office/drawing/2014/main" id="{15EBD356-F90A-4CEC-8E37-0145A6DEBD36}"/>
              </a:ext>
            </a:extLst>
          </p:cNvPr>
          <p:cNvSpPr txBox="1"/>
          <p:nvPr/>
        </p:nvSpPr>
        <p:spPr>
          <a:xfrm>
            <a:off x="604379" y="6389061"/>
            <a:ext cx="5172363" cy="369332"/>
          </a:xfrm>
          <a:prstGeom prst="rect">
            <a:avLst/>
          </a:prstGeom>
          <a:noFill/>
        </p:spPr>
        <p:txBody>
          <a:bodyPr wrap="square" rtlCol="0">
            <a:spAutoFit/>
          </a:bodyPr>
          <a:lstStyle/>
          <a:p>
            <a:r>
              <a:rPr lang="en-US" b="1" dirty="0">
                <a:solidFill>
                  <a:srgbClr val="FF0000"/>
                </a:solidFill>
              </a:rPr>
              <a:t>3300: </a:t>
            </a:r>
            <a:r>
              <a:rPr lang="en-US" b="1" err="1">
                <a:solidFill>
                  <a:srgbClr val="FF0000"/>
                </a:solidFill>
              </a:rPr>
              <a:t>là</a:t>
            </a:r>
            <a:r>
              <a:rPr lang="en-US" b="1">
                <a:solidFill>
                  <a:srgbClr val="FF0000"/>
                </a:solidFill>
              </a:rPr>
              <a:t> số </a:t>
            </a:r>
            <a:r>
              <a:rPr lang="en-US" b="1" dirty="0" err="1">
                <a:solidFill>
                  <a:srgbClr val="FF0000"/>
                </a:solidFill>
              </a:rPr>
              <a:t>nguyên</a:t>
            </a:r>
            <a:r>
              <a:rPr lang="en-US" b="1" dirty="0">
                <a:solidFill>
                  <a:srgbClr val="FF0000"/>
                </a:solidFill>
              </a:rPr>
              <a:t> </a:t>
            </a:r>
            <a:r>
              <a:rPr lang="en-US" b="1" dirty="0" err="1">
                <a:solidFill>
                  <a:srgbClr val="FF0000"/>
                </a:solidFill>
              </a:rPr>
              <a:t>dương</a:t>
            </a:r>
            <a:endParaRPr lang="en-US" b="1" dirty="0">
              <a:solidFill>
                <a:srgbClr val="FF0000"/>
              </a:solidFill>
            </a:endParaRPr>
          </a:p>
        </p:txBody>
      </p:sp>
      <p:sp>
        <p:nvSpPr>
          <p:cNvPr id="14" name="TextBox 13">
            <a:extLst>
              <a:ext uri="{FF2B5EF4-FFF2-40B4-BE49-F238E27FC236}">
                <a16:creationId xmlns:a16="http://schemas.microsoft.com/office/drawing/2014/main" id="{ED60B87C-2D5D-4442-803C-7101EBD1A2FA}"/>
              </a:ext>
            </a:extLst>
          </p:cNvPr>
          <p:cNvSpPr txBox="1"/>
          <p:nvPr/>
        </p:nvSpPr>
        <p:spPr>
          <a:xfrm>
            <a:off x="10743829" y="2978699"/>
            <a:ext cx="1307091" cy="1020921"/>
          </a:xfrm>
          <a:prstGeom prst="rect">
            <a:avLst/>
          </a:prstGeom>
          <a:noFill/>
        </p:spPr>
        <p:txBody>
          <a:bodyPr wrap="square">
            <a:spAutoFit/>
          </a:bodyPr>
          <a:lstStyle/>
          <a:p>
            <a:pPr algn="just">
              <a:lnSpc>
                <a:spcPct val="115000"/>
              </a:lnSpc>
            </a:pPr>
            <a:r>
              <a:rPr lang="en-US" sz="1800" b="1" dirty="0">
                <a:solidFill>
                  <a:srgbClr val="FF0000"/>
                </a:solidFill>
                <a:effectLst/>
                <a:latin typeface="Arial" panose="020B0604020202020204" pitchFamily="34" charset="0"/>
                <a:ea typeface="Times New Roman" panose="02020603050405020304" pitchFamily="18" charset="0"/>
              </a:rPr>
              <a:t>-154: </a:t>
            </a:r>
            <a:r>
              <a:rPr lang="en-US" sz="1800" b="1" dirty="0" err="1">
                <a:solidFill>
                  <a:srgbClr val="FF0000"/>
                </a:solidFill>
                <a:effectLst/>
                <a:latin typeface="Arial" panose="020B0604020202020204" pitchFamily="34" charset="0"/>
                <a:ea typeface="Times New Roman" panose="02020603050405020304" pitchFamily="18" charset="0"/>
              </a:rPr>
              <a:t>là</a:t>
            </a:r>
            <a:r>
              <a:rPr lang="en-US" sz="1800" b="1" dirty="0">
                <a:solidFill>
                  <a:srgbClr val="FF0000"/>
                </a:solidFill>
                <a:effectLst/>
                <a:latin typeface="Arial" panose="020B0604020202020204" pitchFamily="34" charset="0"/>
                <a:ea typeface="Times New Roman" panose="02020603050405020304" pitchFamily="18" charset="0"/>
              </a:rPr>
              <a:t> </a:t>
            </a:r>
            <a:r>
              <a:rPr lang="en-US" sz="1800" b="1" dirty="0" err="1">
                <a:solidFill>
                  <a:srgbClr val="FF0000"/>
                </a:solidFill>
                <a:effectLst/>
                <a:latin typeface="Arial" panose="020B0604020202020204" pitchFamily="34" charset="0"/>
                <a:ea typeface="Times New Roman" panose="02020603050405020304" pitchFamily="18" charset="0"/>
              </a:rPr>
              <a:t>số</a:t>
            </a:r>
            <a:r>
              <a:rPr lang="en-US" sz="1800" b="1" dirty="0">
                <a:solidFill>
                  <a:srgbClr val="FF0000"/>
                </a:solidFill>
                <a:effectLst/>
                <a:latin typeface="Arial" panose="020B0604020202020204" pitchFamily="34" charset="0"/>
                <a:ea typeface="Times New Roman" panose="02020603050405020304" pitchFamily="18" charset="0"/>
              </a:rPr>
              <a:t> </a:t>
            </a:r>
            <a:r>
              <a:rPr lang="en-US" sz="1800" b="1" dirty="0" err="1">
                <a:solidFill>
                  <a:srgbClr val="FF0000"/>
                </a:solidFill>
                <a:effectLst/>
                <a:latin typeface="Arial" panose="020B0604020202020204" pitchFamily="34" charset="0"/>
                <a:ea typeface="Times New Roman" panose="02020603050405020304" pitchFamily="18" charset="0"/>
              </a:rPr>
              <a:t>nguyên</a:t>
            </a:r>
            <a:r>
              <a:rPr lang="en-US" sz="1800" b="1" dirty="0">
                <a:solidFill>
                  <a:srgbClr val="FF0000"/>
                </a:solidFill>
                <a:effectLst/>
                <a:latin typeface="Arial" panose="020B0604020202020204" pitchFamily="34" charset="0"/>
                <a:ea typeface="Times New Roman" panose="02020603050405020304" pitchFamily="18" charset="0"/>
              </a:rPr>
              <a:t> </a:t>
            </a:r>
            <a:r>
              <a:rPr lang="en-US" sz="1800" b="1" dirty="0" err="1">
                <a:solidFill>
                  <a:srgbClr val="FF0000"/>
                </a:solidFill>
                <a:effectLst/>
                <a:latin typeface="Arial" panose="020B0604020202020204" pitchFamily="34" charset="0"/>
                <a:ea typeface="Times New Roman" panose="02020603050405020304" pitchFamily="18" charset="0"/>
              </a:rPr>
              <a:t>âm</a:t>
            </a:r>
            <a:endPar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a:extLst>
              <a:ext uri="{FF2B5EF4-FFF2-40B4-BE49-F238E27FC236}">
                <a16:creationId xmlns:a16="http://schemas.microsoft.com/office/drawing/2014/main" id="{7CBF71D1-67D0-472F-BD5A-3C2115A45A66}"/>
              </a:ext>
            </a:extLst>
          </p:cNvPr>
          <p:cNvPicPr/>
          <p:nvPr/>
        </p:nvPicPr>
        <p:blipFill rotWithShape="1">
          <a:blip r:embed="rId6"/>
          <a:srcRect l="24665" t="35603" r="40287" b="17935"/>
          <a:stretch/>
        </p:blipFill>
        <p:spPr bwMode="auto">
          <a:xfrm>
            <a:off x="159147" y="2578567"/>
            <a:ext cx="5755072" cy="38619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7" name="TextBox 6">
            <a:extLst>
              <a:ext uri="{FF2B5EF4-FFF2-40B4-BE49-F238E27FC236}">
                <a16:creationId xmlns:a16="http://schemas.microsoft.com/office/drawing/2014/main" id="{31EBD4DD-71F9-4585-B991-67461ADBC540}"/>
              </a:ext>
            </a:extLst>
          </p:cNvPr>
          <p:cNvSpPr txBox="1"/>
          <p:nvPr/>
        </p:nvSpPr>
        <p:spPr>
          <a:xfrm>
            <a:off x="1712260" y="1785620"/>
            <a:ext cx="9448799" cy="3025508"/>
          </a:xfrm>
          <a:prstGeom prst="rect">
            <a:avLst/>
          </a:prstGeom>
          <a:noFill/>
        </p:spPr>
        <p:txBody>
          <a:bodyPr wrap="square">
            <a:spAutoFit/>
          </a:bodyPr>
          <a:lstStyle/>
          <a:p>
            <a:pPr algn="just">
              <a:lnSpc>
                <a:spcPct val="115000"/>
              </a:lnSpc>
            </a:pPr>
            <a:r>
              <a:rPr lang="vi-VN"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Đọc lại toàn bộ nội dung bài đã học.</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vi-VN" sz="2800" dirty="0">
                <a:effectLst/>
                <a:latin typeface="Arial" panose="020B0604020202020204" pitchFamily="34" charset="0"/>
                <a:ea typeface="Times New Roman" panose="02020603050405020304" pitchFamily="18" charset="0"/>
                <a:cs typeface="Times New Roman" panose="02020603050405020304" pitchFamily="18" charset="0"/>
              </a:rPr>
              <a:t>- Học thuộc: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nguyên</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dương</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thành</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tập</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hợp</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nguyên</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trí</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trên</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trục</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fr-FR" sz="28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800" dirty="0" err="1">
                <a:effectLst/>
                <a:latin typeface="Arial" panose="020B0604020202020204" pitchFamily="34" charset="0"/>
                <a:ea typeface="Times New Roman" panose="02020603050405020304" pitchFamily="18" charset="0"/>
                <a:cs typeface="Times New Roman" panose="02020603050405020304" pitchFamily="18" charset="0"/>
              </a:rPr>
              <a:t>Làm</a:t>
            </a:r>
            <a:r>
              <a:rPr lang="fr-FR" sz="28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800" dirty="0" err="1">
                <a:effectLst/>
                <a:latin typeface="Arial" panose="020B0604020202020204" pitchFamily="34" charset="0"/>
                <a:ea typeface="Times New Roman" panose="02020603050405020304" pitchFamily="18" charset="0"/>
                <a:cs typeface="Times New Roman" panose="02020603050405020304" pitchFamily="18" charset="0"/>
              </a:rPr>
              <a:t>bài</a:t>
            </a:r>
            <a:r>
              <a:rPr lang="fr-FR" sz="28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800" dirty="0" err="1">
                <a:effectLst/>
                <a:latin typeface="Arial" panose="020B0604020202020204" pitchFamily="34" charset="0"/>
                <a:ea typeface="Times New Roman" panose="02020603050405020304" pitchFamily="18" charset="0"/>
                <a:cs typeface="Times New Roman" panose="02020603050405020304" pitchFamily="18" charset="0"/>
              </a:rPr>
              <a:t>tập</a:t>
            </a:r>
            <a:r>
              <a:rPr lang="fr-FR" sz="2800" dirty="0">
                <a:effectLst/>
                <a:latin typeface="Arial" panose="020B0604020202020204" pitchFamily="34" charset="0"/>
                <a:ea typeface="Times New Roman" panose="02020603050405020304" pitchFamily="18" charset="0"/>
                <a:cs typeface="Times New Roman" panose="02020603050405020304" pitchFamily="18" charset="0"/>
              </a:rPr>
              <a:t> </a:t>
            </a:r>
            <a:r>
              <a:rPr lang="vi-VN" sz="2800" dirty="0">
                <a:effectLst/>
                <a:latin typeface="Arial" panose="020B0604020202020204" pitchFamily="34" charset="0"/>
                <a:ea typeface="Times New Roman" panose="02020603050405020304" pitchFamily="18" charset="0"/>
                <a:cs typeface="Times New Roman" panose="02020603050405020304" pitchFamily="18" charset="0"/>
              </a:rPr>
              <a:t>1; 2, 3</a:t>
            </a:r>
            <a:r>
              <a:rPr lang="fr-FR" sz="2800" dirty="0">
                <a:effectLst/>
                <a:latin typeface="Arial" panose="020B0604020202020204" pitchFamily="34" charset="0"/>
                <a:ea typeface="Times New Roman" panose="02020603050405020304" pitchFamily="18" charset="0"/>
                <a:cs typeface="Times New Roman" panose="02020603050405020304" pitchFamily="18" charset="0"/>
              </a:rPr>
              <a:t> SGK </a:t>
            </a:r>
            <a:r>
              <a:rPr lang="fr-FR" sz="2800" dirty="0" err="1">
                <a:effectLst/>
                <a:latin typeface="Arial" panose="020B0604020202020204" pitchFamily="34" charset="0"/>
                <a:ea typeface="Times New Roman" panose="02020603050405020304" pitchFamily="18" charset="0"/>
                <a:cs typeface="Times New Roman" panose="02020603050405020304" pitchFamily="18" charset="0"/>
              </a:rPr>
              <a:t>trang</a:t>
            </a:r>
            <a:r>
              <a:rPr lang="fr-FR" sz="2800" dirty="0">
                <a:effectLst/>
                <a:latin typeface="Arial" panose="020B0604020202020204" pitchFamily="34" charset="0"/>
                <a:ea typeface="Times New Roman" panose="02020603050405020304" pitchFamily="18" charset="0"/>
                <a:cs typeface="Times New Roman" panose="02020603050405020304" pitchFamily="18" charset="0"/>
              </a:rPr>
              <a:t> 69.</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fr-FR" sz="28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800" dirty="0" err="1">
                <a:effectLst/>
                <a:latin typeface="Arial" panose="020B0604020202020204" pitchFamily="34" charset="0"/>
                <a:ea typeface="Times New Roman" panose="02020603050405020304" pitchFamily="18" charset="0"/>
                <a:cs typeface="Times New Roman" panose="02020603050405020304" pitchFamily="18" charset="0"/>
              </a:rPr>
              <a:t>Đọc</a:t>
            </a:r>
            <a:r>
              <a:rPr lang="fr-FR" sz="28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800" dirty="0" err="1">
                <a:effectLst/>
                <a:latin typeface="Arial" panose="020B0604020202020204" pitchFamily="34" charset="0"/>
                <a:ea typeface="Times New Roman" panose="02020603050405020304" pitchFamily="18" charset="0"/>
                <a:cs typeface="Times New Roman" panose="02020603050405020304" pitchFamily="18" charset="0"/>
              </a:rPr>
              <a:t>nội</a:t>
            </a:r>
            <a:r>
              <a:rPr lang="fr-FR" sz="28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800" dirty="0" err="1">
                <a:effectLst/>
                <a:latin typeface="Arial" panose="020B0604020202020204" pitchFamily="34" charset="0"/>
                <a:ea typeface="Times New Roman" panose="02020603050405020304" pitchFamily="18" charset="0"/>
                <a:cs typeface="Times New Roman" panose="02020603050405020304" pitchFamily="18" charset="0"/>
              </a:rPr>
              <a:t>dung</a:t>
            </a:r>
            <a:r>
              <a:rPr lang="fr-FR" sz="28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800" dirty="0" err="1">
                <a:effectLst/>
                <a:latin typeface="Arial" panose="020B0604020202020204" pitchFamily="34" charset="0"/>
                <a:ea typeface="Times New Roman" panose="02020603050405020304" pitchFamily="18" charset="0"/>
                <a:cs typeface="Times New Roman" panose="02020603050405020304" pitchFamily="18" charset="0"/>
              </a:rPr>
              <a:t>phần</a:t>
            </a:r>
            <a:r>
              <a:rPr lang="fr-FR" sz="2800" dirty="0">
                <a:effectLst/>
                <a:latin typeface="Arial" panose="020B0604020202020204" pitchFamily="34" charset="0"/>
                <a:ea typeface="Times New Roman" panose="02020603050405020304" pitchFamily="18" charset="0"/>
                <a:cs typeface="Times New Roman" panose="02020603050405020304" pitchFamily="18" charset="0"/>
              </a:rPr>
              <a:t> </a:t>
            </a:r>
            <a:r>
              <a:rPr lang="vi-VN" sz="2800" dirty="0">
                <a:effectLst/>
                <a:latin typeface="Arial" panose="020B0604020202020204" pitchFamily="34" charset="0"/>
                <a:ea typeface="Times New Roman" panose="02020603050405020304" pitchFamily="18" charset="0"/>
                <a:cs typeface="Times New Roman" panose="02020603050405020304" pitchFamily="18" charset="0"/>
              </a:rPr>
              <a:t>còn lại của bài, tiết sau học tiếp.</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D3616EB-BEDE-4A8E-AF6E-A7D83EA947F1}"/>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280909" y="860982"/>
            <a:ext cx="1893854" cy="1704469"/>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0" name="WordArt 16">
            <a:extLst>
              <a:ext uri="{FF2B5EF4-FFF2-40B4-BE49-F238E27FC236}">
                <a16:creationId xmlns:a16="http://schemas.microsoft.com/office/drawing/2014/main" id="{850AFBD9-3C86-4319-BFED-DDFABFBF3258}"/>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21" name="Rectangle 20">
            <a:extLst>
              <a:ext uri="{FF2B5EF4-FFF2-40B4-BE49-F238E27FC236}">
                <a16:creationId xmlns:a16="http://schemas.microsoft.com/office/drawing/2014/main" id="{8E8C74D4-3F7D-43AE-8C01-0A15CFCAED11}"/>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23" name="Text Box 53">
            <a:extLst>
              <a:ext uri="{FF2B5EF4-FFF2-40B4-BE49-F238E27FC236}">
                <a16:creationId xmlns:a16="http://schemas.microsoft.com/office/drawing/2014/main" id="{AB9A812C-F304-4842-8CF8-075A73FA6DA6}"/>
              </a:ext>
            </a:extLst>
          </p:cNvPr>
          <p:cNvSpPr txBox="1">
            <a:spLocks noChangeArrowheads="1"/>
          </p:cNvSpPr>
          <p:nvPr/>
        </p:nvSpPr>
        <p:spPr bwMode="auto">
          <a:xfrm>
            <a:off x="43463" y="621432"/>
            <a:ext cx="65405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grpSp>
        <p:nvGrpSpPr>
          <p:cNvPr id="3" name="Group 2">
            <a:extLst>
              <a:ext uri="{FF2B5EF4-FFF2-40B4-BE49-F238E27FC236}">
                <a16:creationId xmlns:a16="http://schemas.microsoft.com/office/drawing/2014/main" id="{4937CD1C-0573-43EE-A59B-1AD635304E1C}"/>
              </a:ext>
            </a:extLst>
          </p:cNvPr>
          <p:cNvGrpSpPr/>
          <p:nvPr/>
        </p:nvGrpSpPr>
        <p:grpSpPr>
          <a:xfrm>
            <a:off x="640619" y="731597"/>
            <a:ext cx="6187750" cy="578097"/>
            <a:chOff x="640619" y="731597"/>
            <a:chExt cx="6187750" cy="578097"/>
          </a:xfrm>
        </p:grpSpPr>
        <p:sp>
          <p:nvSpPr>
            <p:cNvPr id="27" name="Rectangle 2">
              <a:extLst>
                <a:ext uri="{FF2B5EF4-FFF2-40B4-BE49-F238E27FC236}">
                  <a16:creationId xmlns:a16="http://schemas.microsoft.com/office/drawing/2014/main" id="{D9D2A3B7-5DE0-421F-BA59-82F9A7B1ECFB}"/>
                </a:ext>
              </a:extLst>
            </p:cNvPr>
            <p:cNvSpPr>
              <a:spLocks noChangeArrowheads="1"/>
            </p:cNvSpPr>
            <p:nvPr/>
          </p:nvSpPr>
          <p:spPr bwMode="auto">
            <a:xfrm>
              <a:off x="640619" y="786474"/>
              <a:ext cx="6187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kumimoji="0" lang="en-US" altLang="en-US" sz="28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Tập</a:t>
              </a:r>
              <a:r>
                <a:rPr kumimoji="0" lang="en-US" altLang="en-US" sz="2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kumimoji="0" lang="en-US" altLang="en-US" sz="2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8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kumimoji="0" lang="en-US" altLang="en-US" sz="28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28" name="Object 27">
              <a:extLst>
                <a:ext uri="{FF2B5EF4-FFF2-40B4-BE49-F238E27FC236}">
                  <a16:creationId xmlns:a16="http://schemas.microsoft.com/office/drawing/2014/main" id="{22B0B8F1-FAF4-4A28-9060-F479D1B709C9}"/>
                </a:ext>
              </a:extLst>
            </p:cNvPr>
            <p:cNvGraphicFramePr>
              <a:graphicFrameLocks noChangeAspect="1"/>
            </p:cNvGraphicFramePr>
            <p:nvPr>
              <p:extLst>
                <p:ext uri="{D42A27DB-BD31-4B8C-83A1-F6EECF244321}">
                  <p14:modId xmlns:p14="http://schemas.microsoft.com/office/powerpoint/2010/main" val="2713332548"/>
                </p:ext>
              </p:extLst>
            </p:nvPr>
          </p:nvGraphicFramePr>
          <p:xfrm>
            <a:off x="2577545" y="731597"/>
            <a:ext cx="653686" cy="529110"/>
          </p:xfrm>
          <a:graphic>
            <a:graphicData uri="http://schemas.openxmlformats.org/presentationml/2006/ole">
              <mc:AlternateContent xmlns:mc="http://schemas.openxmlformats.org/markup-compatibility/2006">
                <mc:Choice xmlns:v="urn:schemas-microsoft-com:vml" Requires="v">
                  <p:oleObj name="Equation" r:id="rId3" imgW="164814" imgH="177492" progId="Equation.DSMT4">
                    <p:embed/>
                  </p:oleObj>
                </mc:Choice>
                <mc:Fallback>
                  <p:oleObj name="Equation" r:id="rId3" imgW="164814" imgH="177492" progId="Equation.DSMT4">
                    <p:embed/>
                    <p:pic>
                      <p:nvPicPr>
                        <p:cNvPr id="28" name="Object 27">
                          <a:extLst>
                            <a:ext uri="{FF2B5EF4-FFF2-40B4-BE49-F238E27FC236}">
                              <a16:creationId xmlns:a16="http://schemas.microsoft.com/office/drawing/2014/main" id="{22B0B8F1-FAF4-4A28-9060-F479D1B70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545" y="731597"/>
                          <a:ext cx="653686" cy="529110"/>
                        </a:xfrm>
                        <a:prstGeom prst="rect">
                          <a:avLst/>
                        </a:prstGeom>
                        <a:noFill/>
                      </p:spPr>
                    </p:pic>
                  </p:oleObj>
                </mc:Fallback>
              </mc:AlternateContent>
            </a:graphicData>
          </a:graphic>
        </p:graphicFrame>
      </p:grpSp>
    </p:spTree>
    <p:extLst>
      <p:ext uri="{BB962C8B-B14F-4D97-AF65-F5344CB8AC3E}">
        <p14:creationId xmlns:p14="http://schemas.microsoft.com/office/powerpoint/2010/main" val="77637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22" presetClass="emph" presetSubtype="0" repeatCount="indefinite" fill="hold" grpId="1" nodeType="withEffect">
                                  <p:stCondLst>
                                    <p:cond delay="0"/>
                                  </p:stCondLst>
                                  <p:childTnLst>
                                    <p:animClr clrSpc="hsl" dir="cw">
                                      <p:cBhvr override="childStyle">
                                        <p:cTn id="9" dur="1000" fill="hold"/>
                                        <p:tgtEl>
                                          <p:spTgt spid="23"/>
                                        </p:tgtEl>
                                        <p:attrNameLst>
                                          <p:attrName>style.color</p:attrName>
                                        </p:attrNameLst>
                                      </p:cBhvr>
                                      <p:by>
                                        <p:hsl h="-7200000" s="0" l="0"/>
                                      </p:by>
                                    </p:animClr>
                                    <p:animClr clrSpc="hsl" dir="cw">
                                      <p:cBhvr>
                                        <p:cTn id="10" dur="1000" fill="hold"/>
                                        <p:tgtEl>
                                          <p:spTgt spid="23"/>
                                        </p:tgtEl>
                                        <p:attrNameLst>
                                          <p:attrName>fillcolor</p:attrName>
                                        </p:attrNameLst>
                                      </p:cBhvr>
                                      <p:by>
                                        <p:hsl h="-7200000" s="0" l="0"/>
                                      </p:by>
                                    </p:animClr>
                                    <p:animClr clrSpc="hsl" dir="cw">
                                      <p:cBhvr>
                                        <p:cTn id="11" dur="1000" fill="hold"/>
                                        <p:tgtEl>
                                          <p:spTgt spid="23"/>
                                        </p:tgtEl>
                                        <p:attrNameLst>
                                          <p:attrName>stroke.color</p:attrName>
                                        </p:attrNameLst>
                                      </p:cBhvr>
                                      <p:by>
                                        <p:hsl h="-7200000" s="0" l="0"/>
                                      </p:by>
                                    </p:animClr>
                                    <p:set>
                                      <p:cBhvr>
                                        <p:cTn id="12" dur="10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9F84E7A-463E-4DA7-A2C5-21F2419A6543}"/>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0" name="WordArt 16">
            <a:extLst>
              <a:ext uri="{FF2B5EF4-FFF2-40B4-BE49-F238E27FC236}">
                <a16:creationId xmlns:a16="http://schemas.microsoft.com/office/drawing/2014/main" id="{7BCFC3FA-0210-4E75-B4E6-436AC9435F2C}"/>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11" name="Rectangle 10">
            <a:extLst>
              <a:ext uri="{FF2B5EF4-FFF2-40B4-BE49-F238E27FC236}">
                <a16:creationId xmlns:a16="http://schemas.microsoft.com/office/drawing/2014/main" id="{8C20DBB5-0308-43BF-98CC-305098A37ABE}"/>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pic>
        <p:nvPicPr>
          <p:cNvPr id="12" name="Picture 11">
            <a:extLst>
              <a:ext uri="{FF2B5EF4-FFF2-40B4-BE49-F238E27FC236}">
                <a16:creationId xmlns:a16="http://schemas.microsoft.com/office/drawing/2014/main" id="{F7B43648-A966-41F5-AC7A-188622DD51AA}"/>
              </a:ext>
            </a:extLst>
          </p:cNvPr>
          <p:cNvPicPr>
            <a:picLocks noChangeAspect="1"/>
          </p:cNvPicPr>
          <p:nvPr/>
        </p:nvPicPr>
        <p:blipFill rotWithShape="1">
          <a:blip r:embed="rId3"/>
          <a:srcRect l="48333" t="35185" r="12500" b="35238"/>
          <a:stretch/>
        </p:blipFill>
        <p:spPr>
          <a:xfrm>
            <a:off x="1531759" y="605326"/>
            <a:ext cx="8382000" cy="3129524"/>
          </a:xfrm>
          <a:prstGeom prst="rect">
            <a:avLst/>
          </a:prstGeom>
        </p:spPr>
      </p:pic>
      <p:sp>
        <p:nvSpPr>
          <p:cNvPr id="13" name="Text Box 53">
            <a:extLst>
              <a:ext uri="{FF2B5EF4-FFF2-40B4-BE49-F238E27FC236}">
                <a16:creationId xmlns:a16="http://schemas.microsoft.com/office/drawing/2014/main" id="{B1E6BC26-9E13-42CD-A0BE-4CB61330E05A}"/>
              </a:ext>
            </a:extLst>
          </p:cNvPr>
          <p:cNvSpPr txBox="1">
            <a:spLocks noChangeArrowheads="1"/>
          </p:cNvSpPr>
          <p:nvPr/>
        </p:nvSpPr>
        <p:spPr bwMode="auto">
          <a:xfrm>
            <a:off x="36141" y="3342047"/>
            <a:ext cx="654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sp>
        <p:nvSpPr>
          <p:cNvPr id="14" name="Rectangle 2">
            <a:extLst>
              <a:ext uri="{FF2B5EF4-FFF2-40B4-BE49-F238E27FC236}">
                <a16:creationId xmlns:a16="http://schemas.microsoft.com/office/drawing/2014/main" id="{AC3F7B8B-A7A8-4C24-AB9D-EC4344CE943E}"/>
              </a:ext>
            </a:extLst>
          </p:cNvPr>
          <p:cNvSpPr>
            <a:spLocks noChangeArrowheads="1"/>
          </p:cNvSpPr>
          <p:nvPr/>
        </p:nvSpPr>
        <p:spPr bwMode="auto">
          <a:xfrm>
            <a:off x="171602" y="3952810"/>
            <a:ext cx="11299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Tập</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chỉ</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nhiệt</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bản</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tin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dự</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báo</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tiết</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ở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15" name="Object 14">
            <a:extLst>
              <a:ext uri="{FF2B5EF4-FFF2-40B4-BE49-F238E27FC236}">
                <a16:creationId xmlns:a16="http://schemas.microsoft.com/office/drawing/2014/main" id="{FA90B208-54B4-4CA5-9167-6EB91C4983AB}"/>
              </a:ext>
            </a:extLst>
          </p:cNvPr>
          <p:cNvGraphicFramePr>
            <a:graphicFrameLocks noChangeAspect="1"/>
          </p:cNvGraphicFramePr>
          <p:nvPr>
            <p:extLst>
              <p:ext uri="{D42A27DB-BD31-4B8C-83A1-F6EECF244321}">
                <p14:modId xmlns:p14="http://schemas.microsoft.com/office/powerpoint/2010/main" val="1247114030"/>
              </p:ext>
            </p:extLst>
          </p:nvPr>
        </p:nvGraphicFramePr>
        <p:xfrm>
          <a:off x="1371599" y="4411665"/>
          <a:ext cx="2840337" cy="523220"/>
        </p:xfrm>
        <a:graphic>
          <a:graphicData uri="http://schemas.openxmlformats.org/presentationml/2006/ole">
            <mc:AlternateContent xmlns:mc="http://schemas.openxmlformats.org/markup-compatibility/2006">
              <mc:Choice xmlns:v="urn:schemas-microsoft-com:vml" Requires="v">
                <p:oleObj name="Equation" r:id="rId4" imgW="1434477" imgH="266584" progId="Equation.DSMT4">
                  <p:embed/>
                </p:oleObj>
              </mc:Choice>
              <mc:Fallback>
                <p:oleObj name="Equation" r:id="rId4" imgW="1434477" imgH="266584" progId="Equation.DSMT4">
                  <p:embed/>
                  <p:pic>
                    <p:nvPicPr>
                      <p:cNvPr id="15" name="Object 14">
                        <a:extLst>
                          <a:ext uri="{FF2B5EF4-FFF2-40B4-BE49-F238E27FC236}">
                            <a16:creationId xmlns:a16="http://schemas.microsoft.com/office/drawing/2014/main" id="{FA90B208-54B4-4CA5-9167-6EB91C4983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599" y="4411665"/>
                        <a:ext cx="2840337" cy="523220"/>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4E068AA3-5ED1-4496-AFBF-F7E57905EAE9}"/>
              </a:ext>
            </a:extLst>
          </p:cNvPr>
          <p:cNvSpPr txBox="1"/>
          <p:nvPr/>
        </p:nvSpPr>
        <p:spPr>
          <a:xfrm>
            <a:off x="489203" y="3524487"/>
            <a:ext cx="882396" cy="523220"/>
          </a:xfrm>
          <a:prstGeom prst="rect">
            <a:avLst/>
          </a:prstGeom>
          <a:noFill/>
        </p:spPr>
        <p:txBody>
          <a:bodyPr wrap="square" rtlCol="0">
            <a:spAutoFit/>
          </a:bodyPr>
          <a:lstStyle/>
          <a:p>
            <a:r>
              <a:rPr lang="en-US" sz="2800" u="sng" dirty="0" err="1">
                <a:latin typeface="Arial" panose="020B0604020202020204" pitchFamily="34" charset="0"/>
                <a:cs typeface="Arial" panose="020B0604020202020204" pitchFamily="34" charset="0"/>
              </a:rPr>
              <a:t>Giải</a:t>
            </a:r>
            <a:endParaRPr lang="en-US" sz="2800" u="sng"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04BE168-91F9-4B5A-8CFA-6BAFAAC5E0C8}"/>
              </a:ext>
            </a:extLst>
          </p:cNvPr>
          <p:cNvSpPr txBox="1"/>
          <p:nvPr/>
        </p:nvSpPr>
        <p:spPr>
          <a:xfrm>
            <a:off x="202437" y="4873456"/>
            <a:ext cx="11169205" cy="545727"/>
          </a:xfrm>
          <a:prstGeom prst="rect">
            <a:avLst/>
          </a:prstGeom>
          <a:noFill/>
        </p:spPr>
        <p:txBody>
          <a:bodyPr wrap="square">
            <a:spAutoFit/>
          </a:bodyPr>
          <a:lstStyle/>
          <a:p>
            <a:pPr algn="just">
              <a:lnSpc>
                <a:spcPct val="115000"/>
              </a:lnSpc>
            </a:pPr>
            <a:r>
              <a:rPr lang="fr-FR" sz="2800" dirty="0">
                <a:effectLst/>
                <a:latin typeface="Arial" panose="020B0604020202020204" pitchFamily="34" charset="0"/>
                <a:ea typeface="Times New Roman" panose="02020603050405020304" pitchFamily="18" charset="0"/>
                <a:cs typeface="Arial" panose="020B0604020202020204" pitchFamily="34" charset="0"/>
              </a:rPr>
              <a:t>b) </a:t>
            </a:r>
            <a:r>
              <a:rPr lang="fr-FR" sz="2800" dirty="0" err="1">
                <a:effectLst/>
                <a:latin typeface="Arial" panose="020B0604020202020204" pitchFamily="34" charset="0"/>
                <a:ea typeface="Times New Roman" panose="02020603050405020304" pitchFamily="18" charset="0"/>
                <a:cs typeface="Arial" panose="020B0604020202020204" pitchFamily="34" charset="0"/>
              </a:rPr>
              <a:t>Tập</a:t>
            </a:r>
            <a:r>
              <a:rPr lang="fr-FR" sz="2800" dirty="0">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effectLst/>
                <a:latin typeface="Arial" panose="020B0604020202020204" pitchFamily="34" charset="0"/>
                <a:ea typeface="Times New Roman" panose="02020603050405020304" pitchFamily="18" charset="0"/>
                <a:cs typeface="Arial" panose="020B0604020202020204" pitchFamily="34" charset="0"/>
              </a:rPr>
              <a:t>hợp</a:t>
            </a:r>
            <a:r>
              <a:rPr lang="fr-FR" sz="2800" dirty="0">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effectLst/>
                <a:latin typeface="Arial" panose="020B0604020202020204" pitchFamily="34" charset="0"/>
                <a:ea typeface="Times New Roman" panose="02020603050405020304" pitchFamily="18" charset="0"/>
                <a:cs typeface="Arial" panose="020B0604020202020204" pitchFamily="34" charset="0"/>
              </a:rPr>
              <a:t>trên</a:t>
            </a:r>
            <a:r>
              <a:rPr lang="fr-FR" sz="2800" dirty="0">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effectLst/>
                <a:latin typeface="Arial" panose="020B0604020202020204" pitchFamily="34" charset="0"/>
                <a:ea typeface="Times New Roman" panose="02020603050405020304" pitchFamily="18" charset="0"/>
                <a:cs typeface="Arial" panose="020B0604020202020204" pitchFamily="34" charset="0"/>
              </a:rPr>
              <a:t>gồm</a:t>
            </a:r>
            <a:r>
              <a:rPr lang="fr-FR" sz="2800" dirty="0">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effectLst/>
                <a:latin typeface="Arial" panose="020B0604020202020204" pitchFamily="34" charset="0"/>
                <a:ea typeface="Times New Roman" panose="02020603050405020304" pitchFamily="18" charset="0"/>
                <a:cs typeface="Arial" panose="020B0604020202020204" pitchFamily="34" charset="0"/>
              </a:rPr>
              <a:t>số</a:t>
            </a:r>
            <a:r>
              <a:rPr lang="fr-FR" sz="2800" dirty="0">
                <a:effectLst/>
                <a:latin typeface="Arial" panose="020B0604020202020204" pitchFamily="34" charset="0"/>
                <a:ea typeface="Times New Roman" panose="02020603050405020304" pitchFamily="18" charset="0"/>
                <a:cs typeface="Arial" panose="020B0604020202020204" pitchFamily="34" charset="0"/>
              </a:rPr>
              <a:t> 0; </a:t>
            </a:r>
            <a:r>
              <a:rPr lang="fr-FR" sz="2800" dirty="0" err="1">
                <a:effectLst/>
                <a:latin typeface="Arial" panose="020B0604020202020204" pitchFamily="34" charset="0"/>
                <a:ea typeface="Times New Roman" panose="02020603050405020304" pitchFamily="18" charset="0"/>
                <a:cs typeface="Arial" panose="020B0604020202020204" pitchFamily="34" charset="0"/>
              </a:rPr>
              <a:t>số</a:t>
            </a:r>
            <a:r>
              <a:rPr lang="fr-FR" sz="2800" dirty="0">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effectLst/>
                <a:latin typeface="Arial" panose="020B0604020202020204" pitchFamily="34" charset="0"/>
                <a:ea typeface="Times New Roman" panose="02020603050405020304" pitchFamily="18" charset="0"/>
                <a:cs typeface="Arial" panose="020B0604020202020204" pitchFamily="34" charset="0"/>
              </a:rPr>
              <a:t>nguyên</a:t>
            </a:r>
            <a:r>
              <a:rPr lang="fr-FR" sz="2800" dirty="0">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effectLst/>
                <a:latin typeface="Arial" panose="020B0604020202020204" pitchFamily="34" charset="0"/>
                <a:ea typeface="Times New Roman" panose="02020603050405020304" pitchFamily="18" charset="0"/>
                <a:cs typeface="Arial" panose="020B0604020202020204" pitchFamily="34" charset="0"/>
              </a:rPr>
              <a:t>âm</a:t>
            </a:r>
            <a:r>
              <a:rPr lang="fr-FR" sz="2800" dirty="0">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effectLst/>
                <a:latin typeface="Arial" panose="020B0604020202020204" pitchFamily="34" charset="0"/>
                <a:ea typeface="Times New Roman" panose="02020603050405020304" pitchFamily="18" charset="0"/>
                <a:cs typeface="Arial" panose="020B0604020202020204" pitchFamily="34" charset="0"/>
              </a:rPr>
              <a:t>số</a:t>
            </a:r>
            <a:r>
              <a:rPr lang="fr-FR" sz="2800" dirty="0">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effectLst/>
                <a:latin typeface="Arial" panose="020B0604020202020204" pitchFamily="34" charset="0"/>
                <a:ea typeface="Times New Roman" panose="02020603050405020304" pitchFamily="18" charset="0"/>
                <a:cs typeface="Arial" panose="020B0604020202020204" pitchFamily="34" charset="0"/>
              </a:rPr>
              <a:t>nguyên</a:t>
            </a:r>
            <a:r>
              <a:rPr lang="fr-FR" sz="2800" dirty="0">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effectLst/>
                <a:latin typeface="Arial" panose="020B0604020202020204" pitchFamily="34" charset="0"/>
                <a:ea typeface="Times New Roman" panose="02020603050405020304" pitchFamily="18" charset="0"/>
                <a:cs typeface="Arial" panose="020B0604020202020204" pitchFamily="34" charset="0"/>
              </a:rPr>
              <a:t>dương</a:t>
            </a:r>
            <a:r>
              <a:rPr lang="fr-FR" sz="2800" dirty="0">
                <a:effectLst/>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0" name="Group 19">
            <a:extLst>
              <a:ext uri="{FF2B5EF4-FFF2-40B4-BE49-F238E27FC236}">
                <a16:creationId xmlns:a16="http://schemas.microsoft.com/office/drawing/2014/main" id="{89B704A5-91BB-411B-BB11-A21A7B380EEF}"/>
              </a:ext>
            </a:extLst>
          </p:cNvPr>
          <p:cNvGrpSpPr/>
          <p:nvPr/>
        </p:nvGrpSpPr>
        <p:grpSpPr>
          <a:xfrm>
            <a:off x="166671" y="5372695"/>
            <a:ext cx="11204971" cy="1384995"/>
            <a:chOff x="205672" y="5372695"/>
            <a:chExt cx="8633529" cy="1384995"/>
          </a:xfrm>
        </p:grpSpPr>
        <p:sp>
          <p:nvSpPr>
            <p:cNvPr id="21" name="Rectangle 4">
              <a:extLst>
                <a:ext uri="{FF2B5EF4-FFF2-40B4-BE49-F238E27FC236}">
                  <a16:creationId xmlns:a16="http://schemas.microsoft.com/office/drawing/2014/main" id="{5AAE60E5-8564-45BB-A668-8FE7259D1FB8}"/>
                </a:ext>
              </a:extLst>
            </p:cNvPr>
            <p:cNvSpPr>
              <a:spLocks noChangeArrowheads="1"/>
            </p:cNvSpPr>
            <p:nvPr/>
          </p:nvSpPr>
          <p:spPr bwMode="auto">
            <a:xfrm>
              <a:off x="205672" y="5372695"/>
              <a:ext cx="8633529" cy="1384995"/>
            </a:xfrm>
            <a:prstGeom prst="rect">
              <a:avLst/>
            </a:prstGeom>
            <a:solidFill>
              <a:srgbClr val="FFFFCC"/>
            </a:solidFill>
            <a:ln>
              <a:solidFill>
                <a:srgbClr val="008080"/>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nguyên</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âm</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0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nguyên</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dương</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tạo</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tập</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nguyên</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Tập</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nguyên</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ký</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FR"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hiệu</a:t>
              </a:r>
              <a:r>
                <a:rPr kumimoji="0" lang="fr-FR"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là </a:t>
              </a:r>
              <a:endParaRPr kumimoji="0" lang="fr-FR"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22" name="Object 21">
              <a:extLst>
                <a:ext uri="{FF2B5EF4-FFF2-40B4-BE49-F238E27FC236}">
                  <a16:creationId xmlns:a16="http://schemas.microsoft.com/office/drawing/2014/main" id="{33E9F928-948C-49AE-895D-5923350247D2}"/>
                </a:ext>
              </a:extLst>
            </p:cNvPr>
            <p:cNvGraphicFramePr>
              <a:graphicFrameLocks noChangeAspect="1"/>
            </p:cNvGraphicFramePr>
            <p:nvPr>
              <p:extLst>
                <p:ext uri="{D42A27DB-BD31-4B8C-83A1-F6EECF244321}">
                  <p14:modId xmlns:p14="http://schemas.microsoft.com/office/powerpoint/2010/main" val="2831047420"/>
                </p:ext>
              </p:extLst>
            </p:nvPr>
          </p:nvGraphicFramePr>
          <p:xfrm>
            <a:off x="5433499" y="6162184"/>
            <a:ext cx="425947" cy="560741"/>
          </p:xfrm>
          <a:graphic>
            <a:graphicData uri="http://schemas.openxmlformats.org/presentationml/2006/ole">
              <mc:AlternateContent xmlns:mc="http://schemas.openxmlformats.org/markup-compatibility/2006">
                <mc:Choice xmlns:v="urn:schemas-microsoft-com:vml" Requires="v">
                  <p:oleObj name="Equation" r:id="rId6" imgW="164814" imgH="177492" progId="Equation.DSMT4">
                    <p:embed/>
                  </p:oleObj>
                </mc:Choice>
                <mc:Fallback>
                  <p:oleObj name="Equation" r:id="rId6" imgW="164814" imgH="177492" progId="Equation.DSMT4">
                    <p:embed/>
                    <p:pic>
                      <p:nvPicPr>
                        <p:cNvPr id="22" name="Object 21">
                          <a:extLst>
                            <a:ext uri="{FF2B5EF4-FFF2-40B4-BE49-F238E27FC236}">
                              <a16:creationId xmlns:a16="http://schemas.microsoft.com/office/drawing/2014/main" id="{33E9F928-948C-49AE-895D-5923350247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3499" y="6162184"/>
                          <a:ext cx="425947" cy="560741"/>
                        </a:xfrm>
                        <a:prstGeom prst="rect">
                          <a:avLst/>
                        </a:prstGeom>
                        <a:noFill/>
                      </p:spPr>
                    </p:pic>
                  </p:oleObj>
                </mc:Fallback>
              </mc:AlternateContent>
            </a:graphicData>
          </a:graphic>
        </p:graphicFrame>
      </p:grpSp>
      <p:grpSp>
        <p:nvGrpSpPr>
          <p:cNvPr id="17" name="Group 16">
            <a:extLst>
              <a:ext uri="{FF2B5EF4-FFF2-40B4-BE49-F238E27FC236}">
                <a16:creationId xmlns:a16="http://schemas.microsoft.com/office/drawing/2014/main" id="{991D59F9-1CF9-414A-B2F4-1A92565C4AE8}"/>
              </a:ext>
            </a:extLst>
          </p:cNvPr>
          <p:cNvGrpSpPr/>
          <p:nvPr/>
        </p:nvGrpSpPr>
        <p:grpSpPr>
          <a:xfrm rot="13369864">
            <a:off x="-2696134" y="-2064954"/>
            <a:ext cx="3136324" cy="6858000"/>
            <a:chOff x="9055676" y="0"/>
            <a:chExt cx="3136324" cy="6858000"/>
          </a:xfrm>
        </p:grpSpPr>
        <p:sp>
          <p:nvSpPr>
            <p:cNvPr id="18" name="Rectangle 17">
              <a:extLst>
                <a:ext uri="{FF2B5EF4-FFF2-40B4-BE49-F238E27FC236}">
                  <a16:creationId xmlns:a16="http://schemas.microsoft.com/office/drawing/2014/main" id="{C74EF795-502F-426D-BFB8-DCC6C8334CE9}"/>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BA467AE-DCA4-43DF-9535-6D96FCB7BC21}"/>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CED9956-EF96-436C-802A-315A65905E28}"/>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BD2216E-D45B-4D6B-B0F5-704DAF739B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A17BB7A-8A04-48D8-AC6E-13D0B2D80662}"/>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97442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22" presetClass="emph" presetSubtype="0" repeatCount="indefinite" fill="hold" grpId="1" nodeType="withEffect">
                                  <p:stCondLst>
                                    <p:cond delay="0"/>
                                  </p:stCondLst>
                                  <p:childTnLst>
                                    <p:animClr clrSpc="hsl" dir="cw">
                                      <p:cBhvr override="childStyle">
                                        <p:cTn id="14" dur="1000" fill="hold"/>
                                        <p:tgtEl>
                                          <p:spTgt spid="13"/>
                                        </p:tgtEl>
                                        <p:attrNameLst>
                                          <p:attrName>style.color</p:attrName>
                                        </p:attrNameLst>
                                      </p:cBhvr>
                                      <p:by>
                                        <p:hsl h="-7200000" s="0" l="0"/>
                                      </p:by>
                                    </p:animClr>
                                    <p:animClr clrSpc="hsl" dir="cw">
                                      <p:cBhvr>
                                        <p:cTn id="15" dur="1000" fill="hold"/>
                                        <p:tgtEl>
                                          <p:spTgt spid="13"/>
                                        </p:tgtEl>
                                        <p:attrNameLst>
                                          <p:attrName>fillcolor</p:attrName>
                                        </p:attrNameLst>
                                      </p:cBhvr>
                                      <p:by>
                                        <p:hsl h="-7200000" s="0" l="0"/>
                                      </p:by>
                                    </p:animClr>
                                    <p:animClr clrSpc="hsl" dir="cw">
                                      <p:cBhvr>
                                        <p:cTn id="16" dur="1000" fill="hold"/>
                                        <p:tgtEl>
                                          <p:spTgt spid="13"/>
                                        </p:tgtEl>
                                        <p:attrNameLst>
                                          <p:attrName>stroke.color</p:attrName>
                                        </p:attrNameLst>
                                      </p:cBhvr>
                                      <p:by>
                                        <p:hsl h="-7200000" s="0" l="0"/>
                                      </p:by>
                                    </p:animClr>
                                    <p:set>
                                      <p:cBhvr>
                                        <p:cTn id="17" dur="1000" fill="hold"/>
                                        <p:tgtEl>
                                          <p:spTgt spid="13"/>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9F84E7A-463E-4DA7-A2C5-21F2419A6543}"/>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0" name="WordArt 16">
            <a:extLst>
              <a:ext uri="{FF2B5EF4-FFF2-40B4-BE49-F238E27FC236}">
                <a16:creationId xmlns:a16="http://schemas.microsoft.com/office/drawing/2014/main" id="{7BCFC3FA-0210-4E75-B4E6-436AC9435F2C}"/>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11" name="Rectangle 10">
            <a:extLst>
              <a:ext uri="{FF2B5EF4-FFF2-40B4-BE49-F238E27FC236}">
                <a16:creationId xmlns:a16="http://schemas.microsoft.com/office/drawing/2014/main" id="{8C20DBB5-0308-43BF-98CC-305098A37ABE}"/>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12" name="TextBox 11">
            <a:extLst>
              <a:ext uri="{FF2B5EF4-FFF2-40B4-BE49-F238E27FC236}">
                <a16:creationId xmlns:a16="http://schemas.microsoft.com/office/drawing/2014/main" id="{02C5F188-FE14-484E-82DF-0AAF3A7A887E}"/>
              </a:ext>
            </a:extLst>
          </p:cNvPr>
          <p:cNvSpPr txBox="1"/>
          <p:nvPr/>
        </p:nvSpPr>
        <p:spPr>
          <a:xfrm>
            <a:off x="412683" y="1507074"/>
            <a:ext cx="11020451" cy="954107"/>
          </a:xfrm>
          <a:prstGeom prst="rect">
            <a:avLst/>
          </a:prstGeom>
          <a:noFill/>
        </p:spPr>
        <p:txBody>
          <a:bodyPr wrap="square">
            <a:spAutoFit/>
          </a:bodyPr>
          <a:lstStyle/>
          <a:p>
            <a:r>
              <a:rPr lang="vi-VN" sz="2800" b="1" dirty="0">
                <a:effectLst/>
                <a:latin typeface="Arial" panose="020B0604020202020204" pitchFamily="34" charset="0"/>
                <a:ea typeface="Times New Roman" panose="02020603050405020304" pitchFamily="18" charset="0"/>
              </a:rPr>
              <a:t>Ví dụ 1</a:t>
            </a:r>
            <a:r>
              <a:rPr lang="en-US" sz="2800" b="1"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Số</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nào</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là</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số</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nguyên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số</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nào</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không</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là</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số</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nguyên</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trong</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các</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số</a:t>
            </a:r>
            <a:r>
              <a:rPr lang="en-US" sz="2800" dirty="0">
                <a:effectLst/>
                <a:latin typeface="Arial" panose="020B0604020202020204" pitchFamily="34" charset="0"/>
                <a:ea typeface="Times New Roman" panose="02020603050405020304" pitchFamily="18" charset="0"/>
              </a:rPr>
              <a:t> </a:t>
            </a:r>
            <a:r>
              <a:rPr lang="en-US" sz="2800" dirty="0" err="1">
                <a:effectLst/>
                <a:latin typeface="Arial" panose="020B0604020202020204" pitchFamily="34" charset="0"/>
                <a:ea typeface="Times New Roman" panose="02020603050405020304" pitchFamily="18" charset="0"/>
              </a:rPr>
              <a:t>sau</a:t>
            </a:r>
            <a:r>
              <a:rPr lang="en-US" sz="2800" dirty="0">
                <a:effectLst/>
                <a:latin typeface="Arial" panose="020B0604020202020204" pitchFamily="34" charset="0"/>
                <a:ea typeface="Times New Roman" panose="02020603050405020304" pitchFamily="18" charset="0"/>
              </a:rPr>
              <a:t>:</a:t>
            </a:r>
            <a:r>
              <a:rPr lang="en-US" sz="2800" b="1" dirty="0">
                <a:effectLst/>
                <a:latin typeface="Arial" panose="020B0604020202020204" pitchFamily="34" charset="0"/>
                <a:ea typeface="Times New Roman" panose="02020603050405020304" pitchFamily="18" charset="0"/>
              </a:rPr>
              <a:t> </a:t>
            </a:r>
            <a:r>
              <a:rPr lang="vi-VN" sz="2800" b="1" dirty="0">
                <a:effectLst/>
                <a:latin typeface="Arial" panose="020B0604020202020204" pitchFamily="34" charset="0"/>
                <a:ea typeface="Times New Roman" panose="02020603050405020304" pitchFamily="18" charset="0"/>
              </a:rPr>
              <a:t> </a:t>
            </a:r>
            <a:endParaRPr lang="en-US" sz="2800" dirty="0"/>
          </a:p>
        </p:txBody>
      </p:sp>
      <p:sp>
        <p:nvSpPr>
          <p:cNvPr id="2" name="Rectangle 2">
            <a:extLst>
              <a:ext uri="{FF2B5EF4-FFF2-40B4-BE49-F238E27FC236}">
                <a16:creationId xmlns:a16="http://schemas.microsoft.com/office/drawing/2014/main" id="{48FEE740-E718-4346-88B4-D715E9D7A6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103B437F-47AB-4866-A9F2-D8257C49B7B0}"/>
              </a:ext>
            </a:extLst>
          </p:cNvPr>
          <p:cNvSpPr txBox="1"/>
          <p:nvPr/>
        </p:nvSpPr>
        <p:spPr>
          <a:xfrm>
            <a:off x="686881" y="2898998"/>
            <a:ext cx="882396" cy="523220"/>
          </a:xfrm>
          <a:prstGeom prst="rect">
            <a:avLst/>
          </a:prstGeom>
          <a:noFill/>
        </p:spPr>
        <p:txBody>
          <a:bodyPr wrap="square" rtlCol="0">
            <a:spAutoFit/>
          </a:bodyPr>
          <a:lstStyle/>
          <a:p>
            <a:r>
              <a:rPr lang="en-US" sz="2800" u="sng" dirty="0" err="1">
                <a:latin typeface="Arial" panose="020B0604020202020204" pitchFamily="34" charset="0"/>
                <a:cs typeface="Arial" panose="020B0604020202020204" pitchFamily="34" charset="0"/>
              </a:rPr>
              <a:t>Giải</a:t>
            </a:r>
            <a:endParaRPr lang="en-US" sz="2800" u="sng"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CA898472-FB58-4CEF-AB34-12EADA4039F1}"/>
              </a:ext>
            </a:extLst>
          </p:cNvPr>
          <p:cNvGrpSpPr/>
          <p:nvPr/>
        </p:nvGrpSpPr>
        <p:grpSpPr>
          <a:xfrm>
            <a:off x="1569276" y="2735534"/>
            <a:ext cx="9896755" cy="954107"/>
            <a:chOff x="1569276" y="2079939"/>
            <a:chExt cx="9896755" cy="954107"/>
          </a:xfrm>
        </p:grpSpPr>
        <p:grpSp>
          <p:nvGrpSpPr>
            <p:cNvPr id="4" name="Group 3">
              <a:extLst>
                <a:ext uri="{FF2B5EF4-FFF2-40B4-BE49-F238E27FC236}">
                  <a16:creationId xmlns:a16="http://schemas.microsoft.com/office/drawing/2014/main" id="{B43AEC6E-232C-4514-9C65-0F59FBC3A2C0}"/>
                </a:ext>
              </a:extLst>
            </p:cNvPr>
            <p:cNvGrpSpPr/>
            <p:nvPr/>
          </p:nvGrpSpPr>
          <p:grpSpPr>
            <a:xfrm>
              <a:off x="3721719" y="2079939"/>
              <a:ext cx="3693941" cy="954107"/>
              <a:chOff x="2558983" y="1646611"/>
              <a:chExt cx="3693941" cy="954107"/>
            </a:xfrm>
          </p:grpSpPr>
          <p:sp>
            <p:nvSpPr>
              <p:cNvPr id="13" name="TextBox 12">
                <a:extLst>
                  <a:ext uri="{FF2B5EF4-FFF2-40B4-BE49-F238E27FC236}">
                    <a16:creationId xmlns:a16="http://schemas.microsoft.com/office/drawing/2014/main" id="{F3F3B418-CFE9-4B81-9190-BA5B246551C3}"/>
                  </a:ext>
                </a:extLst>
              </p:cNvPr>
              <p:cNvSpPr txBox="1"/>
              <p:nvPr/>
            </p:nvSpPr>
            <p:spPr>
              <a:xfrm>
                <a:off x="2558983" y="1862054"/>
                <a:ext cx="3693941" cy="523220"/>
              </a:xfrm>
              <a:prstGeom prst="rect">
                <a:avLst/>
              </a:prstGeom>
              <a:noFill/>
            </p:spPr>
            <p:txBody>
              <a:bodyPr wrap="square">
                <a:spAutoFit/>
              </a:bodyPr>
              <a:lstStyle/>
              <a:p>
                <a:r>
                  <a:rPr lang="en-US" sz="2800">
                    <a:effectLst/>
                    <a:latin typeface="Arial" panose="020B0604020202020204" pitchFamily="34" charset="0"/>
                    <a:ea typeface="Times New Roman" panose="02020603050405020304" pitchFamily="18" charset="0"/>
                  </a:rPr>
                  <a:t>-</a:t>
                </a:r>
                <a:r>
                  <a:rPr lang="en-US" sz="2800" dirty="0">
                    <a:effectLst/>
                    <a:latin typeface="Arial" panose="020B0604020202020204" pitchFamily="34" charset="0"/>
                    <a:ea typeface="Times New Roman" panose="02020603050405020304" pitchFamily="18" charset="0"/>
                  </a:rPr>
                  <a:t>6; 0;      ; 8</a:t>
                </a:r>
                <a:r>
                  <a:rPr lang="en-US" sz="2800">
                    <a:effectLst/>
                    <a:latin typeface="Arial" panose="020B0604020202020204" pitchFamily="34" charset="0"/>
                    <a:ea typeface="Times New Roman" panose="02020603050405020304" pitchFamily="18" charset="0"/>
                  </a:rPr>
                  <a:t>; 0,86</a:t>
                </a:r>
                <a:endParaRPr lang="en-US" sz="2800" dirty="0"/>
              </a:p>
            </p:txBody>
          </p:sp>
          <p:graphicFrame>
            <p:nvGraphicFramePr>
              <p:cNvPr id="3" name="Object 2">
                <a:extLst>
                  <a:ext uri="{FF2B5EF4-FFF2-40B4-BE49-F238E27FC236}">
                    <a16:creationId xmlns:a16="http://schemas.microsoft.com/office/drawing/2014/main" id="{178CBD25-B9E8-43C3-8C81-A7132E92B041}"/>
                  </a:ext>
                </a:extLst>
              </p:cNvPr>
              <p:cNvGraphicFramePr>
                <a:graphicFrameLocks noChangeAspect="1"/>
              </p:cNvGraphicFramePr>
              <p:nvPr>
                <p:extLst>
                  <p:ext uri="{D42A27DB-BD31-4B8C-83A1-F6EECF244321}">
                    <p14:modId xmlns:p14="http://schemas.microsoft.com/office/powerpoint/2010/main" val="2671413930"/>
                  </p:ext>
                </p:extLst>
              </p:nvPr>
            </p:nvGraphicFramePr>
            <p:xfrm>
              <a:off x="3563268" y="1646611"/>
              <a:ext cx="365403" cy="954107"/>
            </p:xfrm>
            <a:graphic>
              <a:graphicData uri="http://schemas.openxmlformats.org/presentationml/2006/ole">
                <mc:AlternateContent xmlns:mc="http://schemas.openxmlformats.org/markup-compatibility/2006">
                  <mc:Choice xmlns:v="urn:schemas-microsoft-com:vml" Requires="v">
                    <p:oleObj r:id="rId3" imgW="164957" imgH="444114" progId="Equation.DSMT4">
                      <p:embed/>
                    </p:oleObj>
                  </mc:Choice>
                  <mc:Fallback>
                    <p:oleObj r:id="rId3" imgW="164957" imgH="444114" progId="Equation.DSMT4">
                      <p:embed/>
                      <p:pic>
                        <p:nvPicPr>
                          <p:cNvPr id="3" name="Object 2">
                            <a:extLst>
                              <a:ext uri="{FF2B5EF4-FFF2-40B4-BE49-F238E27FC236}">
                                <a16:creationId xmlns:a16="http://schemas.microsoft.com/office/drawing/2014/main" id="{178CBD25-B9E8-43C3-8C81-A7132E92B0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268" y="1646611"/>
                            <a:ext cx="365403" cy="954107"/>
                          </a:xfrm>
                          <a:prstGeom prst="rect">
                            <a:avLst/>
                          </a:prstGeom>
                          <a:noFill/>
                        </p:spPr>
                      </p:pic>
                    </p:oleObj>
                  </mc:Fallback>
                </mc:AlternateContent>
              </a:graphicData>
            </a:graphic>
          </p:graphicFrame>
        </p:grpSp>
        <p:sp>
          <p:nvSpPr>
            <p:cNvPr id="18" name="TextBox 17">
              <a:extLst>
                <a:ext uri="{FF2B5EF4-FFF2-40B4-BE49-F238E27FC236}">
                  <a16:creationId xmlns:a16="http://schemas.microsoft.com/office/drawing/2014/main" id="{29C46FE2-8E50-441E-A83A-81B1A6EF679B}"/>
                </a:ext>
              </a:extLst>
            </p:cNvPr>
            <p:cNvSpPr txBox="1"/>
            <p:nvPr/>
          </p:nvSpPr>
          <p:spPr>
            <a:xfrm>
              <a:off x="1569276" y="2301925"/>
              <a:ext cx="9896755" cy="523220"/>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rPr>
                <a:t>Trong các số</a:t>
              </a:r>
              <a:r>
                <a:rPr lang="en-US" sz="2800" b="1">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thì c</a:t>
              </a:r>
              <a:r>
                <a:rPr lang="en-US" sz="2800">
                  <a:latin typeface="Arial" panose="020B0604020202020204" pitchFamily="34" charset="0"/>
                  <a:ea typeface="Times New Roman" panose="02020603050405020304" pitchFamily="18" charset="0"/>
                </a:rPr>
                <a:t>ác số nguyên là -6; 0; 8; </a:t>
              </a:r>
              <a:endParaRPr lang="en-US" sz="2800"/>
            </a:p>
          </p:txBody>
        </p:sp>
      </p:grpSp>
      <p:grpSp>
        <p:nvGrpSpPr>
          <p:cNvPr id="7" name="Group 6">
            <a:extLst>
              <a:ext uri="{FF2B5EF4-FFF2-40B4-BE49-F238E27FC236}">
                <a16:creationId xmlns:a16="http://schemas.microsoft.com/office/drawing/2014/main" id="{A0351553-EBDD-48F4-AC27-A5EDF2A901AD}"/>
              </a:ext>
            </a:extLst>
          </p:cNvPr>
          <p:cNvGrpSpPr/>
          <p:nvPr/>
        </p:nvGrpSpPr>
        <p:grpSpPr>
          <a:xfrm>
            <a:off x="1533081" y="3555098"/>
            <a:ext cx="7678943" cy="954107"/>
            <a:chOff x="1533081" y="2899503"/>
            <a:chExt cx="7678943" cy="954107"/>
          </a:xfrm>
        </p:grpSpPr>
        <p:graphicFrame>
          <p:nvGraphicFramePr>
            <p:cNvPr id="15" name="Object 14">
              <a:extLst>
                <a:ext uri="{FF2B5EF4-FFF2-40B4-BE49-F238E27FC236}">
                  <a16:creationId xmlns:a16="http://schemas.microsoft.com/office/drawing/2014/main" id="{5E442099-DF1C-4EED-AE58-202695370FEA}"/>
                </a:ext>
              </a:extLst>
            </p:cNvPr>
            <p:cNvGraphicFramePr>
              <a:graphicFrameLocks noChangeAspect="1"/>
            </p:cNvGraphicFramePr>
            <p:nvPr>
              <p:extLst>
                <p:ext uri="{D42A27DB-BD31-4B8C-83A1-F6EECF244321}">
                  <p14:modId xmlns:p14="http://schemas.microsoft.com/office/powerpoint/2010/main" val="3104463848"/>
                </p:ext>
              </p:extLst>
            </p:nvPr>
          </p:nvGraphicFramePr>
          <p:xfrm>
            <a:off x="2782237" y="2899503"/>
            <a:ext cx="365403" cy="954107"/>
          </p:xfrm>
          <a:graphic>
            <a:graphicData uri="http://schemas.openxmlformats.org/presentationml/2006/ole">
              <mc:AlternateContent xmlns:mc="http://schemas.openxmlformats.org/markup-compatibility/2006">
                <mc:Choice xmlns:v="urn:schemas-microsoft-com:vml" Requires="v">
                  <p:oleObj r:id="rId5" imgW="164957" imgH="444114" progId="Equation.DSMT4">
                    <p:embed/>
                  </p:oleObj>
                </mc:Choice>
                <mc:Fallback>
                  <p:oleObj r:id="rId5" imgW="164957" imgH="444114" progId="Equation.DSMT4">
                    <p:embed/>
                    <p:pic>
                      <p:nvPicPr>
                        <p:cNvPr id="15" name="Object 14">
                          <a:extLst>
                            <a:ext uri="{FF2B5EF4-FFF2-40B4-BE49-F238E27FC236}">
                              <a16:creationId xmlns:a16="http://schemas.microsoft.com/office/drawing/2014/main" id="{5E442099-DF1C-4EED-AE58-202695370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237" y="2899503"/>
                          <a:ext cx="365403" cy="95410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BCB0E5EE-04AB-46C1-ACEF-A96737E260BB}"/>
                </a:ext>
              </a:extLst>
            </p:cNvPr>
            <p:cNvSpPr txBox="1"/>
            <p:nvPr/>
          </p:nvSpPr>
          <p:spPr>
            <a:xfrm>
              <a:off x="1533081" y="3091652"/>
              <a:ext cx="7678943" cy="523220"/>
            </a:xfrm>
            <a:prstGeom prst="rect">
              <a:avLst/>
            </a:prstGeom>
            <a:noFill/>
          </p:spPr>
          <p:txBody>
            <a:bodyPr wrap="square">
              <a:spAutoFit/>
            </a:bodyPr>
            <a:lstStyle/>
            <a:p>
              <a:r>
                <a:rPr lang="en-US" sz="2800">
                  <a:effectLst/>
                  <a:latin typeface="Arial" panose="020B0604020202020204" pitchFamily="34" charset="0"/>
                  <a:ea typeface="Times New Roman" panose="02020603050405020304" pitchFamily="18" charset="0"/>
                </a:rPr>
                <a:t>Các số     ; 0,86 không là số nguyên </a:t>
              </a:r>
              <a:endParaRPr lang="en-US" sz="2800"/>
            </a:p>
          </p:txBody>
        </p:sp>
      </p:grpSp>
      <p:sp>
        <p:nvSpPr>
          <p:cNvPr id="23" name="TextBox 22">
            <a:extLst>
              <a:ext uri="{FF2B5EF4-FFF2-40B4-BE49-F238E27FC236}">
                <a16:creationId xmlns:a16="http://schemas.microsoft.com/office/drawing/2014/main" id="{349FFEBB-CFCB-4747-ADBD-6F0E719D55E9}"/>
              </a:ext>
            </a:extLst>
          </p:cNvPr>
          <p:cNvSpPr txBox="1"/>
          <p:nvPr/>
        </p:nvSpPr>
        <p:spPr>
          <a:xfrm>
            <a:off x="480702" y="4526041"/>
            <a:ext cx="11020451" cy="1384995"/>
          </a:xfrm>
          <a:prstGeom prst="rect">
            <a:avLst/>
          </a:prstGeom>
          <a:noFill/>
        </p:spPr>
        <p:txBody>
          <a:bodyPr wrap="square">
            <a:spAutoFit/>
          </a:bodyPr>
          <a:lstStyle/>
          <a:p>
            <a:r>
              <a:rPr lang="vi-VN" sz="2800" b="1" dirty="0">
                <a:effectLst/>
                <a:latin typeface="Arial" panose="020B0604020202020204" pitchFamily="34" charset="0"/>
                <a:ea typeface="Times New Roman" panose="02020603050405020304" pitchFamily="18" charset="0"/>
              </a:rPr>
              <a:t>Ví </a:t>
            </a:r>
            <a:r>
              <a:rPr lang="vi-VN" sz="2800" b="1">
                <a:effectLst/>
                <a:latin typeface="Arial" panose="020B0604020202020204" pitchFamily="34" charset="0"/>
                <a:ea typeface="Times New Roman" panose="02020603050405020304" pitchFamily="18" charset="0"/>
              </a:rPr>
              <a:t>dụ </a:t>
            </a:r>
            <a:r>
              <a:rPr lang="en-US" sz="2800" b="1">
                <a:effectLst/>
                <a:latin typeface="Arial" panose="020B0604020202020204" pitchFamily="34" charset="0"/>
                <a:ea typeface="Times New Roman" panose="02020603050405020304" pitchFamily="18" charset="0"/>
              </a:rPr>
              <a:t>2: </a:t>
            </a:r>
            <a:r>
              <a:rPr lang="en-US" sz="2800">
                <a:effectLst/>
                <a:latin typeface="Arial" panose="020B0604020202020204" pitchFamily="34" charset="0"/>
                <a:ea typeface="Times New Roman" panose="02020603050405020304" pitchFamily="18" charset="0"/>
              </a:rPr>
              <a:t>Xác định tính đúng, sai của mỗi phát biểu sau:</a:t>
            </a:r>
          </a:p>
          <a:p>
            <a:pPr marL="514350" indent="-514350">
              <a:buAutoNum type="alphaLcParenR"/>
            </a:pPr>
            <a:r>
              <a:rPr lang="en-US" sz="2800">
                <a:latin typeface="Arial" panose="020B0604020202020204" pitchFamily="34" charset="0"/>
              </a:rPr>
              <a:t>Mỗi số tự nhiên đều là số nguyên;</a:t>
            </a:r>
          </a:p>
          <a:p>
            <a:pPr marL="514350" indent="-514350">
              <a:buAutoNum type="alphaLcParenR"/>
            </a:pPr>
            <a:r>
              <a:rPr lang="en-US" sz="2800">
                <a:latin typeface="Arial" panose="020B0604020202020204" pitchFamily="34" charset="0"/>
              </a:rPr>
              <a:t>Mỗi số tự nhiên đều là số nguyên dương.</a:t>
            </a:r>
            <a:endParaRPr lang="en-US" sz="2800" dirty="0"/>
          </a:p>
        </p:txBody>
      </p:sp>
      <p:sp>
        <p:nvSpPr>
          <p:cNvPr id="24" name="TextBox 23">
            <a:extLst>
              <a:ext uri="{FF2B5EF4-FFF2-40B4-BE49-F238E27FC236}">
                <a16:creationId xmlns:a16="http://schemas.microsoft.com/office/drawing/2014/main" id="{BD7F2C3B-D59F-45E5-953E-FC9E281AF800}"/>
              </a:ext>
            </a:extLst>
          </p:cNvPr>
          <p:cNvSpPr txBox="1"/>
          <p:nvPr/>
        </p:nvSpPr>
        <p:spPr>
          <a:xfrm>
            <a:off x="1138764" y="6036439"/>
            <a:ext cx="882396" cy="523220"/>
          </a:xfrm>
          <a:prstGeom prst="rect">
            <a:avLst/>
          </a:prstGeom>
          <a:noFill/>
        </p:spPr>
        <p:txBody>
          <a:bodyPr wrap="square" rtlCol="0">
            <a:spAutoFit/>
          </a:bodyPr>
          <a:lstStyle/>
          <a:p>
            <a:r>
              <a:rPr lang="en-US" sz="2800" u="sng" dirty="0" err="1">
                <a:latin typeface="Arial" panose="020B0604020202020204" pitchFamily="34" charset="0"/>
                <a:cs typeface="Arial" panose="020B0604020202020204" pitchFamily="34" charset="0"/>
              </a:rPr>
              <a:t>Giải</a:t>
            </a:r>
            <a:endParaRPr lang="en-US" sz="2800" u="sng" dirty="0">
              <a:latin typeface="Arial" panose="020B0604020202020204" pitchFamily="34" charset="0"/>
              <a:cs typeface="Arial" panose="020B0604020202020204" pitchFamily="34" charset="0"/>
            </a:endParaRPr>
          </a:p>
        </p:txBody>
      </p:sp>
      <p:sp>
        <p:nvSpPr>
          <p:cNvPr id="25" name="Text Box 53">
            <a:extLst>
              <a:ext uri="{FF2B5EF4-FFF2-40B4-BE49-F238E27FC236}">
                <a16:creationId xmlns:a16="http://schemas.microsoft.com/office/drawing/2014/main" id="{E4057162-DF47-4190-8E90-B312DFDB0DD4}"/>
              </a:ext>
            </a:extLst>
          </p:cNvPr>
          <p:cNvSpPr txBox="1">
            <a:spLocks noChangeArrowheads="1"/>
          </p:cNvSpPr>
          <p:nvPr/>
        </p:nvSpPr>
        <p:spPr bwMode="auto">
          <a:xfrm>
            <a:off x="450195" y="5919532"/>
            <a:ext cx="654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grpSp>
        <p:nvGrpSpPr>
          <p:cNvPr id="26" name="Group 25">
            <a:extLst>
              <a:ext uri="{FF2B5EF4-FFF2-40B4-BE49-F238E27FC236}">
                <a16:creationId xmlns:a16="http://schemas.microsoft.com/office/drawing/2014/main" id="{559736F9-F4EF-429C-8770-89CCE5826F65}"/>
              </a:ext>
            </a:extLst>
          </p:cNvPr>
          <p:cNvGrpSpPr/>
          <p:nvPr/>
        </p:nvGrpSpPr>
        <p:grpSpPr>
          <a:xfrm>
            <a:off x="3011135" y="1984127"/>
            <a:ext cx="3693941" cy="954107"/>
            <a:chOff x="2558983" y="1646611"/>
            <a:chExt cx="3693941" cy="954107"/>
          </a:xfrm>
        </p:grpSpPr>
        <p:sp>
          <p:nvSpPr>
            <p:cNvPr id="27" name="TextBox 26">
              <a:extLst>
                <a:ext uri="{FF2B5EF4-FFF2-40B4-BE49-F238E27FC236}">
                  <a16:creationId xmlns:a16="http://schemas.microsoft.com/office/drawing/2014/main" id="{9970AE24-C717-43CA-BF13-A241E1BC9050}"/>
                </a:ext>
              </a:extLst>
            </p:cNvPr>
            <p:cNvSpPr txBox="1"/>
            <p:nvPr/>
          </p:nvSpPr>
          <p:spPr>
            <a:xfrm>
              <a:off x="2558983" y="1862054"/>
              <a:ext cx="3693941" cy="523220"/>
            </a:xfrm>
            <a:prstGeom prst="rect">
              <a:avLst/>
            </a:prstGeom>
            <a:noFill/>
          </p:spPr>
          <p:txBody>
            <a:bodyPr wrap="square">
              <a:spAutoFit/>
            </a:bodyPr>
            <a:lstStyle/>
            <a:p>
              <a:r>
                <a:rPr lang="en-US" sz="2800">
                  <a:effectLst/>
                  <a:latin typeface="Arial" panose="020B0604020202020204" pitchFamily="34" charset="0"/>
                  <a:ea typeface="Times New Roman" panose="02020603050405020304" pitchFamily="18" charset="0"/>
                </a:rPr>
                <a:t>-</a:t>
              </a:r>
              <a:r>
                <a:rPr lang="en-US" sz="2800" dirty="0">
                  <a:effectLst/>
                  <a:latin typeface="Arial" panose="020B0604020202020204" pitchFamily="34" charset="0"/>
                  <a:ea typeface="Times New Roman" panose="02020603050405020304" pitchFamily="18" charset="0"/>
                </a:rPr>
                <a:t>6; 0;      ; 8; 0,86?</a:t>
              </a:r>
              <a:endParaRPr lang="en-US" sz="2800" dirty="0"/>
            </a:p>
          </p:txBody>
        </p:sp>
        <p:graphicFrame>
          <p:nvGraphicFramePr>
            <p:cNvPr id="28" name="Object 27">
              <a:extLst>
                <a:ext uri="{FF2B5EF4-FFF2-40B4-BE49-F238E27FC236}">
                  <a16:creationId xmlns:a16="http://schemas.microsoft.com/office/drawing/2014/main" id="{89283949-BFE4-4982-A7A9-0ECADB9AB4F8}"/>
                </a:ext>
              </a:extLst>
            </p:cNvPr>
            <p:cNvGraphicFramePr>
              <a:graphicFrameLocks noChangeAspect="1"/>
            </p:cNvGraphicFramePr>
            <p:nvPr>
              <p:extLst>
                <p:ext uri="{D42A27DB-BD31-4B8C-83A1-F6EECF244321}">
                  <p14:modId xmlns:p14="http://schemas.microsoft.com/office/powerpoint/2010/main" val="2671413930"/>
                </p:ext>
              </p:extLst>
            </p:nvPr>
          </p:nvGraphicFramePr>
          <p:xfrm>
            <a:off x="3563268" y="1646611"/>
            <a:ext cx="365403" cy="954107"/>
          </p:xfrm>
          <a:graphic>
            <a:graphicData uri="http://schemas.openxmlformats.org/presentationml/2006/ole">
              <mc:AlternateContent xmlns:mc="http://schemas.openxmlformats.org/markup-compatibility/2006">
                <mc:Choice xmlns:v="urn:schemas-microsoft-com:vml" Requires="v">
                  <p:oleObj r:id="rId6" imgW="164957" imgH="444114" progId="Equation.DSMT4">
                    <p:embed/>
                  </p:oleObj>
                </mc:Choice>
                <mc:Fallback>
                  <p:oleObj r:id="rId6" imgW="164957" imgH="444114" progId="Equation.DSMT4">
                    <p:embed/>
                    <p:pic>
                      <p:nvPicPr>
                        <p:cNvPr id="28" name="Object 27">
                          <a:extLst>
                            <a:ext uri="{FF2B5EF4-FFF2-40B4-BE49-F238E27FC236}">
                              <a16:creationId xmlns:a16="http://schemas.microsoft.com/office/drawing/2014/main" id="{89283949-BFE4-4982-A7A9-0ECADB9AB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268" y="1646611"/>
                          <a:ext cx="365403" cy="954107"/>
                        </a:xfrm>
                        <a:prstGeom prst="rect">
                          <a:avLst/>
                        </a:prstGeom>
                        <a:noFill/>
                      </p:spPr>
                    </p:pic>
                  </p:oleObj>
                </mc:Fallback>
              </mc:AlternateContent>
            </a:graphicData>
          </a:graphic>
        </p:graphicFrame>
      </p:grpSp>
      <p:sp>
        <p:nvSpPr>
          <p:cNvPr id="33" name="TextBox 32">
            <a:extLst>
              <a:ext uri="{FF2B5EF4-FFF2-40B4-BE49-F238E27FC236}">
                <a16:creationId xmlns:a16="http://schemas.microsoft.com/office/drawing/2014/main" id="{62F99F79-5851-4CFC-B0FF-1C10DD152234}"/>
              </a:ext>
            </a:extLst>
          </p:cNvPr>
          <p:cNvSpPr txBox="1"/>
          <p:nvPr/>
        </p:nvSpPr>
        <p:spPr>
          <a:xfrm>
            <a:off x="2082651" y="6123362"/>
            <a:ext cx="2228658" cy="545727"/>
          </a:xfrm>
          <a:prstGeom prst="rect">
            <a:avLst/>
          </a:prstGeom>
          <a:noFill/>
        </p:spPr>
        <p:txBody>
          <a:bodyPr wrap="square">
            <a:spAutoFit/>
          </a:bodyPr>
          <a:lstStyle/>
          <a:p>
            <a:pPr algn="just">
              <a:lnSpc>
                <a:spcPct val="115000"/>
              </a:lnSpc>
            </a:pPr>
            <a:r>
              <a:rPr lang="en-US" sz="2800">
                <a:effectLst/>
                <a:latin typeface="Arial" panose="020B0604020202020204" pitchFamily="34" charset="0"/>
                <a:ea typeface="Times New Roman" panose="02020603050405020304" pitchFamily="18" charset="0"/>
                <a:cs typeface="Arial" panose="020B0604020202020204" pitchFamily="34" charset="0"/>
              </a:rPr>
              <a:t>a) Đúng	</a:t>
            </a:r>
            <a:endParaRPr lang="en-US" sz="28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9A86011-BE3A-45E9-AFE5-076005E6E2E9}"/>
              </a:ext>
            </a:extLst>
          </p:cNvPr>
          <p:cNvSpPr txBox="1"/>
          <p:nvPr/>
        </p:nvSpPr>
        <p:spPr>
          <a:xfrm>
            <a:off x="4513129" y="6145869"/>
            <a:ext cx="1790080" cy="523220"/>
          </a:xfrm>
          <a:prstGeom prst="rect">
            <a:avLst/>
          </a:prstGeom>
          <a:noFill/>
        </p:spPr>
        <p:txBody>
          <a:bodyPr wrap="square">
            <a:spAutoFit/>
          </a:bodyPr>
          <a:lstStyle/>
          <a:p>
            <a:r>
              <a:rPr lang="en-US" sz="2800">
                <a:effectLst/>
                <a:latin typeface="Arial" panose="020B0604020202020204" pitchFamily="34" charset="0"/>
                <a:ea typeface="Times New Roman" panose="02020603050405020304" pitchFamily="18" charset="0"/>
                <a:cs typeface="Arial" panose="020B0604020202020204" pitchFamily="34" charset="0"/>
              </a:rPr>
              <a:t>b) Sai</a:t>
            </a:r>
            <a:endParaRPr lang="en-US" sz="2800"/>
          </a:p>
        </p:txBody>
      </p:sp>
      <p:sp>
        <p:nvSpPr>
          <p:cNvPr id="36" name="Text Box 53">
            <a:extLst>
              <a:ext uri="{FF2B5EF4-FFF2-40B4-BE49-F238E27FC236}">
                <a16:creationId xmlns:a16="http://schemas.microsoft.com/office/drawing/2014/main" id="{7A95CE76-3C9E-4795-83BB-C44B00970314}"/>
              </a:ext>
            </a:extLst>
          </p:cNvPr>
          <p:cNvSpPr txBox="1">
            <a:spLocks noChangeArrowheads="1"/>
          </p:cNvSpPr>
          <p:nvPr/>
        </p:nvSpPr>
        <p:spPr bwMode="auto">
          <a:xfrm>
            <a:off x="32321" y="2788443"/>
            <a:ext cx="654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pic>
        <p:nvPicPr>
          <p:cNvPr id="32" name="!!3" descr="Chuyên đề về xác định công thức của hợp chất vô cơ và hữu cơ - Tech12h">
            <a:extLst>
              <a:ext uri="{FF2B5EF4-FFF2-40B4-BE49-F238E27FC236}">
                <a16:creationId xmlns:a16="http://schemas.microsoft.com/office/drawing/2014/main" id="{692E03A9-BADC-4491-9CDF-62195DD6C6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41" y="601278"/>
            <a:ext cx="1102623" cy="90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74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par>
                                <p:cTn id="11" presetID="22" presetClass="emph" presetSubtype="0" repeatCount="indefinite" fill="hold" grpId="1" nodeType="withEffect">
                                  <p:stCondLst>
                                    <p:cond delay="0"/>
                                  </p:stCondLst>
                                  <p:childTnLst>
                                    <p:animClr clrSpc="hsl" dir="cw">
                                      <p:cBhvr override="childStyle">
                                        <p:cTn id="12" dur="1000" fill="hold"/>
                                        <p:tgtEl>
                                          <p:spTgt spid="36"/>
                                        </p:tgtEl>
                                        <p:attrNameLst>
                                          <p:attrName>style.color</p:attrName>
                                        </p:attrNameLst>
                                      </p:cBhvr>
                                      <p:by>
                                        <p:hsl h="-7200000" s="0" l="0"/>
                                      </p:by>
                                    </p:animClr>
                                    <p:animClr clrSpc="hsl" dir="cw">
                                      <p:cBhvr>
                                        <p:cTn id="13" dur="1000" fill="hold"/>
                                        <p:tgtEl>
                                          <p:spTgt spid="36"/>
                                        </p:tgtEl>
                                        <p:attrNameLst>
                                          <p:attrName>fillcolor</p:attrName>
                                        </p:attrNameLst>
                                      </p:cBhvr>
                                      <p:by>
                                        <p:hsl h="-7200000" s="0" l="0"/>
                                      </p:by>
                                    </p:animClr>
                                    <p:animClr clrSpc="hsl" dir="cw">
                                      <p:cBhvr>
                                        <p:cTn id="14" dur="1000" fill="hold"/>
                                        <p:tgtEl>
                                          <p:spTgt spid="36"/>
                                        </p:tgtEl>
                                        <p:attrNameLst>
                                          <p:attrName>stroke.color</p:attrName>
                                        </p:attrNameLst>
                                      </p:cBhvr>
                                      <p:by>
                                        <p:hsl h="-7200000" s="0" l="0"/>
                                      </p:by>
                                    </p:animClr>
                                    <p:set>
                                      <p:cBhvr>
                                        <p:cTn id="15" dur="1000" fill="hold"/>
                                        <p:tgtEl>
                                          <p:spTgt spid="3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2" nodeType="clickEffect">
                                  <p:stCondLst>
                                    <p:cond delay="0"/>
                                  </p:stCondLst>
                                  <p:childTnLst>
                                    <p:animEffect transition="out" filter="fade">
                                      <p:cBhvr>
                                        <p:cTn id="29" dur="500"/>
                                        <p:tgtEl>
                                          <p:spTgt spid="36"/>
                                        </p:tgtEl>
                                      </p:cBhvr>
                                    </p:animEffect>
                                    <p:set>
                                      <p:cBhvr>
                                        <p:cTn id="30" dur="1" fill="hold">
                                          <p:stCondLst>
                                            <p:cond delay="499"/>
                                          </p:stCondLst>
                                        </p:cTn>
                                        <p:tgtEl>
                                          <p:spTgt spid="3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randombar(horizontal)">
                                      <p:cBhvr>
                                        <p:cTn id="40" dur="500"/>
                                        <p:tgtEl>
                                          <p:spTgt spid="2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par>
                                <p:cTn id="44" presetID="22" presetClass="emph" presetSubtype="0" repeatCount="indefinite" fill="hold" grpId="1" nodeType="withEffect">
                                  <p:stCondLst>
                                    <p:cond delay="0"/>
                                  </p:stCondLst>
                                  <p:childTnLst>
                                    <p:animClr clrSpc="hsl" dir="cw">
                                      <p:cBhvr override="childStyle">
                                        <p:cTn id="45" dur="1000" fill="hold"/>
                                        <p:tgtEl>
                                          <p:spTgt spid="25"/>
                                        </p:tgtEl>
                                        <p:attrNameLst>
                                          <p:attrName>style.color</p:attrName>
                                        </p:attrNameLst>
                                      </p:cBhvr>
                                      <p:by>
                                        <p:hsl h="-7200000" s="0" l="0"/>
                                      </p:by>
                                    </p:animClr>
                                    <p:animClr clrSpc="hsl" dir="cw">
                                      <p:cBhvr>
                                        <p:cTn id="46" dur="1000" fill="hold"/>
                                        <p:tgtEl>
                                          <p:spTgt spid="25"/>
                                        </p:tgtEl>
                                        <p:attrNameLst>
                                          <p:attrName>fillcolor</p:attrName>
                                        </p:attrNameLst>
                                      </p:cBhvr>
                                      <p:by>
                                        <p:hsl h="-7200000" s="0" l="0"/>
                                      </p:by>
                                    </p:animClr>
                                    <p:animClr clrSpc="hsl" dir="cw">
                                      <p:cBhvr>
                                        <p:cTn id="47" dur="1000" fill="hold"/>
                                        <p:tgtEl>
                                          <p:spTgt spid="25"/>
                                        </p:tgtEl>
                                        <p:attrNameLst>
                                          <p:attrName>stroke.color</p:attrName>
                                        </p:attrNameLst>
                                      </p:cBhvr>
                                      <p:by>
                                        <p:hsl h="-7200000" s="0" l="0"/>
                                      </p:by>
                                    </p:animClr>
                                    <p:set>
                                      <p:cBhvr>
                                        <p:cTn id="48" dur="1000" fill="hold"/>
                                        <p:tgtEl>
                                          <p:spTgt spid="25"/>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checkerboard(across)">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checkerboard(across)">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4" grpId="0"/>
      <p:bldP spid="25" grpId="0"/>
      <p:bldP spid="25" grpId="1"/>
      <p:bldP spid="33" grpId="0"/>
      <p:bldP spid="34" grpId="0"/>
      <p:bldP spid="36" grpId="0"/>
      <p:bldP spid="36" grpId="1"/>
      <p:bldP spid="36"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9F84E7A-463E-4DA7-A2C5-21F2419A6543}"/>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0" name="WordArt 16">
            <a:extLst>
              <a:ext uri="{FF2B5EF4-FFF2-40B4-BE49-F238E27FC236}">
                <a16:creationId xmlns:a16="http://schemas.microsoft.com/office/drawing/2014/main" id="{7BCFC3FA-0210-4E75-B4E6-436AC9435F2C}"/>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11" name="Rectangle 10">
            <a:extLst>
              <a:ext uri="{FF2B5EF4-FFF2-40B4-BE49-F238E27FC236}">
                <a16:creationId xmlns:a16="http://schemas.microsoft.com/office/drawing/2014/main" id="{8C20DBB5-0308-43BF-98CC-305098A37ABE}"/>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2" name="Rectangle 2">
            <a:extLst>
              <a:ext uri="{FF2B5EF4-FFF2-40B4-BE49-F238E27FC236}">
                <a16:creationId xmlns:a16="http://schemas.microsoft.com/office/drawing/2014/main" id="{48FEE740-E718-4346-88B4-D715E9D7A6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103B437F-47AB-4866-A9F2-D8257C49B7B0}"/>
              </a:ext>
            </a:extLst>
          </p:cNvPr>
          <p:cNvSpPr txBox="1"/>
          <p:nvPr/>
        </p:nvSpPr>
        <p:spPr>
          <a:xfrm>
            <a:off x="686881" y="2243403"/>
            <a:ext cx="882396" cy="523220"/>
          </a:xfrm>
          <a:prstGeom prst="rect">
            <a:avLst/>
          </a:prstGeom>
          <a:noFill/>
        </p:spPr>
        <p:txBody>
          <a:bodyPr wrap="square" rtlCol="0">
            <a:spAutoFit/>
          </a:bodyPr>
          <a:lstStyle/>
          <a:p>
            <a:r>
              <a:rPr lang="en-US" sz="2800" u="sng" dirty="0" err="1">
                <a:latin typeface="Arial" panose="020B0604020202020204" pitchFamily="34" charset="0"/>
                <a:cs typeface="Arial" panose="020B0604020202020204" pitchFamily="34" charset="0"/>
              </a:rPr>
              <a:t>Giải</a:t>
            </a:r>
            <a:endParaRPr lang="en-US" sz="2800" u="sng" dirty="0">
              <a:latin typeface="Arial" panose="020B0604020202020204" pitchFamily="34" charset="0"/>
              <a:cs typeface="Arial" panose="020B0604020202020204" pitchFamily="34" charset="0"/>
            </a:endParaRPr>
          </a:p>
        </p:txBody>
      </p:sp>
      <p:pic>
        <p:nvPicPr>
          <p:cNvPr id="35" name="Picture 34">
            <a:extLst>
              <a:ext uri="{FF2B5EF4-FFF2-40B4-BE49-F238E27FC236}">
                <a16:creationId xmlns:a16="http://schemas.microsoft.com/office/drawing/2014/main" id="{0213F29E-888E-49BB-ABBB-60A2C7DB9B9A}"/>
              </a:ext>
            </a:extLst>
          </p:cNvPr>
          <p:cNvPicPr>
            <a:picLocks noChangeAspect="1"/>
          </p:cNvPicPr>
          <p:nvPr/>
        </p:nvPicPr>
        <p:blipFill rotWithShape="1">
          <a:blip r:embed="rId3"/>
          <a:srcRect l="75656" t="46720" r="21908" b="48873"/>
          <a:stretch/>
        </p:blipFill>
        <p:spPr>
          <a:xfrm>
            <a:off x="358799" y="593387"/>
            <a:ext cx="931750" cy="948051"/>
          </a:xfrm>
          <a:prstGeom prst="rect">
            <a:avLst/>
          </a:prstGeom>
        </p:spPr>
      </p:pic>
      <p:grpSp>
        <p:nvGrpSpPr>
          <p:cNvPr id="22" name="Group 21">
            <a:extLst>
              <a:ext uri="{FF2B5EF4-FFF2-40B4-BE49-F238E27FC236}">
                <a16:creationId xmlns:a16="http://schemas.microsoft.com/office/drawing/2014/main" id="{4D23AAD9-AC9F-48A7-A21D-C3FE5640842E}"/>
              </a:ext>
            </a:extLst>
          </p:cNvPr>
          <p:cNvGrpSpPr/>
          <p:nvPr/>
        </p:nvGrpSpPr>
        <p:grpSpPr>
          <a:xfrm>
            <a:off x="1378589" y="1014627"/>
            <a:ext cx="8090296" cy="598504"/>
            <a:chOff x="1378589" y="1014627"/>
            <a:chExt cx="8090296" cy="598504"/>
          </a:xfrm>
        </p:grpSpPr>
        <p:graphicFrame>
          <p:nvGraphicFramePr>
            <p:cNvPr id="5" name="Object 4">
              <a:extLst>
                <a:ext uri="{FF2B5EF4-FFF2-40B4-BE49-F238E27FC236}">
                  <a16:creationId xmlns:a16="http://schemas.microsoft.com/office/drawing/2014/main" id="{5C4B8B5B-777A-43B5-B562-3537A03506F8}"/>
                </a:ext>
              </a:extLst>
            </p:cNvPr>
            <p:cNvGraphicFramePr>
              <a:graphicFrameLocks noChangeAspect="1"/>
            </p:cNvGraphicFramePr>
            <p:nvPr>
              <p:extLst>
                <p:ext uri="{D42A27DB-BD31-4B8C-83A1-F6EECF244321}">
                  <p14:modId xmlns:p14="http://schemas.microsoft.com/office/powerpoint/2010/main" val="449345319"/>
                </p:ext>
              </p:extLst>
            </p:nvPr>
          </p:nvGraphicFramePr>
          <p:xfrm>
            <a:off x="3595715" y="1135948"/>
            <a:ext cx="410655" cy="410655"/>
          </p:xfrm>
          <a:graphic>
            <a:graphicData uri="http://schemas.openxmlformats.org/presentationml/2006/ole">
              <mc:AlternateContent xmlns:mc="http://schemas.openxmlformats.org/markup-compatibility/2006">
                <mc:Choice xmlns:v="urn:schemas-microsoft-com:vml" Requires="v">
                  <p:oleObj r:id="rId4" imgW="139700" imgH="139700" progId="Equation.DSMT4">
                    <p:embed/>
                  </p:oleObj>
                </mc:Choice>
                <mc:Fallback>
                  <p:oleObj r:id="rId4" imgW="139700" imgH="139700" progId="Equation.DSMT4">
                    <p:embed/>
                    <p:pic>
                      <p:nvPicPr>
                        <p:cNvPr id="5" name="Object 4">
                          <a:extLst>
                            <a:ext uri="{FF2B5EF4-FFF2-40B4-BE49-F238E27FC236}">
                              <a16:creationId xmlns:a16="http://schemas.microsoft.com/office/drawing/2014/main" id="{5C4B8B5B-777A-43B5-B562-3537A03506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715" y="1135948"/>
                          <a:ext cx="410655" cy="410655"/>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490989BB-1E4A-4B1E-B8DD-5AA2AC196888}"/>
                </a:ext>
              </a:extLst>
            </p:cNvPr>
            <p:cNvGraphicFramePr>
              <a:graphicFrameLocks noChangeAspect="1"/>
            </p:cNvGraphicFramePr>
            <p:nvPr>
              <p:extLst>
                <p:ext uri="{D42A27DB-BD31-4B8C-83A1-F6EECF244321}">
                  <p14:modId xmlns:p14="http://schemas.microsoft.com/office/powerpoint/2010/main" val="3419358090"/>
                </p:ext>
              </p:extLst>
            </p:nvPr>
          </p:nvGraphicFramePr>
          <p:xfrm>
            <a:off x="4289551" y="1089911"/>
            <a:ext cx="413069" cy="523220"/>
          </p:xfrm>
          <a:graphic>
            <a:graphicData uri="http://schemas.openxmlformats.org/presentationml/2006/ole">
              <mc:AlternateContent xmlns:mc="http://schemas.openxmlformats.org/markup-compatibility/2006">
                <mc:Choice xmlns:v="urn:schemas-microsoft-com:vml" Requires="v">
                  <p:oleObj r:id="rId6" imgW="139579" imgH="177646" progId="Equation.DSMT4">
                    <p:embed/>
                  </p:oleObj>
                </mc:Choice>
                <mc:Fallback>
                  <p:oleObj r:id="rId6" imgW="139579" imgH="177646" progId="Equation.DSMT4">
                    <p:embed/>
                    <p:pic>
                      <p:nvPicPr>
                        <p:cNvPr id="6" name="Object 5">
                          <a:extLst>
                            <a:ext uri="{FF2B5EF4-FFF2-40B4-BE49-F238E27FC236}">
                              <a16:creationId xmlns:a16="http://schemas.microsoft.com/office/drawing/2014/main" id="{490989BB-1E4A-4B1E-B8DD-5AA2AC1968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9551" y="1089911"/>
                          <a:ext cx="413069" cy="523220"/>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DFBAFD83-41DA-415D-A869-05D03AC4B711}"/>
                </a:ext>
              </a:extLst>
            </p:cNvPr>
            <p:cNvGraphicFramePr>
              <a:graphicFrameLocks noChangeAspect="1"/>
            </p:cNvGraphicFramePr>
            <p:nvPr>
              <p:extLst>
                <p:ext uri="{D42A27DB-BD31-4B8C-83A1-F6EECF244321}">
                  <p14:modId xmlns:p14="http://schemas.microsoft.com/office/powerpoint/2010/main" val="1948837573"/>
                </p:ext>
              </p:extLst>
            </p:nvPr>
          </p:nvGraphicFramePr>
          <p:xfrm>
            <a:off x="7005372" y="1014627"/>
            <a:ext cx="653685" cy="526580"/>
          </p:xfrm>
          <a:graphic>
            <a:graphicData uri="http://schemas.openxmlformats.org/presentationml/2006/ole">
              <mc:AlternateContent xmlns:mc="http://schemas.openxmlformats.org/markup-compatibility/2006">
                <mc:Choice xmlns:v="urn:schemas-microsoft-com:vml" Requires="v">
                  <p:oleObj r:id="rId8" imgW="342751" imgH="279279" progId="Equation.DSMT4">
                    <p:embed/>
                  </p:oleObj>
                </mc:Choice>
                <mc:Fallback>
                  <p:oleObj r:id="rId8" imgW="342751" imgH="279279" progId="Equation.DSMT4">
                    <p:embed/>
                    <p:pic>
                      <p:nvPicPr>
                        <p:cNvPr id="14" name="Object 13">
                          <a:extLst>
                            <a:ext uri="{FF2B5EF4-FFF2-40B4-BE49-F238E27FC236}">
                              <a16:creationId xmlns:a16="http://schemas.microsoft.com/office/drawing/2014/main" id="{DFBAFD83-41DA-415D-A869-05D03AC4B7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5372" y="1014627"/>
                          <a:ext cx="653685" cy="526580"/>
                        </a:xfrm>
                        <a:prstGeom prst="rect">
                          <a:avLst/>
                        </a:prstGeom>
                        <a:noFill/>
                      </p:spPr>
                    </p:pic>
                  </p:oleObj>
                </mc:Fallback>
              </mc:AlternateContent>
            </a:graphicData>
          </a:graphic>
        </p:graphicFrame>
        <p:sp>
          <p:nvSpPr>
            <p:cNvPr id="17" name="Rectangle 4">
              <a:extLst>
                <a:ext uri="{FF2B5EF4-FFF2-40B4-BE49-F238E27FC236}">
                  <a16:creationId xmlns:a16="http://schemas.microsoft.com/office/drawing/2014/main" id="{6E00B85A-12BD-4B34-BEAA-63F3B3A431C7}"/>
                </a:ext>
              </a:extLst>
            </p:cNvPr>
            <p:cNvSpPr>
              <a:spLocks noChangeArrowheads="1"/>
            </p:cNvSpPr>
            <p:nvPr/>
          </p:nvSpPr>
          <p:spPr bwMode="auto">
            <a:xfrm>
              <a:off x="1378589" y="1016307"/>
              <a:ext cx="8090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effectLst/>
                  <a:latin typeface="Arial" panose="020B0604020202020204" pitchFamily="34" charset="0"/>
                  <a:ea typeface="Times New Roman" panose="02020603050405020304" pitchFamily="18" charset="0"/>
                  <a:cs typeface="Arial" panose="020B0604020202020204" pitchFamily="34" charset="0"/>
                </a:rPr>
                <a:t>Chọn kí hiệu “  ”, “   ” thích hợp cho      :</a:t>
              </a:r>
              <a:endParaRPr kumimoji="0" lang="en-US" altLang="en-US" sz="2800" b="0" i="0" u="none" strike="noStrike" cap="none" normalizeH="0" baseline="0">
                <a:ln>
                  <a:noFill/>
                </a:ln>
                <a:effectLst/>
                <a:latin typeface="Arial" panose="020B0604020202020204" pitchFamily="34" charset="0"/>
              </a:endParaRPr>
            </a:p>
          </p:txBody>
        </p:sp>
      </p:grpSp>
      <p:grpSp>
        <p:nvGrpSpPr>
          <p:cNvPr id="23" name="Group 22">
            <a:extLst>
              <a:ext uri="{FF2B5EF4-FFF2-40B4-BE49-F238E27FC236}">
                <a16:creationId xmlns:a16="http://schemas.microsoft.com/office/drawing/2014/main" id="{DC7CFF34-BDEB-4A0A-B047-3BE1140751E3}"/>
              </a:ext>
            </a:extLst>
          </p:cNvPr>
          <p:cNvGrpSpPr/>
          <p:nvPr/>
        </p:nvGrpSpPr>
        <p:grpSpPr>
          <a:xfrm>
            <a:off x="1655641" y="1692887"/>
            <a:ext cx="5456437" cy="553001"/>
            <a:chOff x="1655641" y="1720183"/>
            <a:chExt cx="5456437" cy="553001"/>
          </a:xfrm>
        </p:grpSpPr>
        <p:graphicFrame>
          <p:nvGraphicFramePr>
            <p:cNvPr id="4" name="Object 3">
              <a:extLst>
                <a:ext uri="{FF2B5EF4-FFF2-40B4-BE49-F238E27FC236}">
                  <a16:creationId xmlns:a16="http://schemas.microsoft.com/office/drawing/2014/main" id="{A62458B8-3A8E-4BC6-A071-F44C45A733EA}"/>
                </a:ext>
              </a:extLst>
            </p:cNvPr>
            <p:cNvGraphicFramePr>
              <a:graphicFrameLocks noChangeAspect="1"/>
            </p:cNvGraphicFramePr>
            <p:nvPr>
              <p:extLst>
                <p:ext uri="{D42A27DB-BD31-4B8C-83A1-F6EECF244321}">
                  <p14:modId xmlns:p14="http://schemas.microsoft.com/office/powerpoint/2010/main" val="2132250229"/>
                </p:ext>
              </p:extLst>
            </p:nvPr>
          </p:nvGraphicFramePr>
          <p:xfrm>
            <a:off x="2749696" y="1749964"/>
            <a:ext cx="575577" cy="463659"/>
          </p:xfrm>
          <a:graphic>
            <a:graphicData uri="http://schemas.openxmlformats.org/presentationml/2006/ole">
              <mc:AlternateContent xmlns:mc="http://schemas.openxmlformats.org/markup-compatibility/2006">
                <mc:Choice xmlns:v="urn:schemas-microsoft-com:vml" Requires="v">
                  <p:oleObj name="Equation" r:id="rId10" imgW="342751" imgH="279279" progId="Equation.DSMT4">
                    <p:embed/>
                  </p:oleObj>
                </mc:Choice>
                <mc:Fallback>
                  <p:oleObj name="Equation" r:id="rId10" imgW="342751" imgH="279279" progId="Equation.DSMT4">
                    <p:embed/>
                    <p:pic>
                      <p:nvPicPr>
                        <p:cNvPr id="4" name="Object 3">
                          <a:extLst>
                            <a:ext uri="{FF2B5EF4-FFF2-40B4-BE49-F238E27FC236}">
                              <a16:creationId xmlns:a16="http://schemas.microsoft.com/office/drawing/2014/main" id="{A62458B8-3A8E-4BC6-A071-F44C45A733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9696" y="1749964"/>
                          <a:ext cx="575577" cy="463659"/>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4B7319B5-C930-42ED-9382-01E1855C3D7B}"/>
                </a:ext>
              </a:extLst>
            </p:cNvPr>
            <p:cNvGraphicFramePr>
              <a:graphicFrameLocks noChangeAspect="1"/>
            </p:cNvGraphicFramePr>
            <p:nvPr>
              <p:extLst>
                <p:ext uri="{D42A27DB-BD31-4B8C-83A1-F6EECF244321}">
                  <p14:modId xmlns:p14="http://schemas.microsoft.com/office/powerpoint/2010/main" val="760117430"/>
                </p:ext>
              </p:extLst>
            </p:nvPr>
          </p:nvGraphicFramePr>
          <p:xfrm>
            <a:off x="6615019" y="1730437"/>
            <a:ext cx="497059" cy="512966"/>
          </p:xfrm>
          <a:graphic>
            <a:graphicData uri="http://schemas.openxmlformats.org/presentationml/2006/ole">
              <mc:AlternateContent xmlns:mc="http://schemas.openxmlformats.org/markup-compatibility/2006">
                <mc:Choice xmlns:v="urn:schemas-microsoft-com:vml" Requires="v">
                  <p:oleObj name="Equation" r:id="rId11" imgW="177646" imgH="190335" progId="Equation.DSMT4">
                    <p:embed/>
                  </p:oleObj>
                </mc:Choice>
                <mc:Fallback>
                  <p:oleObj name="Equation" r:id="rId11" imgW="177646" imgH="190335" progId="Equation.DSMT4">
                    <p:embed/>
                    <p:pic>
                      <p:nvPicPr>
                        <p:cNvPr id="7" name="Object 6">
                          <a:extLst>
                            <a:ext uri="{FF2B5EF4-FFF2-40B4-BE49-F238E27FC236}">
                              <a16:creationId xmlns:a16="http://schemas.microsoft.com/office/drawing/2014/main" id="{4B7319B5-C930-42ED-9382-01E1855C3D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5019" y="1730437"/>
                          <a:ext cx="497059" cy="512966"/>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A6615287-B8C2-48AD-96C2-4025F099333A}"/>
                </a:ext>
              </a:extLst>
            </p:cNvPr>
            <p:cNvGraphicFramePr>
              <a:graphicFrameLocks noChangeAspect="1"/>
            </p:cNvGraphicFramePr>
            <p:nvPr>
              <p:extLst>
                <p:ext uri="{D42A27DB-BD31-4B8C-83A1-F6EECF244321}">
                  <p14:modId xmlns:p14="http://schemas.microsoft.com/office/powerpoint/2010/main" val="3011309192"/>
                </p:ext>
              </p:extLst>
            </p:nvPr>
          </p:nvGraphicFramePr>
          <p:xfrm>
            <a:off x="3386764" y="1737588"/>
            <a:ext cx="466396" cy="530768"/>
          </p:xfrm>
          <a:graphic>
            <a:graphicData uri="http://schemas.openxmlformats.org/presentationml/2006/ole">
              <mc:AlternateContent xmlns:mc="http://schemas.openxmlformats.org/markup-compatibility/2006">
                <mc:Choice xmlns:v="urn:schemas-microsoft-com:vml" Requires="v">
                  <p:oleObj name="Equation" r:id="rId13" imgW="164814" imgH="177492" progId="Equation.DSMT4">
                    <p:embed/>
                  </p:oleObj>
                </mc:Choice>
                <mc:Fallback>
                  <p:oleObj name="Equation" r:id="rId13" imgW="164814" imgH="177492" progId="Equation.DSMT4">
                    <p:embed/>
                    <p:pic>
                      <p:nvPicPr>
                        <p:cNvPr id="12" name="Object 11">
                          <a:extLst>
                            <a:ext uri="{FF2B5EF4-FFF2-40B4-BE49-F238E27FC236}">
                              <a16:creationId xmlns:a16="http://schemas.microsoft.com/office/drawing/2014/main" id="{A6615287-B8C2-48AD-96C2-4025F099333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86764" y="1737588"/>
                          <a:ext cx="466396" cy="530768"/>
                        </a:xfrm>
                        <a:prstGeom prst="rect">
                          <a:avLst/>
                        </a:prstGeom>
                        <a:noFill/>
                      </p:spPr>
                    </p:pic>
                  </p:oleObj>
                </mc:Fallback>
              </mc:AlternateContent>
            </a:graphicData>
          </a:graphic>
        </p:graphicFrame>
        <p:sp>
          <p:nvSpPr>
            <p:cNvPr id="13" name="Rectangle 5">
              <a:extLst>
                <a:ext uri="{FF2B5EF4-FFF2-40B4-BE49-F238E27FC236}">
                  <a16:creationId xmlns:a16="http://schemas.microsoft.com/office/drawing/2014/main" id="{4A13D703-1D06-4A6D-9E9E-231D71FF04C7}"/>
                </a:ext>
              </a:extLst>
            </p:cNvPr>
            <p:cNvSpPr>
              <a:spLocks noChangeArrowheads="1"/>
            </p:cNvSpPr>
            <p:nvPr/>
          </p:nvSpPr>
          <p:spPr bwMode="auto">
            <a:xfrm>
              <a:off x="1655641" y="1749964"/>
              <a:ext cx="167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a) -16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sp>
          <p:nvSpPr>
            <p:cNvPr id="28" name="Rectangle 5">
              <a:extLst>
                <a:ext uri="{FF2B5EF4-FFF2-40B4-BE49-F238E27FC236}">
                  <a16:creationId xmlns:a16="http://schemas.microsoft.com/office/drawing/2014/main" id="{0625128E-1213-41BD-98FA-C6738D16A019}"/>
                </a:ext>
              </a:extLst>
            </p:cNvPr>
            <p:cNvSpPr>
              <a:spLocks noChangeArrowheads="1"/>
            </p:cNvSpPr>
            <p:nvPr/>
          </p:nvSpPr>
          <p:spPr bwMode="auto">
            <a:xfrm>
              <a:off x="4985337" y="1720183"/>
              <a:ext cx="167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b) -20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graphicFrame>
          <p:nvGraphicFramePr>
            <p:cNvPr id="21" name="Object 20">
              <a:extLst>
                <a:ext uri="{FF2B5EF4-FFF2-40B4-BE49-F238E27FC236}">
                  <a16:creationId xmlns:a16="http://schemas.microsoft.com/office/drawing/2014/main" id="{60B2CFEE-B2D5-47C7-A3D8-A056C741F8E0}"/>
                </a:ext>
              </a:extLst>
            </p:cNvPr>
            <p:cNvGraphicFramePr>
              <a:graphicFrameLocks noChangeAspect="1"/>
            </p:cNvGraphicFramePr>
            <p:nvPr>
              <p:extLst>
                <p:ext uri="{D42A27DB-BD31-4B8C-83A1-F6EECF244321}">
                  <p14:modId xmlns:p14="http://schemas.microsoft.com/office/powerpoint/2010/main" val="4204370301"/>
                </p:ext>
              </p:extLst>
            </p:nvPr>
          </p:nvGraphicFramePr>
          <p:xfrm>
            <a:off x="6011001" y="1730193"/>
            <a:ext cx="576263" cy="463550"/>
          </p:xfrm>
          <a:graphic>
            <a:graphicData uri="http://schemas.openxmlformats.org/presentationml/2006/ole">
              <mc:AlternateContent xmlns:mc="http://schemas.openxmlformats.org/markup-compatibility/2006">
                <mc:Choice xmlns:v="urn:schemas-microsoft-com:vml" Requires="v">
                  <p:oleObj name="Equation" r:id="rId15" imgW="576093" imgH="463263" progId="Equation.DSMT4">
                    <p:embed/>
                  </p:oleObj>
                </mc:Choice>
                <mc:Fallback>
                  <p:oleObj name="Equation" r:id="rId15" imgW="576093" imgH="463263" progId="Equation.DSMT4">
                    <p:embed/>
                    <p:pic>
                      <p:nvPicPr>
                        <p:cNvPr id="21" name="Object 20">
                          <a:extLst>
                            <a:ext uri="{FF2B5EF4-FFF2-40B4-BE49-F238E27FC236}">
                              <a16:creationId xmlns:a16="http://schemas.microsoft.com/office/drawing/2014/main" id="{60B2CFEE-B2D5-47C7-A3D8-A056C741F8E0}"/>
                            </a:ext>
                          </a:extLst>
                        </p:cNvPr>
                        <p:cNvPicPr/>
                        <p:nvPr/>
                      </p:nvPicPr>
                      <p:blipFill>
                        <a:blip r:embed="rId16"/>
                        <a:stretch>
                          <a:fillRect/>
                        </a:stretch>
                      </p:blipFill>
                      <p:spPr>
                        <a:xfrm>
                          <a:off x="6011001" y="1730193"/>
                          <a:ext cx="576263" cy="463550"/>
                        </a:xfrm>
                        <a:prstGeom prst="rect">
                          <a:avLst/>
                        </a:prstGeom>
                      </p:spPr>
                    </p:pic>
                  </p:oleObj>
                </mc:Fallback>
              </mc:AlternateContent>
            </a:graphicData>
          </a:graphic>
        </p:graphicFrame>
      </p:grpSp>
      <p:grpSp>
        <p:nvGrpSpPr>
          <p:cNvPr id="24" name="Group 23">
            <a:extLst>
              <a:ext uri="{FF2B5EF4-FFF2-40B4-BE49-F238E27FC236}">
                <a16:creationId xmlns:a16="http://schemas.microsoft.com/office/drawing/2014/main" id="{F3F210B9-DEBB-4700-831B-52CC47EFF320}"/>
              </a:ext>
            </a:extLst>
          </p:cNvPr>
          <p:cNvGrpSpPr/>
          <p:nvPr/>
        </p:nvGrpSpPr>
        <p:grpSpPr>
          <a:xfrm>
            <a:off x="1378589" y="2806157"/>
            <a:ext cx="2089614" cy="589868"/>
            <a:chOff x="1378589" y="2806157"/>
            <a:chExt cx="2089614" cy="589868"/>
          </a:xfrm>
        </p:grpSpPr>
        <p:graphicFrame>
          <p:nvGraphicFramePr>
            <p:cNvPr id="34" name="Object 33">
              <a:extLst>
                <a:ext uri="{FF2B5EF4-FFF2-40B4-BE49-F238E27FC236}">
                  <a16:creationId xmlns:a16="http://schemas.microsoft.com/office/drawing/2014/main" id="{AD738F39-311C-4E25-B4B4-C85F5DDA5E79}"/>
                </a:ext>
              </a:extLst>
            </p:cNvPr>
            <p:cNvGraphicFramePr>
              <a:graphicFrameLocks noChangeAspect="1"/>
            </p:cNvGraphicFramePr>
            <p:nvPr>
              <p:extLst>
                <p:ext uri="{D42A27DB-BD31-4B8C-83A1-F6EECF244321}">
                  <p14:modId xmlns:p14="http://schemas.microsoft.com/office/powerpoint/2010/main" val="886135610"/>
                </p:ext>
              </p:extLst>
            </p:nvPr>
          </p:nvGraphicFramePr>
          <p:xfrm>
            <a:off x="2432051" y="2873375"/>
            <a:ext cx="547132" cy="463550"/>
          </p:xfrm>
          <a:graphic>
            <a:graphicData uri="http://schemas.openxmlformats.org/presentationml/2006/ole">
              <mc:AlternateContent xmlns:mc="http://schemas.openxmlformats.org/markup-compatibility/2006">
                <mc:Choice xmlns:v="urn:schemas-microsoft-com:vml" Requires="v">
                  <p:oleObj name="Equation" r:id="rId17" imgW="393480" imgH="279360" progId="Equation.DSMT4">
                    <p:embed/>
                  </p:oleObj>
                </mc:Choice>
                <mc:Fallback>
                  <p:oleObj name="Equation" r:id="rId17" imgW="393480" imgH="279360" progId="Equation.DSMT4">
                    <p:embed/>
                    <p:pic>
                      <p:nvPicPr>
                        <p:cNvPr id="34" name="Object 33">
                          <a:extLst>
                            <a:ext uri="{FF2B5EF4-FFF2-40B4-BE49-F238E27FC236}">
                              <a16:creationId xmlns:a16="http://schemas.microsoft.com/office/drawing/2014/main" id="{AD738F39-311C-4E25-B4B4-C85F5DDA5E79}"/>
                            </a:ext>
                          </a:extLst>
                        </p:cNvPr>
                        <p:cNvPicPr>
                          <a:picLocks noChangeAspect="1" noChangeArrowheads="1"/>
                        </p:cNvPicPr>
                        <p:nvPr/>
                      </p:nvPicPr>
                      <p:blipFill>
                        <a:blip r:embed="rId18"/>
                        <a:srcRect/>
                        <a:stretch>
                          <a:fillRect/>
                        </a:stretch>
                      </p:blipFill>
                      <p:spPr bwMode="auto">
                        <a:xfrm>
                          <a:off x="2432051" y="2873375"/>
                          <a:ext cx="547132" cy="463550"/>
                        </a:xfrm>
                        <a:prstGeom prst="rect">
                          <a:avLst/>
                        </a:prstGeom>
                        <a:noFill/>
                      </p:spPr>
                    </p:pic>
                  </p:oleObj>
                </mc:Fallback>
              </mc:AlternateContent>
            </a:graphicData>
          </a:graphic>
        </p:graphicFrame>
        <p:graphicFrame>
          <p:nvGraphicFramePr>
            <p:cNvPr id="38" name="Object 37">
              <a:extLst>
                <a:ext uri="{FF2B5EF4-FFF2-40B4-BE49-F238E27FC236}">
                  <a16:creationId xmlns:a16="http://schemas.microsoft.com/office/drawing/2014/main" id="{F3146E68-B684-4335-8CBE-DAA1799E47F0}"/>
                </a:ext>
              </a:extLst>
            </p:cNvPr>
            <p:cNvGraphicFramePr>
              <a:graphicFrameLocks noChangeAspect="1"/>
            </p:cNvGraphicFramePr>
            <p:nvPr>
              <p:extLst>
                <p:ext uri="{D42A27DB-BD31-4B8C-83A1-F6EECF244321}">
                  <p14:modId xmlns:p14="http://schemas.microsoft.com/office/powerpoint/2010/main" val="433320343"/>
                </p:ext>
              </p:extLst>
            </p:nvPr>
          </p:nvGraphicFramePr>
          <p:xfrm>
            <a:off x="3001807" y="2806157"/>
            <a:ext cx="466396" cy="530768"/>
          </p:xfrm>
          <a:graphic>
            <a:graphicData uri="http://schemas.openxmlformats.org/presentationml/2006/ole">
              <mc:AlternateContent xmlns:mc="http://schemas.openxmlformats.org/markup-compatibility/2006">
                <mc:Choice xmlns:v="urn:schemas-microsoft-com:vml" Requires="v">
                  <p:oleObj name="Equation" r:id="rId19" imgW="164814" imgH="177492" progId="Equation.DSMT4">
                    <p:embed/>
                  </p:oleObj>
                </mc:Choice>
                <mc:Fallback>
                  <p:oleObj name="Equation" r:id="rId19" imgW="164814" imgH="177492" progId="Equation.DSMT4">
                    <p:embed/>
                    <p:pic>
                      <p:nvPicPr>
                        <p:cNvPr id="38" name="Object 37">
                          <a:extLst>
                            <a:ext uri="{FF2B5EF4-FFF2-40B4-BE49-F238E27FC236}">
                              <a16:creationId xmlns:a16="http://schemas.microsoft.com/office/drawing/2014/main" id="{F3146E68-B684-4335-8CBE-DAA1799E47F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01807" y="2806157"/>
                          <a:ext cx="466396" cy="530768"/>
                        </a:xfrm>
                        <a:prstGeom prst="rect">
                          <a:avLst/>
                        </a:prstGeom>
                        <a:noFill/>
                      </p:spPr>
                    </p:pic>
                  </p:oleObj>
                </mc:Fallback>
              </mc:AlternateContent>
            </a:graphicData>
          </a:graphic>
        </p:graphicFrame>
        <p:sp>
          <p:nvSpPr>
            <p:cNvPr id="39" name="Rectangle 5">
              <a:extLst>
                <a:ext uri="{FF2B5EF4-FFF2-40B4-BE49-F238E27FC236}">
                  <a16:creationId xmlns:a16="http://schemas.microsoft.com/office/drawing/2014/main" id="{3FB291E8-9FCF-4A8A-8BCC-AF71B91E3FD8}"/>
                </a:ext>
              </a:extLst>
            </p:cNvPr>
            <p:cNvSpPr>
              <a:spLocks noChangeArrowheads="1"/>
            </p:cNvSpPr>
            <p:nvPr/>
          </p:nvSpPr>
          <p:spPr bwMode="auto">
            <a:xfrm>
              <a:off x="1378589" y="2872805"/>
              <a:ext cx="167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a) -16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grpSp>
      <p:grpSp>
        <p:nvGrpSpPr>
          <p:cNvPr id="25" name="Group 24">
            <a:extLst>
              <a:ext uri="{FF2B5EF4-FFF2-40B4-BE49-F238E27FC236}">
                <a16:creationId xmlns:a16="http://schemas.microsoft.com/office/drawing/2014/main" id="{50490623-B213-444E-9EE1-8966E4EE4473}"/>
              </a:ext>
            </a:extLst>
          </p:cNvPr>
          <p:cNvGrpSpPr/>
          <p:nvPr/>
        </p:nvGrpSpPr>
        <p:grpSpPr>
          <a:xfrm>
            <a:off x="5274203" y="2800516"/>
            <a:ext cx="2126741" cy="526614"/>
            <a:chOff x="5274203" y="2800516"/>
            <a:chExt cx="2126741" cy="526614"/>
          </a:xfrm>
        </p:grpSpPr>
        <p:graphicFrame>
          <p:nvGraphicFramePr>
            <p:cNvPr id="37" name="Object 36">
              <a:extLst>
                <a:ext uri="{FF2B5EF4-FFF2-40B4-BE49-F238E27FC236}">
                  <a16:creationId xmlns:a16="http://schemas.microsoft.com/office/drawing/2014/main" id="{436965C2-9A67-4D5D-9483-7403C3E877B5}"/>
                </a:ext>
              </a:extLst>
            </p:cNvPr>
            <p:cNvGraphicFramePr>
              <a:graphicFrameLocks noChangeAspect="1"/>
            </p:cNvGraphicFramePr>
            <p:nvPr>
              <p:extLst>
                <p:ext uri="{D42A27DB-BD31-4B8C-83A1-F6EECF244321}">
                  <p14:modId xmlns:p14="http://schemas.microsoft.com/office/powerpoint/2010/main" val="3344195359"/>
                </p:ext>
              </p:extLst>
            </p:nvPr>
          </p:nvGraphicFramePr>
          <p:xfrm>
            <a:off x="6903885" y="2800516"/>
            <a:ext cx="497059" cy="512966"/>
          </p:xfrm>
          <a:graphic>
            <a:graphicData uri="http://schemas.openxmlformats.org/presentationml/2006/ole">
              <mc:AlternateContent xmlns:mc="http://schemas.openxmlformats.org/markup-compatibility/2006">
                <mc:Choice xmlns:v="urn:schemas-microsoft-com:vml" Requires="v">
                  <p:oleObj name="Equation" r:id="rId20" imgW="177646" imgH="190335" progId="Equation.DSMT4">
                    <p:embed/>
                  </p:oleObj>
                </mc:Choice>
                <mc:Fallback>
                  <p:oleObj name="Equation" r:id="rId20" imgW="177646" imgH="190335" progId="Equation.DSMT4">
                    <p:embed/>
                    <p:pic>
                      <p:nvPicPr>
                        <p:cNvPr id="37" name="Object 36">
                          <a:extLst>
                            <a:ext uri="{FF2B5EF4-FFF2-40B4-BE49-F238E27FC236}">
                              <a16:creationId xmlns:a16="http://schemas.microsoft.com/office/drawing/2014/main" id="{436965C2-9A67-4D5D-9483-7403C3E877B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03885" y="2800516"/>
                          <a:ext cx="497059" cy="512966"/>
                        </a:xfrm>
                        <a:prstGeom prst="rect">
                          <a:avLst/>
                        </a:prstGeom>
                        <a:noFill/>
                      </p:spPr>
                    </p:pic>
                  </p:oleObj>
                </mc:Fallback>
              </mc:AlternateContent>
            </a:graphicData>
          </a:graphic>
        </p:graphicFrame>
        <p:sp>
          <p:nvSpPr>
            <p:cNvPr id="40" name="Rectangle 5">
              <a:extLst>
                <a:ext uri="{FF2B5EF4-FFF2-40B4-BE49-F238E27FC236}">
                  <a16:creationId xmlns:a16="http://schemas.microsoft.com/office/drawing/2014/main" id="{FA6DA33B-B21C-4F17-94C4-67F4AE518216}"/>
                </a:ext>
              </a:extLst>
            </p:cNvPr>
            <p:cNvSpPr>
              <a:spLocks noChangeArrowheads="1"/>
            </p:cNvSpPr>
            <p:nvPr/>
          </p:nvSpPr>
          <p:spPr bwMode="auto">
            <a:xfrm>
              <a:off x="5274203" y="2803910"/>
              <a:ext cx="1673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b) -20 </a:t>
              </a:r>
              <a:endParaRPr kumimoji="0" lang="en-US" altLang="en-US" sz="2800" b="0" i="0" u="none" strike="noStrike" cap="none" normalizeH="0" baseline="0">
                <a:ln>
                  <a:noFill/>
                </a:ln>
                <a:solidFill>
                  <a:schemeClr val="tx1"/>
                </a:solidFill>
                <a:effectLst/>
                <a:latin typeface="Arial" panose="020B0604020202020204" pitchFamily="34" charset="0"/>
              </a:endParaRPr>
            </a:p>
          </p:txBody>
        </p:sp>
        <p:graphicFrame>
          <p:nvGraphicFramePr>
            <p:cNvPr id="41" name="Object 40">
              <a:extLst>
                <a:ext uri="{FF2B5EF4-FFF2-40B4-BE49-F238E27FC236}">
                  <a16:creationId xmlns:a16="http://schemas.microsoft.com/office/drawing/2014/main" id="{93C73BF6-4E3D-4A0D-8DFF-EF2F3F56EAA5}"/>
                </a:ext>
              </a:extLst>
            </p:cNvPr>
            <p:cNvGraphicFramePr>
              <a:graphicFrameLocks noChangeAspect="1"/>
            </p:cNvGraphicFramePr>
            <p:nvPr>
              <p:extLst>
                <p:ext uri="{D42A27DB-BD31-4B8C-83A1-F6EECF244321}">
                  <p14:modId xmlns:p14="http://schemas.microsoft.com/office/powerpoint/2010/main" val="3829574586"/>
                </p:ext>
              </p:extLst>
            </p:nvPr>
          </p:nvGraphicFramePr>
          <p:xfrm>
            <a:off x="6323082" y="2872805"/>
            <a:ext cx="558179" cy="414133"/>
          </p:xfrm>
          <a:graphic>
            <a:graphicData uri="http://schemas.openxmlformats.org/presentationml/2006/ole">
              <mc:AlternateContent xmlns:mc="http://schemas.openxmlformats.org/markup-compatibility/2006">
                <mc:Choice xmlns:v="urn:schemas-microsoft-com:vml" Requires="v">
                  <p:oleObj name="Equation" r:id="rId21" imgW="393480" imgH="291960" progId="Equation.DSMT4">
                    <p:embed/>
                  </p:oleObj>
                </mc:Choice>
                <mc:Fallback>
                  <p:oleObj name="Equation" r:id="rId21" imgW="393480" imgH="291960" progId="Equation.DSMT4">
                    <p:embed/>
                    <p:pic>
                      <p:nvPicPr>
                        <p:cNvPr id="41" name="Object 40">
                          <a:extLst>
                            <a:ext uri="{FF2B5EF4-FFF2-40B4-BE49-F238E27FC236}">
                              <a16:creationId xmlns:a16="http://schemas.microsoft.com/office/drawing/2014/main" id="{93C73BF6-4E3D-4A0D-8DFF-EF2F3F56EAA5}"/>
                            </a:ext>
                          </a:extLst>
                        </p:cNvPr>
                        <p:cNvPicPr/>
                        <p:nvPr/>
                      </p:nvPicPr>
                      <p:blipFill>
                        <a:blip r:embed="rId22"/>
                        <a:stretch>
                          <a:fillRect/>
                        </a:stretch>
                      </p:blipFill>
                      <p:spPr>
                        <a:xfrm>
                          <a:off x="6323082" y="2872805"/>
                          <a:ext cx="558179" cy="414133"/>
                        </a:xfrm>
                        <a:prstGeom prst="rect">
                          <a:avLst/>
                        </a:prstGeom>
                      </p:spPr>
                    </p:pic>
                  </p:oleObj>
                </mc:Fallback>
              </mc:AlternateContent>
            </a:graphicData>
          </a:graphic>
        </p:graphicFrame>
      </p:grpSp>
      <p:sp>
        <p:nvSpPr>
          <p:cNvPr id="42" name="Text Box 53">
            <a:extLst>
              <a:ext uri="{FF2B5EF4-FFF2-40B4-BE49-F238E27FC236}">
                <a16:creationId xmlns:a16="http://schemas.microsoft.com/office/drawing/2014/main" id="{37C42DC3-BC1E-4CCC-AAEE-90808381E6FD}"/>
              </a:ext>
            </a:extLst>
          </p:cNvPr>
          <p:cNvSpPr txBox="1">
            <a:spLocks noChangeArrowheads="1"/>
          </p:cNvSpPr>
          <p:nvPr/>
        </p:nvSpPr>
        <p:spPr bwMode="auto">
          <a:xfrm>
            <a:off x="106489" y="2096698"/>
            <a:ext cx="654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spTree>
    <p:extLst>
      <p:ext uri="{BB962C8B-B14F-4D97-AF65-F5344CB8AC3E}">
        <p14:creationId xmlns:p14="http://schemas.microsoft.com/office/powerpoint/2010/main" val="502226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22" presetClass="emph" presetSubtype="0" repeatCount="indefinite" fill="hold" grpId="1" nodeType="withEffect">
                                  <p:stCondLst>
                                    <p:cond delay="0"/>
                                  </p:stCondLst>
                                  <p:childTnLst>
                                    <p:animClr clrSpc="hsl" dir="cw">
                                      <p:cBhvr override="childStyle">
                                        <p:cTn id="12" dur="1000" fill="hold"/>
                                        <p:tgtEl>
                                          <p:spTgt spid="42"/>
                                        </p:tgtEl>
                                        <p:attrNameLst>
                                          <p:attrName>style.color</p:attrName>
                                        </p:attrNameLst>
                                      </p:cBhvr>
                                      <p:by>
                                        <p:hsl h="-7200000" s="0" l="0"/>
                                      </p:by>
                                    </p:animClr>
                                    <p:animClr clrSpc="hsl" dir="cw">
                                      <p:cBhvr>
                                        <p:cTn id="13" dur="1000" fill="hold"/>
                                        <p:tgtEl>
                                          <p:spTgt spid="42"/>
                                        </p:tgtEl>
                                        <p:attrNameLst>
                                          <p:attrName>fillcolor</p:attrName>
                                        </p:attrNameLst>
                                      </p:cBhvr>
                                      <p:by>
                                        <p:hsl h="-7200000" s="0" l="0"/>
                                      </p:by>
                                    </p:animClr>
                                    <p:animClr clrSpc="hsl" dir="cw">
                                      <p:cBhvr>
                                        <p:cTn id="14" dur="1000" fill="hold"/>
                                        <p:tgtEl>
                                          <p:spTgt spid="42"/>
                                        </p:tgtEl>
                                        <p:attrNameLst>
                                          <p:attrName>stroke.color</p:attrName>
                                        </p:attrNameLst>
                                      </p:cBhvr>
                                      <p:by>
                                        <p:hsl h="-7200000" s="0" l="0"/>
                                      </p:by>
                                    </p:animClr>
                                    <p:set>
                                      <p:cBhvr>
                                        <p:cTn id="15" dur="1000" fill="hold"/>
                                        <p:tgtEl>
                                          <p:spTgt spid="4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heckerboard(across)">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strips(downRight)">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2" grpId="0"/>
      <p:bldP spid="4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D3616EB-BEDE-4A8E-AF6E-A7D83EA947F1}"/>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280909" y="860982"/>
            <a:ext cx="1893854" cy="1704469"/>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8" name="Text Box 53">
            <a:extLst>
              <a:ext uri="{FF2B5EF4-FFF2-40B4-BE49-F238E27FC236}">
                <a16:creationId xmlns:a16="http://schemas.microsoft.com/office/drawing/2014/main" id="{9E3D4E7B-874F-4930-8928-E0DD24BA2EF0}"/>
              </a:ext>
            </a:extLst>
          </p:cNvPr>
          <p:cNvSpPr txBox="1">
            <a:spLocks noChangeArrowheads="1"/>
          </p:cNvSpPr>
          <p:nvPr/>
        </p:nvSpPr>
        <p:spPr bwMode="auto">
          <a:xfrm>
            <a:off x="-102341" y="410422"/>
            <a:ext cx="654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sp>
        <p:nvSpPr>
          <p:cNvPr id="20" name="WordArt 16">
            <a:extLst>
              <a:ext uri="{FF2B5EF4-FFF2-40B4-BE49-F238E27FC236}">
                <a16:creationId xmlns:a16="http://schemas.microsoft.com/office/drawing/2014/main" id="{850AFBD9-3C86-4319-BFED-DDFABFBF3258}"/>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21" name="Rectangle 20">
            <a:extLst>
              <a:ext uri="{FF2B5EF4-FFF2-40B4-BE49-F238E27FC236}">
                <a16:creationId xmlns:a16="http://schemas.microsoft.com/office/drawing/2014/main" id="{8E8C74D4-3F7D-43AE-8C01-0A15CFCAED11}"/>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23" name="TextBox 22">
            <a:extLst>
              <a:ext uri="{FF2B5EF4-FFF2-40B4-BE49-F238E27FC236}">
                <a16:creationId xmlns:a16="http://schemas.microsoft.com/office/drawing/2014/main" id="{24D3285D-C2EF-4540-A4D8-A9F8A6846AF0}"/>
              </a:ext>
            </a:extLst>
          </p:cNvPr>
          <p:cNvSpPr txBox="1"/>
          <p:nvPr/>
        </p:nvSpPr>
        <p:spPr>
          <a:xfrm>
            <a:off x="446678" y="608252"/>
            <a:ext cx="7472148" cy="547650"/>
          </a:xfrm>
          <a:prstGeom prst="rect">
            <a:avLst/>
          </a:prstGeom>
          <a:noFill/>
        </p:spPr>
        <p:txBody>
          <a:bodyPr wrap="square">
            <a:spAutoFit/>
          </a:bodyPr>
          <a:lstStyle/>
          <a:p>
            <a:pPr algn="just">
              <a:lnSpc>
                <a:spcPct val="115000"/>
              </a:lnSpc>
            </a:pPr>
            <a:r>
              <a:rPr lang="vi-VN" sz="2800" b="1">
                <a:effectLst/>
                <a:latin typeface="Arial" panose="020B0604020202020204" pitchFamily="34" charset="0"/>
                <a:ea typeface="Times New Roman" panose="02020603050405020304" pitchFamily="18" charset="0"/>
                <a:cs typeface="Times New Roman" panose="02020603050405020304" pitchFamily="18" charset="0"/>
              </a:rPr>
              <a:t>2. </a:t>
            </a:r>
            <a:r>
              <a:rPr lang="en-US" sz="2800" b="1">
                <a:effectLst/>
                <a:latin typeface="Arial" panose="020B0604020202020204" pitchFamily="34" charset="0"/>
                <a:ea typeface="Times New Roman" panose="02020603050405020304" pitchFamily="18" charset="0"/>
                <a:cs typeface="Times New Roman" panose="02020603050405020304" pitchFamily="18" charset="0"/>
              </a:rPr>
              <a:t>Biểu diễn số nguyên trên trục số</a:t>
            </a:r>
            <a:endParaRPr lang="en-US" sz="2800">
              <a:effectLst/>
              <a:latin typeface=".VnTime"/>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EFE6585-2765-40BE-BB1F-94FEB46ADB3C}"/>
              </a:ext>
            </a:extLst>
          </p:cNvPr>
          <p:cNvSpPr txBox="1"/>
          <p:nvPr/>
        </p:nvSpPr>
        <p:spPr>
          <a:xfrm>
            <a:off x="140059" y="1170376"/>
            <a:ext cx="1586368"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Tia số</a:t>
            </a:r>
          </a:p>
        </p:txBody>
      </p:sp>
      <p:grpSp>
        <p:nvGrpSpPr>
          <p:cNvPr id="129" name="Group 128">
            <a:extLst>
              <a:ext uri="{FF2B5EF4-FFF2-40B4-BE49-F238E27FC236}">
                <a16:creationId xmlns:a16="http://schemas.microsoft.com/office/drawing/2014/main" id="{8F86D2EF-7D63-4DD5-B8B0-FBB531400E27}"/>
              </a:ext>
            </a:extLst>
          </p:cNvPr>
          <p:cNvGrpSpPr/>
          <p:nvPr/>
        </p:nvGrpSpPr>
        <p:grpSpPr>
          <a:xfrm>
            <a:off x="1989923" y="1358591"/>
            <a:ext cx="3987169" cy="411148"/>
            <a:chOff x="5255648" y="1225274"/>
            <a:chExt cx="3987169" cy="411148"/>
          </a:xfrm>
        </p:grpSpPr>
        <p:cxnSp>
          <p:nvCxnSpPr>
            <p:cNvPr id="105" name="Straight Arrow Connector 104">
              <a:extLst>
                <a:ext uri="{FF2B5EF4-FFF2-40B4-BE49-F238E27FC236}">
                  <a16:creationId xmlns:a16="http://schemas.microsoft.com/office/drawing/2014/main" id="{6B8E516A-B7E4-4004-9151-8F61628A98C9}"/>
                </a:ext>
              </a:extLst>
            </p:cNvPr>
            <p:cNvCxnSpPr>
              <a:cxnSpLocks/>
            </p:cNvCxnSpPr>
            <p:nvPr/>
          </p:nvCxnSpPr>
          <p:spPr>
            <a:xfrm>
              <a:off x="5319148" y="1292585"/>
              <a:ext cx="3923669" cy="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782BBFDA-F761-45FA-B3E4-46F195578AB4}"/>
                </a:ext>
              </a:extLst>
            </p:cNvPr>
            <p:cNvCxnSpPr>
              <a:cxnSpLocks/>
            </p:cNvCxnSpPr>
            <p:nvPr/>
          </p:nvCxnSpPr>
          <p:spPr>
            <a:xfrm>
              <a:off x="5319148" y="1236755"/>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1CAEC246-9CE6-4E44-9726-03A7D5CA251F}"/>
                </a:ext>
              </a:extLst>
            </p:cNvPr>
            <p:cNvCxnSpPr>
              <a:cxnSpLocks/>
            </p:cNvCxnSpPr>
            <p:nvPr/>
          </p:nvCxnSpPr>
          <p:spPr>
            <a:xfrm>
              <a:off x="5998598" y="1236806"/>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214DFB6F-4B70-428B-B6DC-F9FBF4DFA0D1}"/>
                </a:ext>
              </a:extLst>
            </p:cNvPr>
            <p:cNvCxnSpPr>
              <a:cxnSpLocks/>
            </p:cNvCxnSpPr>
            <p:nvPr/>
          </p:nvCxnSpPr>
          <p:spPr>
            <a:xfrm>
              <a:off x="6678048" y="1225274"/>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A18FA3CF-E066-43AD-88D6-051C634813E4}"/>
                </a:ext>
              </a:extLst>
            </p:cNvPr>
            <p:cNvCxnSpPr>
              <a:cxnSpLocks/>
            </p:cNvCxnSpPr>
            <p:nvPr/>
          </p:nvCxnSpPr>
          <p:spPr>
            <a:xfrm>
              <a:off x="7344798" y="1225274"/>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8F8D0497-2264-4777-BE32-E30A1855C7A2}"/>
                </a:ext>
              </a:extLst>
            </p:cNvPr>
            <p:cNvCxnSpPr>
              <a:cxnSpLocks/>
            </p:cNvCxnSpPr>
            <p:nvPr/>
          </p:nvCxnSpPr>
          <p:spPr>
            <a:xfrm>
              <a:off x="8005198" y="1229135"/>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A2311B8C-BD7B-492F-8A2B-48FCB836EE1E}"/>
                </a:ext>
              </a:extLst>
            </p:cNvPr>
            <p:cNvCxnSpPr>
              <a:cxnSpLocks/>
            </p:cNvCxnSpPr>
            <p:nvPr/>
          </p:nvCxnSpPr>
          <p:spPr>
            <a:xfrm>
              <a:off x="8621148" y="1236806"/>
              <a:ext cx="0" cy="118872"/>
            </a:xfrm>
            <a:prstGeom prst="line">
              <a:avLst/>
            </a:prstGeom>
            <a:ln w="34925"/>
          </p:spPr>
          <p:style>
            <a:lnRef idx="1">
              <a:schemeClr val="dk1"/>
            </a:lnRef>
            <a:fillRef idx="0">
              <a:schemeClr val="dk1"/>
            </a:fillRef>
            <a:effectRef idx="0">
              <a:schemeClr val="dk1"/>
            </a:effectRef>
            <a:fontRef idx="minor">
              <a:schemeClr val="tx1"/>
            </a:fontRef>
          </p:style>
        </p:cxnSp>
        <p:sp>
          <p:nvSpPr>
            <p:cNvPr id="122" name="TextBox 121">
              <a:extLst>
                <a:ext uri="{FF2B5EF4-FFF2-40B4-BE49-F238E27FC236}">
                  <a16:creationId xmlns:a16="http://schemas.microsoft.com/office/drawing/2014/main" id="{71BB85AC-DE1F-4C85-9FF4-F1822BF38E95}"/>
                </a:ext>
              </a:extLst>
            </p:cNvPr>
            <p:cNvSpPr txBox="1"/>
            <p:nvPr/>
          </p:nvSpPr>
          <p:spPr>
            <a:xfrm>
              <a:off x="5255648" y="1339574"/>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2D9175FC-63D4-484B-87A6-D4F6128DD1E7}"/>
                </a:ext>
              </a:extLst>
            </p:cNvPr>
            <p:cNvSpPr txBox="1"/>
            <p:nvPr/>
          </p:nvSpPr>
          <p:spPr>
            <a:xfrm>
              <a:off x="5962561" y="1336444"/>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0096B235-7FE1-4923-9426-37D880693CB3}"/>
                </a:ext>
              </a:extLst>
            </p:cNvPr>
            <p:cNvSpPr txBox="1"/>
            <p:nvPr/>
          </p:nvSpPr>
          <p:spPr>
            <a:xfrm>
              <a:off x="6602092" y="1349898"/>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833F9690-6228-4DA5-8F09-B5E953E73563}"/>
                </a:ext>
              </a:extLst>
            </p:cNvPr>
            <p:cNvSpPr txBox="1"/>
            <p:nvPr/>
          </p:nvSpPr>
          <p:spPr>
            <a:xfrm>
              <a:off x="7274703" y="1349898"/>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2F2A6089-399C-4F39-ACA2-9A59E908BF60}"/>
                </a:ext>
              </a:extLst>
            </p:cNvPr>
            <p:cNvSpPr txBox="1"/>
            <p:nvPr/>
          </p:nvSpPr>
          <p:spPr>
            <a:xfrm>
              <a:off x="7960748" y="1359423"/>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98A98EAE-E5CD-4455-85F0-981A87C1A673}"/>
                </a:ext>
              </a:extLst>
            </p:cNvPr>
            <p:cNvSpPr txBox="1"/>
            <p:nvPr/>
          </p:nvSpPr>
          <p:spPr>
            <a:xfrm>
              <a:off x="8560906" y="1359423"/>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07109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22" presetClass="emph" presetSubtype="0" repeatCount="indefinite" fill="hold" grpId="1" nodeType="withEffect">
                                  <p:stCondLst>
                                    <p:cond delay="0"/>
                                  </p:stCondLst>
                                  <p:childTnLst>
                                    <p:animClr clrSpc="hsl" dir="cw">
                                      <p:cBhvr override="childStyle">
                                        <p:cTn id="9" dur="1000" fill="hold"/>
                                        <p:tgtEl>
                                          <p:spTgt spid="18"/>
                                        </p:tgtEl>
                                        <p:attrNameLst>
                                          <p:attrName>style.color</p:attrName>
                                        </p:attrNameLst>
                                      </p:cBhvr>
                                      <p:by>
                                        <p:hsl h="-7200000" s="0" l="0"/>
                                      </p:by>
                                    </p:animClr>
                                    <p:animClr clrSpc="hsl" dir="cw">
                                      <p:cBhvr>
                                        <p:cTn id="10" dur="1000" fill="hold"/>
                                        <p:tgtEl>
                                          <p:spTgt spid="18"/>
                                        </p:tgtEl>
                                        <p:attrNameLst>
                                          <p:attrName>fillcolor</p:attrName>
                                        </p:attrNameLst>
                                      </p:cBhvr>
                                      <p:by>
                                        <p:hsl h="-7200000" s="0" l="0"/>
                                      </p:by>
                                    </p:animClr>
                                    <p:animClr clrSpc="hsl" dir="cw">
                                      <p:cBhvr>
                                        <p:cTn id="11" dur="1000" fill="hold"/>
                                        <p:tgtEl>
                                          <p:spTgt spid="18"/>
                                        </p:tgtEl>
                                        <p:attrNameLst>
                                          <p:attrName>stroke.color</p:attrName>
                                        </p:attrNameLst>
                                      </p:cBhvr>
                                      <p:by>
                                        <p:hsl h="-7200000" s="0" l="0"/>
                                      </p:by>
                                    </p:animClr>
                                    <p:set>
                                      <p:cBhvr>
                                        <p:cTn id="12" dur="1000" fill="hold"/>
                                        <p:tgtEl>
                                          <p:spTgt spid="18"/>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strips(downRight)">
                                      <p:cBhvr>
                                        <p:cTn id="2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3"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D3616EB-BEDE-4A8E-AF6E-A7D83EA947F1}"/>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0" name="WordArt 16">
            <a:extLst>
              <a:ext uri="{FF2B5EF4-FFF2-40B4-BE49-F238E27FC236}">
                <a16:creationId xmlns:a16="http://schemas.microsoft.com/office/drawing/2014/main" id="{850AFBD9-3C86-4319-BFED-DDFABFBF3258}"/>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21" name="Rectangle 20">
            <a:extLst>
              <a:ext uri="{FF2B5EF4-FFF2-40B4-BE49-F238E27FC236}">
                <a16:creationId xmlns:a16="http://schemas.microsoft.com/office/drawing/2014/main" id="{8E8C74D4-3F7D-43AE-8C01-0A15CFCAED11}"/>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130" name="TextBox 129">
            <a:extLst>
              <a:ext uri="{FF2B5EF4-FFF2-40B4-BE49-F238E27FC236}">
                <a16:creationId xmlns:a16="http://schemas.microsoft.com/office/drawing/2014/main" id="{316B1475-26A3-4E2F-9B4B-55A7B4710469}"/>
              </a:ext>
            </a:extLst>
          </p:cNvPr>
          <p:cNvSpPr txBox="1"/>
          <p:nvPr/>
        </p:nvSpPr>
        <p:spPr>
          <a:xfrm>
            <a:off x="43510" y="599372"/>
            <a:ext cx="1586368"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Trục số:</a:t>
            </a:r>
          </a:p>
        </p:txBody>
      </p:sp>
      <p:pic>
        <p:nvPicPr>
          <p:cNvPr id="175" name="Picture 174">
            <a:extLst>
              <a:ext uri="{FF2B5EF4-FFF2-40B4-BE49-F238E27FC236}">
                <a16:creationId xmlns:a16="http://schemas.microsoft.com/office/drawing/2014/main" id="{41B078B2-A468-472B-82C4-F70FCFB14655}"/>
              </a:ext>
            </a:extLst>
          </p:cNvPr>
          <p:cNvPicPr>
            <a:picLocks noChangeAspect="1"/>
          </p:cNvPicPr>
          <p:nvPr/>
        </p:nvPicPr>
        <p:blipFill rotWithShape="1">
          <a:blip r:embed="rId2"/>
          <a:srcRect l="34374" t="38577" r="32302" b="47821"/>
          <a:stretch/>
        </p:blipFill>
        <p:spPr>
          <a:xfrm>
            <a:off x="1833617" y="613503"/>
            <a:ext cx="3186128" cy="731139"/>
          </a:xfrm>
          <a:prstGeom prst="rect">
            <a:avLst/>
          </a:prstGeom>
        </p:spPr>
      </p:pic>
      <p:pic>
        <p:nvPicPr>
          <p:cNvPr id="176" name="Picture 175">
            <a:extLst>
              <a:ext uri="{FF2B5EF4-FFF2-40B4-BE49-F238E27FC236}">
                <a16:creationId xmlns:a16="http://schemas.microsoft.com/office/drawing/2014/main" id="{0131E25B-591C-49DE-9249-9578BDAA7D36}"/>
              </a:ext>
            </a:extLst>
          </p:cNvPr>
          <p:cNvPicPr>
            <a:picLocks noChangeAspect="1"/>
          </p:cNvPicPr>
          <p:nvPr/>
        </p:nvPicPr>
        <p:blipFill rotWithShape="1">
          <a:blip r:embed="rId2"/>
          <a:srcRect l="83447" t="48734" r="8460" b="13840"/>
          <a:stretch/>
        </p:blipFill>
        <p:spPr>
          <a:xfrm>
            <a:off x="8449896" y="605326"/>
            <a:ext cx="774803" cy="2014439"/>
          </a:xfrm>
          <a:prstGeom prst="rect">
            <a:avLst/>
          </a:prstGeom>
        </p:spPr>
      </p:pic>
      <p:sp>
        <p:nvSpPr>
          <p:cNvPr id="36" name="TextBox 35">
            <a:extLst>
              <a:ext uri="{FF2B5EF4-FFF2-40B4-BE49-F238E27FC236}">
                <a16:creationId xmlns:a16="http://schemas.microsoft.com/office/drawing/2014/main" id="{25D018DE-DBE8-4599-A77C-7F4454B466B0}"/>
              </a:ext>
            </a:extLst>
          </p:cNvPr>
          <p:cNvSpPr txBox="1"/>
          <p:nvPr/>
        </p:nvSpPr>
        <p:spPr>
          <a:xfrm>
            <a:off x="1558843" y="1338599"/>
            <a:ext cx="3575744" cy="523220"/>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Trục số nằm ngang</a:t>
            </a:r>
          </a:p>
        </p:txBody>
      </p:sp>
      <p:sp>
        <p:nvSpPr>
          <p:cNvPr id="16" name="TextBox 15">
            <a:extLst>
              <a:ext uri="{FF2B5EF4-FFF2-40B4-BE49-F238E27FC236}">
                <a16:creationId xmlns:a16="http://schemas.microsoft.com/office/drawing/2014/main" id="{E79155BE-7C48-40CE-B26E-64C8A0DA74F6}"/>
              </a:ext>
            </a:extLst>
          </p:cNvPr>
          <p:cNvSpPr txBox="1"/>
          <p:nvPr/>
        </p:nvSpPr>
        <p:spPr>
          <a:xfrm>
            <a:off x="-46948" y="2312240"/>
            <a:ext cx="6947257" cy="954107"/>
          </a:xfrm>
          <a:prstGeom prst="rect">
            <a:avLst/>
          </a:prstGeom>
          <a:solidFill>
            <a:schemeClr val="accent2">
              <a:lumMod val="40000"/>
              <a:lumOff val="60000"/>
            </a:schemeClr>
          </a:solidFill>
        </p:spPr>
        <p:txBody>
          <a:bodyPr wrap="square">
            <a:spAutoFit/>
          </a:bodyPr>
          <a:lstStyle/>
          <a:p>
            <a:r>
              <a:rPr lang="en-US" sz="2800">
                <a:effectLst/>
                <a:latin typeface="Arial" panose="020B0604020202020204" pitchFamily="34" charset="0"/>
                <a:ea typeface="Times New Roman" panose="02020603050405020304" pitchFamily="18" charset="0"/>
              </a:rPr>
              <a:t>Hoạt động nhóm 4: Quan sát hình 1, 2, kết hợp đọc thông tin SGK để điền vào bảng: </a:t>
            </a:r>
            <a:endParaRPr lang="en-US" sz="2800"/>
          </a:p>
        </p:txBody>
      </p:sp>
      <p:graphicFrame>
        <p:nvGraphicFramePr>
          <p:cNvPr id="19" name="Table 18">
            <a:extLst>
              <a:ext uri="{FF2B5EF4-FFF2-40B4-BE49-F238E27FC236}">
                <a16:creationId xmlns:a16="http://schemas.microsoft.com/office/drawing/2014/main" id="{8C0AFC2E-C1B6-472B-B214-D93D834B30C1}"/>
              </a:ext>
            </a:extLst>
          </p:cNvPr>
          <p:cNvGraphicFramePr>
            <a:graphicFrameLocks noGrp="1"/>
          </p:cNvGraphicFramePr>
          <p:nvPr>
            <p:extLst>
              <p:ext uri="{D42A27DB-BD31-4B8C-83A1-F6EECF244321}">
                <p14:modId xmlns:p14="http://schemas.microsoft.com/office/powerpoint/2010/main" val="2787369092"/>
              </p:ext>
            </p:extLst>
          </p:nvPr>
        </p:nvGraphicFramePr>
        <p:xfrm>
          <a:off x="98658" y="3331294"/>
          <a:ext cx="11334476" cy="3484481"/>
        </p:xfrm>
        <a:graphic>
          <a:graphicData uri="http://schemas.openxmlformats.org/drawingml/2006/table">
            <a:tbl>
              <a:tblPr firstRow="1" firstCol="1" bandRow="1">
                <a:tableStyleId>{5C22544A-7EE6-4342-B048-85BDC9FD1C3A}</a:tableStyleId>
              </a:tblPr>
              <a:tblGrid>
                <a:gridCol w="6256984">
                  <a:extLst>
                    <a:ext uri="{9D8B030D-6E8A-4147-A177-3AD203B41FA5}">
                      <a16:colId xmlns:a16="http://schemas.microsoft.com/office/drawing/2014/main" val="495735645"/>
                    </a:ext>
                  </a:extLst>
                </a:gridCol>
                <a:gridCol w="2425775">
                  <a:extLst>
                    <a:ext uri="{9D8B030D-6E8A-4147-A177-3AD203B41FA5}">
                      <a16:colId xmlns:a16="http://schemas.microsoft.com/office/drawing/2014/main" val="254155068"/>
                    </a:ext>
                  </a:extLst>
                </a:gridCol>
                <a:gridCol w="2651717">
                  <a:extLst>
                    <a:ext uri="{9D8B030D-6E8A-4147-A177-3AD203B41FA5}">
                      <a16:colId xmlns:a16="http://schemas.microsoft.com/office/drawing/2014/main" val="3286626350"/>
                    </a:ext>
                  </a:extLst>
                </a:gridCol>
              </a:tblGrid>
              <a:tr h="730641">
                <a:tc>
                  <a:txBody>
                    <a:bodyPr/>
                    <a:lstStyle/>
                    <a:p>
                      <a:pPr algn="ctr">
                        <a:lnSpc>
                          <a:spcPct val="115000"/>
                        </a:lnSpc>
                      </a:pPr>
                      <a:r>
                        <a:rPr lang="en-US" sz="2400">
                          <a:effectLst/>
                          <a:latin typeface="Arial" panose="020B0604020202020204" pitchFamily="34" charset="0"/>
                          <a:cs typeface="Arial" panose="020B0604020202020204" pitchFamily="34" charset="0"/>
                        </a:rPr>
                        <a:t>Đặc điểm</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ctr">
                        <a:lnSpc>
                          <a:spcPct val="115000"/>
                        </a:lnSpc>
                      </a:pPr>
                      <a:r>
                        <a:rPr lang="en-US" sz="2400">
                          <a:effectLst/>
                          <a:latin typeface="Arial" panose="020B0604020202020204" pitchFamily="34" charset="0"/>
                          <a:cs typeface="Arial" panose="020B0604020202020204" pitchFamily="34" charset="0"/>
                        </a:rPr>
                        <a:t>Trục số nằm ngang</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ctr">
                        <a:lnSpc>
                          <a:spcPct val="115000"/>
                        </a:lnSpc>
                      </a:pPr>
                      <a:r>
                        <a:rPr lang="en-US" sz="2400">
                          <a:effectLst/>
                          <a:latin typeface="Arial" panose="020B0604020202020204" pitchFamily="34" charset="0"/>
                          <a:cs typeface="Arial" panose="020B0604020202020204" pitchFamily="34" charset="0"/>
                        </a:rPr>
                        <a:t>Trục số thẳng đứng</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extLst>
                  <a:ext uri="{0D108BD9-81ED-4DB2-BD59-A6C34878D82A}">
                    <a16:rowId xmlns:a16="http://schemas.microsoft.com/office/drawing/2014/main" val="3950093478"/>
                  </a:ext>
                </a:extLst>
              </a:tr>
              <a:tr h="761273">
                <a:tc>
                  <a:txBody>
                    <a:bodyPr/>
                    <a:lstStyle/>
                    <a:p>
                      <a:pPr algn="just">
                        <a:lnSpc>
                          <a:spcPct val="115000"/>
                        </a:lnSpc>
                      </a:pPr>
                      <a:r>
                        <a:rPr lang="en-US" sz="2400">
                          <a:effectLst/>
                          <a:latin typeface="Arial" panose="020B0604020202020204" pitchFamily="34" charset="0"/>
                          <a:cs typeface="Arial" panose="020B0604020202020204" pitchFamily="34" charset="0"/>
                        </a:rPr>
                        <a:t>Chiều dương (Chiều mũi tên) hướng từ:</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just">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just">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extLst>
                  <a:ext uri="{0D108BD9-81ED-4DB2-BD59-A6C34878D82A}">
                    <a16:rowId xmlns:a16="http://schemas.microsoft.com/office/drawing/2014/main" val="4087200019"/>
                  </a:ext>
                </a:extLst>
              </a:tr>
              <a:tr h="375428">
                <a:tc>
                  <a:txBody>
                    <a:bodyPr/>
                    <a:lstStyle/>
                    <a:p>
                      <a:pPr algn="just">
                        <a:lnSpc>
                          <a:spcPct val="115000"/>
                        </a:lnSpc>
                      </a:pPr>
                      <a:r>
                        <a:rPr lang="en-US" sz="2400">
                          <a:effectLst/>
                          <a:latin typeface="Arial" panose="020B0604020202020204" pitchFamily="34" charset="0"/>
                          <a:cs typeface="Arial" panose="020B0604020202020204" pitchFamily="34" charset="0"/>
                        </a:rPr>
                        <a:t>Điểm gốc của trục số là: </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just">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just">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extLst>
                  <a:ext uri="{0D108BD9-81ED-4DB2-BD59-A6C34878D82A}">
                    <a16:rowId xmlns:a16="http://schemas.microsoft.com/office/drawing/2014/main" val="2640157977"/>
                  </a:ext>
                </a:extLst>
              </a:tr>
              <a:tr h="1532964">
                <a:tc>
                  <a:txBody>
                    <a:bodyPr/>
                    <a:lstStyle/>
                    <a:p>
                      <a:pPr algn="just">
                        <a:lnSpc>
                          <a:spcPct val="115000"/>
                        </a:lnSpc>
                      </a:pPr>
                      <a:r>
                        <a:rPr lang="en-US" sz="2400">
                          <a:effectLst/>
                          <a:latin typeface="Arial" panose="020B0604020202020204" pitchFamily="34" charset="0"/>
                          <a:cs typeface="Arial" panose="020B0604020202020204" pitchFamily="34" charset="0"/>
                        </a:rPr>
                        <a:t>Đơn vị đo độ dài trên trục số là đoạn thẳng nối điểm 0 với điểm 1. Điểm 1 là điểm biểu diễn số 1 và nằm ở:</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just">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just">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extLst>
                  <a:ext uri="{0D108BD9-81ED-4DB2-BD59-A6C34878D82A}">
                    <a16:rowId xmlns:a16="http://schemas.microsoft.com/office/drawing/2014/main" val="623258886"/>
                  </a:ext>
                </a:extLst>
              </a:tr>
            </a:tbl>
          </a:graphicData>
        </a:graphic>
      </p:graphicFrame>
      <p:sp>
        <p:nvSpPr>
          <p:cNvPr id="24" name="TextBox 23">
            <a:extLst>
              <a:ext uri="{FF2B5EF4-FFF2-40B4-BE49-F238E27FC236}">
                <a16:creationId xmlns:a16="http://schemas.microsoft.com/office/drawing/2014/main" id="{56A91669-0DF3-4F18-946F-949DE33EF972}"/>
              </a:ext>
            </a:extLst>
          </p:cNvPr>
          <p:cNvSpPr txBox="1"/>
          <p:nvPr/>
        </p:nvSpPr>
        <p:spPr>
          <a:xfrm>
            <a:off x="6900309" y="2501880"/>
            <a:ext cx="3575744" cy="523220"/>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Trục số thẳng đứng</a:t>
            </a:r>
          </a:p>
        </p:txBody>
      </p:sp>
      <p:pic>
        <p:nvPicPr>
          <p:cNvPr id="17" name="!!3">
            <a:extLst>
              <a:ext uri="{FF2B5EF4-FFF2-40B4-BE49-F238E27FC236}">
                <a16:creationId xmlns:a16="http://schemas.microsoft.com/office/drawing/2014/main" id="{DC28855D-67B9-460B-B0C0-C683D6E2EF04}"/>
              </a:ext>
            </a:extLst>
          </p:cNvPr>
          <p:cNvPicPr>
            <a:picLocks noChangeAspect="1"/>
          </p:cNvPicPr>
          <p:nvPr/>
        </p:nvPicPr>
        <p:blipFill>
          <a:blip r:embed="rId3"/>
          <a:stretch>
            <a:fillRect/>
          </a:stretch>
        </p:blipFill>
        <p:spPr>
          <a:xfrm>
            <a:off x="9557992" y="651241"/>
            <a:ext cx="1836121" cy="1637476"/>
          </a:xfrm>
          <a:prstGeom prst="rect">
            <a:avLst/>
          </a:prstGeom>
        </p:spPr>
      </p:pic>
    </p:spTree>
    <p:extLst>
      <p:ext uri="{BB962C8B-B14F-4D97-AF65-F5344CB8AC3E}">
        <p14:creationId xmlns:p14="http://schemas.microsoft.com/office/powerpoint/2010/main" val="9817520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dissolve">
                                      <p:cBhvr>
                                        <p:cTn id="7" dur="500"/>
                                        <p:tgtEl>
                                          <p:spTgt spid="17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D3616EB-BEDE-4A8E-AF6E-A7D83EA947F1}"/>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0" name="WordArt 16">
            <a:extLst>
              <a:ext uri="{FF2B5EF4-FFF2-40B4-BE49-F238E27FC236}">
                <a16:creationId xmlns:a16="http://schemas.microsoft.com/office/drawing/2014/main" id="{850AFBD9-3C86-4319-BFED-DDFABFBF3258}"/>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21" name="Rectangle 20">
            <a:extLst>
              <a:ext uri="{FF2B5EF4-FFF2-40B4-BE49-F238E27FC236}">
                <a16:creationId xmlns:a16="http://schemas.microsoft.com/office/drawing/2014/main" id="{8E8C74D4-3F7D-43AE-8C01-0A15CFCAED11}"/>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130" name="TextBox 129">
            <a:extLst>
              <a:ext uri="{FF2B5EF4-FFF2-40B4-BE49-F238E27FC236}">
                <a16:creationId xmlns:a16="http://schemas.microsoft.com/office/drawing/2014/main" id="{316B1475-26A3-4E2F-9B4B-55A7B4710469}"/>
              </a:ext>
            </a:extLst>
          </p:cNvPr>
          <p:cNvSpPr txBox="1"/>
          <p:nvPr/>
        </p:nvSpPr>
        <p:spPr>
          <a:xfrm>
            <a:off x="43510" y="599372"/>
            <a:ext cx="1586368"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Trục số:</a:t>
            </a:r>
          </a:p>
        </p:txBody>
      </p:sp>
      <p:pic>
        <p:nvPicPr>
          <p:cNvPr id="175" name="Picture 174">
            <a:extLst>
              <a:ext uri="{FF2B5EF4-FFF2-40B4-BE49-F238E27FC236}">
                <a16:creationId xmlns:a16="http://schemas.microsoft.com/office/drawing/2014/main" id="{41B078B2-A468-472B-82C4-F70FCFB14655}"/>
              </a:ext>
            </a:extLst>
          </p:cNvPr>
          <p:cNvPicPr>
            <a:picLocks noChangeAspect="1"/>
          </p:cNvPicPr>
          <p:nvPr/>
        </p:nvPicPr>
        <p:blipFill rotWithShape="1">
          <a:blip r:embed="rId2"/>
          <a:srcRect l="34374" t="38577" r="32302" b="47821"/>
          <a:stretch/>
        </p:blipFill>
        <p:spPr>
          <a:xfrm>
            <a:off x="1833617" y="613503"/>
            <a:ext cx="3186128" cy="731139"/>
          </a:xfrm>
          <a:prstGeom prst="rect">
            <a:avLst/>
          </a:prstGeom>
        </p:spPr>
      </p:pic>
      <p:pic>
        <p:nvPicPr>
          <p:cNvPr id="176" name="Picture 175">
            <a:extLst>
              <a:ext uri="{FF2B5EF4-FFF2-40B4-BE49-F238E27FC236}">
                <a16:creationId xmlns:a16="http://schemas.microsoft.com/office/drawing/2014/main" id="{0131E25B-591C-49DE-9249-9578BDAA7D36}"/>
              </a:ext>
            </a:extLst>
          </p:cNvPr>
          <p:cNvPicPr>
            <a:picLocks noChangeAspect="1"/>
          </p:cNvPicPr>
          <p:nvPr/>
        </p:nvPicPr>
        <p:blipFill rotWithShape="1">
          <a:blip r:embed="rId2"/>
          <a:srcRect l="83447" t="48734" r="8460" b="13840"/>
          <a:stretch/>
        </p:blipFill>
        <p:spPr>
          <a:xfrm>
            <a:off x="8449896" y="605326"/>
            <a:ext cx="774803" cy="2014439"/>
          </a:xfrm>
          <a:prstGeom prst="rect">
            <a:avLst/>
          </a:prstGeom>
        </p:spPr>
      </p:pic>
      <p:graphicFrame>
        <p:nvGraphicFramePr>
          <p:cNvPr id="178" name="Table 177">
            <a:extLst>
              <a:ext uri="{FF2B5EF4-FFF2-40B4-BE49-F238E27FC236}">
                <a16:creationId xmlns:a16="http://schemas.microsoft.com/office/drawing/2014/main" id="{59189F7E-9153-4B1E-93B8-4DD6F73FD614}"/>
              </a:ext>
            </a:extLst>
          </p:cNvPr>
          <p:cNvGraphicFramePr>
            <a:graphicFrameLocks noGrp="1"/>
          </p:cNvGraphicFramePr>
          <p:nvPr>
            <p:extLst>
              <p:ext uri="{D42A27DB-BD31-4B8C-83A1-F6EECF244321}">
                <p14:modId xmlns:p14="http://schemas.microsoft.com/office/powerpoint/2010/main" val="1479894387"/>
              </p:ext>
            </p:extLst>
          </p:nvPr>
        </p:nvGraphicFramePr>
        <p:xfrm>
          <a:off x="98658" y="3331294"/>
          <a:ext cx="11334476" cy="3484481"/>
        </p:xfrm>
        <a:graphic>
          <a:graphicData uri="http://schemas.openxmlformats.org/drawingml/2006/table">
            <a:tbl>
              <a:tblPr firstRow="1" firstCol="1" bandRow="1">
                <a:tableStyleId>{5C22544A-7EE6-4342-B048-85BDC9FD1C3A}</a:tableStyleId>
              </a:tblPr>
              <a:tblGrid>
                <a:gridCol w="6256984">
                  <a:extLst>
                    <a:ext uri="{9D8B030D-6E8A-4147-A177-3AD203B41FA5}">
                      <a16:colId xmlns:a16="http://schemas.microsoft.com/office/drawing/2014/main" val="495735645"/>
                    </a:ext>
                  </a:extLst>
                </a:gridCol>
                <a:gridCol w="2425775">
                  <a:extLst>
                    <a:ext uri="{9D8B030D-6E8A-4147-A177-3AD203B41FA5}">
                      <a16:colId xmlns:a16="http://schemas.microsoft.com/office/drawing/2014/main" val="254155068"/>
                    </a:ext>
                  </a:extLst>
                </a:gridCol>
                <a:gridCol w="2651717">
                  <a:extLst>
                    <a:ext uri="{9D8B030D-6E8A-4147-A177-3AD203B41FA5}">
                      <a16:colId xmlns:a16="http://schemas.microsoft.com/office/drawing/2014/main" val="3286626350"/>
                    </a:ext>
                  </a:extLst>
                </a:gridCol>
              </a:tblGrid>
              <a:tr h="730641">
                <a:tc>
                  <a:txBody>
                    <a:bodyPr/>
                    <a:lstStyle/>
                    <a:p>
                      <a:pPr algn="ctr">
                        <a:lnSpc>
                          <a:spcPct val="115000"/>
                        </a:lnSpc>
                      </a:pPr>
                      <a:r>
                        <a:rPr lang="en-US" sz="2400">
                          <a:effectLst/>
                          <a:latin typeface="Arial" panose="020B0604020202020204" pitchFamily="34" charset="0"/>
                          <a:cs typeface="Arial" panose="020B0604020202020204" pitchFamily="34" charset="0"/>
                        </a:rPr>
                        <a:t>Đặc điểm</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ctr">
                        <a:lnSpc>
                          <a:spcPct val="115000"/>
                        </a:lnSpc>
                      </a:pPr>
                      <a:r>
                        <a:rPr lang="en-US" sz="2400">
                          <a:effectLst/>
                          <a:latin typeface="Arial" panose="020B0604020202020204" pitchFamily="34" charset="0"/>
                          <a:cs typeface="Arial" panose="020B0604020202020204" pitchFamily="34" charset="0"/>
                        </a:rPr>
                        <a:t>Trục số nằm ngang</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ctr">
                        <a:lnSpc>
                          <a:spcPct val="115000"/>
                        </a:lnSpc>
                      </a:pPr>
                      <a:r>
                        <a:rPr lang="en-US" sz="2400">
                          <a:effectLst/>
                          <a:latin typeface="Arial" panose="020B0604020202020204" pitchFamily="34" charset="0"/>
                          <a:cs typeface="Arial" panose="020B0604020202020204" pitchFamily="34" charset="0"/>
                        </a:rPr>
                        <a:t>Trục số thẳng đứng</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extLst>
                  <a:ext uri="{0D108BD9-81ED-4DB2-BD59-A6C34878D82A}">
                    <a16:rowId xmlns:a16="http://schemas.microsoft.com/office/drawing/2014/main" val="3950093478"/>
                  </a:ext>
                </a:extLst>
              </a:tr>
              <a:tr h="761273">
                <a:tc>
                  <a:txBody>
                    <a:bodyPr/>
                    <a:lstStyle/>
                    <a:p>
                      <a:pPr algn="just">
                        <a:lnSpc>
                          <a:spcPct val="115000"/>
                        </a:lnSpc>
                      </a:pPr>
                      <a:r>
                        <a:rPr lang="en-US" sz="2400">
                          <a:effectLst/>
                          <a:latin typeface="Arial" panose="020B0604020202020204" pitchFamily="34" charset="0"/>
                          <a:cs typeface="Arial" panose="020B0604020202020204" pitchFamily="34" charset="0"/>
                        </a:rPr>
                        <a:t>Chiều dương (Chiều mũi tên) hướng từ:</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ctr">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ctr">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extLst>
                  <a:ext uri="{0D108BD9-81ED-4DB2-BD59-A6C34878D82A}">
                    <a16:rowId xmlns:a16="http://schemas.microsoft.com/office/drawing/2014/main" val="4087200019"/>
                  </a:ext>
                </a:extLst>
              </a:tr>
              <a:tr h="375428">
                <a:tc>
                  <a:txBody>
                    <a:bodyPr/>
                    <a:lstStyle/>
                    <a:p>
                      <a:pPr algn="just">
                        <a:lnSpc>
                          <a:spcPct val="115000"/>
                        </a:lnSpc>
                      </a:pPr>
                      <a:r>
                        <a:rPr lang="en-US" sz="2400">
                          <a:effectLst/>
                          <a:latin typeface="Arial" panose="020B0604020202020204" pitchFamily="34" charset="0"/>
                          <a:cs typeface="Arial" panose="020B0604020202020204" pitchFamily="34" charset="0"/>
                        </a:rPr>
                        <a:t>Điểm gốc của trục số là: </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ctr">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ctr">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extLst>
                  <a:ext uri="{0D108BD9-81ED-4DB2-BD59-A6C34878D82A}">
                    <a16:rowId xmlns:a16="http://schemas.microsoft.com/office/drawing/2014/main" val="2640157977"/>
                  </a:ext>
                </a:extLst>
              </a:tr>
              <a:tr h="1532964">
                <a:tc>
                  <a:txBody>
                    <a:bodyPr/>
                    <a:lstStyle/>
                    <a:p>
                      <a:pPr algn="just">
                        <a:lnSpc>
                          <a:spcPct val="115000"/>
                        </a:lnSpc>
                      </a:pPr>
                      <a:r>
                        <a:rPr lang="en-US" sz="2400">
                          <a:effectLst/>
                          <a:latin typeface="Arial" panose="020B0604020202020204" pitchFamily="34" charset="0"/>
                          <a:cs typeface="Arial" panose="020B0604020202020204" pitchFamily="34" charset="0"/>
                        </a:rPr>
                        <a:t>Đơn vị đo độ dài trên trục số là đoạn thẳng nối điểm 0 với điểm 1. Điểm 1 là điểm biểu diễn số 1 và nằm ở:</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ctr">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tc>
                  <a:txBody>
                    <a:bodyPr/>
                    <a:lstStyle/>
                    <a:p>
                      <a:pPr algn="ctr">
                        <a:lnSpc>
                          <a:spcPct val="115000"/>
                        </a:lnSpc>
                      </a:pP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51369" marR="51369" marT="0" marB="0"/>
                </a:tc>
                <a:extLst>
                  <a:ext uri="{0D108BD9-81ED-4DB2-BD59-A6C34878D82A}">
                    <a16:rowId xmlns:a16="http://schemas.microsoft.com/office/drawing/2014/main" val="623258886"/>
                  </a:ext>
                </a:extLst>
              </a:tr>
            </a:tbl>
          </a:graphicData>
        </a:graphic>
      </p:graphicFrame>
      <p:sp>
        <p:nvSpPr>
          <p:cNvPr id="36" name="TextBox 35">
            <a:extLst>
              <a:ext uri="{FF2B5EF4-FFF2-40B4-BE49-F238E27FC236}">
                <a16:creationId xmlns:a16="http://schemas.microsoft.com/office/drawing/2014/main" id="{25D018DE-DBE8-4599-A77C-7F4454B466B0}"/>
              </a:ext>
            </a:extLst>
          </p:cNvPr>
          <p:cNvSpPr txBox="1"/>
          <p:nvPr/>
        </p:nvSpPr>
        <p:spPr>
          <a:xfrm>
            <a:off x="1558843" y="1338599"/>
            <a:ext cx="3575744" cy="523220"/>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Trục số nằm ngang</a:t>
            </a:r>
          </a:p>
        </p:txBody>
      </p:sp>
      <p:sp>
        <p:nvSpPr>
          <p:cNvPr id="37" name="TextBox 36">
            <a:extLst>
              <a:ext uri="{FF2B5EF4-FFF2-40B4-BE49-F238E27FC236}">
                <a16:creationId xmlns:a16="http://schemas.microsoft.com/office/drawing/2014/main" id="{2E44FC82-3B2B-419D-9CD8-D84A1337A3EB}"/>
              </a:ext>
            </a:extLst>
          </p:cNvPr>
          <p:cNvSpPr txBox="1"/>
          <p:nvPr/>
        </p:nvSpPr>
        <p:spPr>
          <a:xfrm>
            <a:off x="6900309" y="2501880"/>
            <a:ext cx="3575744" cy="523220"/>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Trục số thẳng đứng</a:t>
            </a:r>
          </a:p>
        </p:txBody>
      </p:sp>
      <p:sp>
        <p:nvSpPr>
          <p:cNvPr id="16" name="TextBox 15">
            <a:extLst>
              <a:ext uri="{FF2B5EF4-FFF2-40B4-BE49-F238E27FC236}">
                <a16:creationId xmlns:a16="http://schemas.microsoft.com/office/drawing/2014/main" id="{E79155BE-7C48-40CE-B26E-64C8A0DA74F6}"/>
              </a:ext>
            </a:extLst>
          </p:cNvPr>
          <p:cNvSpPr txBox="1"/>
          <p:nvPr/>
        </p:nvSpPr>
        <p:spPr>
          <a:xfrm>
            <a:off x="-42192" y="1830963"/>
            <a:ext cx="6947257" cy="954107"/>
          </a:xfrm>
          <a:prstGeom prst="rect">
            <a:avLst/>
          </a:prstGeom>
          <a:solidFill>
            <a:schemeClr val="accent2">
              <a:lumMod val="40000"/>
              <a:lumOff val="60000"/>
            </a:schemeClr>
          </a:solidFill>
        </p:spPr>
        <p:txBody>
          <a:bodyPr wrap="square">
            <a:spAutoFit/>
          </a:bodyPr>
          <a:lstStyle/>
          <a:p>
            <a:r>
              <a:rPr lang="en-US" sz="2800">
                <a:effectLst/>
                <a:latin typeface="Arial" panose="020B0604020202020204" pitchFamily="34" charset="0"/>
                <a:ea typeface="Times New Roman" panose="02020603050405020304" pitchFamily="18" charset="0"/>
              </a:rPr>
              <a:t>Hoạt động nhóm 4: Quan sát hình 1, 2, kết hợp đọc thông tin SGK để điền vào bảng: </a:t>
            </a:r>
            <a:endParaRPr lang="en-US" sz="2800"/>
          </a:p>
        </p:txBody>
      </p:sp>
      <p:sp>
        <p:nvSpPr>
          <p:cNvPr id="3" name="TextBox 2">
            <a:extLst>
              <a:ext uri="{FF2B5EF4-FFF2-40B4-BE49-F238E27FC236}">
                <a16:creationId xmlns:a16="http://schemas.microsoft.com/office/drawing/2014/main" id="{99BF2FCC-E1D9-49BB-8BDB-8CDDF110F9FC}"/>
              </a:ext>
            </a:extLst>
          </p:cNvPr>
          <p:cNvSpPr txBox="1"/>
          <p:nvPr/>
        </p:nvSpPr>
        <p:spPr>
          <a:xfrm>
            <a:off x="6531330" y="4261581"/>
            <a:ext cx="2228357" cy="369332"/>
          </a:xfrm>
          <a:prstGeom prst="rect">
            <a:avLst/>
          </a:prstGeom>
          <a:noFill/>
        </p:spPr>
        <p:txBody>
          <a:bodyPr wrap="square" lIns="0" tIns="0" rIns="0" bIns="0" rtlCol="0">
            <a:spAutoFit/>
          </a:bodyPr>
          <a:lstStyle/>
          <a:p>
            <a:r>
              <a:rPr lang="en-US" sz="2400">
                <a:effectLst/>
                <a:latin typeface="Arial" panose="020B0604020202020204" pitchFamily="34" charset="0"/>
                <a:cs typeface="Arial" panose="020B0604020202020204" pitchFamily="34" charset="0"/>
              </a:rPr>
              <a:t>Trái sang phải</a:t>
            </a:r>
            <a:endParaRPr lang="en-US" sz="2400"/>
          </a:p>
        </p:txBody>
      </p:sp>
      <p:sp>
        <p:nvSpPr>
          <p:cNvPr id="19" name="TextBox 18">
            <a:extLst>
              <a:ext uri="{FF2B5EF4-FFF2-40B4-BE49-F238E27FC236}">
                <a16:creationId xmlns:a16="http://schemas.microsoft.com/office/drawing/2014/main" id="{33C6DC29-01EC-42CF-B72A-D35ECEBD97DF}"/>
              </a:ext>
            </a:extLst>
          </p:cNvPr>
          <p:cNvSpPr txBox="1"/>
          <p:nvPr/>
        </p:nvSpPr>
        <p:spPr>
          <a:xfrm>
            <a:off x="8982232" y="4261581"/>
            <a:ext cx="2228357" cy="388568"/>
          </a:xfrm>
          <a:prstGeom prst="rect">
            <a:avLst/>
          </a:prstGeom>
          <a:noFill/>
        </p:spPr>
        <p:txBody>
          <a:bodyPr wrap="square" lIns="0" tIns="0" rIns="0" bIns="0" rtlCol="0">
            <a:spAutoFit/>
          </a:bodyPr>
          <a:lstStyle/>
          <a:p>
            <a:pPr algn="ctr">
              <a:lnSpc>
                <a:spcPct val="115000"/>
              </a:lnSpc>
            </a:pPr>
            <a:r>
              <a:rPr lang="en-US" sz="2400">
                <a:effectLst/>
                <a:latin typeface="Arial" panose="020B0604020202020204" pitchFamily="34" charset="0"/>
                <a:cs typeface="Arial" panose="020B0604020202020204" pitchFamily="34" charset="0"/>
              </a:rPr>
              <a:t>Dưới lên trên </a:t>
            </a:r>
            <a:endParaRPr lang="en-US" sz="24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C3D47AF7-E2B2-4EAA-BBA4-D068E44A664C}"/>
              </a:ext>
            </a:extLst>
          </p:cNvPr>
          <p:cNvSpPr txBox="1"/>
          <p:nvPr/>
        </p:nvSpPr>
        <p:spPr>
          <a:xfrm>
            <a:off x="6322487" y="4918362"/>
            <a:ext cx="2228357" cy="388568"/>
          </a:xfrm>
          <a:prstGeom prst="rect">
            <a:avLst/>
          </a:prstGeom>
          <a:noFill/>
        </p:spPr>
        <p:txBody>
          <a:bodyPr wrap="square" lIns="0" tIns="0" rIns="0" bIns="0" rtlCol="0">
            <a:spAutoFit/>
          </a:bodyPr>
          <a:lstStyle/>
          <a:p>
            <a:pPr algn="ctr">
              <a:lnSpc>
                <a:spcPct val="115000"/>
              </a:lnSpc>
            </a:pPr>
            <a:r>
              <a:rPr lang="en-US" sz="2400">
                <a:latin typeface="Arial" panose="020B0604020202020204" pitchFamily="34" charset="0"/>
                <a:cs typeface="Arial" panose="020B0604020202020204" pitchFamily="34" charset="0"/>
              </a:rPr>
              <a:t>Điểm 0</a:t>
            </a:r>
            <a:endParaRPr lang="en-US" sz="2400">
              <a:latin typeface="Arial" panose="020B0604020202020204" pitchFamily="34" charset="0"/>
              <a:ea typeface="Times New Roman" panose="02020603050405020304" pitchFamily="18" charset="0"/>
              <a:cs typeface="Arial" panose="020B0604020202020204" pitchFamily="34" charset="0"/>
            </a:endParaRPr>
          </a:p>
        </p:txBody>
      </p:sp>
      <p:sp>
        <p:nvSpPr>
          <p:cNvPr id="24" name="TextBox 23">
            <a:extLst>
              <a:ext uri="{FF2B5EF4-FFF2-40B4-BE49-F238E27FC236}">
                <a16:creationId xmlns:a16="http://schemas.microsoft.com/office/drawing/2014/main" id="{3E816B45-A102-4B9B-8E45-6ACA6C431404}"/>
              </a:ext>
            </a:extLst>
          </p:cNvPr>
          <p:cNvSpPr txBox="1"/>
          <p:nvPr/>
        </p:nvSpPr>
        <p:spPr>
          <a:xfrm>
            <a:off x="9011973" y="4944866"/>
            <a:ext cx="2228357" cy="388568"/>
          </a:xfrm>
          <a:prstGeom prst="rect">
            <a:avLst/>
          </a:prstGeom>
          <a:noFill/>
        </p:spPr>
        <p:txBody>
          <a:bodyPr wrap="square" lIns="0" tIns="0" rIns="0" bIns="0" rtlCol="0">
            <a:spAutoFit/>
          </a:bodyPr>
          <a:lstStyle/>
          <a:p>
            <a:pPr algn="ctr">
              <a:lnSpc>
                <a:spcPct val="115000"/>
              </a:lnSpc>
            </a:pPr>
            <a:r>
              <a:rPr lang="en-US" sz="2400">
                <a:latin typeface="Arial" panose="020B0604020202020204" pitchFamily="34" charset="0"/>
                <a:cs typeface="Arial" panose="020B0604020202020204" pitchFamily="34" charset="0"/>
              </a:rPr>
              <a:t>Điểm 0</a:t>
            </a:r>
            <a:endParaRPr lang="en-US" sz="2400">
              <a:latin typeface="Arial" panose="020B0604020202020204" pitchFamily="34" charset="0"/>
              <a:ea typeface="Times New Roman" panose="02020603050405020304" pitchFamily="18" charset="0"/>
              <a:cs typeface="Arial" panose="020B0604020202020204" pitchFamily="34" charset="0"/>
            </a:endParaRPr>
          </a:p>
        </p:txBody>
      </p:sp>
      <p:sp>
        <p:nvSpPr>
          <p:cNvPr id="25" name="TextBox 24">
            <a:extLst>
              <a:ext uri="{FF2B5EF4-FFF2-40B4-BE49-F238E27FC236}">
                <a16:creationId xmlns:a16="http://schemas.microsoft.com/office/drawing/2014/main" id="{8A01B50D-39EB-4128-82E1-17C6E8E32942}"/>
              </a:ext>
            </a:extLst>
          </p:cNvPr>
          <p:cNvSpPr txBox="1"/>
          <p:nvPr/>
        </p:nvSpPr>
        <p:spPr>
          <a:xfrm>
            <a:off x="6445517" y="5829413"/>
            <a:ext cx="2228357" cy="388568"/>
          </a:xfrm>
          <a:prstGeom prst="rect">
            <a:avLst/>
          </a:prstGeom>
          <a:noFill/>
        </p:spPr>
        <p:txBody>
          <a:bodyPr wrap="square" lIns="0" tIns="0" rIns="0" bIns="0" rtlCol="0">
            <a:spAutoFit/>
          </a:bodyPr>
          <a:lstStyle/>
          <a:p>
            <a:pPr algn="ctr">
              <a:lnSpc>
                <a:spcPct val="115000"/>
              </a:lnSpc>
            </a:pPr>
            <a:r>
              <a:rPr lang="en-US" sz="2400">
                <a:latin typeface="Arial" panose="020B0604020202020204" pitchFamily="34" charset="0"/>
                <a:cs typeface="Arial" panose="020B0604020202020204" pitchFamily="34" charset="0"/>
              </a:rPr>
              <a:t>bên phải điểm 0</a:t>
            </a:r>
            <a:endParaRPr lang="en-US" sz="2400">
              <a:latin typeface="Arial" panose="020B0604020202020204" pitchFamily="34" charset="0"/>
              <a:ea typeface="Times New Roman" panose="02020603050405020304" pitchFamily="18" charset="0"/>
              <a:cs typeface="Arial" panose="020B0604020202020204" pitchFamily="34" charset="0"/>
            </a:endParaRPr>
          </a:p>
        </p:txBody>
      </p:sp>
      <p:sp>
        <p:nvSpPr>
          <p:cNvPr id="26" name="TextBox 25">
            <a:extLst>
              <a:ext uri="{FF2B5EF4-FFF2-40B4-BE49-F238E27FC236}">
                <a16:creationId xmlns:a16="http://schemas.microsoft.com/office/drawing/2014/main" id="{C4D37E9F-77A6-41CF-9078-2C2166DEA044}"/>
              </a:ext>
            </a:extLst>
          </p:cNvPr>
          <p:cNvSpPr txBox="1"/>
          <p:nvPr/>
        </p:nvSpPr>
        <p:spPr>
          <a:xfrm>
            <a:off x="9011973" y="5864106"/>
            <a:ext cx="2228357" cy="388568"/>
          </a:xfrm>
          <a:prstGeom prst="rect">
            <a:avLst/>
          </a:prstGeom>
          <a:noFill/>
        </p:spPr>
        <p:txBody>
          <a:bodyPr wrap="square" lIns="0" tIns="0" rIns="0" bIns="0" rtlCol="0">
            <a:spAutoFit/>
          </a:bodyPr>
          <a:lstStyle/>
          <a:p>
            <a:pPr algn="ctr">
              <a:lnSpc>
                <a:spcPct val="115000"/>
              </a:lnSpc>
            </a:pPr>
            <a:r>
              <a:rPr lang="en-US" sz="2400">
                <a:latin typeface="Arial" panose="020B0604020202020204" pitchFamily="34" charset="0"/>
                <a:cs typeface="Arial" panose="020B0604020202020204" pitchFamily="34" charset="0"/>
              </a:rPr>
              <a:t>phía trên điểm 0</a:t>
            </a:r>
            <a:endParaRPr lang="en-US" sz="2400">
              <a:latin typeface="Arial" panose="020B0604020202020204" pitchFamily="34" charset="0"/>
              <a:ea typeface="Times New Roman" panose="02020603050405020304" pitchFamily="18" charset="0"/>
              <a:cs typeface="Arial" panose="020B0604020202020204" pitchFamily="34" charset="0"/>
            </a:endParaRPr>
          </a:p>
        </p:txBody>
      </p:sp>
      <p:sp>
        <p:nvSpPr>
          <p:cNvPr id="27" name="Text Box 53">
            <a:extLst>
              <a:ext uri="{FF2B5EF4-FFF2-40B4-BE49-F238E27FC236}">
                <a16:creationId xmlns:a16="http://schemas.microsoft.com/office/drawing/2014/main" id="{CFAA3417-596A-40BE-9411-F86AC2CB2B2D}"/>
              </a:ext>
            </a:extLst>
          </p:cNvPr>
          <p:cNvSpPr txBox="1">
            <a:spLocks noChangeArrowheads="1"/>
          </p:cNvSpPr>
          <p:nvPr/>
        </p:nvSpPr>
        <p:spPr bwMode="auto">
          <a:xfrm>
            <a:off x="36141" y="2719194"/>
            <a:ext cx="654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pic>
        <p:nvPicPr>
          <p:cNvPr id="28" name="!!3">
            <a:extLst>
              <a:ext uri="{FF2B5EF4-FFF2-40B4-BE49-F238E27FC236}">
                <a16:creationId xmlns:a16="http://schemas.microsoft.com/office/drawing/2014/main" id="{12843E0D-E129-42E6-A94A-08DD5CB9D611}"/>
              </a:ext>
            </a:extLst>
          </p:cNvPr>
          <p:cNvPicPr>
            <a:picLocks noChangeAspect="1"/>
          </p:cNvPicPr>
          <p:nvPr/>
        </p:nvPicPr>
        <p:blipFill>
          <a:blip r:embed="rId3"/>
          <a:stretch>
            <a:fillRect/>
          </a:stretch>
        </p:blipFill>
        <p:spPr>
          <a:xfrm>
            <a:off x="9557992" y="651241"/>
            <a:ext cx="1836121" cy="1637476"/>
          </a:xfrm>
          <a:prstGeom prst="rect">
            <a:avLst/>
          </a:prstGeom>
        </p:spPr>
      </p:pic>
    </p:spTree>
    <p:extLst>
      <p:ext uri="{BB962C8B-B14F-4D97-AF65-F5344CB8AC3E}">
        <p14:creationId xmlns:p14="http://schemas.microsoft.com/office/powerpoint/2010/main" val="3349441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par>
                          <p:cTn id="8" fill="hold">
                            <p:stCondLst>
                              <p:cond delay="500"/>
                            </p:stCondLst>
                            <p:childTnLst>
                              <p:par>
                                <p:cTn id="9" presetID="22" presetClass="emph" presetSubtype="0" repeatCount="indefinite" fill="hold" grpId="1" nodeType="afterEffect">
                                  <p:stCondLst>
                                    <p:cond delay="0"/>
                                  </p:stCondLst>
                                  <p:childTnLst>
                                    <p:animClr clrSpc="hsl" dir="cw">
                                      <p:cBhvr override="childStyle">
                                        <p:cTn id="10" dur="1000" fill="hold"/>
                                        <p:tgtEl>
                                          <p:spTgt spid="27"/>
                                        </p:tgtEl>
                                        <p:attrNameLst>
                                          <p:attrName>style.color</p:attrName>
                                        </p:attrNameLst>
                                      </p:cBhvr>
                                      <p:by>
                                        <p:hsl h="-7200000" s="0" l="0"/>
                                      </p:by>
                                    </p:animClr>
                                    <p:animClr clrSpc="hsl" dir="cw">
                                      <p:cBhvr>
                                        <p:cTn id="11" dur="1000" fill="hold"/>
                                        <p:tgtEl>
                                          <p:spTgt spid="27"/>
                                        </p:tgtEl>
                                        <p:attrNameLst>
                                          <p:attrName>fillcolor</p:attrName>
                                        </p:attrNameLst>
                                      </p:cBhvr>
                                      <p:by>
                                        <p:hsl h="-7200000" s="0" l="0"/>
                                      </p:by>
                                    </p:animClr>
                                    <p:animClr clrSpc="hsl" dir="cw">
                                      <p:cBhvr>
                                        <p:cTn id="12" dur="1000" fill="hold"/>
                                        <p:tgtEl>
                                          <p:spTgt spid="27"/>
                                        </p:tgtEl>
                                        <p:attrNameLst>
                                          <p:attrName>stroke.color</p:attrName>
                                        </p:attrNameLst>
                                      </p:cBhvr>
                                      <p:by>
                                        <p:hsl h="-7200000" s="0" l="0"/>
                                      </p:by>
                                    </p:animClr>
                                    <p:set>
                                      <p:cBhvr>
                                        <p:cTn id="13" dur="1000" fill="hold"/>
                                        <p:tgtEl>
                                          <p:spTgt spid="27"/>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randombar(horizont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3" grpId="0"/>
      <p:bldP spid="24" grpId="0"/>
      <p:bldP spid="25" grpId="0"/>
      <p:bldP spid="26" grpId="0"/>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9F84E7A-463E-4DA7-A2C5-21F2419A6543}"/>
              </a:ext>
            </a:extLst>
          </p:cNvPr>
          <p:cNvCxnSpPr>
            <a:cxnSpLocks/>
          </p:cNvCxnSpPr>
          <p:nvPr/>
        </p:nvCxnSpPr>
        <p:spPr>
          <a:xfrm flipV="1">
            <a:off x="0" y="524864"/>
            <a:ext cx="12192000" cy="8536"/>
          </a:xfrm>
          <a:prstGeom prst="line">
            <a:avLst/>
          </a:prstGeom>
          <a:ln w="47625" cmpd="tri">
            <a:gradFill>
              <a:gsLst>
                <a:gs pos="0">
                  <a:srgbClr val="FF0066"/>
                </a:gs>
                <a:gs pos="88000">
                  <a:srgbClr val="00B0F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0" name="WordArt 16">
            <a:extLst>
              <a:ext uri="{FF2B5EF4-FFF2-40B4-BE49-F238E27FC236}">
                <a16:creationId xmlns:a16="http://schemas.microsoft.com/office/drawing/2014/main" id="{7BCFC3FA-0210-4E75-B4E6-436AC9435F2C}"/>
              </a:ext>
            </a:extLst>
          </p:cNvPr>
          <p:cNvSpPr>
            <a:spLocks noChangeArrowheads="1" noChangeShapeType="1" noTextEdit="1"/>
          </p:cNvSpPr>
          <p:nvPr/>
        </p:nvSpPr>
        <p:spPr bwMode="auto">
          <a:xfrm>
            <a:off x="3471193" y="181822"/>
            <a:ext cx="609600" cy="228600"/>
          </a:xfrm>
          <a:prstGeom prst="rect">
            <a:avLst/>
          </a:prstGeom>
        </p:spPr>
        <p:txBody>
          <a:bodyPr wrap="none" fromWordArt="1">
            <a:prstTxWarp prst="textPlain">
              <a:avLst>
                <a:gd name="adj" fmla="val 50000"/>
              </a:avLst>
            </a:prstTxWarp>
          </a:bodyPr>
          <a:lstStyle/>
          <a:p>
            <a:pPr algn="ctr"/>
            <a:r>
              <a:rPr lang="en-US" sz="3600" kern="10" dirty="0" err="1">
                <a:ln w="12700">
                  <a:solidFill>
                    <a:srgbClr val="3333CC"/>
                  </a:solidFill>
                  <a:round/>
                  <a:headEnd/>
                  <a:tailEnd/>
                </a:ln>
                <a:latin typeface="Arial Black" panose="020B0A04020102020204" pitchFamily="34" charset="0"/>
              </a:rPr>
              <a:t>Bài</a:t>
            </a:r>
            <a:r>
              <a:rPr lang="en-US" sz="3600" kern="10" dirty="0">
                <a:ln w="12700">
                  <a:solidFill>
                    <a:srgbClr val="3333CC"/>
                  </a:solidFill>
                  <a:round/>
                  <a:headEnd/>
                  <a:tailEnd/>
                </a:ln>
                <a:latin typeface="Arial Black" panose="020B0A04020102020204" pitchFamily="34" charset="0"/>
              </a:rPr>
              <a:t> 2:</a:t>
            </a:r>
          </a:p>
        </p:txBody>
      </p:sp>
      <p:sp>
        <p:nvSpPr>
          <p:cNvPr id="11" name="Rectangle 10">
            <a:extLst>
              <a:ext uri="{FF2B5EF4-FFF2-40B4-BE49-F238E27FC236}">
                <a16:creationId xmlns:a16="http://schemas.microsoft.com/office/drawing/2014/main" id="{8C20DBB5-0308-43BF-98CC-305098A37ABE}"/>
              </a:ext>
            </a:extLst>
          </p:cNvPr>
          <p:cNvSpPr/>
          <p:nvPr/>
        </p:nvSpPr>
        <p:spPr>
          <a:xfrm>
            <a:off x="4106624" y="22119"/>
            <a:ext cx="5105400" cy="523220"/>
          </a:xfrm>
          <a:prstGeom prst="rect">
            <a:avLst/>
          </a:prstGeom>
          <a:noFill/>
        </p:spPr>
        <p:txBody>
          <a:bodyPr wrap="square" lIns="91440" tIns="45720" rIns="91440" bIns="45720">
            <a:spAutoFit/>
          </a:bodyPr>
          <a:lstStyle/>
          <a:p>
            <a:pPr algn="ctr"/>
            <a:r>
              <a:rPr lang="en-US" sz="2800" b="1" cap="none" spc="0" dirty="0">
                <a:ln w="9525">
                  <a:solidFill>
                    <a:schemeClr val="accent6"/>
                  </a:solidFill>
                  <a:prstDash val="solid"/>
                </a:ln>
                <a:solidFill>
                  <a:srgbClr val="C00000"/>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TẬP HỢP CÁC SỐ NGUYÊN</a:t>
            </a:r>
          </a:p>
        </p:txBody>
      </p:sp>
      <p:sp>
        <p:nvSpPr>
          <p:cNvPr id="2" name="Rectangle 2">
            <a:extLst>
              <a:ext uri="{FF2B5EF4-FFF2-40B4-BE49-F238E27FC236}">
                <a16:creationId xmlns:a16="http://schemas.microsoft.com/office/drawing/2014/main" id="{48FEE740-E718-4346-88B4-D715E9D7A6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103B437F-47AB-4866-A9F2-D8257C49B7B0}"/>
              </a:ext>
            </a:extLst>
          </p:cNvPr>
          <p:cNvSpPr txBox="1"/>
          <p:nvPr/>
        </p:nvSpPr>
        <p:spPr>
          <a:xfrm>
            <a:off x="487999" y="3136948"/>
            <a:ext cx="882396" cy="523220"/>
          </a:xfrm>
          <a:prstGeom prst="rect">
            <a:avLst/>
          </a:prstGeom>
          <a:noFill/>
        </p:spPr>
        <p:txBody>
          <a:bodyPr wrap="square" rtlCol="0">
            <a:spAutoFit/>
          </a:bodyPr>
          <a:lstStyle/>
          <a:p>
            <a:r>
              <a:rPr lang="en-US" sz="2800" u="sng" dirty="0" err="1">
                <a:latin typeface="Arial" panose="020B0604020202020204" pitchFamily="34" charset="0"/>
                <a:cs typeface="Arial" panose="020B0604020202020204" pitchFamily="34" charset="0"/>
              </a:rPr>
              <a:t>Giải</a:t>
            </a:r>
            <a:endParaRPr lang="en-US" sz="2800" u="sng" dirty="0">
              <a:latin typeface="Arial" panose="020B0604020202020204" pitchFamily="34" charset="0"/>
              <a:cs typeface="Arial" panose="020B0604020202020204" pitchFamily="34" charset="0"/>
            </a:endParaRPr>
          </a:p>
        </p:txBody>
      </p:sp>
      <p:sp>
        <p:nvSpPr>
          <p:cNvPr id="42" name="Text Box 53">
            <a:extLst>
              <a:ext uri="{FF2B5EF4-FFF2-40B4-BE49-F238E27FC236}">
                <a16:creationId xmlns:a16="http://schemas.microsoft.com/office/drawing/2014/main" id="{37C42DC3-BC1E-4CCC-AAEE-90808381E6FD}"/>
              </a:ext>
            </a:extLst>
          </p:cNvPr>
          <p:cNvSpPr txBox="1">
            <a:spLocks noChangeArrowheads="1"/>
          </p:cNvSpPr>
          <p:nvPr/>
        </p:nvSpPr>
        <p:spPr bwMode="auto">
          <a:xfrm>
            <a:off x="-92393" y="2990243"/>
            <a:ext cx="6540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400" b="1" dirty="0">
                <a:solidFill>
                  <a:srgbClr val="FF0000"/>
                </a:solidFill>
                <a:sym typeface="Wingdings" panose="05000000000000000000" pitchFamily="2" charset="2"/>
              </a:rPr>
              <a:t></a:t>
            </a:r>
          </a:p>
        </p:txBody>
      </p:sp>
      <p:pic>
        <p:nvPicPr>
          <p:cNvPr id="32" name="Picture 31">
            <a:extLst>
              <a:ext uri="{FF2B5EF4-FFF2-40B4-BE49-F238E27FC236}">
                <a16:creationId xmlns:a16="http://schemas.microsoft.com/office/drawing/2014/main" id="{DB5733A7-A720-4879-A186-410F85952CC4}"/>
              </a:ext>
            </a:extLst>
          </p:cNvPr>
          <p:cNvPicPr>
            <a:picLocks noChangeAspect="1"/>
          </p:cNvPicPr>
          <p:nvPr/>
        </p:nvPicPr>
        <p:blipFill rotWithShape="1">
          <a:blip r:embed="rId3"/>
          <a:srcRect l="49584" t="65556" r="47083" b="31235"/>
          <a:stretch/>
        </p:blipFill>
        <p:spPr>
          <a:xfrm>
            <a:off x="0" y="728076"/>
            <a:ext cx="1255655" cy="680148"/>
          </a:xfrm>
          <a:prstGeom prst="rect">
            <a:avLst/>
          </a:prstGeom>
        </p:spPr>
      </p:pic>
      <p:sp>
        <p:nvSpPr>
          <p:cNvPr id="3" name="TextBox 2">
            <a:extLst>
              <a:ext uri="{FF2B5EF4-FFF2-40B4-BE49-F238E27FC236}">
                <a16:creationId xmlns:a16="http://schemas.microsoft.com/office/drawing/2014/main" id="{8093909D-24F6-4F74-B569-CC10DD6993CF}"/>
              </a:ext>
            </a:extLst>
          </p:cNvPr>
          <p:cNvSpPr txBox="1"/>
          <p:nvPr/>
        </p:nvSpPr>
        <p:spPr>
          <a:xfrm>
            <a:off x="1152939" y="866455"/>
            <a:ext cx="10349234" cy="1384995"/>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a) Quan sát những điểm biểu diễn các số nguyên -5, -4, -2, 3, 5 trên trục số nằm ngang ở </a:t>
            </a:r>
            <a:r>
              <a:rPr lang="en-US" sz="2800" i="1">
                <a:latin typeface="Arial" panose="020B0604020202020204" pitchFamily="34" charset="0"/>
                <a:cs typeface="Arial" panose="020B0604020202020204" pitchFamily="34" charset="0"/>
              </a:rPr>
              <a:t>Hình 3</a:t>
            </a:r>
            <a:r>
              <a:rPr lang="en-US" sz="2800">
                <a:latin typeface="Arial" panose="020B0604020202020204" pitchFamily="34" charset="0"/>
                <a:cs typeface="Arial" panose="020B0604020202020204" pitchFamily="34" charset="0"/>
              </a:rPr>
              <a:t> rồi nêu nhận xét vị trí của những điểm đó so với điểm gốc 0.</a:t>
            </a:r>
          </a:p>
        </p:txBody>
      </p:sp>
      <p:grpSp>
        <p:nvGrpSpPr>
          <p:cNvPr id="36" name="Group 35">
            <a:extLst>
              <a:ext uri="{FF2B5EF4-FFF2-40B4-BE49-F238E27FC236}">
                <a16:creationId xmlns:a16="http://schemas.microsoft.com/office/drawing/2014/main" id="{A3F8BC81-8B2C-4AE1-AA7D-F0940B673133}"/>
              </a:ext>
            </a:extLst>
          </p:cNvPr>
          <p:cNvGrpSpPr/>
          <p:nvPr/>
        </p:nvGrpSpPr>
        <p:grpSpPr>
          <a:xfrm>
            <a:off x="2224514" y="2450768"/>
            <a:ext cx="7691492" cy="411148"/>
            <a:chOff x="1383928" y="2504192"/>
            <a:chExt cx="7691492" cy="411148"/>
          </a:xfrm>
        </p:grpSpPr>
        <p:cxnSp>
          <p:nvCxnSpPr>
            <p:cNvPr id="43" name="Straight Arrow Connector 42">
              <a:extLst>
                <a:ext uri="{FF2B5EF4-FFF2-40B4-BE49-F238E27FC236}">
                  <a16:creationId xmlns:a16="http://schemas.microsoft.com/office/drawing/2014/main" id="{F7A05665-E852-462C-A765-CBD0C6CCB83D}"/>
                </a:ext>
              </a:extLst>
            </p:cNvPr>
            <p:cNvCxnSpPr>
              <a:cxnSpLocks/>
            </p:cNvCxnSpPr>
            <p:nvPr/>
          </p:nvCxnSpPr>
          <p:spPr>
            <a:xfrm>
              <a:off x="1383928" y="2571503"/>
              <a:ext cx="7691492" cy="0"/>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82432C5-D3D4-43A3-A012-2AEF6FD3A0A0}"/>
                </a:ext>
              </a:extLst>
            </p:cNvPr>
            <p:cNvCxnSpPr>
              <a:cxnSpLocks/>
            </p:cNvCxnSpPr>
            <p:nvPr/>
          </p:nvCxnSpPr>
          <p:spPr>
            <a:xfrm>
              <a:off x="1805568" y="2504192"/>
              <a:ext cx="0" cy="118872"/>
            </a:xfrm>
            <a:prstGeom prst="line">
              <a:avLst/>
            </a:prstGeom>
            <a:ln w="34925"/>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239CAC1B-306D-4F7A-AF95-2F7FE1D7BB45}"/>
                </a:ext>
              </a:extLst>
            </p:cNvPr>
            <p:cNvSpPr txBox="1"/>
            <p:nvPr/>
          </p:nvSpPr>
          <p:spPr>
            <a:xfrm>
              <a:off x="1700450" y="2618492"/>
              <a:ext cx="306758" cy="276999"/>
            </a:xfrm>
            <a:prstGeom prst="rect">
              <a:avLst/>
            </a:prstGeom>
            <a:noFill/>
          </p:spPr>
          <p:txBody>
            <a:bodyPr wrap="square" lIns="0" tIns="0" rIns="0" bIns="0" rtlCol="0">
              <a:spAutoFit/>
            </a:bodyPr>
            <a:lstStyle/>
            <a:p>
              <a:r>
                <a:rPr lang="en-US" dirty="0">
                  <a:latin typeface="Arial" panose="020B0604020202020204" pitchFamily="34" charset="0"/>
                  <a:cs typeface="Arial" panose="020B0604020202020204" pitchFamily="34" charset="0"/>
                </a:rPr>
                <a:t>-5</a:t>
              </a:r>
            </a:p>
          </p:txBody>
        </p:sp>
        <p:cxnSp>
          <p:nvCxnSpPr>
            <p:cNvPr id="46" name="Straight Connector 45">
              <a:extLst>
                <a:ext uri="{FF2B5EF4-FFF2-40B4-BE49-F238E27FC236}">
                  <a16:creationId xmlns:a16="http://schemas.microsoft.com/office/drawing/2014/main" id="{2C7408F8-0CC4-40AA-8A3E-107790D6CE02}"/>
                </a:ext>
              </a:extLst>
            </p:cNvPr>
            <p:cNvCxnSpPr>
              <a:cxnSpLocks/>
            </p:cNvCxnSpPr>
            <p:nvPr/>
          </p:nvCxnSpPr>
          <p:spPr>
            <a:xfrm>
              <a:off x="2483523" y="2506015"/>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B6EA9D6-858E-437F-8B41-FBAD7D70955B}"/>
                </a:ext>
              </a:extLst>
            </p:cNvPr>
            <p:cNvCxnSpPr>
              <a:cxnSpLocks/>
            </p:cNvCxnSpPr>
            <p:nvPr/>
          </p:nvCxnSpPr>
          <p:spPr>
            <a:xfrm>
              <a:off x="3155332" y="250758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B5827CBF-9CA9-4468-B47F-916ACF3FFC65}"/>
                </a:ext>
              </a:extLst>
            </p:cNvPr>
            <p:cNvCxnSpPr>
              <a:cxnSpLocks/>
            </p:cNvCxnSpPr>
            <p:nvPr/>
          </p:nvCxnSpPr>
          <p:spPr>
            <a:xfrm>
              <a:off x="3811901" y="2505094"/>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1E3A5EF0-633C-4381-8A11-1DF92F276C2F}"/>
                </a:ext>
              </a:extLst>
            </p:cNvPr>
            <p:cNvCxnSpPr>
              <a:cxnSpLocks/>
            </p:cNvCxnSpPr>
            <p:nvPr/>
          </p:nvCxnSpPr>
          <p:spPr>
            <a:xfrm>
              <a:off x="448500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E3B452B8-49E9-4F25-93BD-D2E0E5574450}"/>
                </a:ext>
              </a:extLst>
            </p:cNvPr>
            <p:cNvCxnSpPr>
              <a:cxnSpLocks/>
            </p:cNvCxnSpPr>
            <p:nvPr/>
          </p:nvCxnSpPr>
          <p:spPr>
            <a:xfrm>
              <a:off x="5151751" y="251567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5A69CB7A-3E5C-4CB8-833D-4F10763278B0}"/>
                </a:ext>
              </a:extLst>
            </p:cNvPr>
            <p:cNvCxnSpPr>
              <a:cxnSpLocks/>
            </p:cNvCxnSpPr>
            <p:nvPr/>
          </p:nvCxnSpPr>
          <p:spPr>
            <a:xfrm>
              <a:off x="5831201" y="2515724"/>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1098B24-2599-4613-BBF5-E4592E8B8CA9}"/>
                </a:ext>
              </a:extLst>
            </p:cNvPr>
            <p:cNvCxnSpPr>
              <a:cxnSpLocks/>
            </p:cNvCxnSpPr>
            <p:nvPr/>
          </p:nvCxnSpPr>
          <p:spPr>
            <a:xfrm>
              <a:off x="651065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E107D73F-D2E1-47E3-A31F-62DA2C745F2E}"/>
                </a:ext>
              </a:extLst>
            </p:cNvPr>
            <p:cNvCxnSpPr>
              <a:cxnSpLocks/>
            </p:cNvCxnSpPr>
            <p:nvPr/>
          </p:nvCxnSpPr>
          <p:spPr>
            <a:xfrm>
              <a:off x="7177401" y="2504192"/>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0915FE52-B659-4F8A-958B-FE58E83F8D6A}"/>
                </a:ext>
              </a:extLst>
            </p:cNvPr>
            <p:cNvCxnSpPr>
              <a:cxnSpLocks/>
            </p:cNvCxnSpPr>
            <p:nvPr/>
          </p:nvCxnSpPr>
          <p:spPr>
            <a:xfrm>
              <a:off x="7837801" y="2508053"/>
              <a:ext cx="0" cy="118872"/>
            </a:xfrm>
            <a:prstGeom prst="line">
              <a:avLst/>
            </a:prstGeom>
            <a:ln w="34925"/>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38FE4FF2-DFB2-4BA8-B974-11F36B75AAAB}"/>
                </a:ext>
              </a:extLst>
            </p:cNvPr>
            <p:cNvCxnSpPr>
              <a:cxnSpLocks/>
            </p:cNvCxnSpPr>
            <p:nvPr/>
          </p:nvCxnSpPr>
          <p:spPr>
            <a:xfrm>
              <a:off x="8453751" y="2515724"/>
              <a:ext cx="0" cy="118872"/>
            </a:xfrm>
            <a:prstGeom prst="line">
              <a:avLst/>
            </a:prstGeom>
            <a:ln w="34925"/>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32089613-B4C2-4E12-B4EC-C664E5115C6B}"/>
                </a:ext>
              </a:extLst>
            </p:cNvPr>
            <p:cNvSpPr txBox="1"/>
            <p:nvPr/>
          </p:nvSpPr>
          <p:spPr>
            <a:xfrm>
              <a:off x="2330144" y="2626549"/>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E98426F5-C691-4F0B-BCD6-C7C2E4C41AD3}"/>
                </a:ext>
              </a:extLst>
            </p:cNvPr>
            <p:cNvSpPr txBox="1"/>
            <p:nvPr/>
          </p:nvSpPr>
          <p:spPr>
            <a:xfrm>
              <a:off x="3001953" y="2626549"/>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255F3B78-B267-4896-8A85-A3E59F3959D7}"/>
                </a:ext>
              </a:extLst>
            </p:cNvPr>
            <p:cNvSpPr txBox="1"/>
            <p:nvPr/>
          </p:nvSpPr>
          <p:spPr>
            <a:xfrm>
              <a:off x="3673762" y="2632374"/>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B12A03BD-674E-4AB6-8936-567644AFB693}"/>
                </a:ext>
              </a:extLst>
            </p:cNvPr>
            <p:cNvSpPr txBox="1"/>
            <p:nvPr/>
          </p:nvSpPr>
          <p:spPr>
            <a:xfrm>
              <a:off x="4341183" y="2615362"/>
              <a:ext cx="30675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D63602C-BAF2-4937-A735-5BF12032A40A}"/>
                </a:ext>
              </a:extLst>
            </p:cNvPr>
            <p:cNvSpPr txBox="1"/>
            <p:nvPr/>
          </p:nvSpPr>
          <p:spPr>
            <a:xfrm>
              <a:off x="5088251" y="2618492"/>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0</a:t>
              </a:r>
              <a:endParaRPr lang="en-US"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B29D0FF-66EE-49E2-9406-C0F245F42EED}"/>
                </a:ext>
              </a:extLst>
            </p:cNvPr>
            <p:cNvSpPr txBox="1"/>
            <p:nvPr/>
          </p:nvSpPr>
          <p:spPr>
            <a:xfrm>
              <a:off x="5795164" y="2615362"/>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DE4A4156-4715-4167-B40B-A32C47B933A5}"/>
                </a:ext>
              </a:extLst>
            </p:cNvPr>
            <p:cNvSpPr txBox="1"/>
            <p:nvPr/>
          </p:nvSpPr>
          <p:spPr>
            <a:xfrm>
              <a:off x="6434695" y="2628816"/>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96C5F113-9D5A-4616-8F88-B23CD243247D}"/>
                </a:ext>
              </a:extLst>
            </p:cNvPr>
            <p:cNvSpPr txBox="1"/>
            <p:nvPr/>
          </p:nvSpPr>
          <p:spPr>
            <a:xfrm>
              <a:off x="7107306" y="2628816"/>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D60398DD-5155-4A9A-9624-33923E5A5E68}"/>
                </a:ext>
              </a:extLst>
            </p:cNvPr>
            <p:cNvSpPr txBox="1"/>
            <p:nvPr/>
          </p:nvSpPr>
          <p:spPr>
            <a:xfrm>
              <a:off x="7793351" y="2638341"/>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D4135D9F-A4D5-40AD-A0AF-EC3A6D3DD584}"/>
                </a:ext>
              </a:extLst>
            </p:cNvPr>
            <p:cNvSpPr txBox="1"/>
            <p:nvPr/>
          </p:nvSpPr>
          <p:spPr>
            <a:xfrm>
              <a:off x="8393509" y="2638341"/>
              <a:ext cx="181928" cy="276999"/>
            </a:xfrm>
            <a:prstGeom prst="rect">
              <a:avLst/>
            </a:prstGeom>
            <a:noFill/>
          </p:spPr>
          <p:txBody>
            <a:bodyPr wrap="square" lIns="0" tIns="0" rIns="0" bIns="0" rtlCol="0">
              <a:spAutoFit/>
            </a:bodyPr>
            <a:lstStyle/>
            <a:p>
              <a:r>
                <a:rPr lang="en-US">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BB871001-BD7A-4C6A-8E16-1743A6644FD7}"/>
              </a:ext>
            </a:extLst>
          </p:cNvPr>
          <p:cNvSpPr txBox="1"/>
          <p:nvPr/>
        </p:nvSpPr>
        <p:spPr>
          <a:xfrm>
            <a:off x="5073165" y="2812158"/>
            <a:ext cx="1274894" cy="461665"/>
          </a:xfrm>
          <a:prstGeom prst="rect">
            <a:avLst/>
          </a:prstGeom>
          <a:noFill/>
        </p:spPr>
        <p:txBody>
          <a:bodyPr wrap="square" rtlCol="0">
            <a:spAutoFit/>
          </a:bodyPr>
          <a:lstStyle/>
          <a:p>
            <a:r>
              <a:rPr lang="en-US" sz="2400" i="1">
                <a:latin typeface="Arial" panose="020B0604020202020204" pitchFamily="34" charset="0"/>
                <a:cs typeface="Arial" panose="020B0604020202020204" pitchFamily="34" charset="0"/>
              </a:rPr>
              <a:t>Hình 3</a:t>
            </a:r>
          </a:p>
        </p:txBody>
      </p:sp>
      <p:sp>
        <p:nvSpPr>
          <p:cNvPr id="67" name="TextBox 66">
            <a:extLst>
              <a:ext uri="{FF2B5EF4-FFF2-40B4-BE49-F238E27FC236}">
                <a16:creationId xmlns:a16="http://schemas.microsoft.com/office/drawing/2014/main" id="{87616D62-2C1A-4CF0-B03B-98519BAC6E6C}"/>
              </a:ext>
            </a:extLst>
          </p:cNvPr>
          <p:cNvSpPr txBox="1"/>
          <p:nvPr/>
        </p:nvSpPr>
        <p:spPr>
          <a:xfrm>
            <a:off x="1353501" y="3484024"/>
            <a:ext cx="9339934" cy="1043171"/>
          </a:xfrm>
          <a:prstGeom prst="rect">
            <a:avLst/>
          </a:prstGeom>
          <a:noFill/>
        </p:spPr>
        <p:txBody>
          <a:bodyPr wrap="square">
            <a:spAutoFit/>
          </a:bodyPr>
          <a:lstStyle/>
          <a:p>
            <a:pPr algn="just">
              <a:lnSpc>
                <a:spcPct val="115000"/>
              </a:lnSpc>
            </a:pPr>
            <a:r>
              <a:rPr lang="en-US" sz="2800">
                <a:effectLst/>
                <a:latin typeface="Arial" panose="020B0604020202020204" pitchFamily="34" charset="0"/>
                <a:ea typeface="Times New Roman" panose="02020603050405020304" pitchFamily="18" charset="0"/>
                <a:cs typeface="Times New Roman" panose="02020603050405020304" pitchFamily="18" charset="0"/>
              </a:rPr>
              <a:t>a) Điểm -5; -4; -2 nằm ở bên trái điểm 0, điểm 3; 5 nằm ở bên phải điểm 0.</a:t>
            </a:r>
            <a:endParaRPr lang="en-US" sz="280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3849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22" presetClass="emph" presetSubtype="0" repeatCount="indefinite" fill="hold" grpId="1" nodeType="withEffect">
                                  <p:stCondLst>
                                    <p:cond delay="0"/>
                                  </p:stCondLst>
                                  <p:childTnLst>
                                    <p:animClr clrSpc="hsl" dir="cw">
                                      <p:cBhvr override="childStyle">
                                        <p:cTn id="12" dur="1000" fill="hold"/>
                                        <p:tgtEl>
                                          <p:spTgt spid="42"/>
                                        </p:tgtEl>
                                        <p:attrNameLst>
                                          <p:attrName>style.color</p:attrName>
                                        </p:attrNameLst>
                                      </p:cBhvr>
                                      <p:by>
                                        <p:hsl h="-7200000" s="0" l="0"/>
                                      </p:by>
                                    </p:animClr>
                                    <p:animClr clrSpc="hsl" dir="cw">
                                      <p:cBhvr>
                                        <p:cTn id="13" dur="1000" fill="hold"/>
                                        <p:tgtEl>
                                          <p:spTgt spid="42"/>
                                        </p:tgtEl>
                                        <p:attrNameLst>
                                          <p:attrName>fillcolor</p:attrName>
                                        </p:attrNameLst>
                                      </p:cBhvr>
                                      <p:by>
                                        <p:hsl h="-7200000" s="0" l="0"/>
                                      </p:by>
                                    </p:animClr>
                                    <p:animClr clrSpc="hsl" dir="cw">
                                      <p:cBhvr>
                                        <p:cTn id="14" dur="1000" fill="hold"/>
                                        <p:tgtEl>
                                          <p:spTgt spid="42"/>
                                        </p:tgtEl>
                                        <p:attrNameLst>
                                          <p:attrName>stroke.color</p:attrName>
                                        </p:attrNameLst>
                                      </p:cBhvr>
                                      <p:by>
                                        <p:hsl h="-7200000" s="0" l="0"/>
                                      </p:by>
                                    </p:animClr>
                                    <p:set>
                                      <p:cBhvr>
                                        <p:cTn id="15" dur="1000" fill="hold"/>
                                        <p:tgtEl>
                                          <p:spTgt spid="42"/>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randombar(horizontal)">
                                      <p:cBhvr>
                                        <p:cTn id="2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2" grpId="0"/>
      <p:bldP spid="42" grpId="1"/>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dcmitype/"/>
    <ds:schemaRef ds:uri="http://purl.org/dc/terms/"/>
    <ds:schemaRef ds:uri="16c05727-aa75-4e4a-9b5f-8a80a116589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1662</TotalTime>
  <Words>1297</Words>
  <Application>Microsoft Office PowerPoint</Application>
  <PresentationFormat>Widescreen</PresentationFormat>
  <Paragraphs>220</Paragraphs>
  <Slides>17</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8" baseType="lpstr">
      <vt:lpstr>.VnTime</vt:lpstr>
      <vt:lpstr>Arial</vt:lpstr>
      <vt:lpstr>Arial Black</vt:lpstr>
      <vt:lpstr>Calibri</vt:lpstr>
      <vt:lpstr>Calibri Light</vt:lpstr>
      <vt:lpstr>Rockwell</vt:lpstr>
      <vt:lpstr>Tahoma</vt:lpstr>
      <vt:lpstr>Times New Roman</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Huong Thao</cp:lastModifiedBy>
  <cp:revision>19</cp:revision>
  <dcterms:created xsi:type="dcterms:W3CDTF">2021-06-07T13:44:30Z</dcterms:created>
  <dcterms:modified xsi:type="dcterms:W3CDTF">2023-11-28T15:41:44Z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