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304" r:id="rId16"/>
    <p:sldId id="306" r:id="rId17"/>
    <p:sldId id="307" r:id="rId18"/>
    <p:sldId id="308" r:id="rId19"/>
    <p:sldId id="309" r:id="rId20"/>
  </p:sldIdLst>
  <p:sldSz cx="12192000" cy="6858000"/>
  <p:notesSz cx="6858000" cy="9144000"/>
  <p:embeddedFontLst>
    <p:embeddedFont>
      <p:font typeface="#9Slide03 Montserrat" panose="00000500000000000000" pitchFamily="2" charset="0"/>
      <p:regular r:id="rId22"/>
    </p:embeddedFont>
    <p:embeddedFont>
      <p:font typeface="#9Slide03 Montserrat ExtraBold" panose="00000900000000000000" pitchFamily="2" charset="0"/>
      <p:bold r:id="rId23"/>
    </p:embeddedFont>
    <p:embeddedFont>
      <p:font typeface="#9Slide03 Penumbra" panose="02040603050506020204" pitchFamily="18" charset="0"/>
      <p:bold r:id="rId24"/>
    </p:embeddedFont>
    <p:embeddedFont>
      <p:font typeface="Josefin Sans" pitchFamily="2" charset="0"/>
      <p:regular r:id="rId25"/>
      <p:bold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PT Sans" panose="020B050302020302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8F8F"/>
    <a:srgbClr val="E7B30B"/>
    <a:srgbClr val="DFAD0B"/>
    <a:srgbClr val="8C9BA1"/>
    <a:srgbClr val="FBFBFB"/>
    <a:srgbClr val="A9C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BA035-953B-4B3F-9100-45197676738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EFD2B-9DA7-4896-B771-A2C097F4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4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9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6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1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89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2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0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3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89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3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0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1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5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2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1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FD2B-9DA7-4896-B771-A2C097F4CC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1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960000" y="329800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955967"/>
            <a:ext cx="1920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960000" y="4301633"/>
            <a:ext cx="6756800" cy="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42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11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subTitle" idx="1"/>
          </p:nvPr>
        </p:nvSpPr>
        <p:spPr>
          <a:xfrm>
            <a:off x="4788951" y="2452551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2"/>
          </p:nvPr>
        </p:nvSpPr>
        <p:spPr>
          <a:xfrm>
            <a:off x="4789000" y="2826967"/>
            <a:ext cx="2614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3"/>
          </p:nvPr>
        </p:nvSpPr>
        <p:spPr>
          <a:xfrm>
            <a:off x="1273917" y="2452551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4"/>
          </p:nvPr>
        </p:nvSpPr>
        <p:spPr>
          <a:xfrm>
            <a:off x="1274000" y="2826967"/>
            <a:ext cx="2614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5"/>
          </p:nvPr>
        </p:nvSpPr>
        <p:spPr>
          <a:xfrm>
            <a:off x="8304067" y="2452551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6"/>
          </p:nvPr>
        </p:nvSpPr>
        <p:spPr>
          <a:xfrm>
            <a:off x="8304067" y="2826967"/>
            <a:ext cx="2614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7"/>
          </p:nvPr>
        </p:nvSpPr>
        <p:spPr>
          <a:xfrm>
            <a:off x="4788951" y="4768151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8"/>
          </p:nvPr>
        </p:nvSpPr>
        <p:spPr>
          <a:xfrm>
            <a:off x="4789000" y="5142567"/>
            <a:ext cx="2614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9"/>
          </p:nvPr>
        </p:nvSpPr>
        <p:spPr>
          <a:xfrm>
            <a:off x="1273917" y="4768151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3"/>
          </p:nvPr>
        </p:nvSpPr>
        <p:spPr>
          <a:xfrm>
            <a:off x="1274000" y="5142567"/>
            <a:ext cx="2614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14"/>
          </p:nvPr>
        </p:nvSpPr>
        <p:spPr>
          <a:xfrm>
            <a:off x="8304067" y="4768151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5"/>
          </p:nvPr>
        </p:nvSpPr>
        <p:spPr>
          <a:xfrm>
            <a:off x="8304067" y="5142567"/>
            <a:ext cx="2614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6246246" y="-168400"/>
            <a:ext cx="4665133" cy="1198867"/>
          </a:xfrm>
          <a:custGeom>
            <a:avLst/>
            <a:gdLst/>
            <a:ahLst/>
            <a:cxnLst/>
            <a:rect l="l" t="t" r="r" b="b"/>
            <a:pathLst>
              <a:path w="139954" h="35966" extrusionOk="0">
                <a:moveTo>
                  <a:pt x="139927" y="3762"/>
                </a:moveTo>
                <a:cubicBezTo>
                  <a:pt x="139820" y="4085"/>
                  <a:pt x="122674" y="699"/>
                  <a:pt x="117353" y="2795"/>
                </a:cubicBezTo>
                <a:cubicBezTo>
                  <a:pt x="112032" y="4891"/>
                  <a:pt x="112301" y="14404"/>
                  <a:pt x="108001" y="16339"/>
                </a:cubicBezTo>
                <a:cubicBezTo>
                  <a:pt x="103701" y="18274"/>
                  <a:pt x="98435" y="11448"/>
                  <a:pt x="91555" y="14404"/>
                </a:cubicBezTo>
                <a:cubicBezTo>
                  <a:pt x="84676" y="17360"/>
                  <a:pt x="75592" y="30958"/>
                  <a:pt x="66724" y="34075"/>
                </a:cubicBezTo>
                <a:cubicBezTo>
                  <a:pt x="57856" y="37192"/>
                  <a:pt x="44582" y="35956"/>
                  <a:pt x="38347" y="33107"/>
                </a:cubicBezTo>
                <a:cubicBezTo>
                  <a:pt x="32113" y="30259"/>
                  <a:pt x="33241" y="19671"/>
                  <a:pt x="29317" y="16984"/>
                </a:cubicBezTo>
                <a:cubicBezTo>
                  <a:pt x="25394" y="14297"/>
                  <a:pt x="19052" y="17253"/>
                  <a:pt x="14806" y="16984"/>
                </a:cubicBezTo>
                <a:cubicBezTo>
                  <a:pt x="10560" y="16715"/>
                  <a:pt x="6153" y="17628"/>
                  <a:pt x="3842" y="15371"/>
                </a:cubicBezTo>
                <a:cubicBezTo>
                  <a:pt x="1531" y="13114"/>
                  <a:pt x="-1533" y="5966"/>
                  <a:pt x="939" y="3440"/>
                </a:cubicBezTo>
                <a:cubicBezTo>
                  <a:pt x="3411" y="914"/>
                  <a:pt x="-835" y="645"/>
                  <a:pt x="18675" y="215"/>
                </a:cubicBezTo>
                <a:cubicBezTo>
                  <a:pt x="38185" y="-215"/>
                  <a:pt x="97789" y="269"/>
                  <a:pt x="117998" y="860"/>
                </a:cubicBezTo>
                <a:cubicBezTo>
                  <a:pt x="138207" y="1451"/>
                  <a:pt x="140035" y="3440"/>
                  <a:pt x="139927" y="37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30" name="Google Shape;230;p15"/>
          <p:cNvSpPr/>
          <p:nvPr/>
        </p:nvSpPr>
        <p:spPr>
          <a:xfrm>
            <a:off x="9244300" y="593367"/>
            <a:ext cx="375600" cy="37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5"/>
          <p:cNvSpPr/>
          <p:nvPr/>
        </p:nvSpPr>
        <p:spPr>
          <a:xfrm>
            <a:off x="9761733" y="593367"/>
            <a:ext cx="170400" cy="17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631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 hasCustomPrompt="1"/>
          </p:nvPr>
        </p:nvSpPr>
        <p:spPr>
          <a:xfrm>
            <a:off x="5718633" y="893633"/>
            <a:ext cx="5522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1"/>
          </p:nvPr>
        </p:nvSpPr>
        <p:spPr>
          <a:xfrm>
            <a:off x="5718633" y="1671503"/>
            <a:ext cx="552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title" idx="2" hasCustomPrompt="1"/>
          </p:nvPr>
        </p:nvSpPr>
        <p:spPr>
          <a:xfrm>
            <a:off x="5718633" y="2605755"/>
            <a:ext cx="5522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6" name="Google Shape;236;p16"/>
          <p:cNvSpPr txBox="1">
            <a:spLocks noGrp="1"/>
          </p:cNvSpPr>
          <p:nvPr>
            <p:ph type="subTitle" idx="3"/>
          </p:nvPr>
        </p:nvSpPr>
        <p:spPr>
          <a:xfrm>
            <a:off x="5718633" y="3406201"/>
            <a:ext cx="552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4" hasCustomPrompt="1"/>
          </p:nvPr>
        </p:nvSpPr>
        <p:spPr>
          <a:xfrm>
            <a:off x="5718633" y="4354196"/>
            <a:ext cx="5522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5"/>
          </p:nvPr>
        </p:nvSpPr>
        <p:spPr>
          <a:xfrm>
            <a:off x="5718633" y="5165967"/>
            <a:ext cx="552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34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6757267" y="1542600"/>
            <a:ext cx="3465600" cy="2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subTitle" idx="1"/>
          </p:nvPr>
        </p:nvSpPr>
        <p:spPr>
          <a:xfrm>
            <a:off x="6757267" y="4235000"/>
            <a:ext cx="42668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00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97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 txBox="1">
            <a:spLocks noGrp="1"/>
          </p:cNvSpPr>
          <p:nvPr>
            <p:ph type="title"/>
          </p:nvPr>
        </p:nvSpPr>
        <p:spPr>
          <a:xfrm>
            <a:off x="1071667" y="2076184"/>
            <a:ext cx="4109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1071667" y="2763300"/>
            <a:ext cx="3793200" cy="15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9"/>
          <p:cNvSpPr/>
          <p:nvPr/>
        </p:nvSpPr>
        <p:spPr>
          <a:xfrm rot="596675">
            <a:off x="-626315" y="4974908"/>
            <a:ext cx="4245240" cy="2191321"/>
          </a:xfrm>
          <a:custGeom>
            <a:avLst/>
            <a:gdLst/>
            <a:ahLst/>
            <a:cxnLst/>
            <a:rect l="l" t="t" r="r" b="b"/>
            <a:pathLst>
              <a:path w="127354" h="65738" extrusionOk="0">
                <a:moveTo>
                  <a:pt x="4983" y="45324"/>
                </a:moveTo>
                <a:cubicBezTo>
                  <a:pt x="3651" y="36493"/>
                  <a:pt x="-3799" y="17941"/>
                  <a:pt x="2615" y="11280"/>
                </a:cubicBezTo>
                <a:cubicBezTo>
                  <a:pt x="9029" y="4619"/>
                  <a:pt x="35573" y="3387"/>
                  <a:pt x="43467" y="5360"/>
                </a:cubicBezTo>
                <a:cubicBezTo>
                  <a:pt x="51361" y="7334"/>
                  <a:pt x="44651" y="19963"/>
                  <a:pt x="49979" y="23121"/>
                </a:cubicBezTo>
                <a:cubicBezTo>
                  <a:pt x="55308" y="26279"/>
                  <a:pt x="66606" y="28105"/>
                  <a:pt x="75438" y="24306"/>
                </a:cubicBezTo>
                <a:cubicBezTo>
                  <a:pt x="84270" y="20507"/>
                  <a:pt x="94335" y="2202"/>
                  <a:pt x="102969" y="327"/>
                </a:cubicBezTo>
                <a:cubicBezTo>
                  <a:pt x="111603" y="-1548"/>
                  <a:pt x="128131" y="5655"/>
                  <a:pt x="127243" y="13056"/>
                </a:cubicBezTo>
                <a:cubicBezTo>
                  <a:pt x="126355" y="20457"/>
                  <a:pt x="101340" y="38071"/>
                  <a:pt x="97640" y="44732"/>
                </a:cubicBezTo>
                <a:cubicBezTo>
                  <a:pt x="93940" y="51393"/>
                  <a:pt x="104005" y="50159"/>
                  <a:pt x="105041" y="53020"/>
                </a:cubicBezTo>
                <a:cubicBezTo>
                  <a:pt x="106077" y="55882"/>
                  <a:pt x="108002" y="60076"/>
                  <a:pt x="103857" y="61901"/>
                </a:cubicBezTo>
                <a:cubicBezTo>
                  <a:pt x="99713" y="63727"/>
                  <a:pt x="95716" y="63578"/>
                  <a:pt x="80174" y="63973"/>
                </a:cubicBezTo>
                <a:cubicBezTo>
                  <a:pt x="64633" y="64368"/>
                  <a:pt x="23140" y="67377"/>
                  <a:pt x="10608" y="64269"/>
                </a:cubicBezTo>
                <a:cubicBezTo>
                  <a:pt x="-1924" y="61161"/>
                  <a:pt x="6315" y="54156"/>
                  <a:pt x="4983" y="453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48" name="Google Shape;248;p19"/>
          <p:cNvSpPr/>
          <p:nvPr/>
        </p:nvSpPr>
        <p:spPr>
          <a:xfrm>
            <a:off x="1498533" y="5100133"/>
            <a:ext cx="503200" cy="50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9"/>
          <p:cNvSpPr/>
          <p:nvPr/>
        </p:nvSpPr>
        <p:spPr>
          <a:xfrm>
            <a:off x="2117200" y="5012767"/>
            <a:ext cx="136400" cy="13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5762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subTitle" idx="1"/>
          </p:nvPr>
        </p:nvSpPr>
        <p:spPr>
          <a:xfrm>
            <a:off x="1101467" y="2076300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subTitle" idx="2"/>
          </p:nvPr>
        </p:nvSpPr>
        <p:spPr>
          <a:xfrm>
            <a:off x="950967" y="2552300"/>
            <a:ext cx="5001200" cy="30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20"/>
          <p:cNvSpPr txBox="1">
            <a:spLocks noGrp="1"/>
          </p:cNvSpPr>
          <p:nvPr>
            <p:ph type="subTitle" idx="3"/>
          </p:nvPr>
        </p:nvSpPr>
        <p:spPr>
          <a:xfrm>
            <a:off x="6102667" y="2076300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ubTitle" idx="4"/>
          </p:nvPr>
        </p:nvSpPr>
        <p:spPr>
          <a:xfrm>
            <a:off x="5952167" y="2552300"/>
            <a:ext cx="5001200" cy="30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7805300" y="6039000"/>
            <a:ext cx="522800" cy="52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0"/>
          <p:cNvSpPr/>
          <p:nvPr/>
        </p:nvSpPr>
        <p:spPr>
          <a:xfrm>
            <a:off x="7627700" y="5771167"/>
            <a:ext cx="434000" cy="43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0"/>
          <p:cNvSpPr/>
          <p:nvPr/>
        </p:nvSpPr>
        <p:spPr>
          <a:xfrm>
            <a:off x="7805300" y="5119900"/>
            <a:ext cx="256400" cy="25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0"/>
          <p:cNvSpPr/>
          <p:nvPr/>
        </p:nvSpPr>
        <p:spPr>
          <a:xfrm>
            <a:off x="8784256" y="4438848"/>
            <a:ext cx="3989133" cy="2607667"/>
          </a:xfrm>
          <a:custGeom>
            <a:avLst/>
            <a:gdLst/>
            <a:ahLst/>
            <a:cxnLst/>
            <a:rect l="l" t="t" r="r" b="b"/>
            <a:pathLst>
              <a:path w="119674" h="78230" extrusionOk="0">
                <a:moveTo>
                  <a:pt x="115093" y="40900"/>
                </a:moveTo>
                <a:cubicBezTo>
                  <a:pt x="109024" y="28664"/>
                  <a:pt x="90424" y="7942"/>
                  <a:pt x="78089" y="2416"/>
                </a:cubicBezTo>
                <a:cubicBezTo>
                  <a:pt x="65755" y="-3110"/>
                  <a:pt x="47007" y="1972"/>
                  <a:pt x="41086" y="7745"/>
                </a:cubicBezTo>
                <a:cubicBezTo>
                  <a:pt x="35166" y="13518"/>
                  <a:pt x="47796" y="32168"/>
                  <a:pt x="42566" y="37052"/>
                </a:cubicBezTo>
                <a:cubicBezTo>
                  <a:pt x="37336" y="41937"/>
                  <a:pt x="16762" y="35079"/>
                  <a:pt x="9707" y="37052"/>
                </a:cubicBezTo>
                <a:cubicBezTo>
                  <a:pt x="2652" y="39026"/>
                  <a:pt x="-703" y="45143"/>
                  <a:pt x="234" y="48893"/>
                </a:cubicBezTo>
                <a:cubicBezTo>
                  <a:pt x="1171" y="52643"/>
                  <a:pt x="12815" y="55356"/>
                  <a:pt x="15331" y="59550"/>
                </a:cubicBezTo>
                <a:cubicBezTo>
                  <a:pt x="17847" y="63744"/>
                  <a:pt x="5611" y="71490"/>
                  <a:pt x="15331" y="74055"/>
                </a:cubicBezTo>
                <a:cubicBezTo>
                  <a:pt x="25051" y="76621"/>
                  <a:pt x="57121" y="74647"/>
                  <a:pt x="73649" y="74943"/>
                </a:cubicBezTo>
                <a:cubicBezTo>
                  <a:pt x="90177" y="75239"/>
                  <a:pt x="107594" y="81505"/>
                  <a:pt x="114501" y="75831"/>
                </a:cubicBezTo>
                <a:cubicBezTo>
                  <a:pt x="121408" y="70157"/>
                  <a:pt x="121162" y="53136"/>
                  <a:pt x="115093" y="409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78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960000" y="869833"/>
            <a:ext cx="40000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ubTitle" idx="1"/>
          </p:nvPr>
        </p:nvSpPr>
        <p:spPr>
          <a:xfrm>
            <a:off x="960000" y="18200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960000" y="4269700"/>
            <a:ext cx="5557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4" name="Google Shape;264;p21"/>
          <p:cNvGrpSpPr/>
          <p:nvPr/>
        </p:nvGrpSpPr>
        <p:grpSpPr>
          <a:xfrm>
            <a:off x="5179500" y="-3084133"/>
            <a:ext cx="9798857" cy="8960975"/>
            <a:chOff x="3884624" y="-2313100"/>
            <a:chExt cx="7349143" cy="6720731"/>
          </a:xfrm>
        </p:grpSpPr>
        <p:sp>
          <p:nvSpPr>
            <p:cNvPr id="265" name="Google Shape;265;p21"/>
            <p:cNvSpPr/>
            <p:nvPr/>
          </p:nvSpPr>
          <p:spPr>
            <a:xfrm rot="2532606">
              <a:off x="2786596" y="839509"/>
              <a:ext cx="9545198" cy="415512"/>
            </a:xfrm>
            <a:custGeom>
              <a:avLst/>
              <a:gdLst/>
              <a:ahLst/>
              <a:cxnLst/>
              <a:rect l="l" t="t" r="r" b="b"/>
              <a:pathLst>
                <a:path w="115372" h="8415" extrusionOk="0">
                  <a:moveTo>
                    <a:pt x="115282" y="0"/>
                  </a:moveTo>
                  <a:lnTo>
                    <a:pt x="0" y="1477"/>
                  </a:lnTo>
                  <a:lnTo>
                    <a:pt x="89" y="8415"/>
                  </a:lnTo>
                  <a:lnTo>
                    <a:pt x="115371" y="6938"/>
                  </a:lnTo>
                  <a:lnTo>
                    <a:pt x="115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1"/>
            <p:cNvSpPr/>
            <p:nvPr/>
          </p:nvSpPr>
          <p:spPr>
            <a:xfrm rot="2532606">
              <a:off x="5973277" y="-336991"/>
              <a:ext cx="460746" cy="346137"/>
            </a:xfrm>
            <a:custGeom>
              <a:avLst/>
              <a:gdLst/>
              <a:ahLst/>
              <a:cxnLst/>
              <a:rect l="l" t="t" r="r" b="b"/>
              <a:pathLst>
                <a:path w="5569" h="7010" extrusionOk="0">
                  <a:moveTo>
                    <a:pt x="5569" y="1"/>
                  </a:moveTo>
                  <a:lnTo>
                    <a:pt x="2900" y="36"/>
                  </a:lnTo>
                  <a:lnTo>
                    <a:pt x="0" y="7010"/>
                  </a:lnTo>
                  <a:lnTo>
                    <a:pt x="2651" y="6974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1"/>
            <p:cNvSpPr/>
            <p:nvPr/>
          </p:nvSpPr>
          <p:spPr>
            <a:xfrm rot="2532606">
              <a:off x="6285716" y="-57082"/>
              <a:ext cx="460829" cy="346137"/>
            </a:xfrm>
            <a:custGeom>
              <a:avLst/>
              <a:gdLst/>
              <a:ahLst/>
              <a:cxnLst/>
              <a:rect l="l" t="t" r="r" b="b"/>
              <a:pathLst>
                <a:path w="5570" h="7010" extrusionOk="0">
                  <a:moveTo>
                    <a:pt x="5569" y="0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1"/>
            <p:cNvSpPr/>
            <p:nvPr/>
          </p:nvSpPr>
          <p:spPr>
            <a:xfrm rot="2532606">
              <a:off x="6598779" y="222097"/>
              <a:ext cx="460829" cy="346186"/>
            </a:xfrm>
            <a:custGeom>
              <a:avLst/>
              <a:gdLst/>
              <a:ahLst/>
              <a:cxnLst/>
              <a:rect l="l" t="t" r="r" b="b"/>
              <a:pathLst>
                <a:path w="5570" h="7011" extrusionOk="0">
                  <a:moveTo>
                    <a:pt x="5569" y="1"/>
                  </a:moveTo>
                  <a:lnTo>
                    <a:pt x="2919" y="37"/>
                  </a:lnTo>
                  <a:lnTo>
                    <a:pt x="1" y="7010"/>
                  </a:lnTo>
                  <a:lnTo>
                    <a:pt x="1" y="7010"/>
                  </a:lnTo>
                  <a:lnTo>
                    <a:pt x="2670" y="6975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1"/>
            <p:cNvSpPr/>
            <p:nvPr/>
          </p:nvSpPr>
          <p:spPr>
            <a:xfrm rot="2532606">
              <a:off x="7224363" y="781235"/>
              <a:ext cx="460746" cy="346137"/>
            </a:xfrm>
            <a:custGeom>
              <a:avLst/>
              <a:gdLst/>
              <a:ahLst/>
              <a:cxnLst/>
              <a:rect l="l" t="t" r="r" b="b"/>
              <a:pathLst>
                <a:path w="5569" h="7010" extrusionOk="0">
                  <a:moveTo>
                    <a:pt x="5569" y="0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2651" y="6974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1"/>
            <p:cNvSpPr/>
            <p:nvPr/>
          </p:nvSpPr>
          <p:spPr>
            <a:xfrm rot="2532606">
              <a:off x="7537217" y="1060958"/>
              <a:ext cx="462235" cy="346137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7" y="0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1"/>
            <p:cNvSpPr/>
            <p:nvPr/>
          </p:nvSpPr>
          <p:spPr>
            <a:xfrm rot="2532606">
              <a:off x="6911897" y="501348"/>
              <a:ext cx="460746" cy="346186"/>
            </a:xfrm>
            <a:custGeom>
              <a:avLst/>
              <a:gdLst/>
              <a:ahLst/>
              <a:cxnLst/>
              <a:rect l="l" t="t" r="r" b="b"/>
              <a:pathLst>
                <a:path w="5569" h="7011" extrusionOk="0">
                  <a:moveTo>
                    <a:pt x="5569" y="1"/>
                  </a:moveTo>
                  <a:lnTo>
                    <a:pt x="2900" y="36"/>
                  </a:lnTo>
                  <a:lnTo>
                    <a:pt x="0" y="7010"/>
                  </a:lnTo>
                  <a:lnTo>
                    <a:pt x="2669" y="699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1"/>
            <p:cNvSpPr/>
            <p:nvPr/>
          </p:nvSpPr>
          <p:spPr>
            <a:xfrm rot="2532606">
              <a:off x="4407251" y="-1734283"/>
              <a:ext cx="462235" cy="346137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6" y="1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2669" y="6974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1"/>
            <p:cNvSpPr/>
            <p:nvPr/>
          </p:nvSpPr>
          <p:spPr>
            <a:xfrm rot="2532606">
              <a:off x="4720298" y="-1455060"/>
              <a:ext cx="462235" cy="346137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7" y="0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1"/>
            <p:cNvSpPr/>
            <p:nvPr/>
          </p:nvSpPr>
          <p:spPr>
            <a:xfrm rot="2532606">
              <a:off x="5034640" y="-1175337"/>
              <a:ext cx="460746" cy="346137"/>
            </a:xfrm>
            <a:custGeom>
              <a:avLst/>
              <a:gdLst/>
              <a:ahLst/>
              <a:cxnLst/>
              <a:rect l="l" t="t" r="r" b="b"/>
              <a:pathLst>
                <a:path w="5569" h="7010" extrusionOk="0">
                  <a:moveTo>
                    <a:pt x="5569" y="0"/>
                  </a:moveTo>
                  <a:lnTo>
                    <a:pt x="2900" y="36"/>
                  </a:lnTo>
                  <a:lnTo>
                    <a:pt x="1" y="7010"/>
                  </a:lnTo>
                  <a:lnTo>
                    <a:pt x="2651" y="6974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1"/>
            <p:cNvSpPr/>
            <p:nvPr/>
          </p:nvSpPr>
          <p:spPr>
            <a:xfrm rot="2532606">
              <a:off x="5347096" y="-895471"/>
              <a:ext cx="460829" cy="346186"/>
            </a:xfrm>
            <a:custGeom>
              <a:avLst/>
              <a:gdLst/>
              <a:ahLst/>
              <a:cxnLst/>
              <a:rect l="l" t="t" r="r" b="b"/>
              <a:pathLst>
                <a:path w="5570" h="7011" extrusionOk="0">
                  <a:moveTo>
                    <a:pt x="5569" y="1"/>
                  </a:moveTo>
                  <a:lnTo>
                    <a:pt x="2901" y="36"/>
                  </a:lnTo>
                  <a:lnTo>
                    <a:pt x="1" y="7010"/>
                  </a:lnTo>
                  <a:lnTo>
                    <a:pt x="2652" y="6975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1"/>
            <p:cNvSpPr/>
            <p:nvPr/>
          </p:nvSpPr>
          <p:spPr>
            <a:xfrm rot="2532606">
              <a:off x="5660214" y="-616220"/>
              <a:ext cx="460746" cy="346186"/>
            </a:xfrm>
            <a:custGeom>
              <a:avLst/>
              <a:gdLst/>
              <a:ahLst/>
              <a:cxnLst/>
              <a:rect l="l" t="t" r="r" b="b"/>
              <a:pathLst>
                <a:path w="5569" h="7011" extrusionOk="0">
                  <a:moveTo>
                    <a:pt x="5569" y="1"/>
                  </a:moveTo>
                  <a:lnTo>
                    <a:pt x="2900" y="36"/>
                  </a:lnTo>
                  <a:lnTo>
                    <a:pt x="0" y="7010"/>
                  </a:lnTo>
                  <a:lnTo>
                    <a:pt x="2651" y="6975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1"/>
            <p:cNvSpPr/>
            <p:nvPr/>
          </p:nvSpPr>
          <p:spPr>
            <a:xfrm rot="2532606">
              <a:off x="10691991" y="3882262"/>
              <a:ext cx="462235" cy="346186"/>
            </a:xfrm>
            <a:custGeom>
              <a:avLst/>
              <a:gdLst/>
              <a:ahLst/>
              <a:cxnLst/>
              <a:rect l="l" t="t" r="r" b="b"/>
              <a:pathLst>
                <a:path w="5587" h="7011" extrusionOk="0">
                  <a:moveTo>
                    <a:pt x="5587" y="1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5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1"/>
            <p:cNvSpPr/>
            <p:nvPr/>
          </p:nvSpPr>
          <p:spPr>
            <a:xfrm rot="2532606">
              <a:off x="4094713" y="-2014198"/>
              <a:ext cx="462318" cy="346186"/>
            </a:xfrm>
            <a:custGeom>
              <a:avLst/>
              <a:gdLst/>
              <a:ahLst/>
              <a:cxnLst/>
              <a:rect l="l" t="t" r="r" b="b"/>
              <a:pathLst>
                <a:path w="5588" h="7011" extrusionOk="0">
                  <a:moveTo>
                    <a:pt x="5587" y="1"/>
                  </a:moveTo>
                  <a:lnTo>
                    <a:pt x="2919" y="36"/>
                  </a:lnTo>
                  <a:lnTo>
                    <a:pt x="1" y="7010"/>
                  </a:lnTo>
                  <a:lnTo>
                    <a:pt x="1" y="7010"/>
                  </a:lnTo>
                  <a:lnTo>
                    <a:pt x="2670" y="6975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1"/>
            <p:cNvSpPr/>
            <p:nvPr/>
          </p:nvSpPr>
          <p:spPr>
            <a:xfrm rot="2532606">
              <a:off x="10380913" y="3602899"/>
              <a:ext cx="462235" cy="346137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6" y="0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2669" y="6974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1"/>
            <p:cNvSpPr/>
            <p:nvPr/>
          </p:nvSpPr>
          <p:spPr>
            <a:xfrm rot="2532606">
              <a:off x="9726939" y="3017531"/>
              <a:ext cx="462235" cy="346137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7" y="1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1"/>
            <p:cNvSpPr/>
            <p:nvPr/>
          </p:nvSpPr>
          <p:spPr>
            <a:xfrm rot="2532606">
              <a:off x="10039975" y="3296781"/>
              <a:ext cx="462318" cy="346137"/>
            </a:xfrm>
            <a:custGeom>
              <a:avLst/>
              <a:gdLst/>
              <a:ahLst/>
              <a:cxnLst/>
              <a:rect l="l" t="t" r="r" b="b"/>
              <a:pathLst>
                <a:path w="5588" h="7010" extrusionOk="0">
                  <a:moveTo>
                    <a:pt x="5587" y="0"/>
                  </a:moveTo>
                  <a:lnTo>
                    <a:pt x="2919" y="36"/>
                  </a:lnTo>
                  <a:lnTo>
                    <a:pt x="1" y="7010"/>
                  </a:lnTo>
                  <a:lnTo>
                    <a:pt x="2670" y="697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1"/>
            <p:cNvSpPr/>
            <p:nvPr/>
          </p:nvSpPr>
          <p:spPr>
            <a:xfrm rot="2532606">
              <a:off x="8788292" y="2179213"/>
              <a:ext cx="462318" cy="346137"/>
            </a:xfrm>
            <a:custGeom>
              <a:avLst/>
              <a:gdLst/>
              <a:ahLst/>
              <a:cxnLst/>
              <a:rect l="l" t="t" r="r" b="b"/>
              <a:pathLst>
                <a:path w="5588" h="7010" extrusionOk="0">
                  <a:moveTo>
                    <a:pt x="5587" y="0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1"/>
            <p:cNvSpPr/>
            <p:nvPr/>
          </p:nvSpPr>
          <p:spPr>
            <a:xfrm rot="2532606">
              <a:off x="8475853" y="1899304"/>
              <a:ext cx="462235" cy="346137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7" y="1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1"/>
            <p:cNvSpPr/>
            <p:nvPr/>
          </p:nvSpPr>
          <p:spPr>
            <a:xfrm rot="2532606">
              <a:off x="9414473" y="2737643"/>
              <a:ext cx="462235" cy="346186"/>
            </a:xfrm>
            <a:custGeom>
              <a:avLst/>
              <a:gdLst/>
              <a:ahLst/>
              <a:cxnLst/>
              <a:rect l="l" t="t" r="r" b="b"/>
              <a:pathLst>
                <a:path w="5587" h="7011" extrusionOk="0">
                  <a:moveTo>
                    <a:pt x="5587" y="1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0" y="7010"/>
                  </a:lnTo>
                  <a:lnTo>
                    <a:pt x="2669" y="6975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1"/>
            <p:cNvSpPr/>
            <p:nvPr/>
          </p:nvSpPr>
          <p:spPr>
            <a:xfrm rot="2532606">
              <a:off x="8162790" y="1620075"/>
              <a:ext cx="462235" cy="346186"/>
            </a:xfrm>
            <a:custGeom>
              <a:avLst/>
              <a:gdLst/>
              <a:ahLst/>
              <a:cxnLst/>
              <a:rect l="l" t="t" r="r" b="b"/>
              <a:pathLst>
                <a:path w="5587" h="7011" extrusionOk="0">
                  <a:moveTo>
                    <a:pt x="5587" y="1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0" y="7010"/>
                  </a:lnTo>
                  <a:lnTo>
                    <a:pt x="2669" y="6975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1"/>
            <p:cNvSpPr/>
            <p:nvPr/>
          </p:nvSpPr>
          <p:spPr>
            <a:xfrm rot="2532606">
              <a:off x="9101410" y="2458463"/>
              <a:ext cx="462235" cy="346137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6" y="0"/>
                  </a:moveTo>
                  <a:lnTo>
                    <a:pt x="2918" y="36"/>
                  </a:lnTo>
                  <a:lnTo>
                    <a:pt x="0" y="7009"/>
                  </a:lnTo>
                  <a:lnTo>
                    <a:pt x="2669" y="6974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1"/>
            <p:cNvSpPr/>
            <p:nvPr/>
          </p:nvSpPr>
          <p:spPr>
            <a:xfrm rot="2532606">
              <a:off x="7850042" y="1340967"/>
              <a:ext cx="462235" cy="345297"/>
            </a:xfrm>
            <a:custGeom>
              <a:avLst/>
              <a:gdLst/>
              <a:ahLst/>
              <a:cxnLst/>
              <a:rect l="l" t="t" r="r" b="b"/>
              <a:pathLst>
                <a:path w="5587" h="6993" extrusionOk="0">
                  <a:moveTo>
                    <a:pt x="5586" y="1"/>
                  </a:moveTo>
                  <a:lnTo>
                    <a:pt x="2918" y="19"/>
                  </a:lnTo>
                  <a:lnTo>
                    <a:pt x="0" y="6993"/>
                  </a:lnTo>
                  <a:lnTo>
                    <a:pt x="2669" y="6975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1"/>
            <p:cNvSpPr/>
            <p:nvPr/>
          </p:nvSpPr>
          <p:spPr>
            <a:xfrm rot="2532606">
              <a:off x="2788082" y="912388"/>
              <a:ext cx="9542220" cy="269750"/>
            </a:xfrm>
            <a:custGeom>
              <a:avLst/>
              <a:gdLst/>
              <a:ahLst/>
              <a:cxnLst/>
              <a:rect l="l" t="t" r="r" b="b"/>
              <a:pathLst>
                <a:path w="115336" h="5463" extrusionOk="0">
                  <a:moveTo>
                    <a:pt x="115282" y="1"/>
                  </a:moveTo>
                  <a:lnTo>
                    <a:pt x="0" y="1477"/>
                  </a:lnTo>
                  <a:lnTo>
                    <a:pt x="53" y="5462"/>
                  </a:lnTo>
                  <a:lnTo>
                    <a:pt x="115335" y="4003"/>
                  </a:lnTo>
                  <a:lnTo>
                    <a:pt x="1152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1"/>
            <p:cNvSpPr/>
            <p:nvPr/>
          </p:nvSpPr>
          <p:spPr>
            <a:xfrm rot="3078997">
              <a:off x="4661791" y="-1569898"/>
              <a:ext cx="39477" cy="92798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1"/>
            <p:cNvSpPr/>
            <p:nvPr/>
          </p:nvSpPr>
          <p:spPr>
            <a:xfrm rot="3078997">
              <a:off x="4445435" y="-1743012"/>
              <a:ext cx="88627" cy="96238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1"/>
            <p:cNvSpPr/>
            <p:nvPr/>
          </p:nvSpPr>
          <p:spPr>
            <a:xfrm rot="3078997">
              <a:off x="4514636" y="-1673767"/>
              <a:ext cx="106296" cy="93913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1"/>
            <p:cNvSpPr/>
            <p:nvPr/>
          </p:nvSpPr>
          <p:spPr>
            <a:xfrm rot="3078997">
              <a:off x="4596211" y="-1606591"/>
              <a:ext cx="81745" cy="92798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1"/>
            <p:cNvSpPr/>
            <p:nvPr/>
          </p:nvSpPr>
          <p:spPr>
            <a:xfrm rot="3078997">
              <a:off x="4686097" y="-1524309"/>
              <a:ext cx="96252" cy="94564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1"/>
            <p:cNvSpPr/>
            <p:nvPr/>
          </p:nvSpPr>
          <p:spPr>
            <a:xfrm rot="3078997">
              <a:off x="4758405" y="-1465099"/>
              <a:ext cx="85186" cy="99725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1"/>
            <p:cNvSpPr/>
            <p:nvPr/>
          </p:nvSpPr>
          <p:spPr>
            <a:xfrm rot="3078997">
              <a:off x="5779828" y="-565781"/>
              <a:ext cx="39477" cy="92798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1"/>
            <p:cNvSpPr/>
            <p:nvPr/>
          </p:nvSpPr>
          <p:spPr>
            <a:xfrm rot="3078997">
              <a:off x="5563472" y="-738895"/>
              <a:ext cx="88627" cy="96238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1"/>
            <p:cNvSpPr/>
            <p:nvPr/>
          </p:nvSpPr>
          <p:spPr>
            <a:xfrm rot="3078997">
              <a:off x="5632673" y="-669650"/>
              <a:ext cx="106296" cy="93913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1"/>
            <p:cNvSpPr/>
            <p:nvPr/>
          </p:nvSpPr>
          <p:spPr>
            <a:xfrm rot="3078997">
              <a:off x="5714248" y="-602473"/>
              <a:ext cx="81745" cy="92798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1"/>
            <p:cNvSpPr/>
            <p:nvPr/>
          </p:nvSpPr>
          <p:spPr>
            <a:xfrm rot="3078997">
              <a:off x="5804134" y="-520192"/>
              <a:ext cx="96252" cy="94564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1"/>
            <p:cNvSpPr/>
            <p:nvPr/>
          </p:nvSpPr>
          <p:spPr>
            <a:xfrm rot="3078997">
              <a:off x="5876442" y="-460982"/>
              <a:ext cx="85186" cy="99725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1"/>
            <p:cNvSpPr/>
            <p:nvPr/>
          </p:nvSpPr>
          <p:spPr>
            <a:xfrm rot="3078997">
              <a:off x="6897864" y="438336"/>
              <a:ext cx="39477" cy="92798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1"/>
            <p:cNvSpPr/>
            <p:nvPr/>
          </p:nvSpPr>
          <p:spPr>
            <a:xfrm rot="3078997">
              <a:off x="6681508" y="265223"/>
              <a:ext cx="88627" cy="96238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1"/>
            <p:cNvSpPr/>
            <p:nvPr/>
          </p:nvSpPr>
          <p:spPr>
            <a:xfrm rot="3078997">
              <a:off x="6750710" y="334468"/>
              <a:ext cx="106296" cy="93913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1"/>
            <p:cNvSpPr/>
            <p:nvPr/>
          </p:nvSpPr>
          <p:spPr>
            <a:xfrm rot="3078997">
              <a:off x="6832285" y="401644"/>
              <a:ext cx="81745" cy="92798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1"/>
            <p:cNvSpPr/>
            <p:nvPr/>
          </p:nvSpPr>
          <p:spPr>
            <a:xfrm rot="3078997">
              <a:off x="6922171" y="483925"/>
              <a:ext cx="96252" cy="94564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1"/>
            <p:cNvSpPr/>
            <p:nvPr/>
          </p:nvSpPr>
          <p:spPr>
            <a:xfrm rot="3078997">
              <a:off x="6994479" y="543136"/>
              <a:ext cx="85186" cy="99725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1"/>
            <p:cNvSpPr/>
            <p:nvPr/>
          </p:nvSpPr>
          <p:spPr>
            <a:xfrm rot="3078997">
              <a:off x="8015901" y="1442453"/>
              <a:ext cx="39477" cy="92798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1"/>
            <p:cNvSpPr/>
            <p:nvPr/>
          </p:nvSpPr>
          <p:spPr>
            <a:xfrm rot="3078997">
              <a:off x="7799545" y="1269340"/>
              <a:ext cx="88627" cy="96238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1"/>
            <p:cNvSpPr/>
            <p:nvPr/>
          </p:nvSpPr>
          <p:spPr>
            <a:xfrm rot="3078997">
              <a:off x="7868747" y="1338585"/>
              <a:ext cx="106296" cy="93913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1"/>
            <p:cNvSpPr/>
            <p:nvPr/>
          </p:nvSpPr>
          <p:spPr>
            <a:xfrm rot="3078997">
              <a:off x="7950322" y="1405761"/>
              <a:ext cx="81745" cy="92798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1"/>
            <p:cNvSpPr/>
            <p:nvPr/>
          </p:nvSpPr>
          <p:spPr>
            <a:xfrm rot="3078997">
              <a:off x="8040207" y="1488042"/>
              <a:ext cx="96252" cy="94564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1"/>
            <p:cNvSpPr/>
            <p:nvPr/>
          </p:nvSpPr>
          <p:spPr>
            <a:xfrm rot="3078997">
              <a:off x="8112515" y="1547253"/>
              <a:ext cx="85186" cy="99725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1"/>
            <p:cNvSpPr/>
            <p:nvPr/>
          </p:nvSpPr>
          <p:spPr>
            <a:xfrm rot="3078997">
              <a:off x="9133938" y="2446571"/>
              <a:ext cx="39477" cy="92798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1"/>
            <p:cNvSpPr/>
            <p:nvPr/>
          </p:nvSpPr>
          <p:spPr>
            <a:xfrm rot="3078997">
              <a:off x="8917582" y="2273457"/>
              <a:ext cx="88627" cy="96238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1"/>
            <p:cNvSpPr/>
            <p:nvPr/>
          </p:nvSpPr>
          <p:spPr>
            <a:xfrm rot="3078997">
              <a:off x="8986783" y="2342702"/>
              <a:ext cx="106296" cy="93913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1"/>
            <p:cNvSpPr/>
            <p:nvPr/>
          </p:nvSpPr>
          <p:spPr>
            <a:xfrm rot="3078997">
              <a:off x="9068358" y="2409878"/>
              <a:ext cx="81745" cy="92798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1"/>
            <p:cNvSpPr/>
            <p:nvPr/>
          </p:nvSpPr>
          <p:spPr>
            <a:xfrm rot="3078997">
              <a:off x="9158244" y="2492160"/>
              <a:ext cx="96252" cy="94564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1"/>
            <p:cNvSpPr/>
            <p:nvPr/>
          </p:nvSpPr>
          <p:spPr>
            <a:xfrm rot="3078997">
              <a:off x="9230552" y="2551370"/>
              <a:ext cx="85186" cy="99725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1"/>
            <p:cNvSpPr/>
            <p:nvPr/>
          </p:nvSpPr>
          <p:spPr>
            <a:xfrm rot="3078997">
              <a:off x="10251975" y="3450688"/>
              <a:ext cx="39477" cy="92798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1"/>
            <p:cNvSpPr/>
            <p:nvPr/>
          </p:nvSpPr>
          <p:spPr>
            <a:xfrm rot="3078997">
              <a:off x="10035619" y="3277574"/>
              <a:ext cx="88627" cy="96238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1"/>
            <p:cNvSpPr/>
            <p:nvPr/>
          </p:nvSpPr>
          <p:spPr>
            <a:xfrm rot="3078997">
              <a:off x="10104820" y="3346819"/>
              <a:ext cx="106296" cy="93913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1"/>
            <p:cNvSpPr/>
            <p:nvPr/>
          </p:nvSpPr>
          <p:spPr>
            <a:xfrm rot="3078997">
              <a:off x="10186395" y="3413995"/>
              <a:ext cx="81745" cy="92798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1"/>
            <p:cNvSpPr/>
            <p:nvPr/>
          </p:nvSpPr>
          <p:spPr>
            <a:xfrm rot="3078997">
              <a:off x="10276281" y="3496277"/>
              <a:ext cx="96252" cy="94564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1"/>
            <p:cNvSpPr/>
            <p:nvPr/>
          </p:nvSpPr>
          <p:spPr>
            <a:xfrm rot="3078997">
              <a:off x="10348589" y="3555487"/>
              <a:ext cx="85186" cy="99725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59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4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10146176" y="-218586"/>
            <a:ext cx="2584233" cy="1592233"/>
          </a:xfrm>
          <a:custGeom>
            <a:avLst/>
            <a:gdLst/>
            <a:ahLst/>
            <a:cxnLst/>
            <a:rect l="l" t="t" r="r" b="b"/>
            <a:pathLst>
              <a:path w="77527" h="47767" extrusionOk="0">
                <a:moveTo>
                  <a:pt x="65651" y="47410"/>
                </a:moveTo>
                <a:cubicBezTo>
                  <a:pt x="61359" y="50913"/>
                  <a:pt x="57609" y="26639"/>
                  <a:pt x="50554" y="24616"/>
                </a:cubicBezTo>
                <a:cubicBezTo>
                  <a:pt x="43499" y="22593"/>
                  <a:pt x="30424" y="34977"/>
                  <a:pt x="23319" y="35273"/>
                </a:cubicBezTo>
                <a:cubicBezTo>
                  <a:pt x="16214" y="35569"/>
                  <a:pt x="9257" y="29155"/>
                  <a:pt x="7925" y="26392"/>
                </a:cubicBezTo>
                <a:cubicBezTo>
                  <a:pt x="6593" y="23629"/>
                  <a:pt x="16559" y="22395"/>
                  <a:pt x="15326" y="18695"/>
                </a:cubicBezTo>
                <a:cubicBezTo>
                  <a:pt x="14093" y="14995"/>
                  <a:pt x="-3126" y="6854"/>
                  <a:pt x="525" y="4190"/>
                </a:cubicBezTo>
                <a:cubicBezTo>
                  <a:pt x="4176" y="1526"/>
                  <a:pt x="24602" y="2809"/>
                  <a:pt x="37232" y="2710"/>
                </a:cubicBezTo>
                <a:cubicBezTo>
                  <a:pt x="49863" y="2611"/>
                  <a:pt x="71572" y="-3852"/>
                  <a:pt x="76308" y="3598"/>
                </a:cubicBezTo>
                <a:cubicBezTo>
                  <a:pt x="81045" y="11048"/>
                  <a:pt x="69943" y="43907"/>
                  <a:pt x="65651" y="474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1" name="Google Shape;91;p4"/>
          <p:cNvSpPr/>
          <p:nvPr/>
        </p:nvSpPr>
        <p:spPr>
          <a:xfrm>
            <a:off x="11505667" y="1055833"/>
            <a:ext cx="414400" cy="41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>
            <a:off x="11308300" y="1243300"/>
            <a:ext cx="293200" cy="29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>
            <a:off x="11693167" y="1835367"/>
            <a:ext cx="226800" cy="22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327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1"/>
          </p:nvPr>
        </p:nvSpPr>
        <p:spPr>
          <a:xfrm>
            <a:off x="6888400" y="3121617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2"/>
          </p:nvPr>
        </p:nvSpPr>
        <p:spPr>
          <a:xfrm>
            <a:off x="6548660" y="3496033"/>
            <a:ext cx="3293600" cy="10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3"/>
          </p:nvPr>
        </p:nvSpPr>
        <p:spPr>
          <a:xfrm>
            <a:off x="2689533" y="3121617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4"/>
          </p:nvPr>
        </p:nvSpPr>
        <p:spPr>
          <a:xfrm>
            <a:off x="2349900" y="3496033"/>
            <a:ext cx="3293600" cy="10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95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subTitle" idx="1"/>
          </p:nvPr>
        </p:nvSpPr>
        <p:spPr>
          <a:xfrm>
            <a:off x="3149900" y="2129200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 b="1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 b="1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 b="1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 b="1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 b="1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 b="1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 b="1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hanga One"/>
              <a:buNone/>
              <a:defRPr sz="2667" b="1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subTitle" idx="2"/>
          </p:nvPr>
        </p:nvSpPr>
        <p:spPr>
          <a:xfrm>
            <a:off x="2999400" y="2605200"/>
            <a:ext cx="6193200" cy="21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36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4783433" y="804233"/>
            <a:ext cx="6457600" cy="30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5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4968900" y="2182633"/>
            <a:ext cx="6082800" cy="2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55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body" idx="1"/>
          </p:nvPr>
        </p:nvSpPr>
        <p:spPr>
          <a:xfrm>
            <a:off x="950967" y="641400"/>
            <a:ext cx="4015200" cy="1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24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>
            <a:spLocks noGrp="1"/>
          </p:cNvSpPr>
          <p:nvPr>
            <p:ph type="title" hasCustomPrompt="1"/>
          </p:nvPr>
        </p:nvSpPr>
        <p:spPr>
          <a:xfrm>
            <a:off x="1088533" y="2192367"/>
            <a:ext cx="6694000" cy="1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119" name="Google Shape;119;p11"/>
          <p:cNvSpPr txBox="1">
            <a:spLocks noGrp="1"/>
          </p:cNvSpPr>
          <p:nvPr>
            <p:ph type="subTitle" idx="1"/>
          </p:nvPr>
        </p:nvSpPr>
        <p:spPr>
          <a:xfrm>
            <a:off x="1088533" y="4178036"/>
            <a:ext cx="66940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20" name="Google Shape;120;p11"/>
          <p:cNvGrpSpPr/>
          <p:nvPr/>
        </p:nvGrpSpPr>
        <p:grpSpPr>
          <a:xfrm>
            <a:off x="3483773" y="2371047"/>
            <a:ext cx="11945175" cy="5447747"/>
            <a:chOff x="2612829" y="1778285"/>
            <a:chExt cx="8958881" cy="4085810"/>
          </a:xfrm>
        </p:grpSpPr>
        <p:sp>
          <p:nvSpPr>
            <p:cNvPr id="121" name="Google Shape;121;p11"/>
            <p:cNvSpPr/>
            <p:nvPr/>
          </p:nvSpPr>
          <p:spPr>
            <a:xfrm rot="-1369546">
              <a:off x="2319677" y="3613447"/>
              <a:ext cx="9545187" cy="415487"/>
            </a:xfrm>
            <a:custGeom>
              <a:avLst/>
              <a:gdLst/>
              <a:ahLst/>
              <a:cxnLst/>
              <a:rect l="l" t="t" r="r" b="b"/>
              <a:pathLst>
                <a:path w="115372" h="8415" extrusionOk="0">
                  <a:moveTo>
                    <a:pt x="115282" y="0"/>
                  </a:moveTo>
                  <a:lnTo>
                    <a:pt x="0" y="1477"/>
                  </a:lnTo>
                  <a:lnTo>
                    <a:pt x="89" y="8415"/>
                  </a:lnTo>
                  <a:lnTo>
                    <a:pt x="115371" y="6938"/>
                  </a:lnTo>
                  <a:lnTo>
                    <a:pt x="115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1"/>
            <p:cNvSpPr/>
            <p:nvPr/>
          </p:nvSpPr>
          <p:spPr>
            <a:xfrm rot="-1369546">
              <a:off x="5191763" y="4365842"/>
              <a:ext cx="460746" cy="346116"/>
            </a:xfrm>
            <a:custGeom>
              <a:avLst/>
              <a:gdLst/>
              <a:ahLst/>
              <a:cxnLst/>
              <a:rect l="l" t="t" r="r" b="b"/>
              <a:pathLst>
                <a:path w="5569" h="7010" extrusionOk="0">
                  <a:moveTo>
                    <a:pt x="5569" y="1"/>
                  </a:moveTo>
                  <a:lnTo>
                    <a:pt x="2900" y="36"/>
                  </a:lnTo>
                  <a:lnTo>
                    <a:pt x="0" y="7010"/>
                  </a:lnTo>
                  <a:lnTo>
                    <a:pt x="2651" y="6974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1"/>
            <p:cNvSpPr/>
            <p:nvPr/>
          </p:nvSpPr>
          <p:spPr>
            <a:xfrm rot="-1369546">
              <a:off x="5577361" y="4200692"/>
              <a:ext cx="460828" cy="346116"/>
            </a:xfrm>
            <a:custGeom>
              <a:avLst/>
              <a:gdLst/>
              <a:ahLst/>
              <a:cxnLst/>
              <a:rect l="l" t="t" r="r" b="b"/>
              <a:pathLst>
                <a:path w="5570" h="7010" extrusionOk="0">
                  <a:moveTo>
                    <a:pt x="5569" y="0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1"/>
            <p:cNvSpPr/>
            <p:nvPr/>
          </p:nvSpPr>
          <p:spPr>
            <a:xfrm rot="-1369546">
              <a:off x="5962608" y="4034690"/>
              <a:ext cx="460828" cy="346165"/>
            </a:xfrm>
            <a:custGeom>
              <a:avLst/>
              <a:gdLst/>
              <a:ahLst/>
              <a:cxnLst/>
              <a:rect l="l" t="t" r="r" b="b"/>
              <a:pathLst>
                <a:path w="5570" h="7011" extrusionOk="0">
                  <a:moveTo>
                    <a:pt x="5569" y="1"/>
                  </a:moveTo>
                  <a:lnTo>
                    <a:pt x="2919" y="37"/>
                  </a:lnTo>
                  <a:lnTo>
                    <a:pt x="1" y="7010"/>
                  </a:lnTo>
                  <a:lnTo>
                    <a:pt x="1" y="7010"/>
                  </a:lnTo>
                  <a:lnTo>
                    <a:pt x="2670" y="6975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1"/>
            <p:cNvSpPr/>
            <p:nvPr/>
          </p:nvSpPr>
          <p:spPr>
            <a:xfrm rot="-1369546">
              <a:off x="6733537" y="3703588"/>
              <a:ext cx="460746" cy="346116"/>
            </a:xfrm>
            <a:custGeom>
              <a:avLst/>
              <a:gdLst/>
              <a:ahLst/>
              <a:cxnLst/>
              <a:rect l="l" t="t" r="r" b="b"/>
              <a:pathLst>
                <a:path w="5569" h="7010" extrusionOk="0">
                  <a:moveTo>
                    <a:pt x="5569" y="0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2651" y="6974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1"/>
            <p:cNvSpPr/>
            <p:nvPr/>
          </p:nvSpPr>
          <p:spPr>
            <a:xfrm rot="-1369546">
              <a:off x="7118735" y="3537345"/>
              <a:ext cx="462235" cy="346116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7" y="0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11"/>
            <p:cNvSpPr/>
            <p:nvPr/>
          </p:nvSpPr>
          <p:spPr>
            <a:xfrm rot="-1369546">
              <a:off x="6347945" y="3868720"/>
              <a:ext cx="460746" cy="346165"/>
            </a:xfrm>
            <a:custGeom>
              <a:avLst/>
              <a:gdLst/>
              <a:ahLst/>
              <a:cxnLst/>
              <a:rect l="l" t="t" r="r" b="b"/>
              <a:pathLst>
                <a:path w="5569" h="7011" extrusionOk="0">
                  <a:moveTo>
                    <a:pt x="5569" y="1"/>
                  </a:moveTo>
                  <a:lnTo>
                    <a:pt x="2900" y="36"/>
                  </a:lnTo>
                  <a:lnTo>
                    <a:pt x="0" y="7010"/>
                  </a:lnTo>
                  <a:lnTo>
                    <a:pt x="2669" y="699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1"/>
            <p:cNvSpPr/>
            <p:nvPr/>
          </p:nvSpPr>
          <p:spPr>
            <a:xfrm rot="-1369546">
              <a:off x="3263647" y="5195159"/>
              <a:ext cx="462235" cy="346116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6" y="1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2669" y="6974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1"/>
            <p:cNvSpPr/>
            <p:nvPr/>
          </p:nvSpPr>
          <p:spPr>
            <a:xfrm rot="-1369546">
              <a:off x="3648903" y="5029205"/>
              <a:ext cx="462235" cy="346116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7" y="0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1"/>
            <p:cNvSpPr/>
            <p:nvPr/>
          </p:nvSpPr>
          <p:spPr>
            <a:xfrm rot="-1369546">
              <a:off x="4035591" y="4862962"/>
              <a:ext cx="460746" cy="346116"/>
            </a:xfrm>
            <a:custGeom>
              <a:avLst/>
              <a:gdLst/>
              <a:ahLst/>
              <a:cxnLst/>
              <a:rect l="l" t="t" r="r" b="b"/>
              <a:pathLst>
                <a:path w="5569" h="7010" extrusionOk="0">
                  <a:moveTo>
                    <a:pt x="5569" y="0"/>
                  </a:moveTo>
                  <a:lnTo>
                    <a:pt x="2900" y="36"/>
                  </a:lnTo>
                  <a:lnTo>
                    <a:pt x="1" y="7010"/>
                  </a:lnTo>
                  <a:lnTo>
                    <a:pt x="2651" y="6974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11"/>
            <p:cNvSpPr/>
            <p:nvPr/>
          </p:nvSpPr>
          <p:spPr>
            <a:xfrm rot="-1369546">
              <a:off x="4421180" y="4697764"/>
              <a:ext cx="460828" cy="346165"/>
            </a:xfrm>
            <a:custGeom>
              <a:avLst/>
              <a:gdLst/>
              <a:ahLst/>
              <a:cxnLst/>
              <a:rect l="l" t="t" r="r" b="b"/>
              <a:pathLst>
                <a:path w="5570" h="7011" extrusionOk="0">
                  <a:moveTo>
                    <a:pt x="5569" y="1"/>
                  </a:moveTo>
                  <a:lnTo>
                    <a:pt x="2901" y="36"/>
                  </a:lnTo>
                  <a:lnTo>
                    <a:pt x="1" y="7010"/>
                  </a:lnTo>
                  <a:lnTo>
                    <a:pt x="2652" y="6975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1"/>
            <p:cNvSpPr/>
            <p:nvPr/>
          </p:nvSpPr>
          <p:spPr>
            <a:xfrm rot="-1369546">
              <a:off x="4806516" y="4531794"/>
              <a:ext cx="460746" cy="346165"/>
            </a:xfrm>
            <a:custGeom>
              <a:avLst/>
              <a:gdLst/>
              <a:ahLst/>
              <a:cxnLst/>
              <a:rect l="l" t="t" r="r" b="b"/>
              <a:pathLst>
                <a:path w="5569" h="7011" extrusionOk="0">
                  <a:moveTo>
                    <a:pt x="5569" y="1"/>
                  </a:moveTo>
                  <a:lnTo>
                    <a:pt x="2900" y="36"/>
                  </a:lnTo>
                  <a:lnTo>
                    <a:pt x="0" y="7010"/>
                  </a:lnTo>
                  <a:lnTo>
                    <a:pt x="2651" y="6975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1"/>
            <p:cNvSpPr/>
            <p:nvPr/>
          </p:nvSpPr>
          <p:spPr>
            <a:xfrm rot="-1369546">
              <a:off x="11007945" y="1868025"/>
              <a:ext cx="462235" cy="346165"/>
            </a:xfrm>
            <a:custGeom>
              <a:avLst/>
              <a:gdLst/>
              <a:ahLst/>
              <a:cxnLst/>
              <a:rect l="l" t="t" r="r" b="b"/>
              <a:pathLst>
                <a:path w="5587" h="7011" extrusionOk="0">
                  <a:moveTo>
                    <a:pt x="5587" y="1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5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11"/>
            <p:cNvSpPr/>
            <p:nvPr/>
          </p:nvSpPr>
          <p:spPr>
            <a:xfrm rot="-1369546">
              <a:off x="2877975" y="5360308"/>
              <a:ext cx="462318" cy="346165"/>
            </a:xfrm>
            <a:custGeom>
              <a:avLst/>
              <a:gdLst/>
              <a:ahLst/>
              <a:cxnLst/>
              <a:rect l="l" t="t" r="r" b="b"/>
              <a:pathLst>
                <a:path w="5588" h="7011" extrusionOk="0">
                  <a:moveTo>
                    <a:pt x="5587" y="1"/>
                  </a:moveTo>
                  <a:lnTo>
                    <a:pt x="2919" y="36"/>
                  </a:lnTo>
                  <a:lnTo>
                    <a:pt x="1" y="7010"/>
                  </a:lnTo>
                  <a:lnTo>
                    <a:pt x="1" y="7010"/>
                  </a:lnTo>
                  <a:lnTo>
                    <a:pt x="2670" y="6975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1"/>
            <p:cNvSpPr/>
            <p:nvPr/>
          </p:nvSpPr>
          <p:spPr>
            <a:xfrm rot="-1369546">
              <a:off x="10623369" y="2032149"/>
              <a:ext cx="462235" cy="346116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6" y="0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2669" y="6974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1"/>
            <p:cNvSpPr/>
            <p:nvPr/>
          </p:nvSpPr>
          <p:spPr>
            <a:xfrm rot="-1369546">
              <a:off x="9816681" y="2377970"/>
              <a:ext cx="462235" cy="346116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7" y="1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1"/>
            <p:cNvSpPr/>
            <p:nvPr/>
          </p:nvSpPr>
          <p:spPr>
            <a:xfrm rot="-1369546">
              <a:off x="10201934" y="2212000"/>
              <a:ext cx="462318" cy="346116"/>
            </a:xfrm>
            <a:custGeom>
              <a:avLst/>
              <a:gdLst/>
              <a:ahLst/>
              <a:cxnLst/>
              <a:rect l="l" t="t" r="r" b="b"/>
              <a:pathLst>
                <a:path w="5588" h="7010" extrusionOk="0">
                  <a:moveTo>
                    <a:pt x="5587" y="0"/>
                  </a:moveTo>
                  <a:lnTo>
                    <a:pt x="2919" y="36"/>
                  </a:lnTo>
                  <a:lnTo>
                    <a:pt x="1" y="7010"/>
                  </a:lnTo>
                  <a:lnTo>
                    <a:pt x="2670" y="697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1"/>
            <p:cNvSpPr/>
            <p:nvPr/>
          </p:nvSpPr>
          <p:spPr>
            <a:xfrm rot="-1369546">
              <a:off x="8660505" y="2875074"/>
              <a:ext cx="462318" cy="346116"/>
            </a:xfrm>
            <a:custGeom>
              <a:avLst/>
              <a:gdLst/>
              <a:ahLst/>
              <a:cxnLst/>
              <a:rect l="l" t="t" r="r" b="b"/>
              <a:pathLst>
                <a:path w="5588" h="7010" extrusionOk="0">
                  <a:moveTo>
                    <a:pt x="5587" y="0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1"/>
            <p:cNvSpPr/>
            <p:nvPr/>
          </p:nvSpPr>
          <p:spPr>
            <a:xfrm rot="-1369546">
              <a:off x="8274907" y="3040225"/>
              <a:ext cx="462235" cy="346116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7" y="1"/>
                  </a:moveTo>
                  <a:lnTo>
                    <a:pt x="2918" y="36"/>
                  </a:lnTo>
                  <a:lnTo>
                    <a:pt x="1" y="7010"/>
                  </a:lnTo>
                  <a:lnTo>
                    <a:pt x="2669" y="6974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 rot="-1369546">
              <a:off x="9431089" y="2543103"/>
              <a:ext cx="462235" cy="346165"/>
            </a:xfrm>
            <a:custGeom>
              <a:avLst/>
              <a:gdLst/>
              <a:ahLst/>
              <a:cxnLst/>
              <a:rect l="l" t="t" r="r" b="b"/>
              <a:pathLst>
                <a:path w="5587" h="7011" extrusionOk="0">
                  <a:moveTo>
                    <a:pt x="5587" y="1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0" y="7010"/>
                  </a:lnTo>
                  <a:lnTo>
                    <a:pt x="2669" y="6975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 rot="-1369546">
              <a:off x="7889660" y="3206177"/>
              <a:ext cx="462235" cy="346165"/>
            </a:xfrm>
            <a:custGeom>
              <a:avLst/>
              <a:gdLst/>
              <a:ahLst/>
              <a:cxnLst/>
              <a:rect l="l" t="t" r="r" b="b"/>
              <a:pathLst>
                <a:path w="5587" h="7011" extrusionOk="0">
                  <a:moveTo>
                    <a:pt x="5587" y="1"/>
                  </a:moveTo>
                  <a:lnTo>
                    <a:pt x="2918" y="36"/>
                  </a:lnTo>
                  <a:lnTo>
                    <a:pt x="0" y="7010"/>
                  </a:lnTo>
                  <a:lnTo>
                    <a:pt x="0" y="7010"/>
                  </a:lnTo>
                  <a:lnTo>
                    <a:pt x="2669" y="6975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1"/>
            <p:cNvSpPr/>
            <p:nvPr/>
          </p:nvSpPr>
          <p:spPr>
            <a:xfrm rot="-1369546">
              <a:off x="9045842" y="2709104"/>
              <a:ext cx="462235" cy="346116"/>
            </a:xfrm>
            <a:custGeom>
              <a:avLst/>
              <a:gdLst/>
              <a:ahLst/>
              <a:cxnLst/>
              <a:rect l="l" t="t" r="r" b="b"/>
              <a:pathLst>
                <a:path w="5587" h="7010" extrusionOk="0">
                  <a:moveTo>
                    <a:pt x="5586" y="0"/>
                  </a:moveTo>
                  <a:lnTo>
                    <a:pt x="2918" y="36"/>
                  </a:lnTo>
                  <a:lnTo>
                    <a:pt x="0" y="7009"/>
                  </a:lnTo>
                  <a:lnTo>
                    <a:pt x="2669" y="6974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1"/>
            <p:cNvSpPr/>
            <p:nvPr/>
          </p:nvSpPr>
          <p:spPr>
            <a:xfrm rot="-1369546">
              <a:off x="7504231" y="3372165"/>
              <a:ext cx="462235" cy="345276"/>
            </a:xfrm>
            <a:custGeom>
              <a:avLst/>
              <a:gdLst/>
              <a:ahLst/>
              <a:cxnLst/>
              <a:rect l="l" t="t" r="r" b="b"/>
              <a:pathLst>
                <a:path w="5587" h="6993" extrusionOk="0">
                  <a:moveTo>
                    <a:pt x="5586" y="1"/>
                  </a:moveTo>
                  <a:lnTo>
                    <a:pt x="2918" y="19"/>
                  </a:lnTo>
                  <a:lnTo>
                    <a:pt x="0" y="6993"/>
                  </a:lnTo>
                  <a:lnTo>
                    <a:pt x="2669" y="6975"/>
                  </a:lnTo>
                  <a:lnTo>
                    <a:pt x="55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11"/>
            <p:cNvSpPr/>
            <p:nvPr/>
          </p:nvSpPr>
          <p:spPr>
            <a:xfrm rot="-1369546">
              <a:off x="2321166" y="3686329"/>
              <a:ext cx="9542208" cy="269733"/>
            </a:xfrm>
            <a:custGeom>
              <a:avLst/>
              <a:gdLst/>
              <a:ahLst/>
              <a:cxnLst/>
              <a:rect l="l" t="t" r="r" b="b"/>
              <a:pathLst>
                <a:path w="115336" h="5463" extrusionOk="0">
                  <a:moveTo>
                    <a:pt x="115282" y="1"/>
                  </a:moveTo>
                  <a:lnTo>
                    <a:pt x="0" y="1477"/>
                  </a:lnTo>
                  <a:lnTo>
                    <a:pt x="53" y="5462"/>
                  </a:lnTo>
                  <a:lnTo>
                    <a:pt x="115335" y="4003"/>
                  </a:lnTo>
                  <a:lnTo>
                    <a:pt x="1152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11"/>
            <p:cNvSpPr/>
            <p:nvPr/>
          </p:nvSpPr>
          <p:spPr>
            <a:xfrm rot="-823167">
              <a:off x="3527441" y="5298615"/>
              <a:ext cx="39476" cy="92801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11"/>
            <p:cNvSpPr/>
            <p:nvPr/>
          </p:nvSpPr>
          <p:spPr>
            <a:xfrm rot="-823167">
              <a:off x="3266544" y="5398422"/>
              <a:ext cx="88623" cy="96242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1"/>
            <p:cNvSpPr/>
            <p:nvPr/>
          </p:nvSpPr>
          <p:spPr>
            <a:xfrm rot="-823167">
              <a:off x="3352367" y="5357573"/>
              <a:ext cx="106291" cy="93917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1"/>
            <p:cNvSpPr/>
            <p:nvPr/>
          </p:nvSpPr>
          <p:spPr>
            <a:xfrm rot="-823167">
              <a:off x="3454284" y="5323422"/>
              <a:ext cx="81741" cy="92801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11"/>
            <p:cNvSpPr/>
            <p:nvPr/>
          </p:nvSpPr>
          <p:spPr>
            <a:xfrm rot="-823167">
              <a:off x="3563423" y="5269574"/>
              <a:ext cx="96248" cy="94568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1"/>
            <p:cNvSpPr/>
            <p:nvPr/>
          </p:nvSpPr>
          <p:spPr>
            <a:xfrm rot="-823167">
              <a:off x="3653156" y="5232537"/>
              <a:ext cx="85182" cy="99729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1"/>
            <p:cNvSpPr/>
            <p:nvPr/>
          </p:nvSpPr>
          <p:spPr>
            <a:xfrm rot="-823167">
              <a:off x="4909612" y="4708819"/>
              <a:ext cx="39476" cy="92801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1"/>
            <p:cNvSpPr/>
            <p:nvPr/>
          </p:nvSpPr>
          <p:spPr>
            <a:xfrm rot="-823167">
              <a:off x="4648716" y="4808627"/>
              <a:ext cx="88623" cy="96242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1"/>
            <p:cNvSpPr/>
            <p:nvPr/>
          </p:nvSpPr>
          <p:spPr>
            <a:xfrm rot="-823167">
              <a:off x="4734538" y="4767778"/>
              <a:ext cx="106291" cy="93917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1"/>
            <p:cNvSpPr/>
            <p:nvPr/>
          </p:nvSpPr>
          <p:spPr>
            <a:xfrm rot="-823167">
              <a:off x="4836456" y="4733627"/>
              <a:ext cx="81741" cy="92801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1"/>
            <p:cNvSpPr/>
            <p:nvPr/>
          </p:nvSpPr>
          <p:spPr>
            <a:xfrm rot="-823167">
              <a:off x="4945595" y="4679779"/>
              <a:ext cx="96248" cy="94568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1"/>
            <p:cNvSpPr/>
            <p:nvPr/>
          </p:nvSpPr>
          <p:spPr>
            <a:xfrm rot="-823167">
              <a:off x="5035328" y="4642741"/>
              <a:ext cx="85182" cy="99729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1"/>
            <p:cNvSpPr/>
            <p:nvPr/>
          </p:nvSpPr>
          <p:spPr>
            <a:xfrm rot="-823167">
              <a:off x="6291784" y="4119024"/>
              <a:ext cx="39476" cy="92801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1"/>
            <p:cNvSpPr/>
            <p:nvPr/>
          </p:nvSpPr>
          <p:spPr>
            <a:xfrm rot="-823167">
              <a:off x="6030888" y="4218831"/>
              <a:ext cx="88623" cy="96242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1"/>
            <p:cNvSpPr/>
            <p:nvPr/>
          </p:nvSpPr>
          <p:spPr>
            <a:xfrm rot="-823167">
              <a:off x="6116710" y="4177982"/>
              <a:ext cx="106291" cy="93917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1"/>
            <p:cNvSpPr/>
            <p:nvPr/>
          </p:nvSpPr>
          <p:spPr>
            <a:xfrm rot="-823167">
              <a:off x="6218628" y="4143831"/>
              <a:ext cx="81741" cy="92801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1"/>
            <p:cNvSpPr/>
            <p:nvPr/>
          </p:nvSpPr>
          <p:spPr>
            <a:xfrm rot="-823167">
              <a:off x="6327767" y="4089983"/>
              <a:ext cx="96248" cy="94568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1"/>
            <p:cNvSpPr/>
            <p:nvPr/>
          </p:nvSpPr>
          <p:spPr>
            <a:xfrm rot="-823167">
              <a:off x="6417500" y="4052946"/>
              <a:ext cx="85182" cy="99729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11"/>
            <p:cNvSpPr/>
            <p:nvPr/>
          </p:nvSpPr>
          <p:spPr>
            <a:xfrm rot="-823167">
              <a:off x="7673956" y="3529228"/>
              <a:ext cx="39476" cy="92801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1"/>
            <p:cNvSpPr/>
            <p:nvPr/>
          </p:nvSpPr>
          <p:spPr>
            <a:xfrm rot="-823167">
              <a:off x="7413060" y="3629036"/>
              <a:ext cx="88623" cy="96242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1"/>
            <p:cNvSpPr/>
            <p:nvPr/>
          </p:nvSpPr>
          <p:spPr>
            <a:xfrm rot="-823167">
              <a:off x="7498882" y="3588187"/>
              <a:ext cx="106291" cy="93917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1"/>
            <p:cNvSpPr/>
            <p:nvPr/>
          </p:nvSpPr>
          <p:spPr>
            <a:xfrm rot="-823167">
              <a:off x="7600800" y="3554036"/>
              <a:ext cx="81741" cy="92801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1"/>
            <p:cNvSpPr/>
            <p:nvPr/>
          </p:nvSpPr>
          <p:spPr>
            <a:xfrm rot="-823167">
              <a:off x="7709938" y="3500188"/>
              <a:ext cx="96248" cy="94568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1"/>
            <p:cNvSpPr/>
            <p:nvPr/>
          </p:nvSpPr>
          <p:spPr>
            <a:xfrm rot="-823167">
              <a:off x="7799672" y="3463150"/>
              <a:ext cx="85182" cy="99729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1"/>
            <p:cNvSpPr/>
            <p:nvPr/>
          </p:nvSpPr>
          <p:spPr>
            <a:xfrm rot="-823167">
              <a:off x="9056128" y="2939433"/>
              <a:ext cx="39476" cy="92801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1"/>
            <p:cNvSpPr/>
            <p:nvPr/>
          </p:nvSpPr>
          <p:spPr>
            <a:xfrm rot="-823167">
              <a:off x="8795231" y="3039240"/>
              <a:ext cx="88623" cy="96242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1"/>
            <p:cNvSpPr/>
            <p:nvPr/>
          </p:nvSpPr>
          <p:spPr>
            <a:xfrm rot="-823167">
              <a:off x="8881054" y="2998391"/>
              <a:ext cx="106291" cy="93917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1"/>
            <p:cNvSpPr/>
            <p:nvPr/>
          </p:nvSpPr>
          <p:spPr>
            <a:xfrm rot="-823167">
              <a:off x="8982971" y="2964240"/>
              <a:ext cx="81741" cy="92801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 rot="-823167">
              <a:off x="9092110" y="2910392"/>
              <a:ext cx="96248" cy="94568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 rot="-823167">
              <a:off x="9181843" y="2873355"/>
              <a:ext cx="85182" cy="99729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 rot="-823167">
              <a:off x="10438299" y="2349637"/>
              <a:ext cx="39476" cy="92801"/>
            </a:xfrm>
            <a:custGeom>
              <a:avLst/>
              <a:gdLst/>
              <a:ahLst/>
              <a:cxnLst/>
              <a:rect l="l" t="t" r="r" b="b"/>
              <a:pathLst>
                <a:path w="849" h="1996" extrusionOk="0">
                  <a:moveTo>
                    <a:pt x="536" y="1"/>
                  </a:moveTo>
                  <a:lnTo>
                    <a:pt x="0" y="75"/>
                  </a:lnTo>
                  <a:lnTo>
                    <a:pt x="313" y="1995"/>
                  </a:lnTo>
                  <a:lnTo>
                    <a:pt x="848" y="190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 rot="-823167">
              <a:off x="10177403" y="2449445"/>
              <a:ext cx="88623" cy="96242"/>
            </a:xfrm>
            <a:custGeom>
              <a:avLst/>
              <a:gdLst/>
              <a:ahLst/>
              <a:cxnLst/>
              <a:rect l="l" t="t" r="r" b="b"/>
              <a:pathLst>
                <a:path w="1906" h="2070" extrusionOk="0">
                  <a:moveTo>
                    <a:pt x="1004" y="441"/>
                  </a:moveTo>
                  <a:cubicBezTo>
                    <a:pt x="1175" y="441"/>
                    <a:pt x="1269" y="527"/>
                    <a:pt x="1295" y="670"/>
                  </a:cubicBezTo>
                  <a:cubicBezTo>
                    <a:pt x="1325" y="849"/>
                    <a:pt x="1236" y="968"/>
                    <a:pt x="1012" y="1012"/>
                  </a:cubicBezTo>
                  <a:lnTo>
                    <a:pt x="715" y="1057"/>
                  </a:lnTo>
                  <a:lnTo>
                    <a:pt x="625" y="491"/>
                  </a:lnTo>
                  <a:lnTo>
                    <a:pt x="923" y="447"/>
                  </a:lnTo>
                  <a:cubicBezTo>
                    <a:pt x="952" y="443"/>
                    <a:pt x="979" y="441"/>
                    <a:pt x="1004" y="441"/>
                  </a:cubicBezTo>
                  <a:close/>
                  <a:moveTo>
                    <a:pt x="1078" y="0"/>
                  </a:moveTo>
                  <a:cubicBezTo>
                    <a:pt x="1014" y="0"/>
                    <a:pt x="948" y="5"/>
                    <a:pt x="878" y="15"/>
                  </a:cubicBezTo>
                  <a:lnTo>
                    <a:pt x="0" y="164"/>
                  </a:lnTo>
                  <a:lnTo>
                    <a:pt x="313" y="2069"/>
                  </a:lnTo>
                  <a:lnTo>
                    <a:pt x="849" y="1980"/>
                  </a:lnTo>
                  <a:lnTo>
                    <a:pt x="759" y="1489"/>
                  </a:lnTo>
                  <a:lnTo>
                    <a:pt x="1102" y="1429"/>
                  </a:lnTo>
                  <a:cubicBezTo>
                    <a:pt x="1623" y="1340"/>
                    <a:pt x="1906" y="1027"/>
                    <a:pt x="1846" y="596"/>
                  </a:cubicBezTo>
                  <a:cubicBezTo>
                    <a:pt x="1781" y="208"/>
                    <a:pt x="1493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 rot="-823167">
              <a:off x="10263226" y="2408596"/>
              <a:ext cx="106291" cy="93917"/>
            </a:xfrm>
            <a:custGeom>
              <a:avLst/>
              <a:gdLst/>
              <a:ahLst/>
              <a:cxnLst/>
              <a:rect l="l" t="t" r="r" b="b"/>
              <a:pathLst>
                <a:path w="2286" h="2020" extrusionOk="0">
                  <a:moveTo>
                    <a:pt x="1131" y="509"/>
                  </a:moveTo>
                  <a:cubicBezTo>
                    <a:pt x="1358" y="509"/>
                    <a:pt x="1584" y="658"/>
                    <a:pt x="1645" y="921"/>
                  </a:cubicBezTo>
                  <a:lnTo>
                    <a:pt x="1660" y="921"/>
                  </a:lnTo>
                  <a:cubicBezTo>
                    <a:pt x="1719" y="1219"/>
                    <a:pt x="1511" y="1516"/>
                    <a:pt x="1213" y="1546"/>
                  </a:cubicBezTo>
                  <a:cubicBezTo>
                    <a:pt x="1184" y="1551"/>
                    <a:pt x="1154" y="1553"/>
                    <a:pt x="1126" y="1553"/>
                  </a:cubicBezTo>
                  <a:cubicBezTo>
                    <a:pt x="726" y="1553"/>
                    <a:pt x="457" y="1089"/>
                    <a:pt x="707" y="742"/>
                  </a:cubicBezTo>
                  <a:cubicBezTo>
                    <a:pt x="812" y="583"/>
                    <a:pt x="972" y="509"/>
                    <a:pt x="1131" y="509"/>
                  </a:cubicBezTo>
                  <a:close/>
                  <a:moveTo>
                    <a:pt x="1154" y="0"/>
                  </a:moveTo>
                  <a:cubicBezTo>
                    <a:pt x="578" y="0"/>
                    <a:pt x="1" y="424"/>
                    <a:pt x="67" y="1174"/>
                  </a:cubicBezTo>
                  <a:cubicBezTo>
                    <a:pt x="144" y="1674"/>
                    <a:pt x="575" y="2020"/>
                    <a:pt x="1055" y="2020"/>
                  </a:cubicBezTo>
                  <a:cubicBezTo>
                    <a:pt x="1132" y="2020"/>
                    <a:pt x="1210" y="2011"/>
                    <a:pt x="1288" y="1993"/>
                  </a:cubicBezTo>
                  <a:cubicBezTo>
                    <a:pt x="1898" y="1903"/>
                    <a:pt x="2285" y="1412"/>
                    <a:pt x="2196" y="832"/>
                  </a:cubicBezTo>
                  <a:cubicBezTo>
                    <a:pt x="2058" y="262"/>
                    <a:pt x="1607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 rot="-823167">
              <a:off x="10365143" y="2374445"/>
              <a:ext cx="81741" cy="92801"/>
            </a:xfrm>
            <a:custGeom>
              <a:avLst/>
              <a:gdLst/>
              <a:ahLst/>
              <a:cxnLst/>
              <a:rect l="l" t="t" r="r" b="b"/>
              <a:pathLst>
                <a:path w="1758" h="1996" extrusionOk="0">
                  <a:moveTo>
                    <a:pt x="552" y="1"/>
                  </a:moveTo>
                  <a:lnTo>
                    <a:pt x="1" y="90"/>
                  </a:lnTo>
                  <a:lnTo>
                    <a:pt x="313" y="1996"/>
                  </a:lnTo>
                  <a:lnTo>
                    <a:pt x="1757" y="1772"/>
                  </a:lnTo>
                  <a:lnTo>
                    <a:pt x="1698" y="1341"/>
                  </a:lnTo>
                  <a:lnTo>
                    <a:pt x="790" y="14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 rot="-823167">
              <a:off x="10474282" y="2320597"/>
              <a:ext cx="96248" cy="94568"/>
            </a:xfrm>
            <a:custGeom>
              <a:avLst/>
              <a:gdLst/>
              <a:ahLst/>
              <a:cxnLst/>
              <a:rect l="l" t="t" r="r" b="b"/>
              <a:pathLst>
                <a:path w="2070" h="2034" extrusionOk="0">
                  <a:moveTo>
                    <a:pt x="1211" y="1"/>
                  </a:moveTo>
                  <a:cubicBezTo>
                    <a:pt x="1139" y="1"/>
                    <a:pt x="1067" y="9"/>
                    <a:pt x="998" y="27"/>
                  </a:cubicBezTo>
                  <a:cubicBezTo>
                    <a:pt x="417" y="72"/>
                    <a:pt x="0" y="607"/>
                    <a:pt x="104" y="1188"/>
                  </a:cubicBezTo>
                  <a:cubicBezTo>
                    <a:pt x="169" y="1677"/>
                    <a:pt x="601" y="2033"/>
                    <a:pt x="1083" y="2033"/>
                  </a:cubicBezTo>
                  <a:cubicBezTo>
                    <a:pt x="1158" y="2033"/>
                    <a:pt x="1234" y="2025"/>
                    <a:pt x="1310" y="2007"/>
                  </a:cubicBezTo>
                  <a:cubicBezTo>
                    <a:pt x="1623" y="1977"/>
                    <a:pt x="1905" y="1798"/>
                    <a:pt x="2069" y="1515"/>
                  </a:cubicBezTo>
                  <a:lnTo>
                    <a:pt x="1682" y="1262"/>
                  </a:lnTo>
                  <a:cubicBezTo>
                    <a:pt x="1593" y="1426"/>
                    <a:pt x="1444" y="1530"/>
                    <a:pt x="1265" y="1560"/>
                  </a:cubicBezTo>
                  <a:cubicBezTo>
                    <a:pt x="625" y="1560"/>
                    <a:pt x="477" y="667"/>
                    <a:pt x="1087" y="473"/>
                  </a:cubicBezTo>
                  <a:cubicBezTo>
                    <a:pt x="1122" y="468"/>
                    <a:pt x="1157" y="465"/>
                    <a:pt x="1192" y="465"/>
                  </a:cubicBezTo>
                  <a:cubicBezTo>
                    <a:pt x="1334" y="465"/>
                    <a:pt x="1470" y="515"/>
                    <a:pt x="1578" y="622"/>
                  </a:cubicBezTo>
                  <a:lnTo>
                    <a:pt x="1876" y="250"/>
                  </a:lnTo>
                  <a:cubicBezTo>
                    <a:pt x="1682" y="91"/>
                    <a:pt x="1445" y="1"/>
                    <a:pt x="1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 rot="-823167">
              <a:off x="10564015" y="2283559"/>
              <a:ext cx="85182" cy="99729"/>
            </a:xfrm>
            <a:custGeom>
              <a:avLst/>
              <a:gdLst/>
              <a:ahLst/>
              <a:cxnLst/>
              <a:rect l="l" t="t" r="r" b="b"/>
              <a:pathLst>
                <a:path w="1832" h="2145" extrusionOk="0">
                  <a:moveTo>
                    <a:pt x="1489" y="1"/>
                  </a:moveTo>
                  <a:lnTo>
                    <a:pt x="0" y="239"/>
                  </a:lnTo>
                  <a:lnTo>
                    <a:pt x="313" y="2144"/>
                  </a:lnTo>
                  <a:lnTo>
                    <a:pt x="1831" y="1891"/>
                  </a:lnTo>
                  <a:lnTo>
                    <a:pt x="1772" y="1474"/>
                  </a:lnTo>
                  <a:lnTo>
                    <a:pt x="774" y="1638"/>
                  </a:lnTo>
                  <a:lnTo>
                    <a:pt x="715" y="1296"/>
                  </a:lnTo>
                  <a:lnTo>
                    <a:pt x="1563" y="1162"/>
                  </a:lnTo>
                  <a:lnTo>
                    <a:pt x="1489" y="745"/>
                  </a:lnTo>
                  <a:lnTo>
                    <a:pt x="640" y="894"/>
                  </a:lnTo>
                  <a:lnTo>
                    <a:pt x="596" y="566"/>
                  </a:lnTo>
                  <a:lnTo>
                    <a:pt x="1563" y="418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49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12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sz="28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6364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29454" y="4031499"/>
            <a:ext cx="5403903" cy="5403903"/>
          </a:xfrm>
          <a:custGeom>
            <a:avLst/>
            <a:gdLst/>
            <a:ahLst/>
            <a:cxnLst/>
            <a:rect l="l" t="t" r="r" b="b"/>
            <a:pathLst>
              <a:path w="8105854" h="8105854">
                <a:moveTo>
                  <a:pt x="0" y="0"/>
                </a:moveTo>
                <a:lnTo>
                  <a:pt x="8105854" y="0"/>
                </a:lnTo>
                <a:lnTo>
                  <a:pt x="8105854" y="8105854"/>
                </a:lnTo>
                <a:lnTo>
                  <a:pt x="0" y="810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32194" y="5241823"/>
            <a:ext cx="5722265" cy="2132844"/>
          </a:xfrm>
          <a:custGeom>
            <a:avLst/>
            <a:gdLst/>
            <a:ahLst/>
            <a:cxnLst/>
            <a:rect l="l" t="t" r="r" b="b"/>
            <a:pathLst>
              <a:path w="8583398" h="3199266">
                <a:moveTo>
                  <a:pt x="8583398" y="0"/>
                </a:moveTo>
                <a:lnTo>
                  <a:pt x="0" y="0"/>
                </a:lnTo>
                <a:lnTo>
                  <a:pt x="0" y="3199266"/>
                </a:lnTo>
                <a:lnTo>
                  <a:pt x="8583398" y="3199266"/>
                </a:lnTo>
                <a:lnTo>
                  <a:pt x="858339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>
            <a:off x="7421473" y="-361316"/>
            <a:ext cx="5618667" cy="2094231"/>
          </a:xfrm>
          <a:custGeom>
            <a:avLst/>
            <a:gdLst/>
            <a:ahLst/>
            <a:cxnLst/>
            <a:rect l="l" t="t" r="r" b="b"/>
            <a:pathLst>
              <a:path w="8428001" h="3141346">
                <a:moveTo>
                  <a:pt x="8428001" y="0"/>
                </a:moveTo>
                <a:lnTo>
                  <a:pt x="0" y="0"/>
                </a:lnTo>
                <a:lnTo>
                  <a:pt x="0" y="3141346"/>
                </a:lnTo>
                <a:lnTo>
                  <a:pt x="8428001" y="3141346"/>
                </a:lnTo>
                <a:lnTo>
                  <a:pt x="84280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68600" y="5664267"/>
            <a:ext cx="4054800" cy="445600"/>
          </a:xfrm>
          <a:custGeom>
            <a:avLst/>
            <a:gdLst/>
            <a:ahLst/>
            <a:cxnLst/>
            <a:rect l="l" t="t" r="r" b="b"/>
            <a:pathLst>
              <a:path w="1817051" h="145468">
                <a:moveTo>
                  <a:pt x="10200" y="0"/>
                </a:moveTo>
                <a:lnTo>
                  <a:pt x="1806851" y="0"/>
                </a:lnTo>
                <a:cubicBezTo>
                  <a:pt x="1809556" y="0"/>
                  <a:pt x="1812151" y="1075"/>
                  <a:pt x="1814063" y="2988"/>
                </a:cubicBezTo>
                <a:cubicBezTo>
                  <a:pt x="1815976" y="4900"/>
                  <a:pt x="1817051" y="7495"/>
                  <a:pt x="1817051" y="10200"/>
                </a:cubicBezTo>
                <a:lnTo>
                  <a:pt x="1817051" y="135268"/>
                </a:lnTo>
                <a:cubicBezTo>
                  <a:pt x="1817051" y="140901"/>
                  <a:pt x="1812484" y="145468"/>
                  <a:pt x="1806851" y="145468"/>
                </a:cubicBezTo>
                <a:lnTo>
                  <a:pt x="10200" y="145468"/>
                </a:lnTo>
                <a:cubicBezTo>
                  <a:pt x="7495" y="145468"/>
                  <a:pt x="4900" y="144394"/>
                  <a:pt x="2988" y="142481"/>
                </a:cubicBezTo>
                <a:cubicBezTo>
                  <a:pt x="1075" y="140568"/>
                  <a:pt x="0" y="137973"/>
                  <a:pt x="0" y="135268"/>
                </a:cubicBezTo>
                <a:lnTo>
                  <a:pt x="0" y="10200"/>
                </a:lnTo>
                <a:cubicBezTo>
                  <a:pt x="0" y="7495"/>
                  <a:pt x="1075" y="4900"/>
                  <a:pt x="2988" y="2988"/>
                </a:cubicBezTo>
                <a:cubicBezTo>
                  <a:pt x="4900" y="1075"/>
                  <a:pt x="7495" y="0"/>
                  <a:pt x="10200" y="0"/>
                </a:cubicBezTo>
                <a:close/>
              </a:path>
            </a:pathLst>
          </a:custGeom>
          <a:solidFill>
            <a:srgbClr val="292F33"/>
          </a:solidFill>
        </p:spPr>
      </p:sp>
      <p:sp>
        <p:nvSpPr>
          <p:cNvPr id="8" name="TextBox 8"/>
          <p:cNvSpPr txBox="1"/>
          <p:nvPr/>
        </p:nvSpPr>
        <p:spPr>
          <a:xfrm>
            <a:off x="2733214" y="3333236"/>
            <a:ext cx="6725573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36"/>
              </a:lnSpc>
            </a:pPr>
            <a:r>
              <a:rPr lang="en-US" sz="8800" b="1">
                <a:solidFill>
                  <a:srgbClr val="292F3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TOÁN LỚP 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66674" y="2100140"/>
            <a:ext cx="545865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40"/>
              </a:lnSpc>
            </a:pPr>
            <a:r>
              <a:rPr lang="en-US" sz="6000" b="1">
                <a:solidFill>
                  <a:srgbClr val="292F3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KHOÁ HỌC</a:t>
            </a:r>
          </a:p>
        </p:txBody>
      </p:sp>
      <p:sp>
        <p:nvSpPr>
          <p:cNvPr id="10" name="Freeform 10"/>
          <p:cNvSpPr/>
          <p:nvPr/>
        </p:nvSpPr>
        <p:spPr>
          <a:xfrm>
            <a:off x="-2568656" y="-2479224"/>
            <a:ext cx="4958450" cy="4958450"/>
          </a:xfrm>
          <a:custGeom>
            <a:avLst/>
            <a:gdLst/>
            <a:ahLst/>
            <a:cxnLst/>
            <a:rect l="l" t="t" r="r" b="b"/>
            <a:pathLst>
              <a:path w="7437675" h="7437675">
                <a:moveTo>
                  <a:pt x="0" y="0"/>
                </a:moveTo>
                <a:lnTo>
                  <a:pt x="7437674" y="0"/>
                </a:lnTo>
                <a:lnTo>
                  <a:pt x="7437674" y="7437674"/>
                </a:lnTo>
                <a:lnTo>
                  <a:pt x="0" y="743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70C7F-6383-3569-3F67-5D35F43C375C}"/>
              </a:ext>
            </a:extLst>
          </p:cNvPr>
          <p:cNvSpPr txBox="1"/>
          <p:nvPr/>
        </p:nvSpPr>
        <p:spPr>
          <a:xfrm>
            <a:off x="4958509" y="574053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#9Slide03 Montserrat" panose="00000500000000000000" pitchFamily="2" charset="0"/>
              </a:rPr>
              <a:t>Bộ sách cánh diều</a:t>
            </a:r>
            <a:endParaRPr lang="en-US" dirty="0">
              <a:latin typeface="#9Slide03 Montserrat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9C4215-0053-7C95-719C-2D980BFD5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096" y="221159"/>
            <a:ext cx="1258309" cy="464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54D39-4811-3BD2-7295-88C88028F543}"/>
              </a:ext>
            </a:extLst>
          </p:cNvPr>
          <p:cNvSpPr/>
          <p:nvPr/>
        </p:nvSpPr>
        <p:spPr>
          <a:xfrm>
            <a:off x="-373591" y="1564719"/>
            <a:ext cx="6232524" cy="1408817"/>
          </a:xfrm>
          <a:prstGeom prst="roundRect">
            <a:avLst>
              <a:gd name="adj" fmla="val 9220"/>
            </a:avLst>
          </a:prstGeom>
          <a:solidFill>
            <a:srgbClr val="FF8F8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grpSp>
        <p:nvGrpSpPr>
          <p:cNvPr id="8" name="Google Shape;912;p38">
            <a:extLst>
              <a:ext uri="{FF2B5EF4-FFF2-40B4-BE49-F238E27FC236}">
                <a16:creationId xmlns:a16="http://schemas.microsoft.com/office/drawing/2014/main" id="{9D27040D-8DD8-B8EC-ABAF-5D319086D9FE}"/>
              </a:ext>
            </a:extLst>
          </p:cNvPr>
          <p:cNvGrpSpPr/>
          <p:nvPr/>
        </p:nvGrpSpPr>
        <p:grpSpPr>
          <a:xfrm>
            <a:off x="454579" y="2105268"/>
            <a:ext cx="339253" cy="339253"/>
            <a:chOff x="-933046" y="2029229"/>
            <a:chExt cx="481825" cy="481825"/>
          </a:xfrm>
        </p:grpSpPr>
        <p:sp>
          <p:nvSpPr>
            <p:cNvPr id="9" name="Google Shape;913;p38">
              <a:extLst>
                <a:ext uri="{FF2B5EF4-FFF2-40B4-BE49-F238E27FC236}">
                  <a16:creationId xmlns:a16="http://schemas.microsoft.com/office/drawing/2014/main" id="{578A4E61-4622-2CAC-2A78-41FF141BC115}"/>
                </a:ext>
              </a:extLst>
            </p:cNvPr>
            <p:cNvSpPr/>
            <p:nvPr/>
          </p:nvSpPr>
          <p:spPr>
            <a:xfrm>
              <a:off x="-933046" y="2029229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914;p38">
              <a:extLst>
                <a:ext uri="{FF2B5EF4-FFF2-40B4-BE49-F238E27FC236}">
                  <a16:creationId xmlns:a16="http://schemas.microsoft.com/office/drawing/2014/main" id="{AFEB8909-84C4-FCEA-1081-E4E94DF147D1}"/>
                </a:ext>
              </a:extLst>
            </p:cNvPr>
            <p:cNvSpPr/>
            <p:nvPr/>
          </p:nvSpPr>
          <p:spPr>
            <a:xfrm>
              <a:off x="-786096" y="2207279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A12DC-FD68-BDFE-B230-4F6D17E78860}"/>
              </a:ext>
            </a:extLst>
          </p:cNvPr>
          <p:cNvGrpSpPr/>
          <p:nvPr/>
        </p:nvGrpSpPr>
        <p:grpSpPr>
          <a:xfrm>
            <a:off x="951418" y="1792450"/>
            <a:ext cx="410690" cy="1049555"/>
            <a:chOff x="872669" y="3742214"/>
            <a:chExt cx="410690" cy="10495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66888-D316-D0E1-312C-DB9404518A57}"/>
                </a:ext>
              </a:extLst>
            </p:cNvPr>
            <p:cNvSpPr txBox="1"/>
            <p:nvPr/>
          </p:nvSpPr>
          <p:spPr>
            <a:xfrm>
              <a:off x="872669" y="3742214"/>
              <a:ext cx="3786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a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90096F-CEB9-890A-A755-99BCA8E817AB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b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85F2E3-E8B1-B223-9783-D885474B1F96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0FCB04-9714-D44D-6E1D-905608FE8E56}"/>
              </a:ext>
            </a:extLst>
          </p:cNvPr>
          <p:cNvGrpSpPr/>
          <p:nvPr/>
        </p:nvGrpSpPr>
        <p:grpSpPr>
          <a:xfrm>
            <a:off x="1832789" y="1792450"/>
            <a:ext cx="410690" cy="1049555"/>
            <a:chOff x="872669" y="3742214"/>
            <a:chExt cx="410690" cy="10495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BF404-6167-D787-BDFC-97F97E9DD37A}"/>
                </a:ext>
              </a:extLst>
            </p:cNvPr>
            <p:cNvSpPr txBox="1"/>
            <p:nvPr/>
          </p:nvSpPr>
          <p:spPr>
            <a:xfrm>
              <a:off x="872669" y="3742214"/>
              <a:ext cx="37221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c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690D11-4C8B-9787-9288-F68CB0FC8F3B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d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533E5B-6456-99E4-0A1D-6B27DF76973F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E60B4D-4A2E-37B8-8E5B-092903A94140}"/>
              </a:ext>
            </a:extLst>
          </p:cNvPr>
          <p:cNvSpPr txBox="1"/>
          <p:nvPr/>
        </p:nvSpPr>
        <p:spPr>
          <a:xfrm>
            <a:off x="1415901" y="2054072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9C4FA-2774-F332-7387-B9FFC1EBF1DA}"/>
              </a:ext>
            </a:extLst>
          </p:cNvPr>
          <p:cNvSpPr txBox="1"/>
          <p:nvPr/>
        </p:nvSpPr>
        <p:spPr>
          <a:xfrm>
            <a:off x="2387746" y="2054072"/>
            <a:ext cx="28232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hoặc  a : b = c : d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D35B76-24BC-7784-612D-45FFDD4F8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47" y="3347798"/>
            <a:ext cx="571315" cy="5713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4D0A4E8-092D-DEDF-E5F2-AD403172C55C}"/>
              </a:ext>
            </a:extLst>
          </p:cNvPr>
          <p:cNvSpPr txBox="1"/>
          <p:nvPr/>
        </p:nvSpPr>
        <p:spPr>
          <a:xfrm>
            <a:off x="1199242" y="3426670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Montserrat ExtraBold" panose="00000900000000000000" pitchFamily="2" charset="0"/>
              </a:rPr>
              <a:t>Ví dụ 1:</a:t>
            </a:r>
            <a:endParaRPr lang="en-US" sz="2800" dirty="0">
              <a:solidFill>
                <a:srgbClr val="002060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A3F118-7234-08B0-9951-2BEF7FDF3038}"/>
              </a:ext>
            </a:extLst>
          </p:cNvPr>
          <p:cNvSpPr txBox="1"/>
          <p:nvPr/>
        </p:nvSpPr>
        <p:spPr>
          <a:xfrm>
            <a:off x="2627186" y="3426670"/>
            <a:ext cx="89819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Từ các tỉ số sau đây có thể lập được tỉ lệ thức không ? 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14E31E-B091-2D70-2291-26BEE5607D45}"/>
              </a:ext>
            </a:extLst>
          </p:cNvPr>
          <p:cNvGrpSpPr/>
          <p:nvPr/>
        </p:nvGrpSpPr>
        <p:grpSpPr>
          <a:xfrm>
            <a:off x="1100307" y="4243726"/>
            <a:ext cx="614271" cy="1049555"/>
            <a:chOff x="872669" y="3742214"/>
            <a:chExt cx="614271" cy="104955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7604D7-93BD-10FA-2DD9-D0808807C885}"/>
                </a:ext>
              </a:extLst>
            </p:cNvPr>
            <p:cNvSpPr txBox="1"/>
            <p:nvPr/>
          </p:nvSpPr>
          <p:spPr>
            <a:xfrm>
              <a:off x="872669" y="3742214"/>
              <a:ext cx="60465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- 8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2F384D8-72B9-5E6D-26CB-E681C90CCB86}"/>
                </a:ext>
              </a:extLst>
            </p:cNvPr>
            <p:cNvSpPr txBox="1"/>
            <p:nvPr/>
          </p:nvSpPr>
          <p:spPr>
            <a:xfrm>
              <a:off x="872669" y="4299326"/>
              <a:ext cx="6142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20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BAB203-4F08-7523-0591-9328F6365515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61427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220183F-3A7C-1C6C-33B3-2B8A72E9F69F}"/>
              </a:ext>
            </a:extLst>
          </p:cNvPr>
          <p:cNvSpPr txBox="1"/>
          <p:nvPr/>
        </p:nvSpPr>
        <p:spPr>
          <a:xfrm>
            <a:off x="1765677" y="4512521"/>
            <a:ext cx="5485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và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0640189-59DC-6C61-516E-A8503E68897F}"/>
              </a:ext>
            </a:extLst>
          </p:cNvPr>
          <p:cNvGrpSpPr/>
          <p:nvPr/>
        </p:nvGrpSpPr>
        <p:grpSpPr>
          <a:xfrm>
            <a:off x="2345766" y="4243726"/>
            <a:ext cx="835787" cy="1049555"/>
            <a:chOff x="933466" y="3742214"/>
            <a:chExt cx="835787" cy="104955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22861-702E-97A0-4514-DAF1F1B7DB1C}"/>
                </a:ext>
              </a:extLst>
            </p:cNvPr>
            <p:cNvSpPr txBox="1"/>
            <p:nvPr/>
          </p:nvSpPr>
          <p:spPr>
            <a:xfrm>
              <a:off x="1077737" y="3742214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14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E35FED6-A886-3E21-3C07-50335F1CF241}"/>
                </a:ext>
              </a:extLst>
            </p:cNvPr>
            <p:cNvSpPr txBox="1"/>
            <p:nvPr/>
          </p:nvSpPr>
          <p:spPr>
            <a:xfrm>
              <a:off x="933466" y="4299326"/>
              <a:ext cx="7938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- 35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C6E92DF-788E-8E22-9B83-EA3D0C6F283B}"/>
                </a:ext>
              </a:extLst>
            </p:cNvPr>
            <p:cNvCxnSpPr>
              <a:cxnSpLocks/>
            </p:cNvCxnSpPr>
            <p:nvPr/>
          </p:nvCxnSpPr>
          <p:spPr>
            <a:xfrm>
              <a:off x="975446" y="4227413"/>
              <a:ext cx="793807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EDE4AC9-497D-5111-5699-5099F8B0BF23}"/>
              </a:ext>
            </a:extLst>
          </p:cNvPr>
          <p:cNvGrpSpPr/>
          <p:nvPr/>
        </p:nvGrpSpPr>
        <p:grpSpPr>
          <a:xfrm>
            <a:off x="949118" y="5504351"/>
            <a:ext cx="522988" cy="1049555"/>
            <a:chOff x="819397" y="3742214"/>
            <a:chExt cx="482824" cy="104955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3FAFA5-186B-2485-3009-943ABA1C2059}"/>
                </a:ext>
              </a:extLst>
            </p:cNvPr>
            <p:cNvSpPr txBox="1"/>
            <p:nvPr/>
          </p:nvSpPr>
          <p:spPr>
            <a:xfrm>
              <a:off x="819397" y="3742214"/>
              <a:ext cx="48282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 8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EB09FE-A905-8D88-571E-EF92C0490418}"/>
                </a:ext>
              </a:extLst>
            </p:cNvPr>
            <p:cNvSpPr txBox="1"/>
            <p:nvPr/>
          </p:nvSpPr>
          <p:spPr>
            <a:xfrm>
              <a:off x="919569" y="4299326"/>
              <a:ext cx="3802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3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CE9CC62-6F9C-910B-9690-65689C238119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A6F648F-810D-2ED4-983B-819BA47A519D}"/>
              </a:ext>
            </a:extLst>
          </p:cNvPr>
          <p:cNvSpPr txBox="1"/>
          <p:nvPr/>
        </p:nvSpPr>
        <p:spPr>
          <a:xfrm>
            <a:off x="1936025" y="5790080"/>
            <a:ext cx="5485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và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44CC37B-A2E5-2B53-9D63-0128184806C9}"/>
              </a:ext>
            </a:extLst>
          </p:cNvPr>
          <p:cNvSpPr txBox="1"/>
          <p:nvPr/>
        </p:nvSpPr>
        <p:spPr>
          <a:xfrm>
            <a:off x="1428189" y="5739277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: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B4895B9-046E-B1CB-5A00-05D03DD5F902}"/>
              </a:ext>
            </a:extLst>
          </p:cNvPr>
          <p:cNvSpPr txBox="1"/>
          <p:nvPr/>
        </p:nvSpPr>
        <p:spPr>
          <a:xfrm>
            <a:off x="1614237" y="5789840"/>
            <a:ext cx="37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6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6EE5FFB-E162-46CB-6661-F580B356A792}"/>
              </a:ext>
            </a:extLst>
          </p:cNvPr>
          <p:cNvSpPr txBox="1"/>
          <p:nvPr/>
        </p:nvSpPr>
        <p:spPr>
          <a:xfrm>
            <a:off x="2446266" y="5789840"/>
            <a:ext cx="37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6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3792F52-DECC-E5F5-89B3-588A1EFEF3B6}"/>
              </a:ext>
            </a:extLst>
          </p:cNvPr>
          <p:cNvSpPr txBox="1"/>
          <p:nvPr/>
        </p:nvSpPr>
        <p:spPr>
          <a:xfrm>
            <a:off x="2792490" y="5739277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: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0CEC8F-2DB7-2035-356F-B6E11E50AC34}"/>
              </a:ext>
            </a:extLst>
          </p:cNvPr>
          <p:cNvGrpSpPr/>
          <p:nvPr/>
        </p:nvGrpSpPr>
        <p:grpSpPr>
          <a:xfrm>
            <a:off x="3004106" y="5507961"/>
            <a:ext cx="522988" cy="1049555"/>
            <a:chOff x="819397" y="3742214"/>
            <a:chExt cx="482824" cy="104955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E60088-024B-46E5-213F-89005D000C01}"/>
                </a:ext>
              </a:extLst>
            </p:cNvPr>
            <p:cNvSpPr txBox="1"/>
            <p:nvPr/>
          </p:nvSpPr>
          <p:spPr>
            <a:xfrm>
              <a:off x="819397" y="3742214"/>
              <a:ext cx="48282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 8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A180330-5F6C-9B10-5DEA-F253772A3A29}"/>
                </a:ext>
              </a:extLst>
            </p:cNvPr>
            <p:cNvSpPr txBox="1"/>
            <p:nvPr/>
          </p:nvSpPr>
          <p:spPr>
            <a:xfrm>
              <a:off x="919569" y="4299326"/>
              <a:ext cx="3802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3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65DB49C-73B6-A589-714C-1654C898649E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0566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  <p:bldP spid="52" grpId="0"/>
      <p:bldP spid="66" grpId="0"/>
      <p:bldP spid="76" grpId="0"/>
      <p:bldP spid="83" grpId="0"/>
      <p:bldP spid="84" grpId="0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54D39-4811-3BD2-7295-88C88028F543}"/>
              </a:ext>
            </a:extLst>
          </p:cNvPr>
          <p:cNvSpPr/>
          <p:nvPr/>
        </p:nvSpPr>
        <p:spPr>
          <a:xfrm>
            <a:off x="-373591" y="1564719"/>
            <a:ext cx="6232524" cy="1408817"/>
          </a:xfrm>
          <a:prstGeom prst="roundRect">
            <a:avLst>
              <a:gd name="adj" fmla="val 9220"/>
            </a:avLst>
          </a:prstGeom>
          <a:solidFill>
            <a:srgbClr val="FF8F8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grpSp>
        <p:nvGrpSpPr>
          <p:cNvPr id="8" name="Google Shape;912;p38">
            <a:extLst>
              <a:ext uri="{FF2B5EF4-FFF2-40B4-BE49-F238E27FC236}">
                <a16:creationId xmlns:a16="http://schemas.microsoft.com/office/drawing/2014/main" id="{9D27040D-8DD8-B8EC-ABAF-5D319086D9FE}"/>
              </a:ext>
            </a:extLst>
          </p:cNvPr>
          <p:cNvGrpSpPr/>
          <p:nvPr/>
        </p:nvGrpSpPr>
        <p:grpSpPr>
          <a:xfrm>
            <a:off x="454579" y="2105268"/>
            <a:ext cx="339253" cy="339253"/>
            <a:chOff x="-933046" y="2029229"/>
            <a:chExt cx="481825" cy="481825"/>
          </a:xfrm>
        </p:grpSpPr>
        <p:sp>
          <p:nvSpPr>
            <p:cNvPr id="9" name="Google Shape;913;p38">
              <a:extLst>
                <a:ext uri="{FF2B5EF4-FFF2-40B4-BE49-F238E27FC236}">
                  <a16:creationId xmlns:a16="http://schemas.microsoft.com/office/drawing/2014/main" id="{578A4E61-4622-2CAC-2A78-41FF141BC115}"/>
                </a:ext>
              </a:extLst>
            </p:cNvPr>
            <p:cNvSpPr/>
            <p:nvPr/>
          </p:nvSpPr>
          <p:spPr>
            <a:xfrm>
              <a:off x="-933046" y="2029229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914;p38">
              <a:extLst>
                <a:ext uri="{FF2B5EF4-FFF2-40B4-BE49-F238E27FC236}">
                  <a16:creationId xmlns:a16="http://schemas.microsoft.com/office/drawing/2014/main" id="{AFEB8909-84C4-FCEA-1081-E4E94DF147D1}"/>
                </a:ext>
              </a:extLst>
            </p:cNvPr>
            <p:cNvSpPr/>
            <p:nvPr/>
          </p:nvSpPr>
          <p:spPr>
            <a:xfrm>
              <a:off x="-786096" y="2207279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A12DC-FD68-BDFE-B230-4F6D17E78860}"/>
              </a:ext>
            </a:extLst>
          </p:cNvPr>
          <p:cNvGrpSpPr/>
          <p:nvPr/>
        </p:nvGrpSpPr>
        <p:grpSpPr>
          <a:xfrm>
            <a:off x="951418" y="1792450"/>
            <a:ext cx="410690" cy="1049555"/>
            <a:chOff x="872669" y="3742214"/>
            <a:chExt cx="410690" cy="10495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66888-D316-D0E1-312C-DB9404518A57}"/>
                </a:ext>
              </a:extLst>
            </p:cNvPr>
            <p:cNvSpPr txBox="1"/>
            <p:nvPr/>
          </p:nvSpPr>
          <p:spPr>
            <a:xfrm>
              <a:off x="872669" y="3742214"/>
              <a:ext cx="3786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a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90096F-CEB9-890A-A755-99BCA8E817AB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b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85F2E3-E8B1-B223-9783-D885474B1F96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0FCB04-9714-D44D-6E1D-905608FE8E56}"/>
              </a:ext>
            </a:extLst>
          </p:cNvPr>
          <p:cNvGrpSpPr/>
          <p:nvPr/>
        </p:nvGrpSpPr>
        <p:grpSpPr>
          <a:xfrm>
            <a:off x="1832789" y="1792450"/>
            <a:ext cx="410690" cy="1049555"/>
            <a:chOff x="872669" y="3742214"/>
            <a:chExt cx="410690" cy="10495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BF404-6167-D787-BDFC-97F97E9DD37A}"/>
                </a:ext>
              </a:extLst>
            </p:cNvPr>
            <p:cNvSpPr txBox="1"/>
            <p:nvPr/>
          </p:nvSpPr>
          <p:spPr>
            <a:xfrm>
              <a:off x="872669" y="3742214"/>
              <a:ext cx="37221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c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690D11-4C8B-9787-9288-F68CB0FC8F3B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d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533E5B-6456-99E4-0A1D-6B27DF76973F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E60B4D-4A2E-37B8-8E5B-092903A94140}"/>
              </a:ext>
            </a:extLst>
          </p:cNvPr>
          <p:cNvSpPr txBox="1"/>
          <p:nvPr/>
        </p:nvSpPr>
        <p:spPr>
          <a:xfrm>
            <a:off x="1415901" y="2054072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9C4FA-2774-F332-7387-B9FFC1EBF1DA}"/>
              </a:ext>
            </a:extLst>
          </p:cNvPr>
          <p:cNvSpPr txBox="1"/>
          <p:nvPr/>
        </p:nvSpPr>
        <p:spPr>
          <a:xfrm>
            <a:off x="2387746" y="2054072"/>
            <a:ext cx="28232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hoặc  a : b = c : d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D35B76-24BC-7784-612D-45FFDD4F8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47" y="3347798"/>
            <a:ext cx="571315" cy="5713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4D0A4E8-092D-DEDF-E5F2-AD403172C55C}"/>
              </a:ext>
            </a:extLst>
          </p:cNvPr>
          <p:cNvSpPr txBox="1"/>
          <p:nvPr/>
        </p:nvSpPr>
        <p:spPr>
          <a:xfrm>
            <a:off x="1199242" y="3426670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Montserrat ExtraBold" panose="00000900000000000000" pitchFamily="2" charset="0"/>
              </a:rPr>
              <a:t>Ví dụ 1:</a:t>
            </a:r>
            <a:endParaRPr lang="en-US" sz="2800" dirty="0">
              <a:solidFill>
                <a:srgbClr val="002060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A3F118-7234-08B0-9951-2BEF7FDF3038}"/>
              </a:ext>
            </a:extLst>
          </p:cNvPr>
          <p:cNvSpPr txBox="1"/>
          <p:nvPr/>
        </p:nvSpPr>
        <p:spPr>
          <a:xfrm>
            <a:off x="2627186" y="3426670"/>
            <a:ext cx="89819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Từ các tỉ số sau đây có thể lập được tỉ lệ thức không ? 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14E31E-B091-2D70-2291-26BEE5607D45}"/>
              </a:ext>
            </a:extLst>
          </p:cNvPr>
          <p:cNvGrpSpPr/>
          <p:nvPr/>
        </p:nvGrpSpPr>
        <p:grpSpPr>
          <a:xfrm>
            <a:off x="1100307" y="4243726"/>
            <a:ext cx="614271" cy="1049555"/>
            <a:chOff x="872669" y="3742214"/>
            <a:chExt cx="614271" cy="104955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7604D7-93BD-10FA-2DD9-D0808807C885}"/>
                </a:ext>
              </a:extLst>
            </p:cNvPr>
            <p:cNvSpPr txBox="1"/>
            <p:nvPr/>
          </p:nvSpPr>
          <p:spPr>
            <a:xfrm>
              <a:off x="872669" y="3742214"/>
              <a:ext cx="60465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- 8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2F384D8-72B9-5E6D-26CB-E681C90CCB86}"/>
                </a:ext>
              </a:extLst>
            </p:cNvPr>
            <p:cNvSpPr txBox="1"/>
            <p:nvPr/>
          </p:nvSpPr>
          <p:spPr>
            <a:xfrm>
              <a:off x="872669" y="4299326"/>
              <a:ext cx="6142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20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BAB203-4F08-7523-0591-9328F6365515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61427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220183F-3A7C-1C6C-33B3-2B8A72E9F69F}"/>
              </a:ext>
            </a:extLst>
          </p:cNvPr>
          <p:cNvSpPr txBox="1"/>
          <p:nvPr/>
        </p:nvSpPr>
        <p:spPr>
          <a:xfrm>
            <a:off x="1765677" y="4512521"/>
            <a:ext cx="5485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và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0640189-59DC-6C61-516E-A8503E68897F}"/>
              </a:ext>
            </a:extLst>
          </p:cNvPr>
          <p:cNvGrpSpPr/>
          <p:nvPr/>
        </p:nvGrpSpPr>
        <p:grpSpPr>
          <a:xfrm>
            <a:off x="2345766" y="4243726"/>
            <a:ext cx="835787" cy="1049555"/>
            <a:chOff x="933466" y="3742214"/>
            <a:chExt cx="835787" cy="104955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22861-702E-97A0-4514-DAF1F1B7DB1C}"/>
                </a:ext>
              </a:extLst>
            </p:cNvPr>
            <p:cNvSpPr txBox="1"/>
            <p:nvPr/>
          </p:nvSpPr>
          <p:spPr>
            <a:xfrm>
              <a:off x="1077737" y="3742214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14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E35FED6-A886-3E21-3C07-50335F1CF241}"/>
                </a:ext>
              </a:extLst>
            </p:cNvPr>
            <p:cNvSpPr txBox="1"/>
            <p:nvPr/>
          </p:nvSpPr>
          <p:spPr>
            <a:xfrm>
              <a:off x="933466" y="4299326"/>
              <a:ext cx="7938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- 35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C6E92DF-788E-8E22-9B83-EA3D0C6F283B}"/>
                </a:ext>
              </a:extLst>
            </p:cNvPr>
            <p:cNvCxnSpPr>
              <a:cxnSpLocks/>
            </p:cNvCxnSpPr>
            <p:nvPr/>
          </p:nvCxnSpPr>
          <p:spPr>
            <a:xfrm>
              <a:off x="975446" y="4227413"/>
              <a:ext cx="793807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EDE4AC9-497D-5111-5699-5099F8B0BF23}"/>
              </a:ext>
            </a:extLst>
          </p:cNvPr>
          <p:cNvGrpSpPr/>
          <p:nvPr/>
        </p:nvGrpSpPr>
        <p:grpSpPr>
          <a:xfrm>
            <a:off x="969200" y="5504351"/>
            <a:ext cx="484470" cy="1049555"/>
            <a:chOff x="837937" y="3742214"/>
            <a:chExt cx="447264" cy="104955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3FAFA5-186B-2485-3009-943ABA1C2059}"/>
                </a:ext>
              </a:extLst>
            </p:cNvPr>
            <p:cNvSpPr txBox="1"/>
            <p:nvPr/>
          </p:nvSpPr>
          <p:spPr>
            <a:xfrm>
              <a:off x="837937" y="3742214"/>
              <a:ext cx="445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chemeClr val="bg1">
                      <a:lumMod val="60000"/>
                      <a:lumOff val="40000"/>
                    </a:schemeClr>
                  </a:solidFill>
                  <a:latin typeface="#9Slide03 Montserrat" panose="00000500000000000000" pitchFamily="2" charset="0"/>
                </a:rPr>
                <a:t> 8</a:t>
              </a:r>
              <a:endParaRPr lang="en-US" sz="2600" dirty="0">
                <a:solidFill>
                  <a:schemeClr val="bg1">
                    <a:lumMod val="60000"/>
                    <a:lumOff val="40000"/>
                  </a:schemeClr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EB09FE-A905-8D88-571E-EF92C0490418}"/>
                </a:ext>
              </a:extLst>
            </p:cNvPr>
            <p:cNvSpPr txBox="1"/>
            <p:nvPr/>
          </p:nvSpPr>
          <p:spPr>
            <a:xfrm>
              <a:off x="934169" y="4299326"/>
              <a:ext cx="3510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chemeClr val="bg1">
                      <a:lumMod val="60000"/>
                      <a:lumOff val="40000"/>
                    </a:schemeClr>
                  </a:solidFill>
                  <a:latin typeface="#9Slide03 Montserrat" panose="00000500000000000000" pitchFamily="2" charset="0"/>
                </a:rPr>
                <a:t>3</a:t>
              </a:r>
              <a:endParaRPr lang="en-US" sz="2600" dirty="0">
                <a:solidFill>
                  <a:schemeClr val="bg1">
                    <a:lumMod val="60000"/>
                    <a:lumOff val="40000"/>
                  </a:schemeClr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CE9CC62-6F9C-910B-9690-65689C238119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A6F648F-810D-2ED4-983B-819BA47A519D}"/>
              </a:ext>
            </a:extLst>
          </p:cNvPr>
          <p:cNvSpPr txBox="1"/>
          <p:nvPr/>
        </p:nvSpPr>
        <p:spPr>
          <a:xfrm>
            <a:off x="1936025" y="5790080"/>
            <a:ext cx="5485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bg1">
                    <a:lumMod val="60000"/>
                    <a:lumOff val="40000"/>
                  </a:schemeClr>
                </a:solidFill>
                <a:latin typeface="#9Slide03 Montserrat" panose="00000500000000000000" pitchFamily="2" charset="0"/>
              </a:rPr>
              <a:t>và</a:t>
            </a:r>
            <a:endParaRPr lang="en-US" sz="2600" dirty="0">
              <a:solidFill>
                <a:schemeClr val="bg1">
                  <a:lumMod val="60000"/>
                  <a:lumOff val="40000"/>
                </a:schemeClr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44CC37B-A2E5-2B53-9D63-0128184806C9}"/>
              </a:ext>
            </a:extLst>
          </p:cNvPr>
          <p:cNvSpPr txBox="1"/>
          <p:nvPr/>
        </p:nvSpPr>
        <p:spPr>
          <a:xfrm>
            <a:off x="1428189" y="5739277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bg1">
                    <a:lumMod val="60000"/>
                    <a:lumOff val="40000"/>
                  </a:schemeClr>
                </a:solidFill>
                <a:latin typeface="#9Slide03 Montserrat" panose="00000500000000000000" pitchFamily="2" charset="0"/>
              </a:rPr>
              <a:t>:</a:t>
            </a:r>
            <a:endParaRPr lang="en-US" sz="2600" dirty="0">
              <a:solidFill>
                <a:schemeClr val="bg1">
                  <a:lumMod val="60000"/>
                  <a:lumOff val="40000"/>
                </a:schemeClr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B4895B9-046E-B1CB-5A00-05D03DD5F902}"/>
              </a:ext>
            </a:extLst>
          </p:cNvPr>
          <p:cNvSpPr txBox="1"/>
          <p:nvPr/>
        </p:nvSpPr>
        <p:spPr>
          <a:xfrm>
            <a:off x="1614237" y="5789840"/>
            <a:ext cx="37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>
                    <a:lumMod val="60000"/>
                    <a:lumOff val="40000"/>
                  </a:schemeClr>
                </a:solidFill>
                <a:latin typeface="#9Slide03 Montserrat" panose="00000500000000000000" pitchFamily="2" charset="0"/>
              </a:rPr>
              <a:t>6</a:t>
            </a:r>
            <a:endParaRPr lang="en-US" sz="2600" dirty="0">
              <a:solidFill>
                <a:schemeClr val="bg1">
                  <a:lumMod val="60000"/>
                  <a:lumOff val="40000"/>
                </a:schemeClr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6EE5FFB-E162-46CB-6661-F580B356A792}"/>
              </a:ext>
            </a:extLst>
          </p:cNvPr>
          <p:cNvSpPr txBox="1"/>
          <p:nvPr/>
        </p:nvSpPr>
        <p:spPr>
          <a:xfrm>
            <a:off x="2446266" y="5789840"/>
            <a:ext cx="37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>
                    <a:lumMod val="60000"/>
                    <a:lumOff val="40000"/>
                  </a:schemeClr>
                </a:solidFill>
                <a:latin typeface="#9Slide03 Montserrat" panose="00000500000000000000" pitchFamily="2" charset="0"/>
              </a:rPr>
              <a:t>6</a:t>
            </a:r>
            <a:endParaRPr lang="en-US" sz="2600" dirty="0">
              <a:solidFill>
                <a:schemeClr val="bg1">
                  <a:lumMod val="60000"/>
                  <a:lumOff val="40000"/>
                </a:schemeClr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3792F52-DECC-E5F5-89B3-588A1EFEF3B6}"/>
              </a:ext>
            </a:extLst>
          </p:cNvPr>
          <p:cNvSpPr txBox="1"/>
          <p:nvPr/>
        </p:nvSpPr>
        <p:spPr>
          <a:xfrm>
            <a:off x="2792490" y="5739277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bg1">
                    <a:lumMod val="60000"/>
                    <a:lumOff val="40000"/>
                  </a:schemeClr>
                </a:solidFill>
                <a:latin typeface="#9Slide03 Montserrat" panose="00000500000000000000" pitchFamily="2" charset="0"/>
              </a:rPr>
              <a:t>:</a:t>
            </a:r>
            <a:endParaRPr lang="en-US" sz="2600" dirty="0">
              <a:solidFill>
                <a:schemeClr val="bg1">
                  <a:lumMod val="60000"/>
                  <a:lumOff val="40000"/>
                </a:schemeClr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0CEC8F-2DB7-2035-356F-B6E11E50AC34}"/>
              </a:ext>
            </a:extLst>
          </p:cNvPr>
          <p:cNvGrpSpPr/>
          <p:nvPr/>
        </p:nvGrpSpPr>
        <p:grpSpPr>
          <a:xfrm>
            <a:off x="3024188" y="5507961"/>
            <a:ext cx="484470" cy="1049555"/>
            <a:chOff x="837937" y="3742214"/>
            <a:chExt cx="447264" cy="104955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E60088-024B-46E5-213F-89005D000C01}"/>
                </a:ext>
              </a:extLst>
            </p:cNvPr>
            <p:cNvSpPr txBox="1"/>
            <p:nvPr/>
          </p:nvSpPr>
          <p:spPr>
            <a:xfrm>
              <a:off x="837937" y="3742214"/>
              <a:ext cx="445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chemeClr val="bg1">
                      <a:lumMod val="60000"/>
                      <a:lumOff val="40000"/>
                    </a:schemeClr>
                  </a:solidFill>
                  <a:latin typeface="#9Slide03 Montserrat" panose="00000500000000000000" pitchFamily="2" charset="0"/>
                </a:rPr>
                <a:t> 8</a:t>
              </a:r>
              <a:endParaRPr lang="en-US" sz="2600" dirty="0">
                <a:solidFill>
                  <a:schemeClr val="bg1">
                    <a:lumMod val="60000"/>
                    <a:lumOff val="40000"/>
                  </a:schemeClr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A180330-5F6C-9B10-5DEA-F253772A3A29}"/>
                </a:ext>
              </a:extLst>
            </p:cNvPr>
            <p:cNvSpPr txBox="1"/>
            <p:nvPr/>
          </p:nvSpPr>
          <p:spPr>
            <a:xfrm>
              <a:off x="934169" y="4299326"/>
              <a:ext cx="3510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chemeClr val="bg1">
                      <a:lumMod val="60000"/>
                      <a:lumOff val="40000"/>
                    </a:schemeClr>
                  </a:solidFill>
                  <a:latin typeface="#9Slide03 Montserrat" panose="00000500000000000000" pitchFamily="2" charset="0"/>
                </a:rPr>
                <a:t>3</a:t>
              </a:r>
              <a:endParaRPr lang="en-US" sz="2600" dirty="0">
                <a:solidFill>
                  <a:schemeClr val="bg1">
                    <a:lumMod val="60000"/>
                    <a:lumOff val="40000"/>
                  </a:schemeClr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65DB49C-73B6-A589-714C-1654C898649E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27D124-285C-7569-0CDE-BFB72CAA2B30}"/>
              </a:ext>
            </a:extLst>
          </p:cNvPr>
          <p:cNvSpPr/>
          <p:nvPr/>
        </p:nvSpPr>
        <p:spPr>
          <a:xfrm>
            <a:off x="725764" y="4087094"/>
            <a:ext cx="2757933" cy="1309917"/>
          </a:xfrm>
          <a:prstGeom prst="roundRect">
            <a:avLst>
              <a:gd name="adj" fmla="val 9220"/>
            </a:avLst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FF181E-499E-7764-DCD7-4037B4523107}"/>
              </a:ext>
            </a:extLst>
          </p:cNvPr>
          <p:cNvCxnSpPr>
            <a:cxnSpLocks/>
          </p:cNvCxnSpPr>
          <p:nvPr/>
        </p:nvCxnSpPr>
        <p:spPr>
          <a:xfrm>
            <a:off x="3473671" y="4750758"/>
            <a:ext cx="75966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E62F61-5075-63A4-FF49-ED1B16B0654C}"/>
              </a:ext>
            </a:extLst>
          </p:cNvPr>
          <p:cNvGrpSpPr/>
          <p:nvPr/>
        </p:nvGrpSpPr>
        <p:grpSpPr>
          <a:xfrm>
            <a:off x="4522312" y="4243726"/>
            <a:ext cx="614271" cy="1049555"/>
            <a:chOff x="872669" y="3742214"/>
            <a:chExt cx="614271" cy="104955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5AABD-60E7-B1D5-0A03-4E9D76078B1C}"/>
                </a:ext>
              </a:extLst>
            </p:cNvPr>
            <p:cNvSpPr txBox="1"/>
            <p:nvPr/>
          </p:nvSpPr>
          <p:spPr>
            <a:xfrm>
              <a:off x="872669" y="3742214"/>
              <a:ext cx="60465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- 8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8768D6-5E77-B353-E37F-3533D498E6EA}"/>
                </a:ext>
              </a:extLst>
            </p:cNvPr>
            <p:cNvSpPr txBox="1"/>
            <p:nvPr/>
          </p:nvSpPr>
          <p:spPr>
            <a:xfrm>
              <a:off x="872669" y="4299326"/>
              <a:ext cx="6142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20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47BE582-DF76-A7B4-F002-AC6A3DDAFD67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6142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50FC51-3460-F91A-CC65-CE0D4BF095D6}"/>
              </a:ext>
            </a:extLst>
          </p:cNvPr>
          <p:cNvSpPr txBox="1"/>
          <p:nvPr/>
        </p:nvSpPr>
        <p:spPr>
          <a:xfrm>
            <a:off x="5126965" y="4512520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51B529-DDFF-DFA6-7E88-A17B90E12825}"/>
              </a:ext>
            </a:extLst>
          </p:cNvPr>
          <p:cNvGrpSpPr/>
          <p:nvPr/>
        </p:nvGrpSpPr>
        <p:grpSpPr>
          <a:xfrm>
            <a:off x="5476741" y="4233963"/>
            <a:ext cx="1186524" cy="1049555"/>
            <a:chOff x="872669" y="3742214"/>
            <a:chExt cx="1186524" cy="10495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6F760B-4C06-9C07-E7F7-13EEEBB91B07}"/>
                </a:ext>
              </a:extLst>
            </p:cNvPr>
            <p:cNvSpPr txBox="1"/>
            <p:nvPr/>
          </p:nvSpPr>
          <p:spPr>
            <a:xfrm>
              <a:off x="872669" y="3742214"/>
              <a:ext cx="1043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- 8 : 4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76E73D-A15B-C7A5-D85D-6026E5CD12C9}"/>
                </a:ext>
              </a:extLst>
            </p:cNvPr>
            <p:cNvSpPr txBox="1"/>
            <p:nvPr/>
          </p:nvSpPr>
          <p:spPr>
            <a:xfrm>
              <a:off x="872669" y="4299326"/>
              <a:ext cx="105349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20 : 4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0AD56A-BA77-3215-8FCF-34C5B734BD00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118652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987EA3B-4E31-81C3-BF1C-B9E553F00E6C}"/>
              </a:ext>
            </a:extLst>
          </p:cNvPr>
          <p:cNvSpPr txBox="1"/>
          <p:nvPr/>
        </p:nvSpPr>
        <p:spPr>
          <a:xfrm>
            <a:off x="9021700" y="4512520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A91258-E285-83DA-58C7-12707D2D10E1}"/>
              </a:ext>
            </a:extLst>
          </p:cNvPr>
          <p:cNvGrpSpPr/>
          <p:nvPr/>
        </p:nvGrpSpPr>
        <p:grpSpPr>
          <a:xfrm>
            <a:off x="7110289" y="4233963"/>
            <a:ext cx="614271" cy="1049555"/>
            <a:chOff x="872669" y="3742214"/>
            <a:chExt cx="614271" cy="104955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08A7A49-4DE9-3446-28B9-07DEA1EEBC82}"/>
                </a:ext>
              </a:extLst>
            </p:cNvPr>
            <p:cNvSpPr txBox="1"/>
            <p:nvPr/>
          </p:nvSpPr>
          <p:spPr>
            <a:xfrm>
              <a:off x="872669" y="3742214"/>
              <a:ext cx="58541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- 2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0A08B6-1317-B90B-2763-039A76B3309B}"/>
                </a:ext>
              </a:extLst>
            </p:cNvPr>
            <p:cNvSpPr txBox="1"/>
            <p:nvPr/>
          </p:nvSpPr>
          <p:spPr>
            <a:xfrm>
              <a:off x="1005699" y="4299326"/>
              <a:ext cx="3898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4DD358D-80EC-8F12-BAE0-C04C3290E2F4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6142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DC89F3B-044B-CC1E-538B-3F287E5E08A9}"/>
              </a:ext>
            </a:extLst>
          </p:cNvPr>
          <p:cNvSpPr txBox="1"/>
          <p:nvPr/>
        </p:nvSpPr>
        <p:spPr>
          <a:xfrm>
            <a:off x="7799353" y="4512520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;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A14DE5-A118-8C7B-86D5-67C1FCB2E37A}"/>
              </a:ext>
            </a:extLst>
          </p:cNvPr>
          <p:cNvGrpSpPr/>
          <p:nvPr/>
        </p:nvGrpSpPr>
        <p:grpSpPr>
          <a:xfrm>
            <a:off x="8219133" y="4233963"/>
            <a:ext cx="793807" cy="1049555"/>
            <a:chOff x="782900" y="3742214"/>
            <a:chExt cx="793807" cy="10495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9CA304-D99C-F8BF-3029-2DA97B159A30}"/>
                </a:ext>
              </a:extLst>
            </p:cNvPr>
            <p:cNvSpPr txBox="1"/>
            <p:nvPr/>
          </p:nvSpPr>
          <p:spPr>
            <a:xfrm>
              <a:off x="964758" y="3742214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14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ECDB54-877A-3BC7-2C1B-EADE471AE4E9}"/>
                </a:ext>
              </a:extLst>
            </p:cNvPr>
            <p:cNvSpPr txBox="1"/>
            <p:nvPr/>
          </p:nvSpPr>
          <p:spPr>
            <a:xfrm>
              <a:off x="782900" y="4299326"/>
              <a:ext cx="7938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- 35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3B437B-E617-4E66-96F7-C786FAA33818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70403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CEC029-0713-6C78-5DCB-9F12704A5E6A}"/>
              </a:ext>
            </a:extLst>
          </p:cNvPr>
          <p:cNvGrpSpPr/>
          <p:nvPr/>
        </p:nvGrpSpPr>
        <p:grpSpPr>
          <a:xfrm>
            <a:off x="9300089" y="4233963"/>
            <a:ext cx="1635384" cy="1049555"/>
            <a:chOff x="782900" y="3742214"/>
            <a:chExt cx="1635384" cy="104955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605915-02A1-87F8-0A35-DCB3E33D3855}"/>
                </a:ext>
              </a:extLst>
            </p:cNvPr>
            <p:cNvSpPr txBox="1"/>
            <p:nvPr/>
          </p:nvSpPr>
          <p:spPr>
            <a:xfrm>
              <a:off x="964758" y="3742214"/>
              <a:ext cx="13468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14 : (- 7)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9958AC3-0D9A-C245-D2AC-2343E017708D}"/>
                </a:ext>
              </a:extLst>
            </p:cNvPr>
            <p:cNvSpPr txBox="1"/>
            <p:nvPr/>
          </p:nvSpPr>
          <p:spPr>
            <a:xfrm>
              <a:off x="782900" y="4299326"/>
              <a:ext cx="16353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- 35 : (- 7)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2070C0D-AAE0-DDE7-8F20-DC0B7AA34318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15456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E081B57-0D22-1CAF-E6FC-A2F823C5A151}"/>
              </a:ext>
            </a:extLst>
          </p:cNvPr>
          <p:cNvSpPr txBox="1"/>
          <p:nvPr/>
        </p:nvSpPr>
        <p:spPr>
          <a:xfrm>
            <a:off x="6709965" y="4512520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259DC6-D3C3-6605-440D-C56D58964480}"/>
              </a:ext>
            </a:extLst>
          </p:cNvPr>
          <p:cNvSpPr txBox="1"/>
          <p:nvPr/>
        </p:nvSpPr>
        <p:spPr>
          <a:xfrm>
            <a:off x="10920880" y="4512520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4C43E1-1948-3CEB-D055-40B2A6D74BC5}"/>
              </a:ext>
            </a:extLst>
          </p:cNvPr>
          <p:cNvGrpSpPr/>
          <p:nvPr/>
        </p:nvGrpSpPr>
        <p:grpSpPr>
          <a:xfrm>
            <a:off x="11213862" y="4233963"/>
            <a:ext cx="614271" cy="1049555"/>
            <a:chOff x="872669" y="3742214"/>
            <a:chExt cx="614271" cy="104955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0BFBB43-890C-866C-0E0B-E017427BD694}"/>
                </a:ext>
              </a:extLst>
            </p:cNvPr>
            <p:cNvSpPr txBox="1"/>
            <p:nvPr/>
          </p:nvSpPr>
          <p:spPr>
            <a:xfrm>
              <a:off x="872669" y="3742214"/>
              <a:ext cx="58541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- 2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F97FE55-DCDA-EC20-27B2-BBC4213A9FF8}"/>
                </a:ext>
              </a:extLst>
            </p:cNvPr>
            <p:cNvSpPr txBox="1"/>
            <p:nvPr/>
          </p:nvSpPr>
          <p:spPr>
            <a:xfrm>
              <a:off x="1005699" y="4299326"/>
              <a:ext cx="3898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584936E-20A8-835F-44A6-8ADC3B27B991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6142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273DA72-2DAB-ADF0-3A40-485BBC61B35F}"/>
              </a:ext>
            </a:extLst>
          </p:cNvPr>
          <p:cNvSpPr txBox="1"/>
          <p:nvPr/>
        </p:nvSpPr>
        <p:spPr>
          <a:xfrm>
            <a:off x="4491609" y="5805012"/>
            <a:ext cx="25827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Ta có tỉ lệ thức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744A8A5-0195-D204-F989-1F076CC1A07C}"/>
              </a:ext>
            </a:extLst>
          </p:cNvPr>
          <p:cNvGrpSpPr/>
          <p:nvPr/>
        </p:nvGrpSpPr>
        <p:grpSpPr>
          <a:xfrm>
            <a:off x="7155532" y="5519212"/>
            <a:ext cx="614271" cy="1049555"/>
            <a:chOff x="872669" y="3742214"/>
            <a:chExt cx="614271" cy="104955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84FCCA-F724-0A1A-9C10-A2EA412B5EC4}"/>
                </a:ext>
              </a:extLst>
            </p:cNvPr>
            <p:cNvSpPr txBox="1"/>
            <p:nvPr/>
          </p:nvSpPr>
          <p:spPr>
            <a:xfrm>
              <a:off x="872669" y="3742214"/>
              <a:ext cx="60465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- 8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2629D41-DEB9-AEA5-0160-159C1F5CCF92}"/>
                </a:ext>
              </a:extLst>
            </p:cNvPr>
            <p:cNvSpPr txBox="1"/>
            <p:nvPr/>
          </p:nvSpPr>
          <p:spPr>
            <a:xfrm>
              <a:off x="872669" y="4299326"/>
              <a:ext cx="6142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20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A21E6DE-BF8A-EE2D-A01C-AEE4FB444953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6142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6528766-435D-0D44-C724-F8535898FBA5}"/>
              </a:ext>
            </a:extLst>
          </p:cNvPr>
          <p:cNvGrpSpPr/>
          <p:nvPr/>
        </p:nvGrpSpPr>
        <p:grpSpPr>
          <a:xfrm>
            <a:off x="8400991" y="5519212"/>
            <a:ext cx="835787" cy="1049555"/>
            <a:chOff x="933466" y="3742214"/>
            <a:chExt cx="835787" cy="104955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390F0B1-F222-B490-9444-FB08CA0481DD}"/>
                </a:ext>
              </a:extLst>
            </p:cNvPr>
            <p:cNvSpPr txBox="1"/>
            <p:nvPr/>
          </p:nvSpPr>
          <p:spPr>
            <a:xfrm>
              <a:off x="1077737" y="3742214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14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E5AAF35-7577-0B18-9BD6-4ADE98645E1E}"/>
                </a:ext>
              </a:extLst>
            </p:cNvPr>
            <p:cNvSpPr txBox="1"/>
            <p:nvPr/>
          </p:nvSpPr>
          <p:spPr>
            <a:xfrm>
              <a:off x="933466" y="4299326"/>
              <a:ext cx="7938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- 35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397784-25B4-C6E7-6205-562629E6AF90}"/>
                </a:ext>
              </a:extLst>
            </p:cNvPr>
            <p:cNvCxnSpPr>
              <a:cxnSpLocks/>
            </p:cNvCxnSpPr>
            <p:nvPr/>
          </p:nvCxnSpPr>
          <p:spPr>
            <a:xfrm>
              <a:off x="975446" y="4227413"/>
              <a:ext cx="79380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C11AC33-DD16-9458-9E0D-A5B54454B88C}"/>
              </a:ext>
            </a:extLst>
          </p:cNvPr>
          <p:cNvSpPr txBox="1"/>
          <p:nvPr/>
        </p:nvSpPr>
        <p:spPr>
          <a:xfrm>
            <a:off x="7959126" y="580501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4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2" grpId="0"/>
      <p:bldP spid="39" grpId="0"/>
      <p:bldP spid="51" grpId="0"/>
      <p:bldP spid="58" grpId="0"/>
      <p:bldP spid="78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54D39-4811-3BD2-7295-88C88028F543}"/>
              </a:ext>
            </a:extLst>
          </p:cNvPr>
          <p:cNvSpPr/>
          <p:nvPr/>
        </p:nvSpPr>
        <p:spPr>
          <a:xfrm>
            <a:off x="-373591" y="1564719"/>
            <a:ext cx="6232524" cy="1408817"/>
          </a:xfrm>
          <a:prstGeom prst="roundRect">
            <a:avLst>
              <a:gd name="adj" fmla="val 9220"/>
            </a:avLst>
          </a:prstGeom>
          <a:solidFill>
            <a:srgbClr val="FF8F8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grpSp>
        <p:nvGrpSpPr>
          <p:cNvPr id="8" name="Google Shape;912;p38">
            <a:extLst>
              <a:ext uri="{FF2B5EF4-FFF2-40B4-BE49-F238E27FC236}">
                <a16:creationId xmlns:a16="http://schemas.microsoft.com/office/drawing/2014/main" id="{9D27040D-8DD8-B8EC-ABAF-5D319086D9FE}"/>
              </a:ext>
            </a:extLst>
          </p:cNvPr>
          <p:cNvGrpSpPr/>
          <p:nvPr/>
        </p:nvGrpSpPr>
        <p:grpSpPr>
          <a:xfrm>
            <a:off x="454579" y="2105268"/>
            <a:ext cx="339253" cy="339253"/>
            <a:chOff x="-933046" y="2029229"/>
            <a:chExt cx="481825" cy="481825"/>
          </a:xfrm>
        </p:grpSpPr>
        <p:sp>
          <p:nvSpPr>
            <p:cNvPr id="9" name="Google Shape;913;p38">
              <a:extLst>
                <a:ext uri="{FF2B5EF4-FFF2-40B4-BE49-F238E27FC236}">
                  <a16:creationId xmlns:a16="http://schemas.microsoft.com/office/drawing/2014/main" id="{578A4E61-4622-2CAC-2A78-41FF141BC115}"/>
                </a:ext>
              </a:extLst>
            </p:cNvPr>
            <p:cNvSpPr/>
            <p:nvPr/>
          </p:nvSpPr>
          <p:spPr>
            <a:xfrm>
              <a:off x="-933046" y="2029229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914;p38">
              <a:extLst>
                <a:ext uri="{FF2B5EF4-FFF2-40B4-BE49-F238E27FC236}">
                  <a16:creationId xmlns:a16="http://schemas.microsoft.com/office/drawing/2014/main" id="{AFEB8909-84C4-FCEA-1081-E4E94DF147D1}"/>
                </a:ext>
              </a:extLst>
            </p:cNvPr>
            <p:cNvSpPr/>
            <p:nvPr/>
          </p:nvSpPr>
          <p:spPr>
            <a:xfrm>
              <a:off x="-786096" y="2207279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A12DC-FD68-BDFE-B230-4F6D17E78860}"/>
              </a:ext>
            </a:extLst>
          </p:cNvPr>
          <p:cNvGrpSpPr/>
          <p:nvPr/>
        </p:nvGrpSpPr>
        <p:grpSpPr>
          <a:xfrm>
            <a:off x="951418" y="1792450"/>
            <a:ext cx="410690" cy="1049555"/>
            <a:chOff x="872669" y="3742214"/>
            <a:chExt cx="410690" cy="10495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66888-D316-D0E1-312C-DB9404518A57}"/>
                </a:ext>
              </a:extLst>
            </p:cNvPr>
            <p:cNvSpPr txBox="1"/>
            <p:nvPr/>
          </p:nvSpPr>
          <p:spPr>
            <a:xfrm>
              <a:off x="872669" y="3742214"/>
              <a:ext cx="3786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a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90096F-CEB9-890A-A755-99BCA8E817AB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b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85F2E3-E8B1-B223-9783-D885474B1F96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0FCB04-9714-D44D-6E1D-905608FE8E56}"/>
              </a:ext>
            </a:extLst>
          </p:cNvPr>
          <p:cNvGrpSpPr/>
          <p:nvPr/>
        </p:nvGrpSpPr>
        <p:grpSpPr>
          <a:xfrm>
            <a:off x="1832789" y="1792450"/>
            <a:ext cx="410690" cy="1049555"/>
            <a:chOff x="872669" y="3742214"/>
            <a:chExt cx="410690" cy="10495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BF404-6167-D787-BDFC-97F97E9DD37A}"/>
                </a:ext>
              </a:extLst>
            </p:cNvPr>
            <p:cNvSpPr txBox="1"/>
            <p:nvPr/>
          </p:nvSpPr>
          <p:spPr>
            <a:xfrm>
              <a:off x="872669" y="3742214"/>
              <a:ext cx="37221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c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690D11-4C8B-9787-9288-F68CB0FC8F3B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d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533E5B-6456-99E4-0A1D-6B27DF76973F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E60B4D-4A2E-37B8-8E5B-092903A94140}"/>
              </a:ext>
            </a:extLst>
          </p:cNvPr>
          <p:cNvSpPr txBox="1"/>
          <p:nvPr/>
        </p:nvSpPr>
        <p:spPr>
          <a:xfrm>
            <a:off x="1415901" y="2054072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9C4FA-2774-F332-7387-B9FFC1EBF1DA}"/>
              </a:ext>
            </a:extLst>
          </p:cNvPr>
          <p:cNvSpPr txBox="1"/>
          <p:nvPr/>
        </p:nvSpPr>
        <p:spPr>
          <a:xfrm>
            <a:off x="2387746" y="2054072"/>
            <a:ext cx="28232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hoặc  a : b = c : d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D35B76-24BC-7784-612D-45FFDD4F8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47" y="3347798"/>
            <a:ext cx="571315" cy="5713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4D0A4E8-092D-DEDF-E5F2-AD403172C55C}"/>
              </a:ext>
            </a:extLst>
          </p:cNvPr>
          <p:cNvSpPr txBox="1"/>
          <p:nvPr/>
        </p:nvSpPr>
        <p:spPr>
          <a:xfrm>
            <a:off x="1199242" y="3426670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Montserrat ExtraBold" panose="00000900000000000000" pitchFamily="2" charset="0"/>
              </a:rPr>
              <a:t>Ví dụ 1:</a:t>
            </a:r>
            <a:endParaRPr lang="en-US" sz="2800" dirty="0">
              <a:solidFill>
                <a:srgbClr val="002060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A3F118-7234-08B0-9951-2BEF7FDF3038}"/>
              </a:ext>
            </a:extLst>
          </p:cNvPr>
          <p:cNvSpPr txBox="1"/>
          <p:nvPr/>
        </p:nvSpPr>
        <p:spPr>
          <a:xfrm>
            <a:off x="2627186" y="3426670"/>
            <a:ext cx="89819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Từ các tỉ số sau đây có thể lập được tỉ lệ thức không ? 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EDE4AC9-497D-5111-5699-5099F8B0BF23}"/>
              </a:ext>
            </a:extLst>
          </p:cNvPr>
          <p:cNvGrpSpPr/>
          <p:nvPr/>
        </p:nvGrpSpPr>
        <p:grpSpPr>
          <a:xfrm>
            <a:off x="969200" y="4395215"/>
            <a:ext cx="484470" cy="1049555"/>
            <a:chOff x="837937" y="3742214"/>
            <a:chExt cx="447264" cy="104955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3FAFA5-186B-2485-3009-943ABA1C2059}"/>
                </a:ext>
              </a:extLst>
            </p:cNvPr>
            <p:cNvSpPr txBox="1"/>
            <p:nvPr/>
          </p:nvSpPr>
          <p:spPr>
            <a:xfrm>
              <a:off x="837937" y="3742214"/>
              <a:ext cx="445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 8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EB09FE-A905-8D88-571E-EF92C0490418}"/>
                </a:ext>
              </a:extLst>
            </p:cNvPr>
            <p:cNvSpPr txBox="1"/>
            <p:nvPr/>
          </p:nvSpPr>
          <p:spPr>
            <a:xfrm>
              <a:off x="934169" y="4299326"/>
              <a:ext cx="3510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3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CE9CC62-6F9C-910B-9690-65689C238119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A6F648F-810D-2ED4-983B-819BA47A519D}"/>
              </a:ext>
            </a:extLst>
          </p:cNvPr>
          <p:cNvSpPr txBox="1"/>
          <p:nvPr/>
        </p:nvSpPr>
        <p:spPr>
          <a:xfrm>
            <a:off x="1936025" y="4680944"/>
            <a:ext cx="5485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và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44CC37B-A2E5-2B53-9D63-0128184806C9}"/>
              </a:ext>
            </a:extLst>
          </p:cNvPr>
          <p:cNvSpPr txBox="1"/>
          <p:nvPr/>
        </p:nvSpPr>
        <p:spPr>
          <a:xfrm>
            <a:off x="1428189" y="4630141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: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B4895B9-046E-B1CB-5A00-05D03DD5F902}"/>
              </a:ext>
            </a:extLst>
          </p:cNvPr>
          <p:cNvSpPr txBox="1"/>
          <p:nvPr/>
        </p:nvSpPr>
        <p:spPr>
          <a:xfrm>
            <a:off x="1614237" y="4680704"/>
            <a:ext cx="37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6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6EE5FFB-E162-46CB-6661-F580B356A792}"/>
              </a:ext>
            </a:extLst>
          </p:cNvPr>
          <p:cNvSpPr txBox="1"/>
          <p:nvPr/>
        </p:nvSpPr>
        <p:spPr>
          <a:xfrm>
            <a:off x="2446266" y="4680704"/>
            <a:ext cx="37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6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3792F52-DECC-E5F5-89B3-588A1EFEF3B6}"/>
              </a:ext>
            </a:extLst>
          </p:cNvPr>
          <p:cNvSpPr txBox="1"/>
          <p:nvPr/>
        </p:nvSpPr>
        <p:spPr>
          <a:xfrm>
            <a:off x="2792490" y="4630141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: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0CEC8F-2DB7-2035-356F-B6E11E50AC34}"/>
              </a:ext>
            </a:extLst>
          </p:cNvPr>
          <p:cNvGrpSpPr/>
          <p:nvPr/>
        </p:nvGrpSpPr>
        <p:grpSpPr>
          <a:xfrm>
            <a:off x="3024188" y="4398825"/>
            <a:ext cx="484470" cy="1049555"/>
            <a:chOff x="837937" y="3742214"/>
            <a:chExt cx="447264" cy="104955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E60088-024B-46E5-213F-89005D000C01}"/>
                </a:ext>
              </a:extLst>
            </p:cNvPr>
            <p:cNvSpPr txBox="1"/>
            <p:nvPr/>
          </p:nvSpPr>
          <p:spPr>
            <a:xfrm>
              <a:off x="837937" y="3742214"/>
              <a:ext cx="445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 8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A180330-5F6C-9B10-5DEA-F253772A3A29}"/>
                </a:ext>
              </a:extLst>
            </p:cNvPr>
            <p:cNvSpPr txBox="1"/>
            <p:nvPr/>
          </p:nvSpPr>
          <p:spPr>
            <a:xfrm>
              <a:off x="934169" y="4299326"/>
              <a:ext cx="3510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3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65DB49C-73B6-A589-714C-1654C898649E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FF181E-499E-7764-DCD7-4037B4523107}"/>
              </a:ext>
            </a:extLst>
          </p:cNvPr>
          <p:cNvCxnSpPr>
            <a:cxnSpLocks/>
          </p:cNvCxnSpPr>
          <p:nvPr/>
        </p:nvCxnSpPr>
        <p:spPr>
          <a:xfrm>
            <a:off x="3630602" y="4891268"/>
            <a:ext cx="75966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C64042-19F6-71E1-2F3D-9E7076E4E5DB}"/>
              </a:ext>
            </a:extLst>
          </p:cNvPr>
          <p:cNvSpPr/>
          <p:nvPr/>
        </p:nvSpPr>
        <p:spPr>
          <a:xfrm>
            <a:off x="872669" y="4229065"/>
            <a:ext cx="2757933" cy="1309917"/>
          </a:xfrm>
          <a:prstGeom prst="roundRect">
            <a:avLst>
              <a:gd name="adj" fmla="val 9220"/>
            </a:avLst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87156E-257F-2447-3D15-F1ADF0404686}"/>
              </a:ext>
            </a:extLst>
          </p:cNvPr>
          <p:cNvGrpSpPr/>
          <p:nvPr/>
        </p:nvGrpSpPr>
        <p:grpSpPr>
          <a:xfrm>
            <a:off x="4666991" y="4395215"/>
            <a:ext cx="484470" cy="1049555"/>
            <a:chOff x="837937" y="3742214"/>
            <a:chExt cx="447264" cy="104955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F99ACC0-D970-FFD6-DC5F-ECBD10A4AA17}"/>
                </a:ext>
              </a:extLst>
            </p:cNvPr>
            <p:cNvSpPr txBox="1"/>
            <p:nvPr/>
          </p:nvSpPr>
          <p:spPr>
            <a:xfrm>
              <a:off x="837937" y="3742214"/>
              <a:ext cx="445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8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8CA5221-3AAD-E65F-70F5-0B57E2EADFA7}"/>
                </a:ext>
              </a:extLst>
            </p:cNvPr>
            <p:cNvSpPr txBox="1"/>
            <p:nvPr/>
          </p:nvSpPr>
          <p:spPr>
            <a:xfrm>
              <a:off x="934169" y="4299326"/>
              <a:ext cx="3510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3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A48E3D6-B57A-FB6E-DE35-7FAA5AFCBCF2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781FA97-ACDB-A5B2-D47F-F4F9C5F05704}"/>
              </a:ext>
            </a:extLst>
          </p:cNvPr>
          <p:cNvSpPr txBox="1"/>
          <p:nvPr/>
        </p:nvSpPr>
        <p:spPr>
          <a:xfrm>
            <a:off x="5125980" y="4630141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: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85BB9E4-4C6D-DE12-0567-F3D18EC0B7BA}"/>
              </a:ext>
            </a:extLst>
          </p:cNvPr>
          <p:cNvSpPr txBox="1"/>
          <p:nvPr/>
        </p:nvSpPr>
        <p:spPr>
          <a:xfrm>
            <a:off x="5312028" y="4680704"/>
            <a:ext cx="37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6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6D0B82B-A33C-6541-328D-27E6304BD8CE}"/>
              </a:ext>
            </a:extLst>
          </p:cNvPr>
          <p:cNvSpPr txBox="1"/>
          <p:nvPr/>
        </p:nvSpPr>
        <p:spPr>
          <a:xfrm>
            <a:off x="8578309" y="4680704"/>
            <a:ext cx="37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6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3F7418-CA3B-1AD1-9C52-8E34864B0306}"/>
              </a:ext>
            </a:extLst>
          </p:cNvPr>
          <p:cNvSpPr txBox="1"/>
          <p:nvPr/>
        </p:nvSpPr>
        <p:spPr>
          <a:xfrm>
            <a:off x="8924533" y="4630141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: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571E5F4-4438-3F2A-04FE-AD9F3945B2AD}"/>
              </a:ext>
            </a:extLst>
          </p:cNvPr>
          <p:cNvGrpSpPr/>
          <p:nvPr/>
        </p:nvGrpSpPr>
        <p:grpSpPr>
          <a:xfrm>
            <a:off x="9156231" y="4398825"/>
            <a:ext cx="484470" cy="1049555"/>
            <a:chOff x="837937" y="3742214"/>
            <a:chExt cx="447264" cy="104955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5DADDE-2E47-2DE1-E2E9-359A867F4ADB}"/>
                </a:ext>
              </a:extLst>
            </p:cNvPr>
            <p:cNvSpPr txBox="1"/>
            <p:nvPr/>
          </p:nvSpPr>
          <p:spPr>
            <a:xfrm>
              <a:off x="837937" y="3742214"/>
              <a:ext cx="445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8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9CA9113-84C8-F8DF-E850-F523481B7C3A}"/>
                </a:ext>
              </a:extLst>
            </p:cNvPr>
            <p:cNvSpPr txBox="1"/>
            <p:nvPr/>
          </p:nvSpPr>
          <p:spPr>
            <a:xfrm>
              <a:off x="934169" y="4299326"/>
              <a:ext cx="3510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3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0B24166-A9D3-26F8-0926-1166A42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03B827D9-AAEE-B586-CBCA-2F85A6E5E1BD}"/>
              </a:ext>
            </a:extLst>
          </p:cNvPr>
          <p:cNvSpPr txBox="1"/>
          <p:nvPr/>
        </p:nvSpPr>
        <p:spPr>
          <a:xfrm>
            <a:off x="5710643" y="4675303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138275B-B2BF-55FC-BAFF-2D4EF18A5688}"/>
              </a:ext>
            </a:extLst>
          </p:cNvPr>
          <p:cNvGrpSpPr/>
          <p:nvPr/>
        </p:nvGrpSpPr>
        <p:grpSpPr>
          <a:xfrm>
            <a:off x="5975174" y="4396746"/>
            <a:ext cx="484470" cy="1049555"/>
            <a:chOff x="837937" y="3742214"/>
            <a:chExt cx="447264" cy="104955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F4E1A97-281C-86D8-C8A1-302564E737DE}"/>
                </a:ext>
              </a:extLst>
            </p:cNvPr>
            <p:cNvSpPr txBox="1"/>
            <p:nvPr/>
          </p:nvSpPr>
          <p:spPr>
            <a:xfrm>
              <a:off x="837937" y="3742214"/>
              <a:ext cx="445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8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BB7DA4F-43BC-868D-7EE3-6747CF28E6F4}"/>
                </a:ext>
              </a:extLst>
            </p:cNvPr>
            <p:cNvSpPr txBox="1"/>
            <p:nvPr/>
          </p:nvSpPr>
          <p:spPr>
            <a:xfrm>
              <a:off x="934169" y="4299326"/>
              <a:ext cx="3510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3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CAFDA4-50EF-9554-E8A4-4A63EF91105C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E5D7D45-5574-47A1-C93A-0CB3CCF3FC66}"/>
              </a:ext>
            </a:extLst>
          </p:cNvPr>
          <p:cNvSpPr txBox="1"/>
          <p:nvPr/>
        </p:nvSpPr>
        <p:spPr>
          <a:xfrm>
            <a:off x="6447407" y="4579338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.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AD4BA4-6260-AEBC-4936-FAE1E44188DA}"/>
              </a:ext>
            </a:extLst>
          </p:cNvPr>
          <p:cNvGrpSpPr/>
          <p:nvPr/>
        </p:nvGrpSpPr>
        <p:grpSpPr>
          <a:xfrm>
            <a:off x="6689151" y="4399429"/>
            <a:ext cx="431470" cy="1049555"/>
            <a:chOff x="878634" y="3742214"/>
            <a:chExt cx="398333" cy="104955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E0A128E-45C1-673E-3511-F29BEFE9CA0C}"/>
                </a:ext>
              </a:extLst>
            </p:cNvPr>
            <p:cNvSpPr txBox="1"/>
            <p:nvPr/>
          </p:nvSpPr>
          <p:spPr>
            <a:xfrm>
              <a:off x="878634" y="3742214"/>
              <a:ext cx="3643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1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AE934E5-151C-BC19-6498-608B7899629D}"/>
                </a:ext>
              </a:extLst>
            </p:cNvPr>
            <p:cNvSpPr txBox="1"/>
            <p:nvPr/>
          </p:nvSpPr>
          <p:spPr>
            <a:xfrm>
              <a:off x="911136" y="4299326"/>
              <a:ext cx="3658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6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FDAFB2F-12A7-4A4B-B381-E8B838CE7362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3264E65-BD89-B20C-5A30-01A65394C82D}"/>
              </a:ext>
            </a:extLst>
          </p:cNvPr>
          <p:cNvSpPr txBox="1"/>
          <p:nvPr/>
        </p:nvSpPr>
        <p:spPr>
          <a:xfrm>
            <a:off x="7105932" y="4680944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B9772C2-C02B-F515-DB4D-221DFBAC4F75}"/>
              </a:ext>
            </a:extLst>
          </p:cNvPr>
          <p:cNvGrpSpPr/>
          <p:nvPr/>
        </p:nvGrpSpPr>
        <p:grpSpPr>
          <a:xfrm>
            <a:off x="7393113" y="4396746"/>
            <a:ext cx="468398" cy="1049555"/>
            <a:chOff x="844596" y="3742214"/>
            <a:chExt cx="432425" cy="1049555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6B6C2DF-34F0-19CC-5604-02E078FC3E8D}"/>
                </a:ext>
              </a:extLst>
            </p:cNvPr>
            <p:cNvSpPr txBox="1"/>
            <p:nvPr/>
          </p:nvSpPr>
          <p:spPr>
            <a:xfrm>
              <a:off x="844596" y="3742214"/>
              <a:ext cx="4324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4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111940F-7321-D974-FC3E-524904C595BE}"/>
                </a:ext>
              </a:extLst>
            </p:cNvPr>
            <p:cNvSpPr txBox="1"/>
            <p:nvPr/>
          </p:nvSpPr>
          <p:spPr>
            <a:xfrm>
              <a:off x="911137" y="4299326"/>
              <a:ext cx="3658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9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B8A283D-A24A-8CD4-BB34-F46257DD77BD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E40F4CAC-BF91-7A8B-9163-56633FBC5B36}"/>
              </a:ext>
            </a:extLst>
          </p:cNvPr>
          <p:cNvSpPr txBox="1"/>
          <p:nvPr/>
        </p:nvSpPr>
        <p:spPr>
          <a:xfrm>
            <a:off x="7885512" y="4645046"/>
            <a:ext cx="253596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;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5C18CB-15DB-C49F-76E7-6E80B29DC41E}"/>
              </a:ext>
            </a:extLst>
          </p:cNvPr>
          <p:cNvSpPr txBox="1"/>
          <p:nvPr/>
        </p:nvSpPr>
        <p:spPr>
          <a:xfrm>
            <a:off x="9600850" y="4675303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E3B54BE-6417-46FD-DF09-0F41885CAF01}"/>
              </a:ext>
            </a:extLst>
          </p:cNvPr>
          <p:cNvSpPr txBox="1"/>
          <p:nvPr/>
        </p:nvSpPr>
        <p:spPr>
          <a:xfrm>
            <a:off x="9903600" y="4675303"/>
            <a:ext cx="37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6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4D1707-B536-0770-4DC9-A2371C3F00FE}"/>
              </a:ext>
            </a:extLst>
          </p:cNvPr>
          <p:cNvGrpSpPr/>
          <p:nvPr/>
        </p:nvGrpSpPr>
        <p:grpSpPr>
          <a:xfrm>
            <a:off x="10379317" y="4395215"/>
            <a:ext cx="484471" cy="1049555"/>
            <a:chOff x="845337" y="3742214"/>
            <a:chExt cx="447264" cy="1049555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965F3F8-B2DA-7075-BF5D-FD12CBD02203}"/>
                </a:ext>
              </a:extLst>
            </p:cNvPr>
            <p:cNvSpPr txBox="1"/>
            <p:nvPr/>
          </p:nvSpPr>
          <p:spPr>
            <a:xfrm>
              <a:off x="845337" y="3742214"/>
              <a:ext cx="4309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3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9FD073E-051E-56E6-F81D-22D226A4667A}"/>
                </a:ext>
              </a:extLst>
            </p:cNvPr>
            <p:cNvSpPr txBox="1"/>
            <p:nvPr/>
          </p:nvSpPr>
          <p:spPr>
            <a:xfrm>
              <a:off x="926770" y="4299326"/>
              <a:ext cx="3658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8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FFA31D6-6F38-783D-18AD-455988DE3386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E9C452B-77E6-D302-9C73-66C6BCD40A96}"/>
              </a:ext>
            </a:extLst>
          </p:cNvPr>
          <p:cNvSpPr txBox="1"/>
          <p:nvPr/>
        </p:nvSpPr>
        <p:spPr>
          <a:xfrm>
            <a:off x="10227288" y="4579338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.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CFBB326-4F28-483F-A652-ED19E9F01976}"/>
              </a:ext>
            </a:extLst>
          </p:cNvPr>
          <p:cNvSpPr txBox="1"/>
          <p:nvPr/>
        </p:nvSpPr>
        <p:spPr>
          <a:xfrm>
            <a:off x="10934474" y="4675303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E741AE2-E652-D52F-E0F6-418D97AC1F58}"/>
              </a:ext>
            </a:extLst>
          </p:cNvPr>
          <p:cNvGrpSpPr/>
          <p:nvPr/>
        </p:nvGrpSpPr>
        <p:grpSpPr>
          <a:xfrm>
            <a:off x="11214442" y="4391105"/>
            <a:ext cx="482825" cy="1049555"/>
            <a:chOff x="837937" y="3742214"/>
            <a:chExt cx="445744" cy="1049555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5B898AF-D65A-6789-1C7B-F04BED29123E}"/>
                </a:ext>
              </a:extLst>
            </p:cNvPr>
            <p:cNvSpPr txBox="1"/>
            <p:nvPr/>
          </p:nvSpPr>
          <p:spPr>
            <a:xfrm>
              <a:off x="837937" y="3742214"/>
              <a:ext cx="445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9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65CE4C2-F4C3-907E-AB85-378A101AA1B0}"/>
                </a:ext>
              </a:extLst>
            </p:cNvPr>
            <p:cNvSpPr txBox="1"/>
            <p:nvPr/>
          </p:nvSpPr>
          <p:spPr>
            <a:xfrm>
              <a:off x="917796" y="4299326"/>
              <a:ext cx="3525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4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D402057-7E4E-91F7-5E07-74474F97141A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90D1D8E0-0D68-8CF2-3B20-258275A972B4}"/>
              </a:ext>
            </a:extLst>
          </p:cNvPr>
          <p:cNvSpPr txBox="1"/>
          <p:nvPr/>
        </p:nvSpPr>
        <p:spPr>
          <a:xfrm>
            <a:off x="4771228" y="5641823"/>
            <a:ext cx="6412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Hai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lệ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608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7" grpId="0"/>
      <p:bldP spid="96" grpId="0"/>
      <p:bldP spid="97" grpId="0"/>
      <p:bldP spid="102" grpId="0"/>
      <p:bldP spid="107" grpId="0"/>
      <p:bldP spid="112" grpId="0"/>
      <p:bldP spid="117" grpId="0"/>
      <p:bldP spid="118" grpId="0"/>
      <p:bldP spid="119" grpId="0"/>
      <p:bldP spid="124" grpId="0"/>
      <p:bldP spid="125" grpId="0"/>
      <p:bldP spid="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54D39-4811-3BD2-7295-88C88028F543}"/>
              </a:ext>
            </a:extLst>
          </p:cNvPr>
          <p:cNvSpPr/>
          <p:nvPr/>
        </p:nvSpPr>
        <p:spPr>
          <a:xfrm>
            <a:off x="5318664" y="524126"/>
            <a:ext cx="4077998" cy="1135886"/>
          </a:xfrm>
          <a:prstGeom prst="roundRect">
            <a:avLst>
              <a:gd name="adj" fmla="val 9220"/>
            </a:avLst>
          </a:prstGeom>
          <a:solidFill>
            <a:srgbClr val="FF8F8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A12DC-FD68-BDFE-B230-4F6D17E78860}"/>
              </a:ext>
            </a:extLst>
          </p:cNvPr>
          <p:cNvGrpSpPr/>
          <p:nvPr/>
        </p:nvGrpSpPr>
        <p:grpSpPr>
          <a:xfrm>
            <a:off x="5823970" y="712265"/>
            <a:ext cx="357790" cy="838627"/>
            <a:chOff x="872669" y="3860809"/>
            <a:chExt cx="357790" cy="8386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66888-D316-D0E1-312C-DB9404518A57}"/>
                </a:ext>
              </a:extLst>
            </p:cNvPr>
            <p:cNvSpPr txBox="1"/>
            <p:nvPr/>
          </p:nvSpPr>
          <p:spPr>
            <a:xfrm>
              <a:off x="872669" y="386080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a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90096F-CEB9-890A-A755-99BCA8E817AB}"/>
                </a:ext>
              </a:extLst>
            </p:cNvPr>
            <p:cNvSpPr txBox="1"/>
            <p:nvPr/>
          </p:nvSpPr>
          <p:spPr>
            <a:xfrm>
              <a:off x="872669" y="4299326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b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85F2E3-E8B1-B223-9783-D885474B1F96}"/>
                </a:ext>
              </a:extLst>
            </p:cNvPr>
            <p:cNvCxnSpPr>
              <a:cxnSpLocks/>
            </p:cNvCxnSpPr>
            <p:nvPr/>
          </p:nvCxnSpPr>
          <p:spPr>
            <a:xfrm>
              <a:off x="914882" y="4227413"/>
              <a:ext cx="28880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0FCB04-9714-D44D-6E1D-905608FE8E56}"/>
              </a:ext>
            </a:extLst>
          </p:cNvPr>
          <p:cNvGrpSpPr/>
          <p:nvPr/>
        </p:nvGrpSpPr>
        <p:grpSpPr>
          <a:xfrm>
            <a:off x="6358695" y="724160"/>
            <a:ext cx="359394" cy="826732"/>
            <a:chOff x="842211" y="3872704"/>
            <a:chExt cx="359394" cy="826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BF404-6167-D787-BDFC-97F97E9DD37A}"/>
                </a:ext>
              </a:extLst>
            </p:cNvPr>
            <p:cNvSpPr txBox="1"/>
            <p:nvPr/>
          </p:nvSpPr>
          <p:spPr>
            <a:xfrm>
              <a:off x="872669" y="387270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c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690D11-4C8B-9787-9288-F68CB0FC8F3B}"/>
                </a:ext>
              </a:extLst>
            </p:cNvPr>
            <p:cNvSpPr txBox="1"/>
            <p:nvPr/>
          </p:nvSpPr>
          <p:spPr>
            <a:xfrm>
              <a:off x="842211" y="4299326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d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533E5B-6456-99E4-0A1D-6B27DF76973F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2" y="4227413"/>
              <a:ext cx="2486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E60B4D-4A2E-37B8-8E5B-092903A94140}"/>
              </a:ext>
            </a:extLst>
          </p:cNvPr>
          <p:cNvSpPr txBox="1"/>
          <p:nvPr/>
        </p:nvSpPr>
        <p:spPr>
          <a:xfrm>
            <a:off x="6139119" y="904553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0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9C4FA-2774-F332-7387-B9FFC1EBF1DA}"/>
              </a:ext>
            </a:extLst>
          </p:cNvPr>
          <p:cNvSpPr txBox="1"/>
          <p:nvPr/>
        </p:nvSpPr>
        <p:spPr>
          <a:xfrm>
            <a:off x="6718089" y="892014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#9Slide03 Montserrat" panose="00000500000000000000" pitchFamily="2" charset="0"/>
              </a:rPr>
              <a:t>hoặc  a : b = c : d</a:t>
            </a:r>
            <a:endParaRPr lang="en-US" sz="20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D0A4E8-092D-DEDF-E5F2-AD403172C55C}"/>
              </a:ext>
            </a:extLst>
          </p:cNvPr>
          <p:cNvSpPr txBox="1"/>
          <p:nvPr/>
        </p:nvSpPr>
        <p:spPr>
          <a:xfrm>
            <a:off x="1199242" y="2235671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Montserrat ExtraBold" panose="00000900000000000000" pitchFamily="2" charset="0"/>
              </a:rPr>
              <a:t>Luyện tập 1:</a:t>
            </a:r>
            <a:endParaRPr lang="en-US" sz="2800" dirty="0">
              <a:solidFill>
                <a:srgbClr val="002060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A3F118-7234-08B0-9951-2BEF7FDF3038}"/>
              </a:ext>
            </a:extLst>
          </p:cNvPr>
          <p:cNvSpPr txBox="1"/>
          <p:nvPr/>
        </p:nvSpPr>
        <p:spPr>
          <a:xfrm>
            <a:off x="3528725" y="2234277"/>
            <a:ext cx="83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Tìm các tỉ số bằng nhau trong các tỉ số sau rồi lập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9B55E3-D06A-9429-CA28-83C973FD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6" y="2068617"/>
            <a:ext cx="611936" cy="6119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4AC332-1E7A-AF8A-D1EE-D980C9B121AE}"/>
              </a:ext>
            </a:extLst>
          </p:cNvPr>
          <p:cNvSpPr txBox="1"/>
          <p:nvPr/>
        </p:nvSpPr>
        <p:spPr>
          <a:xfrm>
            <a:off x="1199242" y="2803973"/>
            <a:ext cx="337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hệ thức tương ứng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9C468E-BB1B-51F2-0109-14455103BD48}"/>
              </a:ext>
            </a:extLst>
          </p:cNvPr>
          <p:cNvSpPr/>
          <p:nvPr/>
        </p:nvSpPr>
        <p:spPr>
          <a:xfrm>
            <a:off x="1836136" y="3480806"/>
            <a:ext cx="1841507" cy="1325503"/>
          </a:xfrm>
          <a:prstGeom prst="roundRect">
            <a:avLst/>
          </a:prstGeom>
          <a:solidFill>
            <a:srgbClr val="92D050">
              <a:alpha val="1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4D3FA-6E67-6F46-7EDD-9A2949FAC9F3}"/>
              </a:ext>
            </a:extLst>
          </p:cNvPr>
          <p:cNvSpPr txBox="1"/>
          <p:nvPr/>
        </p:nvSpPr>
        <p:spPr>
          <a:xfrm>
            <a:off x="2231328" y="3897336"/>
            <a:ext cx="1051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4 : 20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BE6983-31DC-6F7E-BA92-375427746647}"/>
              </a:ext>
            </a:extLst>
          </p:cNvPr>
          <p:cNvSpPr/>
          <p:nvPr/>
        </p:nvSpPr>
        <p:spPr>
          <a:xfrm>
            <a:off x="5218365" y="3480806"/>
            <a:ext cx="1841507" cy="1325503"/>
          </a:xfrm>
          <a:prstGeom prst="roundRect">
            <a:avLst/>
          </a:prstGeom>
          <a:solidFill>
            <a:srgbClr val="92D050">
              <a:alpha val="1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A98450-2B7D-3F04-D72E-F721691B970E}"/>
              </a:ext>
            </a:extLst>
          </p:cNvPr>
          <p:cNvSpPr/>
          <p:nvPr/>
        </p:nvSpPr>
        <p:spPr>
          <a:xfrm>
            <a:off x="8600594" y="3480806"/>
            <a:ext cx="1841507" cy="1325503"/>
          </a:xfrm>
          <a:prstGeom prst="roundRect">
            <a:avLst/>
          </a:prstGeom>
          <a:solidFill>
            <a:srgbClr val="92D050">
              <a:alpha val="1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2951FB-892B-B541-D494-BB926D7F20C6}"/>
              </a:ext>
            </a:extLst>
          </p:cNvPr>
          <p:cNvGrpSpPr/>
          <p:nvPr/>
        </p:nvGrpSpPr>
        <p:grpSpPr>
          <a:xfrm>
            <a:off x="5550085" y="3693266"/>
            <a:ext cx="1163778" cy="1049555"/>
            <a:chOff x="3931573" y="4294584"/>
            <a:chExt cx="1163778" cy="1049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2A87825-E716-A15A-FB61-1A80D900A1E4}"/>
                </a:ext>
              </a:extLst>
            </p:cNvPr>
            <p:cNvGrpSpPr/>
            <p:nvPr/>
          </p:nvGrpSpPr>
          <p:grpSpPr>
            <a:xfrm>
              <a:off x="3931573" y="4294584"/>
              <a:ext cx="481264" cy="1049555"/>
              <a:chOff x="845337" y="3742214"/>
              <a:chExt cx="444304" cy="104955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B5124-86E3-85C8-8C05-5C4B914FBC40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C45F08-585B-E002-A110-2B2EB72CA627}"/>
                  </a:ext>
                </a:extLst>
              </p:cNvPr>
              <p:cNvSpPr txBox="1"/>
              <p:nvPr/>
            </p:nvSpPr>
            <p:spPr>
              <a:xfrm>
                <a:off x="929730" y="4299326"/>
                <a:ext cx="3599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5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4F4541B-4532-4715-C6F0-1087FC1F31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B7248E-579D-5140-2BC1-0335FD72BC0B}"/>
                </a:ext>
              </a:extLst>
            </p:cNvPr>
            <p:cNvSpPr txBox="1"/>
            <p:nvPr/>
          </p:nvSpPr>
          <p:spPr>
            <a:xfrm>
              <a:off x="4339197" y="4498655"/>
              <a:ext cx="3401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: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98E9B12-572B-884F-C6D8-1A1DD5376887}"/>
                </a:ext>
              </a:extLst>
            </p:cNvPr>
            <p:cNvGrpSpPr/>
            <p:nvPr/>
          </p:nvGrpSpPr>
          <p:grpSpPr>
            <a:xfrm>
              <a:off x="4620499" y="4294584"/>
              <a:ext cx="474852" cy="1049555"/>
              <a:chOff x="845337" y="3742214"/>
              <a:chExt cx="438384" cy="104955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7E1685-59D6-B25D-1654-3B1DDD48F86A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9CA6C4-8E23-BF55-64AA-371094D155EB}"/>
                  </a:ext>
                </a:extLst>
              </p:cNvPr>
              <p:cNvSpPr txBox="1"/>
              <p:nvPr/>
            </p:nvSpPr>
            <p:spPr>
              <a:xfrm>
                <a:off x="935649" y="4299326"/>
                <a:ext cx="3480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2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6CE8D3A-0388-F20A-C9FB-0CED4B7CD4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19E3D93-66B5-7149-73C5-02424AE2D40C}"/>
              </a:ext>
            </a:extLst>
          </p:cNvPr>
          <p:cNvSpPr txBox="1"/>
          <p:nvPr/>
        </p:nvSpPr>
        <p:spPr>
          <a:xfrm>
            <a:off x="8732030" y="3956201"/>
            <a:ext cx="1578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0,5 : 1,25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A9EE37-A92F-88D0-BBBE-411521225BF5}"/>
              </a:ext>
            </a:extLst>
          </p:cNvPr>
          <p:cNvGrpSpPr/>
          <p:nvPr/>
        </p:nvGrpSpPr>
        <p:grpSpPr>
          <a:xfrm>
            <a:off x="2092032" y="5527371"/>
            <a:ext cx="614271" cy="1049555"/>
            <a:chOff x="826137" y="3742214"/>
            <a:chExt cx="567097" cy="10495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D18147-081A-2C4C-EB4C-2D881BA8D97E}"/>
                </a:ext>
              </a:extLst>
            </p:cNvPr>
            <p:cNvSpPr txBox="1"/>
            <p:nvPr/>
          </p:nvSpPr>
          <p:spPr>
            <a:xfrm>
              <a:off x="844596" y="3742214"/>
              <a:ext cx="4324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4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837154-C5DC-1118-3036-A287EF39B72E}"/>
                </a:ext>
              </a:extLst>
            </p:cNvPr>
            <p:cNvSpPr txBox="1"/>
            <p:nvPr/>
          </p:nvSpPr>
          <p:spPr>
            <a:xfrm>
              <a:off x="826137" y="4299326"/>
              <a:ext cx="5670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20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AA8E40-F5DB-4550-5120-A3442801D586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5177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A46F650-1EE9-58FE-A075-5E6C3E25BE37}"/>
              </a:ext>
            </a:extLst>
          </p:cNvPr>
          <p:cNvSpPr txBox="1"/>
          <p:nvPr/>
        </p:nvSpPr>
        <p:spPr>
          <a:xfrm>
            <a:off x="2633585" y="5785372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A30F1C-6781-808A-0208-BECE98A01BAA}"/>
              </a:ext>
            </a:extLst>
          </p:cNvPr>
          <p:cNvGrpSpPr/>
          <p:nvPr/>
        </p:nvGrpSpPr>
        <p:grpSpPr>
          <a:xfrm>
            <a:off x="2923824" y="5527371"/>
            <a:ext cx="445197" cy="1049555"/>
            <a:chOff x="878634" y="3742214"/>
            <a:chExt cx="411007" cy="104955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A0A0401-2D62-EF46-645B-98CFA31FEE1F}"/>
                </a:ext>
              </a:extLst>
            </p:cNvPr>
            <p:cNvSpPr txBox="1"/>
            <p:nvPr/>
          </p:nvSpPr>
          <p:spPr>
            <a:xfrm>
              <a:off x="878634" y="3742214"/>
              <a:ext cx="3643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1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37460C-D9A3-1A01-8779-3AC5D5529E2F}"/>
                </a:ext>
              </a:extLst>
            </p:cNvPr>
            <p:cNvSpPr txBox="1"/>
            <p:nvPr/>
          </p:nvSpPr>
          <p:spPr>
            <a:xfrm>
              <a:off x="929730" y="4299326"/>
              <a:ext cx="3599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3C61E35-C93C-1027-45BC-EA0F08791DB3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240075C-01AC-974A-6933-6D0612091209}"/>
              </a:ext>
            </a:extLst>
          </p:cNvPr>
          <p:cNvCxnSpPr>
            <a:cxnSpLocks/>
          </p:cNvCxnSpPr>
          <p:nvPr/>
        </p:nvCxnSpPr>
        <p:spPr>
          <a:xfrm>
            <a:off x="2798695" y="4806309"/>
            <a:ext cx="0" cy="61235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D1F0F9-8470-DE4D-8350-A985F7F0E981}"/>
              </a:ext>
            </a:extLst>
          </p:cNvPr>
          <p:cNvGrpSpPr/>
          <p:nvPr/>
        </p:nvGrpSpPr>
        <p:grpSpPr>
          <a:xfrm>
            <a:off x="4942005" y="5527371"/>
            <a:ext cx="1163778" cy="1049555"/>
            <a:chOff x="3931573" y="4294584"/>
            <a:chExt cx="1163778" cy="104955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D3EE9D2-035E-331D-121B-AF3FD1BC5717}"/>
                </a:ext>
              </a:extLst>
            </p:cNvPr>
            <p:cNvGrpSpPr/>
            <p:nvPr/>
          </p:nvGrpSpPr>
          <p:grpSpPr>
            <a:xfrm>
              <a:off x="3931573" y="4294584"/>
              <a:ext cx="481264" cy="1049555"/>
              <a:chOff x="845337" y="3742214"/>
              <a:chExt cx="444304" cy="104955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DFACF81-2512-1885-D6C3-0442B108BE62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788226-CB83-B4AC-18CE-ECBCC2D07B35}"/>
                  </a:ext>
                </a:extLst>
              </p:cNvPr>
              <p:cNvSpPr txBox="1"/>
              <p:nvPr/>
            </p:nvSpPr>
            <p:spPr>
              <a:xfrm>
                <a:off x="929730" y="4299326"/>
                <a:ext cx="3599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5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8A624A9-30E9-F1B0-9009-12D42B4DE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455DDEA-9C79-B6AC-F733-AAC76E444535}"/>
                </a:ext>
              </a:extLst>
            </p:cNvPr>
            <p:cNvSpPr txBox="1"/>
            <p:nvPr/>
          </p:nvSpPr>
          <p:spPr>
            <a:xfrm>
              <a:off x="4339197" y="4498655"/>
              <a:ext cx="3401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: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80735-002E-4798-0C05-BC4EB31C9102}"/>
                </a:ext>
              </a:extLst>
            </p:cNvPr>
            <p:cNvGrpSpPr/>
            <p:nvPr/>
          </p:nvGrpSpPr>
          <p:grpSpPr>
            <a:xfrm>
              <a:off x="4620499" y="4294584"/>
              <a:ext cx="474852" cy="1049555"/>
              <a:chOff x="845337" y="3742214"/>
              <a:chExt cx="438384" cy="104955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59976F-7CEC-E65E-7FDD-A9F2102C6B29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8D5E28F-0532-6C74-4D87-3967B08C5723}"/>
                  </a:ext>
                </a:extLst>
              </p:cNvPr>
              <p:cNvSpPr txBox="1"/>
              <p:nvPr/>
            </p:nvSpPr>
            <p:spPr>
              <a:xfrm>
                <a:off x="935649" y="4299326"/>
                <a:ext cx="3480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2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96D448D-9E4B-1BED-F6E7-95D21D3E1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831E9F2-C884-BA16-8473-8B58AF5D77D3}"/>
              </a:ext>
            </a:extLst>
          </p:cNvPr>
          <p:cNvSpPr txBox="1"/>
          <p:nvPr/>
        </p:nvSpPr>
        <p:spPr>
          <a:xfrm>
            <a:off x="6088110" y="577913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6E5581C-A8A0-43B1-FBCD-3E757F7E060A}"/>
              </a:ext>
            </a:extLst>
          </p:cNvPr>
          <p:cNvGrpSpPr/>
          <p:nvPr/>
        </p:nvGrpSpPr>
        <p:grpSpPr>
          <a:xfrm>
            <a:off x="6343883" y="5521130"/>
            <a:ext cx="479661" cy="1049555"/>
            <a:chOff x="846816" y="3742214"/>
            <a:chExt cx="442825" cy="104955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F08CC51-8D84-DF3E-3FA0-524FDA406056}"/>
                </a:ext>
              </a:extLst>
            </p:cNvPr>
            <p:cNvSpPr txBox="1"/>
            <p:nvPr/>
          </p:nvSpPr>
          <p:spPr>
            <a:xfrm>
              <a:off x="846816" y="3742214"/>
              <a:ext cx="4279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2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1708750-B2B4-E33D-4C27-41241B584117}"/>
                </a:ext>
              </a:extLst>
            </p:cNvPr>
            <p:cNvSpPr txBox="1"/>
            <p:nvPr/>
          </p:nvSpPr>
          <p:spPr>
            <a:xfrm>
              <a:off x="929730" y="4299326"/>
              <a:ext cx="3599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43F9F0-603D-6068-7419-D14C4CC48B23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F4AC83F1-078D-91A4-55C2-58E816CF2AEF}"/>
              </a:ext>
            </a:extLst>
          </p:cNvPr>
          <p:cNvSpPr txBox="1"/>
          <p:nvPr/>
        </p:nvSpPr>
        <p:spPr>
          <a:xfrm>
            <a:off x="7890169" y="5799176"/>
            <a:ext cx="1578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0,5 : 1,25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99AC8AF-D134-660F-317C-B0F0107BF9C2}"/>
              </a:ext>
            </a:extLst>
          </p:cNvPr>
          <p:cNvGrpSpPr/>
          <p:nvPr/>
        </p:nvGrpSpPr>
        <p:grpSpPr>
          <a:xfrm>
            <a:off x="9647577" y="5527371"/>
            <a:ext cx="1130114" cy="1049555"/>
            <a:chOff x="3967641" y="4294584"/>
            <a:chExt cx="1130114" cy="104955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7A0DA38-B6EB-6A6C-E596-A6884B31DAFD}"/>
                </a:ext>
              </a:extLst>
            </p:cNvPr>
            <p:cNvGrpSpPr/>
            <p:nvPr/>
          </p:nvGrpSpPr>
          <p:grpSpPr>
            <a:xfrm>
              <a:off x="3967641" y="4294584"/>
              <a:ext cx="438785" cy="1049555"/>
              <a:chOff x="878634" y="3742214"/>
              <a:chExt cx="405087" cy="1049555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B0CD65B-A3D9-98FA-568C-754F1EA83BFF}"/>
                  </a:ext>
                </a:extLst>
              </p:cNvPr>
              <p:cNvSpPr txBox="1"/>
              <p:nvPr/>
            </p:nvSpPr>
            <p:spPr>
              <a:xfrm>
                <a:off x="878634" y="3742214"/>
                <a:ext cx="3643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1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3F7FE44-96B4-3984-3D23-45FC3928C006}"/>
                  </a:ext>
                </a:extLst>
              </p:cNvPr>
              <p:cNvSpPr txBox="1"/>
              <p:nvPr/>
            </p:nvSpPr>
            <p:spPr>
              <a:xfrm>
                <a:off x="935649" y="4299326"/>
                <a:ext cx="3480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2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00E4C84D-0F4B-D006-A7FF-81DD794C5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86B6CC-85D2-1328-DE4B-F2D55D8C8BEA}"/>
                </a:ext>
              </a:extLst>
            </p:cNvPr>
            <p:cNvSpPr txBox="1"/>
            <p:nvPr/>
          </p:nvSpPr>
          <p:spPr>
            <a:xfrm>
              <a:off x="4339197" y="4498655"/>
              <a:ext cx="3401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: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6BECC6C-E26C-C2C5-6162-3E9421DE3405}"/>
                </a:ext>
              </a:extLst>
            </p:cNvPr>
            <p:cNvGrpSpPr/>
            <p:nvPr/>
          </p:nvGrpSpPr>
          <p:grpSpPr>
            <a:xfrm>
              <a:off x="4615690" y="4294584"/>
              <a:ext cx="482065" cy="1049555"/>
              <a:chOff x="840897" y="3742214"/>
              <a:chExt cx="445043" cy="1049555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34813E6-6CA5-1C5F-37C2-4285DE4E7232}"/>
                  </a:ext>
                </a:extLst>
              </p:cNvPr>
              <p:cNvSpPr txBox="1"/>
              <p:nvPr/>
            </p:nvSpPr>
            <p:spPr>
              <a:xfrm>
                <a:off x="840897" y="3742214"/>
                <a:ext cx="43982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5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AAB048-E540-8956-6C1A-DF877C2B12ED}"/>
                  </a:ext>
                </a:extLst>
              </p:cNvPr>
              <p:cNvSpPr txBox="1"/>
              <p:nvPr/>
            </p:nvSpPr>
            <p:spPr>
              <a:xfrm>
                <a:off x="933429" y="4299326"/>
                <a:ext cx="3525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4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8C2AA0A7-4366-008A-A9E4-22047FCA3C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1DFFD25C-B041-F8CF-DDA0-8328D6D0CB4D}"/>
              </a:ext>
            </a:extLst>
          </p:cNvPr>
          <p:cNvSpPr txBox="1"/>
          <p:nvPr/>
        </p:nvSpPr>
        <p:spPr>
          <a:xfrm>
            <a:off x="9352926" y="577913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0C801A0-0D5A-5ABB-5ED5-B481529F6233}"/>
              </a:ext>
            </a:extLst>
          </p:cNvPr>
          <p:cNvSpPr txBox="1"/>
          <p:nvPr/>
        </p:nvSpPr>
        <p:spPr>
          <a:xfrm>
            <a:off x="10794663" y="577913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16A9371-7D6A-E8DB-1FF3-FCA4E390D04F}"/>
              </a:ext>
            </a:extLst>
          </p:cNvPr>
          <p:cNvGrpSpPr/>
          <p:nvPr/>
        </p:nvGrpSpPr>
        <p:grpSpPr>
          <a:xfrm>
            <a:off x="11050436" y="5521130"/>
            <a:ext cx="479661" cy="1049555"/>
            <a:chOff x="846816" y="3742214"/>
            <a:chExt cx="442825" cy="104955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12790AD-60BB-0019-5B23-B7DCDBA5B0EB}"/>
                </a:ext>
              </a:extLst>
            </p:cNvPr>
            <p:cNvSpPr txBox="1"/>
            <p:nvPr/>
          </p:nvSpPr>
          <p:spPr>
            <a:xfrm>
              <a:off x="846816" y="3742214"/>
              <a:ext cx="4279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2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6D81263-EBED-ED85-0EE0-4B6C04286DA0}"/>
                </a:ext>
              </a:extLst>
            </p:cNvPr>
            <p:cNvSpPr txBox="1"/>
            <p:nvPr/>
          </p:nvSpPr>
          <p:spPr>
            <a:xfrm>
              <a:off x="929730" y="4299326"/>
              <a:ext cx="3599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D886AB9-186A-1ABD-6389-DA946AFD096F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D76E0856-F112-0451-CE5B-CB67B600B801}"/>
              </a:ext>
            </a:extLst>
          </p:cNvPr>
          <p:cNvCxnSpPr>
            <a:cxnSpLocks/>
          </p:cNvCxnSpPr>
          <p:nvPr/>
        </p:nvCxnSpPr>
        <p:spPr>
          <a:xfrm>
            <a:off x="6154986" y="4806309"/>
            <a:ext cx="0" cy="61235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1171E41-91F3-E3FE-2CF5-4348EACA85D5}"/>
              </a:ext>
            </a:extLst>
          </p:cNvPr>
          <p:cNvCxnSpPr>
            <a:cxnSpLocks/>
          </p:cNvCxnSpPr>
          <p:nvPr/>
        </p:nvCxnSpPr>
        <p:spPr>
          <a:xfrm>
            <a:off x="9611509" y="4806309"/>
            <a:ext cx="0" cy="61235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997C41-6BC2-D495-A0C1-D9D203420A5D}"/>
              </a:ext>
            </a:extLst>
          </p:cNvPr>
          <p:cNvSpPr txBox="1"/>
          <p:nvPr/>
        </p:nvSpPr>
        <p:spPr>
          <a:xfrm>
            <a:off x="3128375" y="3897336"/>
            <a:ext cx="219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;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F1636-62E1-C770-A8F8-78BE847FB9BE}"/>
              </a:ext>
            </a:extLst>
          </p:cNvPr>
          <p:cNvSpPr txBox="1"/>
          <p:nvPr/>
        </p:nvSpPr>
        <p:spPr>
          <a:xfrm>
            <a:off x="6691813" y="3933455"/>
            <a:ext cx="219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;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11191-354E-9D13-E8AA-A36A6357901F}"/>
              </a:ext>
            </a:extLst>
          </p:cNvPr>
          <p:cNvSpPr txBox="1"/>
          <p:nvPr/>
        </p:nvSpPr>
        <p:spPr>
          <a:xfrm>
            <a:off x="10097154" y="3956200"/>
            <a:ext cx="219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.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6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" grpId="0"/>
      <p:bldP spid="15" grpId="0"/>
      <p:bldP spid="18" grpId="0" animBg="1"/>
      <p:bldP spid="19" grpId="0"/>
      <p:bldP spid="20" grpId="0" animBg="1"/>
      <p:bldP spid="21" grpId="0" animBg="1"/>
      <p:bldP spid="43" grpId="0"/>
      <p:bldP spid="50" grpId="0"/>
      <p:bldP spid="78" grpId="0"/>
      <p:bldP spid="91" grpId="0"/>
      <p:bldP spid="142" grpId="0"/>
      <p:bldP spid="147" grpId="0"/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54D39-4811-3BD2-7295-88C88028F543}"/>
              </a:ext>
            </a:extLst>
          </p:cNvPr>
          <p:cNvSpPr/>
          <p:nvPr/>
        </p:nvSpPr>
        <p:spPr>
          <a:xfrm>
            <a:off x="5318664" y="524126"/>
            <a:ext cx="4077998" cy="1135886"/>
          </a:xfrm>
          <a:prstGeom prst="roundRect">
            <a:avLst>
              <a:gd name="adj" fmla="val 9220"/>
            </a:avLst>
          </a:prstGeom>
          <a:solidFill>
            <a:srgbClr val="FF8F8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A12DC-FD68-BDFE-B230-4F6D17E78860}"/>
              </a:ext>
            </a:extLst>
          </p:cNvPr>
          <p:cNvGrpSpPr/>
          <p:nvPr/>
        </p:nvGrpSpPr>
        <p:grpSpPr>
          <a:xfrm>
            <a:off x="5823970" y="712265"/>
            <a:ext cx="357790" cy="838627"/>
            <a:chOff x="872669" y="3860809"/>
            <a:chExt cx="357790" cy="8386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66888-D316-D0E1-312C-DB9404518A57}"/>
                </a:ext>
              </a:extLst>
            </p:cNvPr>
            <p:cNvSpPr txBox="1"/>
            <p:nvPr/>
          </p:nvSpPr>
          <p:spPr>
            <a:xfrm>
              <a:off x="872669" y="386080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a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90096F-CEB9-890A-A755-99BCA8E817AB}"/>
                </a:ext>
              </a:extLst>
            </p:cNvPr>
            <p:cNvSpPr txBox="1"/>
            <p:nvPr/>
          </p:nvSpPr>
          <p:spPr>
            <a:xfrm>
              <a:off x="872669" y="4299326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b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85F2E3-E8B1-B223-9783-D885474B1F96}"/>
                </a:ext>
              </a:extLst>
            </p:cNvPr>
            <p:cNvCxnSpPr>
              <a:cxnSpLocks/>
            </p:cNvCxnSpPr>
            <p:nvPr/>
          </p:nvCxnSpPr>
          <p:spPr>
            <a:xfrm>
              <a:off x="914882" y="4227413"/>
              <a:ext cx="28880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0FCB04-9714-D44D-6E1D-905608FE8E56}"/>
              </a:ext>
            </a:extLst>
          </p:cNvPr>
          <p:cNvGrpSpPr/>
          <p:nvPr/>
        </p:nvGrpSpPr>
        <p:grpSpPr>
          <a:xfrm>
            <a:off x="6358695" y="724160"/>
            <a:ext cx="359394" cy="826732"/>
            <a:chOff x="842211" y="3872704"/>
            <a:chExt cx="359394" cy="826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BF404-6167-D787-BDFC-97F97E9DD37A}"/>
                </a:ext>
              </a:extLst>
            </p:cNvPr>
            <p:cNvSpPr txBox="1"/>
            <p:nvPr/>
          </p:nvSpPr>
          <p:spPr>
            <a:xfrm>
              <a:off x="872669" y="387270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c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690D11-4C8B-9787-9288-F68CB0FC8F3B}"/>
                </a:ext>
              </a:extLst>
            </p:cNvPr>
            <p:cNvSpPr txBox="1"/>
            <p:nvPr/>
          </p:nvSpPr>
          <p:spPr>
            <a:xfrm>
              <a:off x="842211" y="4299326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d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533E5B-6456-99E4-0A1D-6B27DF76973F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2" y="4227413"/>
              <a:ext cx="2486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E60B4D-4A2E-37B8-8E5B-092903A94140}"/>
              </a:ext>
            </a:extLst>
          </p:cNvPr>
          <p:cNvSpPr txBox="1"/>
          <p:nvPr/>
        </p:nvSpPr>
        <p:spPr>
          <a:xfrm>
            <a:off x="6139119" y="904553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0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9C4FA-2774-F332-7387-B9FFC1EBF1DA}"/>
              </a:ext>
            </a:extLst>
          </p:cNvPr>
          <p:cNvSpPr txBox="1"/>
          <p:nvPr/>
        </p:nvSpPr>
        <p:spPr>
          <a:xfrm>
            <a:off x="6718089" y="892014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#9Slide03 Montserrat" panose="00000500000000000000" pitchFamily="2" charset="0"/>
              </a:rPr>
              <a:t>hoặc  a : b = c : d</a:t>
            </a:r>
            <a:endParaRPr lang="en-US" sz="20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D0A4E8-092D-DEDF-E5F2-AD403172C55C}"/>
              </a:ext>
            </a:extLst>
          </p:cNvPr>
          <p:cNvSpPr txBox="1"/>
          <p:nvPr/>
        </p:nvSpPr>
        <p:spPr>
          <a:xfrm>
            <a:off x="1199242" y="2235671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Montserrat ExtraBold" panose="00000900000000000000" pitchFamily="2" charset="0"/>
              </a:rPr>
              <a:t>Luyện tập 1:</a:t>
            </a:r>
            <a:endParaRPr lang="en-US" sz="2800" dirty="0">
              <a:solidFill>
                <a:srgbClr val="002060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A3F118-7234-08B0-9951-2BEF7FDF3038}"/>
              </a:ext>
            </a:extLst>
          </p:cNvPr>
          <p:cNvSpPr txBox="1"/>
          <p:nvPr/>
        </p:nvSpPr>
        <p:spPr>
          <a:xfrm>
            <a:off x="3528725" y="2234277"/>
            <a:ext cx="83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Tìm các tỉ số bằng nhau trong các tỉ số sau rồi lập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9B55E3-D06A-9429-CA28-83C973FD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6" y="2068617"/>
            <a:ext cx="611936" cy="6119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4AC332-1E7A-AF8A-D1EE-D980C9B121AE}"/>
              </a:ext>
            </a:extLst>
          </p:cNvPr>
          <p:cNvSpPr txBox="1"/>
          <p:nvPr/>
        </p:nvSpPr>
        <p:spPr>
          <a:xfrm>
            <a:off x="1199242" y="2803973"/>
            <a:ext cx="337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hệ thức tương ứng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9C468E-BB1B-51F2-0109-14455103BD48}"/>
              </a:ext>
            </a:extLst>
          </p:cNvPr>
          <p:cNvSpPr/>
          <p:nvPr/>
        </p:nvSpPr>
        <p:spPr>
          <a:xfrm>
            <a:off x="1836136" y="3480806"/>
            <a:ext cx="1841507" cy="1325503"/>
          </a:xfrm>
          <a:prstGeom prst="roundRect">
            <a:avLst/>
          </a:prstGeom>
          <a:solidFill>
            <a:srgbClr val="92D050">
              <a:alpha val="1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4D3FA-6E67-6F46-7EDD-9A2949FAC9F3}"/>
              </a:ext>
            </a:extLst>
          </p:cNvPr>
          <p:cNvSpPr txBox="1"/>
          <p:nvPr/>
        </p:nvSpPr>
        <p:spPr>
          <a:xfrm>
            <a:off x="2231328" y="3897336"/>
            <a:ext cx="1051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4 : 20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BE6983-31DC-6F7E-BA92-375427746647}"/>
              </a:ext>
            </a:extLst>
          </p:cNvPr>
          <p:cNvSpPr/>
          <p:nvPr/>
        </p:nvSpPr>
        <p:spPr>
          <a:xfrm>
            <a:off x="5218365" y="3480806"/>
            <a:ext cx="1841507" cy="1325503"/>
          </a:xfrm>
          <a:prstGeom prst="roundRect">
            <a:avLst/>
          </a:prstGeom>
          <a:solidFill>
            <a:srgbClr val="00B0F0">
              <a:alpha val="1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A98450-2B7D-3F04-D72E-F721691B970E}"/>
              </a:ext>
            </a:extLst>
          </p:cNvPr>
          <p:cNvSpPr/>
          <p:nvPr/>
        </p:nvSpPr>
        <p:spPr>
          <a:xfrm>
            <a:off x="8600594" y="3480806"/>
            <a:ext cx="1841507" cy="1325503"/>
          </a:xfrm>
          <a:prstGeom prst="roundRect">
            <a:avLst/>
          </a:prstGeom>
          <a:solidFill>
            <a:srgbClr val="00B0F0">
              <a:alpha val="1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2951FB-892B-B541-D494-BB926D7F20C6}"/>
              </a:ext>
            </a:extLst>
          </p:cNvPr>
          <p:cNvGrpSpPr/>
          <p:nvPr/>
        </p:nvGrpSpPr>
        <p:grpSpPr>
          <a:xfrm>
            <a:off x="5550085" y="3693266"/>
            <a:ext cx="1163778" cy="1049555"/>
            <a:chOff x="3931573" y="4294584"/>
            <a:chExt cx="1163778" cy="1049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2A87825-E716-A15A-FB61-1A80D900A1E4}"/>
                </a:ext>
              </a:extLst>
            </p:cNvPr>
            <p:cNvGrpSpPr/>
            <p:nvPr/>
          </p:nvGrpSpPr>
          <p:grpSpPr>
            <a:xfrm>
              <a:off x="3931573" y="4294584"/>
              <a:ext cx="481264" cy="1049555"/>
              <a:chOff x="845337" y="3742214"/>
              <a:chExt cx="444304" cy="104955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B5124-86E3-85C8-8C05-5C4B914FBC40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C45F08-585B-E002-A110-2B2EB72CA627}"/>
                  </a:ext>
                </a:extLst>
              </p:cNvPr>
              <p:cNvSpPr txBox="1"/>
              <p:nvPr/>
            </p:nvSpPr>
            <p:spPr>
              <a:xfrm>
                <a:off x="929730" y="4299326"/>
                <a:ext cx="3599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5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4F4541B-4532-4715-C6F0-1087FC1F31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B7248E-579D-5140-2BC1-0335FD72BC0B}"/>
                </a:ext>
              </a:extLst>
            </p:cNvPr>
            <p:cNvSpPr txBox="1"/>
            <p:nvPr/>
          </p:nvSpPr>
          <p:spPr>
            <a:xfrm>
              <a:off x="4339197" y="4498655"/>
              <a:ext cx="3401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: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98E9B12-572B-884F-C6D8-1A1DD5376887}"/>
                </a:ext>
              </a:extLst>
            </p:cNvPr>
            <p:cNvGrpSpPr/>
            <p:nvPr/>
          </p:nvGrpSpPr>
          <p:grpSpPr>
            <a:xfrm>
              <a:off x="4620499" y="4294584"/>
              <a:ext cx="474852" cy="1049555"/>
              <a:chOff x="845337" y="3742214"/>
              <a:chExt cx="438384" cy="104955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7E1685-59D6-B25D-1654-3B1DDD48F86A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9CA6C4-8E23-BF55-64AA-371094D155EB}"/>
                  </a:ext>
                </a:extLst>
              </p:cNvPr>
              <p:cNvSpPr txBox="1"/>
              <p:nvPr/>
            </p:nvSpPr>
            <p:spPr>
              <a:xfrm>
                <a:off x="935649" y="4299326"/>
                <a:ext cx="3480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2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6CE8D3A-0388-F20A-C9FB-0CED4B7CD4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19E3D93-66B5-7149-73C5-02424AE2D40C}"/>
              </a:ext>
            </a:extLst>
          </p:cNvPr>
          <p:cNvSpPr txBox="1"/>
          <p:nvPr/>
        </p:nvSpPr>
        <p:spPr>
          <a:xfrm>
            <a:off x="8732030" y="3956201"/>
            <a:ext cx="1578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0,5 : 1,25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A9EE37-A92F-88D0-BBBE-411521225BF5}"/>
              </a:ext>
            </a:extLst>
          </p:cNvPr>
          <p:cNvGrpSpPr/>
          <p:nvPr/>
        </p:nvGrpSpPr>
        <p:grpSpPr>
          <a:xfrm>
            <a:off x="2092032" y="5527371"/>
            <a:ext cx="614271" cy="1049555"/>
            <a:chOff x="826137" y="3742214"/>
            <a:chExt cx="567097" cy="10495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D18147-081A-2C4C-EB4C-2D881BA8D97E}"/>
                </a:ext>
              </a:extLst>
            </p:cNvPr>
            <p:cNvSpPr txBox="1"/>
            <p:nvPr/>
          </p:nvSpPr>
          <p:spPr>
            <a:xfrm>
              <a:off x="844596" y="3742214"/>
              <a:ext cx="4324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4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837154-C5DC-1118-3036-A287EF39B72E}"/>
                </a:ext>
              </a:extLst>
            </p:cNvPr>
            <p:cNvSpPr txBox="1"/>
            <p:nvPr/>
          </p:nvSpPr>
          <p:spPr>
            <a:xfrm>
              <a:off x="826137" y="4299326"/>
              <a:ext cx="5670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20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AA8E40-F5DB-4550-5120-A3442801D586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5177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A46F650-1EE9-58FE-A075-5E6C3E25BE37}"/>
              </a:ext>
            </a:extLst>
          </p:cNvPr>
          <p:cNvSpPr txBox="1"/>
          <p:nvPr/>
        </p:nvSpPr>
        <p:spPr>
          <a:xfrm>
            <a:off x="2633585" y="5785372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A30F1C-6781-808A-0208-BECE98A01BAA}"/>
              </a:ext>
            </a:extLst>
          </p:cNvPr>
          <p:cNvGrpSpPr/>
          <p:nvPr/>
        </p:nvGrpSpPr>
        <p:grpSpPr>
          <a:xfrm>
            <a:off x="2923824" y="5527371"/>
            <a:ext cx="445197" cy="1049555"/>
            <a:chOff x="878634" y="3742214"/>
            <a:chExt cx="411007" cy="104955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A0A0401-2D62-EF46-645B-98CFA31FEE1F}"/>
                </a:ext>
              </a:extLst>
            </p:cNvPr>
            <p:cNvSpPr txBox="1"/>
            <p:nvPr/>
          </p:nvSpPr>
          <p:spPr>
            <a:xfrm>
              <a:off x="878634" y="3742214"/>
              <a:ext cx="3643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1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37460C-D9A3-1A01-8779-3AC5D5529E2F}"/>
                </a:ext>
              </a:extLst>
            </p:cNvPr>
            <p:cNvSpPr txBox="1"/>
            <p:nvPr/>
          </p:nvSpPr>
          <p:spPr>
            <a:xfrm>
              <a:off x="929730" y="4299326"/>
              <a:ext cx="3599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3C61E35-C93C-1027-45BC-EA0F08791DB3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240075C-01AC-974A-6933-6D0612091209}"/>
              </a:ext>
            </a:extLst>
          </p:cNvPr>
          <p:cNvCxnSpPr>
            <a:cxnSpLocks/>
          </p:cNvCxnSpPr>
          <p:nvPr/>
        </p:nvCxnSpPr>
        <p:spPr>
          <a:xfrm>
            <a:off x="2798695" y="4806309"/>
            <a:ext cx="0" cy="61235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D1F0F9-8470-DE4D-8350-A985F7F0E981}"/>
              </a:ext>
            </a:extLst>
          </p:cNvPr>
          <p:cNvGrpSpPr/>
          <p:nvPr/>
        </p:nvGrpSpPr>
        <p:grpSpPr>
          <a:xfrm>
            <a:off x="4942005" y="5527371"/>
            <a:ext cx="1163778" cy="1049555"/>
            <a:chOff x="3931573" y="4294584"/>
            <a:chExt cx="1163778" cy="104955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D3EE9D2-035E-331D-121B-AF3FD1BC5717}"/>
                </a:ext>
              </a:extLst>
            </p:cNvPr>
            <p:cNvGrpSpPr/>
            <p:nvPr/>
          </p:nvGrpSpPr>
          <p:grpSpPr>
            <a:xfrm>
              <a:off x="3931573" y="4294584"/>
              <a:ext cx="481264" cy="1049555"/>
              <a:chOff x="845337" y="3742214"/>
              <a:chExt cx="444304" cy="104955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DFACF81-2512-1885-D6C3-0442B108BE62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788226-CB83-B4AC-18CE-ECBCC2D07B35}"/>
                  </a:ext>
                </a:extLst>
              </p:cNvPr>
              <p:cNvSpPr txBox="1"/>
              <p:nvPr/>
            </p:nvSpPr>
            <p:spPr>
              <a:xfrm>
                <a:off x="929730" y="4299326"/>
                <a:ext cx="3599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5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8A624A9-30E9-F1B0-9009-12D42B4DE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455DDEA-9C79-B6AC-F733-AAC76E444535}"/>
                </a:ext>
              </a:extLst>
            </p:cNvPr>
            <p:cNvSpPr txBox="1"/>
            <p:nvPr/>
          </p:nvSpPr>
          <p:spPr>
            <a:xfrm>
              <a:off x="4339197" y="4498655"/>
              <a:ext cx="3401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: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80735-002E-4798-0C05-BC4EB31C9102}"/>
                </a:ext>
              </a:extLst>
            </p:cNvPr>
            <p:cNvGrpSpPr/>
            <p:nvPr/>
          </p:nvGrpSpPr>
          <p:grpSpPr>
            <a:xfrm>
              <a:off x="4620499" y="4294584"/>
              <a:ext cx="474852" cy="1049555"/>
              <a:chOff x="845337" y="3742214"/>
              <a:chExt cx="438384" cy="104955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59976F-7CEC-E65E-7FDD-A9F2102C6B29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8D5E28F-0532-6C74-4D87-3967B08C5723}"/>
                  </a:ext>
                </a:extLst>
              </p:cNvPr>
              <p:cNvSpPr txBox="1"/>
              <p:nvPr/>
            </p:nvSpPr>
            <p:spPr>
              <a:xfrm>
                <a:off x="935649" y="4299326"/>
                <a:ext cx="3480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2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96D448D-9E4B-1BED-F6E7-95D21D3E1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831E9F2-C884-BA16-8473-8B58AF5D77D3}"/>
              </a:ext>
            </a:extLst>
          </p:cNvPr>
          <p:cNvSpPr txBox="1"/>
          <p:nvPr/>
        </p:nvSpPr>
        <p:spPr>
          <a:xfrm>
            <a:off x="6088110" y="577913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6E5581C-A8A0-43B1-FBCD-3E757F7E060A}"/>
              </a:ext>
            </a:extLst>
          </p:cNvPr>
          <p:cNvGrpSpPr/>
          <p:nvPr/>
        </p:nvGrpSpPr>
        <p:grpSpPr>
          <a:xfrm>
            <a:off x="6343883" y="5521130"/>
            <a:ext cx="479661" cy="1049555"/>
            <a:chOff x="846816" y="3742214"/>
            <a:chExt cx="442825" cy="104955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F08CC51-8D84-DF3E-3FA0-524FDA406056}"/>
                </a:ext>
              </a:extLst>
            </p:cNvPr>
            <p:cNvSpPr txBox="1"/>
            <p:nvPr/>
          </p:nvSpPr>
          <p:spPr>
            <a:xfrm>
              <a:off x="846816" y="3742214"/>
              <a:ext cx="4279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2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1708750-B2B4-E33D-4C27-41241B584117}"/>
                </a:ext>
              </a:extLst>
            </p:cNvPr>
            <p:cNvSpPr txBox="1"/>
            <p:nvPr/>
          </p:nvSpPr>
          <p:spPr>
            <a:xfrm>
              <a:off x="929730" y="4299326"/>
              <a:ext cx="3599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43F9F0-603D-6068-7419-D14C4CC48B23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F4AC83F1-078D-91A4-55C2-58E816CF2AEF}"/>
              </a:ext>
            </a:extLst>
          </p:cNvPr>
          <p:cNvSpPr txBox="1"/>
          <p:nvPr/>
        </p:nvSpPr>
        <p:spPr>
          <a:xfrm>
            <a:off x="7890169" y="5799176"/>
            <a:ext cx="1578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0,5 : 1,25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99AC8AF-D134-660F-317C-B0F0107BF9C2}"/>
              </a:ext>
            </a:extLst>
          </p:cNvPr>
          <p:cNvGrpSpPr/>
          <p:nvPr/>
        </p:nvGrpSpPr>
        <p:grpSpPr>
          <a:xfrm>
            <a:off x="9647577" y="5527371"/>
            <a:ext cx="1130114" cy="1049555"/>
            <a:chOff x="3967641" y="4294584"/>
            <a:chExt cx="1130114" cy="104955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7A0DA38-B6EB-6A6C-E596-A6884B31DAFD}"/>
                </a:ext>
              </a:extLst>
            </p:cNvPr>
            <p:cNvGrpSpPr/>
            <p:nvPr/>
          </p:nvGrpSpPr>
          <p:grpSpPr>
            <a:xfrm>
              <a:off x="3967641" y="4294584"/>
              <a:ext cx="438785" cy="1049555"/>
              <a:chOff x="878634" y="3742214"/>
              <a:chExt cx="405087" cy="1049555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B0CD65B-A3D9-98FA-568C-754F1EA83BFF}"/>
                  </a:ext>
                </a:extLst>
              </p:cNvPr>
              <p:cNvSpPr txBox="1"/>
              <p:nvPr/>
            </p:nvSpPr>
            <p:spPr>
              <a:xfrm>
                <a:off x="878634" y="3742214"/>
                <a:ext cx="3643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1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3F7FE44-96B4-3984-3D23-45FC3928C006}"/>
                  </a:ext>
                </a:extLst>
              </p:cNvPr>
              <p:cNvSpPr txBox="1"/>
              <p:nvPr/>
            </p:nvSpPr>
            <p:spPr>
              <a:xfrm>
                <a:off x="935649" y="4299326"/>
                <a:ext cx="3480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2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00E4C84D-0F4B-D006-A7FF-81DD794C5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86B6CC-85D2-1328-DE4B-F2D55D8C8BEA}"/>
                </a:ext>
              </a:extLst>
            </p:cNvPr>
            <p:cNvSpPr txBox="1"/>
            <p:nvPr/>
          </p:nvSpPr>
          <p:spPr>
            <a:xfrm>
              <a:off x="4339197" y="4498655"/>
              <a:ext cx="3401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: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6BECC6C-E26C-C2C5-6162-3E9421DE3405}"/>
                </a:ext>
              </a:extLst>
            </p:cNvPr>
            <p:cNvGrpSpPr/>
            <p:nvPr/>
          </p:nvGrpSpPr>
          <p:grpSpPr>
            <a:xfrm>
              <a:off x="4615690" y="4294584"/>
              <a:ext cx="482065" cy="1049555"/>
              <a:chOff x="840897" y="3742214"/>
              <a:chExt cx="445043" cy="1049555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34813E6-6CA5-1C5F-37C2-4285DE4E7232}"/>
                  </a:ext>
                </a:extLst>
              </p:cNvPr>
              <p:cNvSpPr txBox="1"/>
              <p:nvPr/>
            </p:nvSpPr>
            <p:spPr>
              <a:xfrm>
                <a:off x="840897" y="3742214"/>
                <a:ext cx="43982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5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FAAB048-E540-8956-6C1A-DF877C2B12ED}"/>
                  </a:ext>
                </a:extLst>
              </p:cNvPr>
              <p:cNvSpPr txBox="1"/>
              <p:nvPr/>
            </p:nvSpPr>
            <p:spPr>
              <a:xfrm>
                <a:off x="933428" y="4299326"/>
                <a:ext cx="3525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4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8C2AA0A7-4366-008A-A9E4-22047FCA3C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1DFFD25C-B041-F8CF-DDA0-8328D6D0CB4D}"/>
              </a:ext>
            </a:extLst>
          </p:cNvPr>
          <p:cNvSpPr txBox="1"/>
          <p:nvPr/>
        </p:nvSpPr>
        <p:spPr>
          <a:xfrm>
            <a:off x="9352926" y="577913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0C801A0-0D5A-5ABB-5ED5-B481529F6233}"/>
              </a:ext>
            </a:extLst>
          </p:cNvPr>
          <p:cNvSpPr txBox="1"/>
          <p:nvPr/>
        </p:nvSpPr>
        <p:spPr>
          <a:xfrm>
            <a:off x="10794663" y="577913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16A9371-7D6A-E8DB-1FF3-FCA4E390D04F}"/>
              </a:ext>
            </a:extLst>
          </p:cNvPr>
          <p:cNvGrpSpPr/>
          <p:nvPr/>
        </p:nvGrpSpPr>
        <p:grpSpPr>
          <a:xfrm>
            <a:off x="11050436" y="5521130"/>
            <a:ext cx="479661" cy="1049555"/>
            <a:chOff x="846816" y="3742214"/>
            <a:chExt cx="442825" cy="104955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12790AD-60BB-0019-5B23-B7DCDBA5B0EB}"/>
                </a:ext>
              </a:extLst>
            </p:cNvPr>
            <p:cNvSpPr txBox="1"/>
            <p:nvPr/>
          </p:nvSpPr>
          <p:spPr>
            <a:xfrm>
              <a:off x="846816" y="3742214"/>
              <a:ext cx="4279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2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6D81263-EBED-ED85-0EE0-4B6C04286DA0}"/>
                </a:ext>
              </a:extLst>
            </p:cNvPr>
            <p:cNvSpPr txBox="1"/>
            <p:nvPr/>
          </p:nvSpPr>
          <p:spPr>
            <a:xfrm>
              <a:off x="929730" y="4299326"/>
              <a:ext cx="3599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D886AB9-186A-1ABD-6389-DA946AFD096F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32765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D76E0856-F112-0451-CE5B-CB67B600B801}"/>
              </a:ext>
            </a:extLst>
          </p:cNvPr>
          <p:cNvCxnSpPr>
            <a:cxnSpLocks/>
          </p:cNvCxnSpPr>
          <p:nvPr/>
        </p:nvCxnSpPr>
        <p:spPr>
          <a:xfrm>
            <a:off x="6154986" y="4806309"/>
            <a:ext cx="0" cy="61235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1171E41-91F3-E3FE-2CF5-4348EACA85D5}"/>
              </a:ext>
            </a:extLst>
          </p:cNvPr>
          <p:cNvCxnSpPr>
            <a:cxnSpLocks/>
          </p:cNvCxnSpPr>
          <p:nvPr/>
        </p:nvCxnSpPr>
        <p:spPr>
          <a:xfrm>
            <a:off x="9611509" y="4806309"/>
            <a:ext cx="0" cy="61235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997C41-6BC2-D495-A0C1-D9D203420A5D}"/>
              </a:ext>
            </a:extLst>
          </p:cNvPr>
          <p:cNvSpPr txBox="1"/>
          <p:nvPr/>
        </p:nvSpPr>
        <p:spPr>
          <a:xfrm>
            <a:off x="3128375" y="3897336"/>
            <a:ext cx="219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;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F1636-62E1-C770-A8F8-78BE847FB9BE}"/>
              </a:ext>
            </a:extLst>
          </p:cNvPr>
          <p:cNvSpPr txBox="1"/>
          <p:nvPr/>
        </p:nvSpPr>
        <p:spPr>
          <a:xfrm>
            <a:off x="6691813" y="3933455"/>
            <a:ext cx="219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;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11191-354E-9D13-E8AA-A36A6357901F}"/>
              </a:ext>
            </a:extLst>
          </p:cNvPr>
          <p:cNvSpPr txBox="1"/>
          <p:nvPr/>
        </p:nvSpPr>
        <p:spPr>
          <a:xfrm>
            <a:off x="10097154" y="3956200"/>
            <a:ext cx="219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.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54D39-4811-3BD2-7295-88C88028F543}"/>
              </a:ext>
            </a:extLst>
          </p:cNvPr>
          <p:cNvSpPr/>
          <p:nvPr/>
        </p:nvSpPr>
        <p:spPr>
          <a:xfrm>
            <a:off x="5318664" y="524126"/>
            <a:ext cx="4077998" cy="1135886"/>
          </a:xfrm>
          <a:prstGeom prst="roundRect">
            <a:avLst>
              <a:gd name="adj" fmla="val 9220"/>
            </a:avLst>
          </a:prstGeom>
          <a:solidFill>
            <a:srgbClr val="FF8F8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A12DC-FD68-BDFE-B230-4F6D17E78860}"/>
              </a:ext>
            </a:extLst>
          </p:cNvPr>
          <p:cNvGrpSpPr/>
          <p:nvPr/>
        </p:nvGrpSpPr>
        <p:grpSpPr>
          <a:xfrm>
            <a:off x="5823970" y="712265"/>
            <a:ext cx="357790" cy="838627"/>
            <a:chOff x="872669" y="3860809"/>
            <a:chExt cx="357790" cy="8386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66888-D316-D0E1-312C-DB9404518A57}"/>
                </a:ext>
              </a:extLst>
            </p:cNvPr>
            <p:cNvSpPr txBox="1"/>
            <p:nvPr/>
          </p:nvSpPr>
          <p:spPr>
            <a:xfrm>
              <a:off x="872669" y="386080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a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90096F-CEB9-890A-A755-99BCA8E817AB}"/>
                </a:ext>
              </a:extLst>
            </p:cNvPr>
            <p:cNvSpPr txBox="1"/>
            <p:nvPr/>
          </p:nvSpPr>
          <p:spPr>
            <a:xfrm>
              <a:off x="872669" y="4299326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b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85F2E3-E8B1-B223-9783-D885474B1F96}"/>
                </a:ext>
              </a:extLst>
            </p:cNvPr>
            <p:cNvCxnSpPr>
              <a:cxnSpLocks/>
            </p:cNvCxnSpPr>
            <p:nvPr/>
          </p:nvCxnSpPr>
          <p:spPr>
            <a:xfrm>
              <a:off x="914882" y="4227413"/>
              <a:ext cx="28880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0FCB04-9714-D44D-6E1D-905608FE8E56}"/>
              </a:ext>
            </a:extLst>
          </p:cNvPr>
          <p:cNvGrpSpPr/>
          <p:nvPr/>
        </p:nvGrpSpPr>
        <p:grpSpPr>
          <a:xfrm>
            <a:off x="6358695" y="724160"/>
            <a:ext cx="359394" cy="826732"/>
            <a:chOff x="842211" y="3872704"/>
            <a:chExt cx="359394" cy="826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BF404-6167-D787-BDFC-97F97E9DD37A}"/>
                </a:ext>
              </a:extLst>
            </p:cNvPr>
            <p:cNvSpPr txBox="1"/>
            <p:nvPr/>
          </p:nvSpPr>
          <p:spPr>
            <a:xfrm>
              <a:off x="872669" y="387270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c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690D11-4C8B-9787-9288-F68CB0FC8F3B}"/>
                </a:ext>
              </a:extLst>
            </p:cNvPr>
            <p:cNvSpPr txBox="1"/>
            <p:nvPr/>
          </p:nvSpPr>
          <p:spPr>
            <a:xfrm>
              <a:off x="842211" y="4299326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d</a:t>
              </a:r>
              <a:endParaRPr lang="en-US" sz="20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533E5B-6456-99E4-0A1D-6B27DF76973F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2" y="4227413"/>
              <a:ext cx="2486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E60B4D-4A2E-37B8-8E5B-092903A94140}"/>
              </a:ext>
            </a:extLst>
          </p:cNvPr>
          <p:cNvSpPr txBox="1"/>
          <p:nvPr/>
        </p:nvSpPr>
        <p:spPr>
          <a:xfrm>
            <a:off x="6139119" y="904553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0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9C4FA-2774-F332-7387-B9FFC1EBF1DA}"/>
              </a:ext>
            </a:extLst>
          </p:cNvPr>
          <p:cNvSpPr txBox="1"/>
          <p:nvPr/>
        </p:nvSpPr>
        <p:spPr>
          <a:xfrm>
            <a:off x="6718089" y="892014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#9Slide03 Montserrat" panose="00000500000000000000" pitchFamily="2" charset="0"/>
              </a:rPr>
              <a:t>hoặc  a : b = c : d</a:t>
            </a:r>
            <a:endParaRPr lang="en-US" sz="20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D0A4E8-092D-DEDF-E5F2-AD403172C55C}"/>
              </a:ext>
            </a:extLst>
          </p:cNvPr>
          <p:cNvSpPr txBox="1"/>
          <p:nvPr/>
        </p:nvSpPr>
        <p:spPr>
          <a:xfrm>
            <a:off x="1199242" y="2235671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Montserrat ExtraBold" panose="00000900000000000000" pitchFamily="2" charset="0"/>
              </a:rPr>
              <a:t>Luyện tập 1:</a:t>
            </a:r>
            <a:endParaRPr lang="en-US" sz="2800" dirty="0">
              <a:solidFill>
                <a:srgbClr val="002060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A3F118-7234-08B0-9951-2BEF7FDF3038}"/>
              </a:ext>
            </a:extLst>
          </p:cNvPr>
          <p:cNvSpPr txBox="1"/>
          <p:nvPr/>
        </p:nvSpPr>
        <p:spPr>
          <a:xfrm>
            <a:off x="3528725" y="2234277"/>
            <a:ext cx="83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Tìm các tỉ số bằng nhau trong các tỉ số sau rồi lập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9B55E3-D06A-9429-CA28-83C973FD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6" y="2068617"/>
            <a:ext cx="611936" cy="6119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4AC332-1E7A-AF8A-D1EE-D980C9B121AE}"/>
              </a:ext>
            </a:extLst>
          </p:cNvPr>
          <p:cNvSpPr txBox="1"/>
          <p:nvPr/>
        </p:nvSpPr>
        <p:spPr>
          <a:xfrm>
            <a:off x="1199242" y="2803973"/>
            <a:ext cx="337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hệ thức tương ứng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D1F0F9-8470-DE4D-8350-A985F7F0E981}"/>
              </a:ext>
            </a:extLst>
          </p:cNvPr>
          <p:cNvGrpSpPr/>
          <p:nvPr/>
        </p:nvGrpSpPr>
        <p:grpSpPr>
          <a:xfrm>
            <a:off x="4133497" y="4087731"/>
            <a:ext cx="1163778" cy="1049555"/>
            <a:chOff x="3931573" y="4294584"/>
            <a:chExt cx="1163778" cy="104955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D3EE9D2-035E-331D-121B-AF3FD1BC5717}"/>
                </a:ext>
              </a:extLst>
            </p:cNvPr>
            <p:cNvGrpSpPr/>
            <p:nvPr/>
          </p:nvGrpSpPr>
          <p:grpSpPr>
            <a:xfrm>
              <a:off x="3931573" y="4294584"/>
              <a:ext cx="481264" cy="1049555"/>
              <a:chOff x="845337" y="3742214"/>
              <a:chExt cx="444304" cy="104955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DFACF81-2512-1885-D6C3-0442B108BE62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788226-CB83-B4AC-18CE-ECBCC2D07B35}"/>
                  </a:ext>
                </a:extLst>
              </p:cNvPr>
              <p:cNvSpPr txBox="1"/>
              <p:nvPr/>
            </p:nvSpPr>
            <p:spPr>
              <a:xfrm>
                <a:off x="929730" y="4299326"/>
                <a:ext cx="3599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5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8A624A9-30E9-F1B0-9009-12D42B4DE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455DDEA-9C79-B6AC-F733-AAC76E444535}"/>
                </a:ext>
              </a:extLst>
            </p:cNvPr>
            <p:cNvSpPr txBox="1"/>
            <p:nvPr/>
          </p:nvSpPr>
          <p:spPr>
            <a:xfrm>
              <a:off x="4339197" y="4498655"/>
              <a:ext cx="3401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: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80735-002E-4798-0C05-BC4EB31C9102}"/>
                </a:ext>
              </a:extLst>
            </p:cNvPr>
            <p:cNvGrpSpPr/>
            <p:nvPr/>
          </p:nvGrpSpPr>
          <p:grpSpPr>
            <a:xfrm>
              <a:off x="4620499" y="4294584"/>
              <a:ext cx="474852" cy="1049555"/>
              <a:chOff x="845337" y="3742214"/>
              <a:chExt cx="438384" cy="104955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59976F-7CEC-E65E-7FDD-A9F2102C6B29}"/>
                  </a:ext>
                </a:extLst>
              </p:cNvPr>
              <p:cNvSpPr txBox="1"/>
              <p:nvPr/>
            </p:nvSpPr>
            <p:spPr>
              <a:xfrm>
                <a:off x="845337" y="3742214"/>
                <a:ext cx="4309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 3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8D5E28F-0532-6C74-4D87-3967B08C5723}"/>
                  </a:ext>
                </a:extLst>
              </p:cNvPr>
              <p:cNvSpPr txBox="1"/>
              <p:nvPr/>
            </p:nvSpPr>
            <p:spPr>
              <a:xfrm>
                <a:off x="935649" y="4299326"/>
                <a:ext cx="3480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>
                    <a:solidFill>
                      <a:srgbClr val="000000"/>
                    </a:solidFill>
                    <a:latin typeface="#9Slide03 Montserrat" panose="00000500000000000000" pitchFamily="2" charset="0"/>
                  </a:rPr>
                  <a:t>2</a:t>
                </a:r>
                <a:endParaRPr lang="en-US" sz="2600" dirty="0">
                  <a:solidFill>
                    <a:srgbClr val="000000"/>
                  </a:solidFill>
                  <a:latin typeface="#9Slide03 Montserrat" panose="00000500000000000000" pitchFamily="2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96D448D-9E4B-1BED-F6E7-95D21D3E1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249" y="4227413"/>
                <a:ext cx="32765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831E9F2-C884-BA16-8473-8B58AF5D77D3}"/>
              </a:ext>
            </a:extLst>
          </p:cNvPr>
          <p:cNvSpPr txBox="1"/>
          <p:nvPr/>
        </p:nvSpPr>
        <p:spPr>
          <a:xfrm>
            <a:off x="5295368" y="433949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4AC83F1-078D-91A4-55C2-58E816CF2AEF}"/>
              </a:ext>
            </a:extLst>
          </p:cNvPr>
          <p:cNvSpPr txBox="1"/>
          <p:nvPr/>
        </p:nvSpPr>
        <p:spPr>
          <a:xfrm>
            <a:off x="5600910" y="4339491"/>
            <a:ext cx="1578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0,5 : 1,25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7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D0A4E8-092D-DEDF-E5F2-AD403172C55C}"/>
              </a:ext>
            </a:extLst>
          </p:cNvPr>
          <p:cNvSpPr txBox="1"/>
          <p:nvPr/>
        </p:nvSpPr>
        <p:spPr>
          <a:xfrm>
            <a:off x="1158031" y="1684086"/>
            <a:ext cx="10446663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>
                <a:solidFill>
                  <a:srgbClr val="002060"/>
                </a:solidFill>
                <a:latin typeface="#9Slide03 Montserrat ExtraBold" panose="00000900000000000000" pitchFamily="2" charset="0"/>
              </a:rPr>
              <a:t>Luyện tập 2: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Mặt sân cỏ trong sân vận động Quốc gia Mỹ Đình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có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dạng hình chữ nhật có chi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ề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u dài 105 m và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chiều rộng 68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m. Nam vẽ mô phỏng mặt sân c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ỏ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này bằng một hình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chữ nhật có chiều dài 21 cm và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chiều rộng 13,6 cm. Nam đã vẽ mô phỏng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mặt sân cỏ đúng 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t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ỉ lệ thực tế hay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chưa?</a:t>
            </a:r>
            <a:endParaRPr lang="en-US" sz="200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9B55E3-D06A-9429-CA28-83C973FD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6" y="1625700"/>
            <a:ext cx="611936" cy="611936"/>
          </a:xfrm>
          <a:prstGeom prst="rect">
            <a:avLst/>
          </a:prstGeom>
        </p:spPr>
      </p:pic>
      <p:pic>
        <p:nvPicPr>
          <p:cNvPr id="1026" name="Picture 2" descr="Ảnh indonesia national football team">
            <a:extLst>
              <a:ext uri="{FF2B5EF4-FFF2-40B4-BE49-F238E27FC236}">
                <a16:creationId xmlns:a16="http://schemas.microsoft.com/office/drawing/2014/main" id="{ECFAABE3-7340-03A3-6538-0083B0C20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11515" r="1976" b="10704"/>
          <a:stretch/>
        </p:blipFill>
        <p:spPr bwMode="auto">
          <a:xfrm>
            <a:off x="1244486" y="3903232"/>
            <a:ext cx="5435486" cy="2541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ờ bộ mặt mới của sân vận động Mỹ Đình ở trận đấu của tuyển Việt Nam |  Bóng đá | Vietnam+ (VietnamPlus)">
            <a:extLst>
              <a:ext uri="{FF2B5EF4-FFF2-40B4-BE49-F238E27FC236}">
                <a16:creationId xmlns:a16="http://schemas.microsoft.com/office/drawing/2014/main" id="{D4EE54EB-A064-A45B-FAD4-1A409054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81" y="3903232"/>
            <a:ext cx="3911532" cy="250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36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D0A4E8-092D-DEDF-E5F2-AD403172C55C}"/>
              </a:ext>
            </a:extLst>
          </p:cNvPr>
          <p:cNvSpPr txBox="1"/>
          <p:nvPr/>
        </p:nvSpPr>
        <p:spPr>
          <a:xfrm>
            <a:off x="1158032" y="1515038"/>
            <a:ext cx="6831524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>
                <a:solidFill>
                  <a:srgbClr val="002060"/>
                </a:solidFill>
                <a:latin typeface="#9Slide03 Montserrat ExtraBold" panose="00000900000000000000" pitchFamily="2" charset="0"/>
              </a:rPr>
              <a:t>Luyện tập 2: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Mặt sân cỏ trong sân vận động Quốc gia Mỹ Đình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có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dạng hình chữ nhật có chi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ề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u dài 105 m và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chiều rộng 68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m. Nam vẽ mô phỏng mặt sân c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ỏ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này bằng một hình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chữ nhật có chiều dài 21 cm và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chiều rộng 13,6 cm. Nam đã vẽ mô phỏng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mặt sân cỏ đúng 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t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ỉ lệ thực tế hay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chưa?</a:t>
            </a:r>
            <a:endParaRPr lang="en-US" sz="200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9B55E3-D06A-9429-CA28-83C973FD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6" y="1456652"/>
            <a:ext cx="611936" cy="611936"/>
          </a:xfrm>
          <a:prstGeom prst="rect">
            <a:avLst/>
          </a:prstGeom>
        </p:spPr>
      </p:pic>
      <p:pic>
        <p:nvPicPr>
          <p:cNvPr id="3" name="Picture 2" descr="Chờ bộ mặt mới của sân vận động Mỹ Đình ở trận đấu của tuyển Việt Nam |  Bóng đá | Vietnam+ (VietnamPlus)">
            <a:extLst>
              <a:ext uri="{FF2B5EF4-FFF2-40B4-BE49-F238E27FC236}">
                <a16:creationId xmlns:a16="http://schemas.microsoft.com/office/drawing/2014/main" id="{D4EE54EB-A064-A45B-FAD4-1A409054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56" y="1684086"/>
            <a:ext cx="3911532" cy="250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C92D54-F302-DF59-5BCF-636CCA7C873D}"/>
              </a:ext>
            </a:extLst>
          </p:cNvPr>
          <p:cNvSpPr/>
          <p:nvPr/>
        </p:nvSpPr>
        <p:spPr>
          <a:xfrm>
            <a:off x="9202447" y="5173914"/>
            <a:ext cx="1647826" cy="939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CAA99-7322-E184-3FC3-7EACC38C47C8}"/>
              </a:ext>
            </a:extLst>
          </p:cNvPr>
          <p:cNvSpPr txBox="1"/>
          <p:nvPr/>
        </p:nvSpPr>
        <p:spPr>
          <a:xfrm>
            <a:off x="9531060" y="4835360"/>
            <a:ext cx="99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#9Slide03 Montserrat" panose="00000500000000000000" pitchFamily="2" charset="0"/>
              </a:rPr>
              <a:t>21 cm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B65B2-C46A-F82A-FCAC-1A0B56237317}"/>
              </a:ext>
            </a:extLst>
          </p:cNvPr>
          <p:cNvSpPr txBox="1"/>
          <p:nvPr/>
        </p:nvSpPr>
        <p:spPr>
          <a:xfrm>
            <a:off x="10850272" y="5474320"/>
            <a:ext cx="1136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Montserrat" panose="00000500000000000000" pitchFamily="2" charset="0"/>
              </a:rPr>
              <a:t>13,6</a:t>
            </a:r>
            <a:r>
              <a:rPr lang="vi-VN" sz="2000" dirty="0">
                <a:solidFill>
                  <a:srgbClr val="002060"/>
                </a:solidFill>
                <a:latin typeface="#9Slide03 Montserrat" panose="00000500000000000000" pitchFamily="2" charset="0"/>
              </a:rPr>
              <a:t> cm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74C65-2E86-549C-B9E6-C284F911FC73}"/>
              </a:ext>
            </a:extLst>
          </p:cNvPr>
          <p:cNvSpPr txBox="1"/>
          <p:nvPr/>
        </p:nvSpPr>
        <p:spPr>
          <a:xfrm>
            <a:off x="587306" y="4727063"/>
            <a:ext cx="247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Xét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DB2BF7-161A-6AE2-A095-05B3954CD650}"/>
              </a:ext>
            </a:extLst>
          </p:cNvPr>
          <p:cNvSpPr txBox="1"/>
          <p:nvPr/>
        </p:nvSpPr>
        <p:spPr>
          <a:xfrm>
            <a:off x="1118328" y="5537472"/>
            <a:ext cx="14677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68 : 105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E96B39-422F-BEC4-D2AB-D7126C7C3DC9}"/>
              </a:ext>
            </a:extLst>
          </p:cNvPr>
          <p:cNvSpPr txBox="1"/>
          <p:nvPr/>
        </p:nvSpPr>
        <p:spPr>
          <a:xfrm>
            <a:off x="4457713" y="5537472"/>
            <a:ext cx="14677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13,6 : 21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DA204A-4EB5-8291-5F9F-3AA3F44EEFAF}"/>
              </a:ext>
            </a:extLst>
          </p:cNvPr>
          <p:cNvSpPr txBox="1"/>
          <p:nvPr/>
        </p:nvSpPr>
        <p:spPr>
          <a:xfrm>
            <a:off x="2493376" y="5537472"/>
            <a:ext cx="371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9969C8-C2CF-95DA-523A-C5D3FDC52159}"/>
              </a:ext>
            </a:extLst>
          </p:cNvPr>
          <p:cNvSpPr txBox="1"/>
          <p:nvPr/>
        </p:nvSpPr>
        <p:spPr>
          <a:xfrm>
            <a:off x="5687177" y="5537471"/>
            <a:ext cx="371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D6DBB5-2337-8B92-CC07-B03023F63F13}"/>
              </a:ext>
            </a:extLst>
          </p:cNvPr>
          <p:cNvGrpSpPr/>
          <p:nvPr/>
        </p:nvGrpSpPr>
        <p:grpSpPr>
          <a:xfrm>
            <a:off x="2809071" y="5258914"/>
            <a:ext cx="789700" cy="1049555"/>
            <a:chOff x="858978" y="3742214"/>
            <a:chExt cx="729056" cy="10495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76729C-E9B7-2A8D-A5EF-BAC1D0C0E13F}"/>
                </a:ext>
              </a:extLst>
            </p:cNvPr>
            <p:cNvSpPr txBox="1"/>
            <p:nvPr/>
          </p:nvSpPr>
          <p:spPr>
            <a:xfrm>
              <a:off x="858978" y="3742214"/>
              <a:ext cx="6410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68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B7033D-DB7E-66D5-4E23-10C499B05C5C}"/>
                </a:ext>
              </a:extLst>
            </p:cNvPr>
            <p:cNvSpPr txBox="1"/>
            <p:nvPr/>
          </p:nvSpPr>
          <p:spPr>
            <a:xfrm>
              <a:off x="895146" y="4299326"/>
              <a:ext cx="6928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105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4BDC38B-9BD8-1FCE-0D02-542B79C8F9C6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61816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574110-7EE5-83F2-9727-FCAEA9BE37FF}"/>
              </a:ext>
            </a:extLst>
          </p:cNvPr>
          <p:cNvGrpSpPr/>
          <p:nvPr/>
        </p:nvGrpSpPr>
        <p:grpSpPr>
          <a:xfrm>
            <a:off x="6042065" y="5258914"/>
            <a:ext cx="789700" cy="1049555"/>
            <a:chOff x="858978" y="3742214"/>
            <a:chExt cx="729056" cy="10495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70AF3A-40DF-6F69-E6BC-CBF04886D1E6}"/>
                </a:ext>
              </a:extLst>
            </p:cNvPr>
            <p:cNvSpPr txBox="1"/>
            <p:nvPr/>
          </p:nvSpPr>
          <p:spPr>
            <a:xfrm>
              <a:off x="858978" y="3742214"/>
              <a:ext cx="6410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 68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B17F79-F817-F1D5-E0BB-16AC7A71808D}"/>
                </a:ext>
              </a:extLst>
            </p:cNvPr>
            <p:cNvSpPr txBox="1"/>
            <p:nvPr/>
          </p:nvSpPr>
          <p:spPr>
            <a:xfrm>
              <a:off x="895146" y="4299326"/>
              <a:ext cx="6928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105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5CE609-0648-F637-E760-0ABCCEEA89A5}"/>
                </a:ext>
              </a:extLst>
            </p:cNvPr>
            <p:cNvCxnSpPr>
              <a:cxnSpLocks/>
            </p:cNvCxnSpPr>
            <p:nvPr/>
          </p:nvCxnSpPr>
          <p:spPr>
            <a:xfrm>
              <a:off x="925249" y="4227413"/>
              <a:ext cx="61816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59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D0A4E8-092D-DEDF-E5F2-AD403172C55C}"/>
              </a:ext>
            </a:extLst>
          </p:cNvPr>
          <p:cNvSpPr txBox="1"/>
          <p:nvPr/>
        </p:nvSpPr>
        <p:spPr>
          <a:xfrm>
            <a:off x="1158032" y="1515038"/>
            <a:ext cx="6831524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>
                <a:solidFill>
                  <a:srgbClr val="002060"/>
                </a:solidFill>
                <a:latin typeface="#9Slide03 Montserrat ExtraBold" panose="00000900000000000000" pitchFamily="2" charset="0"/>
              </a:rPr>
              <a:t>Luyện tập 2: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Mặt sân cỏ trong sân vận động Quốc gia Mỹ Đình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có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dạng hình chữ nhật có chi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ề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u dài 105 m và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chiều rộng 68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m. Nam vẽ mô phỏng mặt sân c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ỏ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này bằng một hình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chữ nhật có chiều dài 21 cm và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chiều rộng 13,6 cm. Nam đã vẽ mô phỏng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mặt sân cỏ đúng 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t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ỉ lệ thực tế hay</a:t>
            </a:r>
            <a:r>
              <a:rPr lang="en-US" sz="2000">
                <a:solidFill>
                  <a:srgbClr val="002060"/>
                </a:solidFill>
                <a:latin typeface="#9Slide03 Montserrat" panose="000005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#9Slide03 Montserrat" panose="00000500000000000000" pitchFamily="2" charset="0"/>
              </a:rPr>
              <a:t>chưa?</a:t>
            </a:r>
            <a:endParaRPr lang="en-US" sz="200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9B55E3-D06A-9429-CA28-83C973FD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6" y="1456652"/>
            <a:ext cx="611936" cy="611936"/>
          </a:xfrm>
          <a:prstGeom prst="rect">
            <a:avLst/>
          </a:prstGeom>
        </p:spPr>
      </p:pic>
      <p:pic>
        <p:nvPicPr>
          <p:cNvPr id="3" name="Picture 2" descr="Chờ bộ mặt mới của sân vận động Mỹ Đình ở trận đấu của tuyển Việt Nam |  Bóng đá | Vietnam+ (VietnamPlus)">
            <a:extLst>
              <a:ext uri="{FF2B5EF4-FFF2-40B4-BE49-F238E27FC236}">
                <a16:creationId xmlns:a16="http://schemas.microsoft.com/office/drawing/2014/main" id="{D4EE54EB-A064-A45B-FAD4-1A409054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56" y="1684086"/>
            <a:ext cx="3911532" cy="250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C92D54-F302-DF59-5BCF-636CCA7C873D}"/>
              </a:ext>
            </a:extLst>
          </p:cNvPr>
          <p:cNvSpPr/>
          <p:nvPr/>
        </p:nvSpPr>
        <p:spPr>
          <a:xfrm>
            <a:off x="9202447" y="5173914"/>
            <a:ext cx="1647826" cy="939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CAA99-7322-E184-3FC3-7EACC38C47C8}"/>
              </a:ext>
            </a:extLst>
          </p:cNvPr>
          <p:cNvSpPr txBox="1"/>
          <p:nvPr/>
        </p:nvSpPr>
        <p:spPr>
          <a:xfrm>
            <a:off x="9531060" y="4835360"/>
            <a:ext cx="99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#9Slide03 Montserrat" panose="00000500000000000000" pitchFamily="2" charset="0"/>
              </a:rPr>
              <a:t>21 cm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B65B2-C46A-F82A-FCAC-1A0B56237317}"/>
              </a:ext>
            </a:extLst>
          </p:cNvPr>
          <p:cNvSpPr txBox="1"/>
          <p:nvPr/>
        </p:nvSpPr>
        <p:spPr>
          <a:xfrm>
            <a:off x="10850272" y="5474320"/>
            <a:ext cx="1136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Montserrat" panose="00000500000000000000" pitchFamily="2" charset="0"/>
              </a:rPr>
              <a:t>13,6</a:t>
            </a:r>
            <a:r>
              <a:rPr lang="vi-VN" sz="2000" dirty="0">
                <a:solidFill>
                  <a:srgbClr val="002060"/>
                </a:solidFill>
                <a:latin typeface="#9Slide03 Montserrat" panose="00000500000000000000" pitchFamily="2" charset="0"/>
              </a:rPr>
              <a:t> cm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74C65-2E86-549C-B9E6-C284F911FC73}"/>
              </a:ext>
            </a:extLst>
          </p:cNvPr>
          <p:cNvSpPr txBox="1"/>
          <p:nvPr/>
        </p:nvSpPr>
        <p:spPr>
          <a:xfrm>
            <a:off x="1158032" y="4789193"/>
            <a:ext cx="13843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Do đó: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DB2BF7-161A-6AE2-A095-05B3954CD650}"/>
              </a:ext>
            </a:extLst>
          </p:cNvPr>
          <p:cNvSpPr txBox="1"/>
          <p:nvPr/>
        </p:nvSpPr>
        <p:spPr>
          <a:xfrm>
            <a:off x="2327553" y="4789193"/>
            <a:ext cx="14677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68 : 105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E96B39-422F-BEC4-D2AB-D7126C7C3DC9}"/>
              </a:ext>
            </a:extLst>
          </p:cNvPr>
          <p:cNvSpPr txBox="1"/>
          <p:nvPr/>
        </p:nvSpPr>
        <p:spPr>
          <a:xfrm>
            <a:off x="4001726" y="4789192"/>
            <a:ext cx="14677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13,6 : 21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DA204A-4EB5-8291-5F9F-3AA3F44EEFAF}"/>
              </a:ext>
            </a:extLst>
          </p:cNvPr>
          <p:cNvSpPr txBox="1"/>
          <p:nvPr/>
        </p:nvSpPr>
        <p:spPr>
          <a:xfrm>
            <a:off x="3711922" y="4789193"/>
            <a:ext cx="371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09E40-2577-16CC-CA30-23DED6F08DBE}"/>
              </a:ext>
            </a:extLst>
          </p:cNvPr>
          <p:cNvSpPr txBox="1"/>
          <p:nvPr/>
        </p:nvSpPr>
        <p:spPr>
          <a:xfrm>
            <a:off x="1158032" y="5342962"/>
            <a:ext cx="6335327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Nam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vẽ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mô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phỏng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mặt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sân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cỏ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đúng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lệ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tế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966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29454" y="4031499"/>
            <a:ext cx="5403903" cy="5403903"/>
          </a:xfrm>
          <a:custGeom>
            <a:avLst/>
            <a:gdLst/>
            <a:ahLst/>
            <a:cxnLst/>
            <a:rect l="l" t="t" r="r" b="b"/>
            <a:pathLst>
              <a:path w="8105854" h="8105854">
                <a:moveTo>
                  <a:pt x="0" y="0"/>
                </a:moveTo>
                <a:lnTo>
                  <a:pt x="8105854" y="0"/>
                </a:lnTo>
                <a:lnTo>
                  <a:pt x="8105854" y="8105854"/>
                </a:lnTo>
                <a:lnTo>
                  <a:pt x="0" y="810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32194" y="5241823"/>
            <a:ext cx="5722265" cy="2132844"/>
          </a:xfrm>
          <a:custGeom>
            <a:avLst/>
            <a:gdLst/>
            <a:ahLst/>
            <a:cxnLst/>
            <a:rect l="l" t="t" r="r" b="b"/>
            <a:pathLst>
              <a:path w="8583398" h="3199266">
                <a:moveTo>
                  <a:pt x="8583398" y="0"/>
                </a:moveTo>
                <a:lnTo>
                  <a:pt x="0" y="0"/>
                </a:lnTo>
                <a:lnTo>
                  <a:pt x="0" y="3199266"/>
                </a:lnTo>
                <a:lnTo>
                  <a:pt x="8583398" y="3199266"/>
                </a:lnTo>
                <a:lnTo>
                  <a:pt x="858339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>
            <a:off x="7421473" y="-361316"/>
            <a:ext cx="5618667" cy="2094231"/>
          </a:xfrm>
          <a:custGeom>
            <a:avLst/>
            <a:gdLst/>
            <a:ahLst/>
            <a:cxnLst/>
            <a:rect l="l" t="t" r="r" b="b"/>
            <a:pathLst>
              <a:path w="8428001" h="3141346">
                <a:moveTo>
                  <a:pt x="8428001" y="0"/>
                </a:moveTo>
                <a:lnTo>
                  <a:pt x="0" y="0"/>
                </a:lnTo>
                <a:lnTo>
                  <a:pt x="0" y="3141346"/>
                </a:lnTo>
                <a:lnTo>
                  <a:pt x="8428001" y="3141346"/>
                </a:lnTo>
                <a:lnTo>
                  <a:pt x="84280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33212" y="3563760"/>
            <a:ext cx="6725573" cy="1133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36"/>
              </a:lnSpc>
            </a:pPr>
            <a:r>
              <a:rPr lang="en-US" sz="4400" b="1">
                <a:latin typeface="Poppins Ultra-Bold"/>
                <a:ea typeface="Poppins Ultra-Bold"/>
                <a:cs typeface="Poppins Ultra-Bold"/>
                <a:sym typeface="Poppins Ultra-Bold"/>
              </a:rPr>
              <a:t>VÀ HẸN GẶP LẠI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427" y="2704550"/>
            <a:ext cx="1190914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40"/>
              </a:lnSpc>
            </a:pPr>
            <a:r>
              <a:rPr lang="en-US" sz="5400" b="1">
                <a:latin typeface="Poppins Ultra-Bold"/>
                <a:ea typeface="Poppins Ultra-Bold"/>
                <a:cs typeface="Poppins Ultra-Bold"/>
                <a:sym typeface="Poppins Ultra-Bold"/>
              </a:rPr>
              <a:t>CẢM ƠN SỰ THEO DÕI CỦA CÁC BẠN</a:t>
            </a:r>
          </a:p>
        </p:txBody>
      </p:sp>
      <p:sp>
        <p:nvSpPr>
          <p:cNvPr id="10" name="Freeform 10"/>
          <p:cNvSpPr/>
          <p:nvPr/>
        </p:nvSpPr>
        <p:spPr>
          <a:xfrm>
            <a:off x="-2568656" y="-2479224"/>
            <a:ext cx="4958450" cy="4958450"/>
          </a:xfrm>
          <a:custGeom>
            <a:avLst/>
            <a:gdLst/>
            <a:ahLst/>
            <a:cxnLst/>
            <a:rect l="l" t="t" r="r" b="b"/>
            <a:pathLst>
              <a:path w="7437675" h="7437675">
                <a:moveTo>
                  <a:pt x="0" y="0"/>
                </a:moveTo>
                <a:lnTo>
                  <a:pt x="7437674" y="0"/>
                </a:lnTo>
                <a:lnTo>
                  <a:pt x="7437674" y="7437674"/>
                </a:lnTo>
                <a:lnTo>
                  <a:pt x="0" y="743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9C4215-0053-7C95-719C-2D980BFD5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096" y="221159"/>
            <a:ext cx="1258309" cy="4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72DC764-2E35-2542-BC7E-6B4AE8F2A978}"/>
              </a:ext>
            </a:extLst>
          </p:cNvPr>
          <p:cNvSpPr/>
          <p:nvPr/>
        </p:nvSpPr>
        <p:spPr>
          <a:xfrm>
            <a:off x="-228600" y="5892800"/>
            <a:ext cx="12661900" cy="5980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2" name="Google Shape;354;p26">
            <a:extLst>
              <a:ext uri="{FF2B5EF4-FFF2-40B4-BE49-F238E27FC236}">
                <a16:creationId xmlns:a16="http://schemas.microsoft.com/office/drawing/2014/main" id="{FA0DAE8A-EFCF-AC30-6D6C-DA07D8C159F8}"/>
              </a:ext>
            </a:extLst>
          </p:cNvPr>
          <p:cNvGrpSpPr/>
          <p:nvPr/>
        </p:nvGrpSpPr>
        <p:grpSpPr>
          <a:xfrm>
            <a:off x="176909" y="169682"/>
            <a:ext cx="2774892" cy="1120481"/>
            <a:chOff x="2416325" y="1249450"/>
            <a:chExt cx="951300" cy="612900"/>
          </a:xfrm>
        </p:grpSpPr>
        <p:sp>
          <p:nvSpPr>
            <p:cNvPr id="3" name="Google Shape;355;p26">
              <a:extLst>
                <a:ext uri="{FF2B5EF4-FFF2-40B4-BE49-F238E27FC236}">
                  <a16:creationId xmlns:a16="http://schemas.microsoft.com/office/drawing/2014/main" id="{101B9FAB-9B69-A927-44A5-AC74A5293669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356;p26">
              <a:extLst>
                <a:ext uri="{FF2B5EF4-FFF2-40B4-BE49-F238E27FC236}">
                  <a16:creationId xmlns:a16="http://schemas.microsoft.com/office/drawing/2014/main" id="{202B722D-01D2-32FB-EDCA-0972CDEEAF19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406E506-DE6A-2A80-BE5E-F8D090CC7F3C}"/>
              </a:ext>
            </a:extLst>
          </p:cNvPr>
          <p:cNvSpPr txBox="1"/>
          <p:nvPr/>
        </p:nvSpPr>
        <p:spPr>
          <a:xfrm>
            <a:off x="397740" y="506119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KHỞI ĐỘNG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759AA1-9B51-1D22-E88B-22275163ACA1}"/>
              </a:ext>
            </a:extLst>
          </p:cNvPr>
          <p:cNvGrpSpPr/>
          <p:nvPr/>
        </p:nvGrpSpPr>
        <p:grpSpPr>
          <a:xfrm>
            <a:off x="2519787" y="1623507"/>
            <a:ext cx="2774891" cy="1907354"/>
            <a:chOff x="2735687" y="2395828"/>
            <a:chExt cx="1279763" cy="87966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E302D1-2B26-6D81-7DFF-58485F5D5A63}"/>
                </a:ext>
              </a:extLst>
            </p:cNvPr>
            <p:cNvSpPr/>
            <p:nvPr/>
          </p:nvSpPr>
          <p:spPr>
            <a:xfrm>
              <a:off x="2735687" y="2395828"/>
              <a:ext cx="1279763" cy="879660"/>
            </a:xfrm>
            <a:prstGeom prst="roundRect">
              <a:avLst>
                <a:gd name="adj" fmla="val 2411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66DE5F-5389-757B-1BEA-0BC10E6AB39C}"/>
                </a:ext>
              </a:extLst>
            </p:cNvPr>
            <p:cNvSpPr/>
            <p:nvPr/>
          </p:nvSpPr>
          <p:spPr>
            <a:xfrm>
              <a:off x="2777081" y="2421374"/>
              <a:ext cx="1200150" cy="79771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87D49-8097-03E5-59D2-E3C0DD604267}"/>
              </a:ext>
            </a:extLst>
          </p:cNvPr>
          <p:cNvGrpSpPr/>
          <p:nvPr/>
        </p:nvGrpSpPr>
        <p:grpSpPr>
          <a:xfrm>
            <a:off x="6177635" y="1033426"/>
            <a:ext cx="3642960" cy="2502574"/>
            <a:chOff x="2735687" y="2395828"/>
            <a:chExt cx="1279763" cy="8796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D0CD680-8A6A-92D4-3AF4-4A4BEDAD1890}"/>
                </a:ext>
              </a:extLst>
            </p:cNvPr>
            <p:cNvSpPr/>
            <p:nvPr/>
          </p:nvSpPr>
          <p:spPr>
            <a:xfrm>
              <a:off x="2735687" y="2395828"/>
              <a:ext cx="1279763" cy="879660"/>
            </a:xfrm>
            <a:prstGeom prst="roundRect">
              <a:avLst>
                <a:gd name="adj" fmla="val 2411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2DFA36-49BF-93AA-A6D4-B84DB30ED4E1}"/>
                </a:ext>
              </a:extLst>
            </p:cNvPr>
            <p:cNvSpPr/>
            <p:nvPr/>
          </p:nvSpPr>
          <p:spPr>
            <a:xfrm>
              <a:off x="2777081" y="2424476"/>
              <a:ext cx="1200150" cy="79771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B56337-52C9-E41B-7211-126C0B647394}"/>
              </a:ext>
            </a:extLst>
          </p:cNvPr>
          <p:cNvSpPr txBox="1"/>
          <p:nvPr/>
        </p:nvSpPr>
        <p:spPr>
          <a:xfrm>
            <a:off x="3710704" y="3363941"/>
            <a:ext cx="3930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  <a:latin typeface="#9Slide03 Penumbra" panose="02040603050506020204" pitchFamily="18" charset="0"/>
              </a:rPr>
              <a:t>OLM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5D649-BF87-372D-74D9-E5A0A7BC7625}"/>
              </a:ext>
            </a:extLst>
          </p:cNvPr>
          <p:cNvSpPr txBox="1"/>
          <p:nvPr/>
        </p:nvSpPr>
        <p:spPr>
          <a:xfrm>
            <a:off x="7772130" y="3343719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#9Slide03 Penumbra" panose="02040603050506020204" pitchFamily="18" charset="0"/>
              </a:rPr>
              <a:t>OLM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A6009-4D55-6476-1AE4-5F9443A4FDF0}"/>
              </a:ext>
            </a:extLst>
          </p:cNvPr>
          <p:cNvSpPr txBox="1"/>
          <p:nvPr/>
        </p:nvSpPr>
        <p:spPr>
          <a:xfrm>
            <a:off x="3551151" y="2372926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11,7 ’’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D8D1F-2E00-40E6-D61E-B171F94A5FF2}"/>
              </a:ext>
            </a:extLst>
          </p:cNvPr>
          <p:cNvSpPr txBox="1"/>
          <p:nvPr/>
        </p:nvSpPr>
        <p:spPr>
          <a:xfrm>
            <a:off x="7549064" y="205388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15,6 ’’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B84A14-A96B-3192-51B7-92967B65EC62}"/>
              </a:ext>
            </a:extLst>
          </p:cNvPr>
          <p:cNvSpPr txBox="1"/>
          <p:nvPr/>
        </p:nvSpPr>
        <p:spPr>
          <a:xfrm>
            <a:off x="6499897" y="3672232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22,76 cm x 32,4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8BD21D-495D-1E9C-0EBB-2D6163064807}"/>
              </a:ext>
            </a:extLst>
          </p:cNvPr>
          <p:cNvSpPr txBox="1"/>
          <p:nvPr/>
        </p:nvSpPr>
        <p:spPr>
          <a:xfrm>
            <a:off x="2404256" y="3703920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17,07 cm x 24,3 cm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F5B0F4-F818-893E-6713-D98F2B56EE29}"/>
              </a:ext>
            </a:extLst>
          </p:cNvPr>
          <p:cNvCxnSpPr>
            <a:cxnSpLocks/>
          </p:cNvCxnSpPr>
          <p:nvPr/>
        </p:nvCxnSpPr>
        <p:spPr>
          <a:xfrm flipV="1">
            <a:off x="4197086" y="1678898"/>
            <a:ext cx="1014722" cy="67446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18210A-A529-FFD1-5A70-0358DAB532DB}"/>
              </a:ext>
            </a:extLst>
          </p:cNvPr>
          <p:cNvCxnSpPr>
            <a:cxnSpLocks/>
          </p:cNvCxnSpPr>
          <p:nvPr/>
        </p:nvCxnSpPr>
        <p:spPr>
          <a:xfrm flipH="1">
            <a:off x="2602656" y="2734850"/>
            <a:ext cx="1008832" cy="67055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D43AFE-352F-A32B-5CD1-EE6F1AA63951}"/>
              </a:ext>
            </a:extLst>
          </p:cNvPr>
          <p:cNvCxnSpPr>
            <a:cxnSpLocks/>
          </p:cNvCxnSpPr>
          <p:nvPr/>
        </p:nvCxnSpPr>
        <p:spPr>
          <a:xfrm flipV="1">
            <a:off x="8359541" y="1119690"/>
            <a:ext cx="1352260" cy="89882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30DB5B-9B2D-D68C-BEBA-2177FA0B9704}"/>
              </a:ext>
            </a:extLst>
          </p:cNvPr>
          <p:cNvCxnSpPr>
            <a:cxnSpLocks/>
          </p:cNvCxnSpPr>
          <p:nvPr/>
        </p:nvCxnSpPr>
        <p:spPr>
          <a:xfrm flipH="1">
            <a:off x="6296848" y="2490145"/>
            <a:ext cx="1333393" cy="88628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85B2767-BC01-A7B9-D14D-279F8A964EC6}"/>
              </a:ext>
            </a:extLst>
          </p:cNvPr>
          <p:cNvSpPr txBox="1"/>
          <p:nvPr/>
        </p:nvSpPr>
        <p:spPr>
          <a:xfrm>
            <a:off x="1257858" y="5976055"/>
            <a:ext cx="9839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?.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Tính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số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giữa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dài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và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rộng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của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mỗi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màn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hình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.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1897D19F-911A-48E1-FCB3-7060BFD36845}"/>
              </a:ext>
            </a:extLst>
          </p:cNvPr>
          <p:cNvSpPr/>
          <p:nvPr/>
        </p:nvSpPr>
        <p:spPr>
          <a:xfrm>
            <a:off x="4597942" y="4519921"/>
            <a:ext cx="850694" cy="1023208"/>
          </a:xfrm>
          <a:prstGeom prst="roundRect">
            <a:avLst>
              <a:gd name="adj" fmla="val 8854"/>
            </a:avLst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380821F-AFF7-CB0F-8A64-4B6DD9FEA8D3}"/>
              </a:ext>
            </a:extLst>
          </p:cNvPr>
          <p:cNvSpPr txBox="1"/>
          <p:nvPr/>
        </p:nvSpPr>
        <p:spPr>
          <a:xfrm>
            <a:off x="2473748" y="4828099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17,07 : 24,3  =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23069A6-D4C2-FFAB-5DF3-267597D6F69E}"/>
              </a:ext>
            </a:extLst>
          </p:cNvPr>
          <p:cNvSpPr txBox="1"/>
          <p:nvPr/>
        </p:nvSpPr>
        <p:spPr>
          <a:xfrm>
            <a:off x="4640813" y="4619799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569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8EFAB5-8D5A-19E8-B86F-B96FB2BE3647}"/>
              </a:ext>
            </a:extLst>
          </p:cNvPr>
          <p:cNvSpPr txBox="1"/>
          <p:nvPr/>
        </p:nvSpPr>
        <p:spPr>
          <a:xfrm>
            <a:off x="4692109" y="508146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810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554880C-71BB-1ED0-D671-9F49E02014A9}"/>
              </a:ext>
            </a:extLst>
          </p:cNvPr>
          <p:cNvCxnSpPr>
            <a:cxnSpLocks/>
          </p:cNvCxnSpPr>
          <p:nvPr/>
        </p:nvCxnSpPr>
        <p:spPr>
          <a:xfrm>
            <a:off x="4733506" y="5034128"/>
            <a:ext cx="64405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3C25CE4-9687-46B8-41CB-E9763F58C19C}"/>
              </a:ext>
            </a:extLst>
          </p:cNvPr>
          <p:cNvSpPr/>
          <p:nvPr/>
        </p:nvSpPr>
        <p:spPr>
          <a:xfrm>
            <a:off x="8727578" y="4519921"/>
            <a:ext cx="811486" cy="1025367"/>
          </a:xfrm>
          <a:prstGeom prst="roundRect">
            <a:avLst>
              <a:gd name="adj" fmla="val 8854"/>
            </a:avLst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175980-8138-7380-A149-1F8E68E368E9}"/>
              </a:ext>
            </a:extLst>
          </p:cNvPr>
          <p:cNvSpPr txBox="1"/>
          <p:nvPr/>
        </p:nvSpPr>
        <p:spPr>
          <a:xfrm>
            <a:off x="8781564" y="460441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569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D7A8347-A0B0-3416-E8D6-4CFB41789828}"/>
              </a:ext>
            </a:extLst>
          </p:cNvPr>
          <p:cNvSpPr txBox="1"/>
          <p:nvPr/>
        </p:nvSpPr>
        <p:spPr>
          <a:xfrm>
            <a:off x="8793163" y="508146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810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0BF5EFF-5244-9B04-C79E-E5485BCD6090}"/>
              </a:ext>
            </a:extLst>
          </p:cNvPr>
          <p:cNvCxnSpPr>
            <a:cxnSpLocks/>
          </p:cNvCxnSpPr>
          <p:nvPr/>
        </p:nvCxnSpPr>
        <p:spPr>
          <a:xfrm>
            <a:off x="8875720" y="5026850"/>
            <a:ext cx="57045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1CFD372A-465B-4681-3C98-EDFCFBDB91BE}"/>
              </a:ext>
            </a:extLst>
          </p:cNvPr>
          <p:cNvSpPr txBox="1"/>
          <p:nvPr/>
        </p:nvSpPr>
        <p:spPr>
          <a:xfrm>
            <a:off x="6660664" y="4813991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22,76 : 32,4 = 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7C6AD-2835-4237-1817-1ABF96047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57" y="221159"/>
            <a:ext cx="813348" cy="3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76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7" grpId="0"/>
      <p:bldP spid="16" grpId="0"/>
      <p:bldP spid="17" grpId="0"/>
      <p:bldP spid="18" grpId="0"/>
      <p:bldP spid="19" grpId="0"/>
      <p:bldP spid="20" grpId="0"/>
      <p:bldP spid="22" grpId="0"/>
      <p:bldP spid="100" grpId="0"/>
      <p:bldP spid="102" grpId="0" animBg="1"/>
      <p:bldP spid="104" grpId="0"/>
      <p:bldP spid="105" grpId="0"/>
      <p:bldP spid="106" grpId="0"/>
      <p:bldP spid="109" grpId="0" animBg="1"/>
      <p:bldP spid="110" grpId="0"/>
      <p:bldP spid="111" grpId="0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72DC764-2E35-2542-BC7E-6B4AE8F2A978}"/>
              </a:ext>
            </a:extLst>
          </p:cNvPr>
          <p:cNvSpPr/>
          <p:nvPr/>
        </p:nvSpPr>
        <p:spPr>
          <a:xfrm>
            <a:off x="-228600" y="5892800"/>
            <a:ext cx="12661900" cy="5980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2" name="Google Shape;354;p26">
            <a:extLst>
              <a:ext uri="{FF2B5EF4-FFF2-40B4-BE49-F238E27FC236}">
                <a16:creationId xmlns:a16="http://schemas.microsoft.com/office/drawing/2014/main" id="{FA0DAE8A-EFCF-AC30-6D6C-DA07D8C159F8}"/>
              </a:ext>
            </a:extLst>
          </p:cNvPr>
          <p:cNvGrpSpPr/>
          <p:nvPr/>
        </p:nvGrpSpPr>
        <p:grpSpPr>
          <a:xfrm>
            <a:off x="176909" y="169682"/>
            <a:ext cx="2774892" cy="1120481"/>
            <a:chOff x="2416325" y="1249450"/>
            <a:chExt cx="951300" cy="612900"/>
          </a:xfrm>
        </p:grpSpPr>
        <p:sp>
          <p:nvSpPr>
            <p:cNvPr id="3" name="Google Shape;355;p26">
              <a:extLst>
                <a:ext uri="{FF2B5EF4-FFF2-40B4-BE49-F238E27FC236}">
                  <a16:creationId xmlns:a16="http://schemas.microsoft.com/office/drawing/2014/main" id="{101B9FAB-9B69-A927-44A5-AC74A5293669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356;p26">
              <a:extLst>
                <a:ext uri="{FF2B5EF4-FFF2-40B4-BE49-F238E27FC236}">
                  <a16:creationId xmlns:a16="http://schemas.microsoft.com/office/drawing/2014/main" id="{202B722D-01D2-32FB-EDCA-0972CDEEAF19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406E506-DE6A-2A80-BE5E-F8D090CC7F3C}"/>
              </a:ext>
            </a:extLst>
          </p:cNvPr>
          <p:cNvSpPr txBox="1"/>
          <p:nvPr/>
        </p:nvSpPr>
        <p:spPr>
          <a:xfrm>
            <a:off x="397740" y="506119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KHỞI ĐỘNG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85B2767-BC01-A7B9-D14D-279F8A964EC6}"/>
              </a:ext>
            </a:extLst>
          </p:cNvPr>
          <p:cNvSpPr txBox="1"/>
          <p:nvPr/>
        </p:nvSpPr>
        <p:spPr>
          <a:xfrm>
            <a:off x="1257858" y="5976055"/>
            <a:ext cx="9839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?.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Tính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số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giữa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dài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và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rộng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của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mỗi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màn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hình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380821F-AFF7-CB0F-8A64-4B6DD9FEA8D3}"/>
              </a:ext>
            </a:extLst>
          </p:cNvPr>
          <p:cNvSpPr txBox="1"/>
          <p:nvPr/>
        </p:nvSpPr>
        <p:spPr>
          <a:xfrm>
            <a:off x="3599018" y="2920707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17,07 : 24,3  =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96336-6BBF-F925-7450-6DB24FC03F60}"/>
              </a:ext>
            </a:extLst>
          </p:cNvPr>
          <p:cNvGrpSpPr/>
          <p:nvPr/>
        </p:nvGrpSpPr>
        <p:grpSpPr>
          <a:xfrm>
            <a:off x="5616059" y="2712407"/>
            <a:ext cx="764953" cy="923330"/>
            <a:chOff x="3501503" y="2712407"/>
            <a:chExt cx="764953" cy="92333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23069A6-D4C2-FFAB-5DF3-267597D6F69E}"/>
                </a:ext>
              </a:extLst>
            </p:cNvPr>
            <p:cNvSpPr txBox="1"/>
            <p:nvPr/>
          </p:nvSpPr>
          <p:spPr>
            <a:xfrm>
              <a:off x="3501503" y="2712407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569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8EFAB5-8D5A-19E8-B86F-B96FB2BE3647}"/>
                </a:ext>
              </a:extLst>
            </p:cNvPr>
            <p:cNvSpPr txBox="1"/>
            <p:nvPr/>
          </p:nvSpPr>
          <p:spPr>
            <a:xfrm>
              <a:off x="3552799" y="3174072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810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54880C-71BB-1ED0-D671-9F49E02014A9}"/>
                </a:ext>
              </a:extLst>
            </p:cNvPr>
            <p:cNvCxnSpPr>
              <a:cxnSpLocks/>
            </p:cNvCxnSpPr>
            <p:nvPr/>
          </p:nvCxnSpPr>
          <p:spPr>
            <a:xfrm>
              <a:off x="3594196" y="3126736"/>
              <a:ext cx="64405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B29FA9-0131-C750-4DBB-39F03229ACC2}"/>
              </a:ext>
            </a:extLst>
          </p:cNvPr>
          <p:cNvGrpSpPr/>
          <p:nvPr/>
        </p:nvGrpSpPr>
        <p:grpSpPr>
          <a:xfrm>
            <a:off x="2292651" y="2682179"/>
            <a:ext cx="930063" cy="953557"/>
            <a:chOff x="7656542" y="2697018"/>
            <a:chExt cx="930063" cy="95355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F175980-8138-7380-A149-1F8E68E368E9}"/>
                </a:ext>
              </a:extLst>
            </p:cNvPr>
            <p:cNvSpPr txBox="1"/>
            <p:nvPr/>
          </p:nvSpPr>
          <p:spPr>
            <a:xfrm>
              <a:off x="7656542" y="2697018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17,07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D7A8347-A0B0-3416-E8D6-4CFB41789828}"/>
                </a:ext>
              </a:extLst>
            </p:cNvPr>
            <p:cNvSpPr txBox="1"/>
            <p:nvPr/>
          </p:nvSpPr>
          <p:spPr>
            <a:xfrm>
              <a:off x="7744356" y="3188910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24,3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0BF5EFF-5244-9B04-C79E-E5485BCD6090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98" y="3119458"/>
              <a:ext cx="77787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CFD372A-465B-4681-3C98-EDFCFBDB91BE}"/>
              </a:ext>
            </a:extLst>
          </p:cNvPr>
          <p:cNvSpPr txBox="1"/>
          <p:nvPr/>
        </p:nvSpPr>
        <p:spPr>
          <a:xfrm>
            <a:off x="6447038" y="292070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= 22,76 : 32,4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7C6AD-2835-4237-1817-1ABF96047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57" y="221159"/>
            <a:ext cx="813348" cy="300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603663-E56C-E37C-9B75-1178D419EEB5}"/>
              </a:ext>
            </a:extLst>
          </p:cNvPr>
          <p:cNvSpPr txBox="1"/>
          <p:nvPr/>
        </p:nvSpPr>
        <p:spPr>
          <a:xfrm>
            <a:off x="3283498" y="2920707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=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E1324D-7F5C-9DD9-CC1C-B000AA1F5047}"/>
              </a:ext>
            </a:extLst>
          </p:cNvPr>
          <p:cNvSpPr txBox="1"/>
          <p:nvPr/>
        </p:nvSpPr>
        <p:spPr>
          <a:xfrm>
            <a:off x="8478363" y="2943239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=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AE1512-4378-8996-1B7E-496FDE282C23}"/>
              </a:ext>
            </a:extLst>
          </p:cNvPr>
          <p:cNvGrpSpPr/>
          <p:nvPr/>
        </p:nvGrpSpPr>
        <p:grpSpPr>
          <a:xfrm>
            <a:off x="8875130" y="2682179"/>
            <a:ext cx="973343" cy="953557"/>
            <a:chOff x="7656542" y="2697018"/>
            <a:chExt cx="973343" cy="9535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D3E05A-CD9F-9997-569F-60DDFF53D691}"/>
                </a:ext>
              </a:extLst>
            </p:cNvPr>
            <p:cNvSpPr txBox="1"/>
            <p:nvPr/>
          </p:nvSpPr>
          <p:spPr>
            <a:xfrm>
              <a:off x="7656542" y="2697018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22,76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FE9E21-4881-F472-F0B0-5EF304F2B5AE}"/>
                </a:ext>
              </a:extLst>
            </p:cNvPr>
            <p:cNvSpPr txBox="1"/>
            <p:nvPr/>
          </p:nvSpPr>
          <p:spPr>
            <a:xfrm>
              <a:off x="7744356" y="3188910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32,4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F45668-0213-0D27-0DA9-DC3E9A6B898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98" y="3119458"/>
              <a:ext cx="77787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641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72DC764-2E35-2542-BC7E-6B4AE8F2A978}"/>
              </a:ext>
            </a:extLst>
          </p:cNvPr>
          <p:cNvSpPr/>
          <p:nvPr/>
        </p:nvSpPr>
        <p:spPr>
          <a:xfrm>
            <a:off x="-228600" y="5892800"/>
            <a:ext cx="12661900" cy="5980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2" name="Google Shape;354;p26">
            <a:extLst>
              <a:ext uri="{FF2B5EF4-FFF2-40B4-BE49-F238E27FC236}">
                <a16:creationId xmlns:a16="http://schemas.microsoft.com/office/drawing/2014/main" id="{FA0DAE8A-EFCF-AC30-6D6C-DA07D8C159F8}"/>
              </a:ext>
            </a:extLst>
          </p:cNvPr>
          <p:cNvGrpSpPr/>
          <p:nvPr/>
        </p:nvGrpSpPr>
        <p:grpSpPr>
          <a:xfrm>
            <a:off x="176909" y="169682"/>
            <a:ext cx="2774892" cy="1120481"/>
            <a:chOff x="2416325" y="1249450"/>
            <a:chExt cx="951300" cy="612900"/>
          </a:xfrm>
        </p:grpSpPr>
        <p:sp>
          <p:nvSpPr>
            <p:cNvPr id="3" name="Google Shape;355;p26">
              <a:extLst>
                <a:ext uri="{FF2B5EF4-FFF2-40B4-BE49-F238E27FC236}">
                  <a16:creationId xmlns:a16="http://schemas.microsoft.com/office/drawing/2014/main" id="{101B9FAB-9B69-A927-44A5-AC74A5293669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356;p26">
              <a:extLst>
                <a:ext uri="{FF2B5EF4-FFF2-40B4-BE49-F238E27FC236}">
                  <a16:creationId xmlns:a16="http://schemas.microsoft.com/office/drawing/2014/main" id="{202B722D-01D2-32FB-EDCA-0972CDEEAF19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406E506-DE6A-2A80-BE5E-F8D090CC7F3C}"/>
              </a:ext>
            </a:extLst>
          </p:cNvPr>
          <p:cNvSpPr txBox="1"/>
          <p:nvPr/>
        </p:nvSpPr>
        <p:spPr>
          <a:xfrm>
            <a:off x="397740" y="506119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KHỞI ĐỘNG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85B2767-BC01-A7B9-D14D-279F8A964EC6}"/>
              </a:ext>
            </a:extLst>
          </p:cNvPr>
          <p:cNvSpPr txBox="1"/>
          <p:nvPr/>
        </p:nvSpPr>
        <p:spPr>
          <a:xfrm>
            <a:off x="1257858" y="5976055"/>
            <a:ext cx="9839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?.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Tính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số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giữa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dài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và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rộng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của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mỗi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màn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hình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380821F-AFF7-CB0F-8A64-4B6DD9FEA8D3}"/>
              </a:ext>
            </a:extLst>
          </p:cNvPr>
          <p:cNvSpPr txBox="1"/>
          <p:nvPr/>
        </p:nvSpPr>
        <p:spPr>
          <a:xfrm>
            <a:off x="3599018" y="2920707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3 Montserrat" panose="00000500000000000000" pitchFamily="2" charset="0"/>
              </a:rPr>
              <a:t>17,07 : 24,3  =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96336-6BBF-F925-7450-6DB24FC03F60}"/>
              </a:ext>
            </a:extLst>
          </p:cNvPr>
          <p:cNvGrpSpPr/>
          <p:nvPr/>
        </p:nvGrpSpPr>
        <p:grpSpPr>
          <a:xfrm>
            <a:off x="5616059" y="2712407"/>
            <a:ext cx="764953" cy="923330"/>
            <a:chOff x="3501503" y="2712407"/>
            <a:chExt cx="764953" cy="92333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23069A6-D4C2-FFAB-5DF3-267597D6F69E}"/>
                </a:ext>
              </a:extLst>
            </p:cNvPr>
            <p:cNvSpPr txBox="1"/>
            <p:nvPr/>
          </p:nvSpPr>
          <p:spPr>
            <a:xfrm>
              <a:off x="3501503" y="2712407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569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8EFAB5-8D5A-19E8-B86F-B96FB2BE3647}"/>
                </a:ext>
              </a:extLst>
            </p:cNvPr>
            <p:cNvSpPr txBox="1"/>
            <p:nvPr/>
          </p:nvSpPr>
          <p:spPr>
            <a:xfrm>
              <a:off x="3552799" y="3174072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810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54880C-71BB-1ED0-D671-9F49E02014A9}"/>
                </a:ext>
              </a:extLst>
            </p:cNvPr>
            <p:cNvCxnSpPr>
              <a:cxnSpLocks/>
            </p:cNvCxnSpPr>
            <p:nvPr/>
          </p:nvCxnSpPr>
          <p:spPr>
            <a:xfrm>
              <a:off x="3594196" y="3126736"/>
              <a:ext cx="64405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B29FA9-0131-C750-4DBB-39F03229ACC2}"/>
              </a:ext>
            </a:extLst>
          </p:cNvPr>
          <p:cNvGrpSpPr/>
          <p:nvPr/>
        </p:nvGrpSpPr>
        <p:grpSpPr>
          <a:xfrm>
            <a:off x="2292651" y="2682179"/>
            <a:ext cx="930063" cy="953557"/>
            <a:chOff x="7656542" y="2697018"/>
            <a:chExt cx="930063" cy="95355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F175980-8138-7380-A149-1F8E68E368E9}"/>
                </a:ext>
              </a:extLst>
            </p:cNvPr>
            <p:cNvSpPr txBox="1"/>
            <p:nvPr/>
          </p:nvSpPr>
          <p:spPr>
            <a:xfrm>
              <a:off x="7656542" y="2697018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17,07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D7A8347-A0B0-3416-E8D6-4CFB41789828}"/>
                </a:ext>
              </a:extLst>
            </p:cNvPr>
            <p:cNvSpPr txBox="1"/>
            <p:nvPr/>
          </p:nvSpPr>
          <p:spPr>
            <a:xfrm>
              <a:off x="7744356" y="3188910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24,3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0BF5EFF-5244-9B04-C79E-E5485BCD6090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98" y="3119458"/>
              <a:ext cx="77787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CFD372A-465B-4681-3C98-EDFCFBDB91BE}"/>
              </a:ext>
            </a:extLst>
          </p:cNvPr>
          <p:cNvSpPr txBox="1"/>
          <p:nvPr/>
        </p:nvSpPr>
        <p:spPr>
          <a:xfrm>
            <a:off x="6447038" y="292070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#9Slide03 Montserrat" panose="00000500000000000000" pitchFamily="2" charset="0"/>
              </a:rPr>
              <a:t>= 22,76 : 32,4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3 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7C6AD-2835-4237-1817-1ABF96047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57" y="221159"/>
            <a:ext cx="813348" cy="300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603663-E56C-E37C-9B75-1178D419EEB5}"/>
              </a:ext>
            </a:extLst>
          </p:cNvPr>
          <p:cNvSpPr txBox="1"/>
          <p:nvPr/>
        </p:nvSpPr>
        <p:spPr>
          <a:xfrm>
            <a:off x="3283498" y="2920707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=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E1324D-7F5C-9DD9-CC1C-B000AA1F5047}"/>
              </a:ext>
            </a:extLst>
          </p:cNvPr>
          <p:cNvSpPr txBox="1"/>
          <p:nvPr/>
        </p:nvSpPr>
        <p:spPr>
          <a:xfrm>
            <a:off x="8478363" y="2943239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=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AE1512-4378-8996-1B7E-496FDE282C23}"/>
              </a:ext>
            </a:extLst>
          </p:cNvPr>
          <p:cNvGrpSpPr/>
          <p:nvPr/>
        </p:nvGrpSpPr>
        <p:grpSpPr>
          <a:xfrm>
            <a:off x="8875130" y="2682179"/>
            <a:ext cx="973343" cy="953557"/>
            <a:chOff x="7656542" y="2697018"/>
            <a:chExt cx="973343" cy="9535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D3E05A-CD9F-9997-569F-60DDFF53D691}"/>
                </a:ext>
              </a:extLst>
            </p:cNvPr>
            <p:cNvSpPr txBox="1"/>
            <p:nvPr/>
          </p:nvSpPr>
          <p:spPr>
            <a:xfrm>
              <a:off x="7656542" y="2697018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22,76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FE9E21-4881-F472-F0B0-5EF304F2B5AE}"/>
                </a:ext>
              </a:extLst>
            </p:cNvPr>
            <p:cNvSpPr txBox="1"/>
            <p:nvPr/>
          </p:nvSpPr>
          <p:spPr>
            <a:xfrm>
              <a:off x="7744356" y="3188910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32,4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F45668-0213-0D27-0DA9-DC3E9A6B898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98" y="3119458"/>
              <a:ext cx="77787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273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72DC764-2E35-2542-BC7E-6B4AE8F2A978}"/>
              </a:ext>
            </a:extLst>
          </p:cNvPr>
          <p:cNvSpPr/>
          <p:nvPr/>
        </p:nvSpPr>
        <p:spPr>
          <a:xfrm>
            <a:off x="-228600" y="5892800"/>
            <a:ext cx="12661900" cy="5980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2" name="Google Shape;354;p26">
            <a:extLst>
              <a:ext uri="{FF2B5EF4-FFF2-40B4-BE49-F238E27FC236}">
                <a16:creationId xmlns:a16="http://schemas.microsoft.com/office/drawing/2014/main" id="{FA0DAE8A-EFCF-AC30-6D6C-DA07D8C159F8}"/>
              </a:ext>
            </a:extLst>
          </p:cNvPr>
          <p:cNvGrpSpPr/>
          <p:nvPr/>
        </p:nvGrpSpPr>
        <p:grpSpPr>
          <a:xfrm>
            <a:off x="176909" y="169682"/>
            <a:ext cx="2774892" cy="1120481"/>
            <a:chOff x="2416325" y="1249450"/>
            <a:chExt cx="951300" cy="612900"/>
          </a:xfrm>
        </p:grpSpPr>
        <p:sp>
          <p:nvSpPr>
            <p:cNvPr id="3" name="Google Shape;355;p26">
              <a:extLst>
                <a:ext uri="{FF2B5EF4-FFF2-40B4-BE49-F238E27FC236}">
                  <a16:creationId xmlns:a16="http://schemas.microsoft.com/office/drawing/2014/main" id="{101B9FAB-9B69-A927-44A5-AC74A5293669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356;p26">
              <a:extLst>
                <a:ext uri="{FF2B5EF4-FFF2-40B4-BE49-F238E27FC236}">
                  <a16:creationId xmlns:a16="http://schemas.microsoft.com/office/drawing/2014/main" id="{202B722D-01D2-32FB-EDCA-0972CDEEAF19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406E506-DE6A-2A80-BE5E-F8D090CC7F3C}"/>
              </a:ext>
            </a:extLst>
          </p:cNvPr>
          <p:cNvSpPr txBox="1"/>
          <p:nvPr/>
        </p:nvSpPr>
        <p:spPr>
          <a:xfrm>
            <a:off x="397740" y="506119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KHỞI ĐỘNG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85B2767-BC01-A7B9-D14D-279F8A964EC6}"/>
              </a:ext>
            </a:extLst>
          </p:cNvPr>
          <p:cNvSpPr txBox="1"/>
          <p:nvPr/>
        </p:nvSpPr>
        <p:spPr>
          <a:xfrm>
            <a:off x="1257858" y="5976055"/>
            <a:ext cx="9839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?.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Tính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số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giữa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dài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và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rộng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của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mỗi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màn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hình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96336-6BBF-F925-7450-6DB24FC03F60}"/>
              </a:ext>
            </a:extLst>
          </p:cNvPr>
          <p:cNvGrpSpPr/>
          <p:nvPr/>
        </p:nvGrpSpPr>
        <p:grpSpPr>
          <a:xfrm>
            <a:off x="5623203" y="3198185"/>
            <a:ext cx="764953" cy="923330"/>
            <a:chOff x="3501503" y="2712407"/>
            <a:chExt cx="764953" cy="92333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23069A6-D4C2-FFAB-5DF3-267597D6F69E}"/>
                </a:ext>
              </a:extLst>
            </p:cNvPr>
            <p:cNvSpPr txBox="1"/>
            <p:nvPr/>
          </p:nvSpPr>
          <p:spPr>
            <a:xfrm>
              <a:off x="3501503" y="2712407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569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8EFAB5-8D5A-19E8-B86F-B96FB2BE3647}"/>
                </a:ext>
              </a:extLst>
            </p:cNvPr>
            <p:cNvSpPr txBox="1"/>
            <p:nvPr/>
          </p:nvSpPr>
          <p:spPr>
            <a:xfrm>
              <a:off x="3552799" y="3174072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810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54880C-71BB-1ED0-D671-9F49E02014A9}"/>
                </a:ext>
              </a:extLst>
            </p:cNvPr>
            <p:cNvCxnSpPr>
              <a:cxnSpLocks/>
            </p:cNvCxnSpPr>
            <p:nvPr/>
          </p:nvCxnSpPr>
          <p:spPr>
            <a:xfrm>
              <a:off x="3594196" y="3126736"/>
              <a:ext cx="64405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B29FA9-0131-C750-4DBB-39F03229ACC2}"/>
              </a:ext>
            </a:extLst>
          </p:cNvPr>
          <p:cNvGrpSpPr/>
          <p:nvPr/>
        </p:nvGrpSpPr>
        <p:grpSpPr>
          <a:xfrm>
            <a:off x="4107174" y="3187010"/>
            <a:ext cx="930063" cy="953557"/>
            <a:chOff x="7656542" y="2697018"/>
            <a:chExt cx="930063" cy="95355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F175980-8138-7380-A149-1F8E68E368E9}"/>
                </a:ext>
              </a:extLst>
            </p:cNvPr>
            <p:cNvSpPr txBox="1"/>
            <p:nvPr/>
          </p:nvSpPr>
          <p:spPr>
            <a:xfrm>
              <a:off x="7656542" y="2697018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17,07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D7A8347-A0B0-3416-E8D6-4CFB41789828}"/>
                </a:ext>
              </a:extLst>
            </p:cNvPr>
            <p:cNvSpPr txBox="1"/>
            <p:nvPr/>
          </p:nvSpPr>
          <p:spPr>
            <a:xfrm>
              <a:off x="7744356" y="3188910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24,3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0BF5EFF-5244-9B04-C79E-E5485BCD6090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98" y="3119458"/>
              <a:ext cx="77787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8D7C6AD-2835-4237-1817-1ABF96047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57" y="221159"/>
            <a:ext cx="813348" cy="300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603663-E56C-E37C-9B75-1178D419EEB5}"/>
              </a:ext>
            </a:extLst>
          </p:cNvPr>
          <p:cNvSpPr txBox="1"/>
          <p:nvPr/>
        </p:nvSpPr>
        <p:spPr>
          <a:xfrm>
            <a:off x="5140887" y="3406485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=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E1324D-7F5C-9DD9-CC1C-B000AA1F5047}"/>
              </a:ext>
            </a:extLst>
          </p:cNvPr>
          <p:cNvSpPr txBox="1"/>
          <p:nvPr/>
        </p:nvSpPr>
        <p:spPr>
          <a:xfrm>
            <a:off x="6499537" y="3407847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=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AE1512-4378-8996-1B7E-496FDE282C23}"/>
              </a:ext>
            </a:extLst>
          </p:cNvPr>
          <p:cNvGrpSpPr/>
          <p:nvPr/>
        </p:nvGrpSpPr>
        <p:grpSpPr>
          <a:xfrm>
            <a:off x="6978323" y="3189421"/>
            <a:ext cx="973343" cy="953557"/>
            <a:chOff x="7656542" y="2697018"/>
            <a:chExt cx="973343" cy="9535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D3E05A-CD9F-9997-569F-60DDFF53D691}"/>
                </a:ext>
              </a:extLst>
            </p:cNvPr>
            <p:cNvSpPr txBox="1"/>
            <p:nvPr/>
          </p:nvSpPr>
          <p:spPr>
            <a:xfrm>
              <a:off x="7656542" y="2697018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22,76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FE9E21-4881-F472-F0B0-5EF304F2B5AE}"/>
                </a:ext>
              </a:extLst>
            </p:cNvPr>
            <p:cNvSpPr txBox="1"/>
            <p:nvPr/>
          </p:nvSpPr>
          <p:spPr>
            <a:xfrm>
              <a:off x="7744356" y="3188910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32,4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F45668-0213-0D27-0DA9-DC3E9A6B898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98" y="3119458"/>
              <a:ext cx="77787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55FB23-2E38-DB9A-3091-AA5D0E1C283B}"/>
              </a:ext>
            </a:extLst>
          </p:cNvPr>
          <p:cNvSpPr/>
          <p:nvPr/>
        </p:nvSpPr>
        <p:spPr>
          <a:xfrm>
            <a:off x="3993357" y="3120832"/>
            <a:ext cx="2498516" cy="1078036"/>
          </a:xfrm>
          <a:prstGeom prst="roundRect">
            <a:avLst>
              <a:gd name="adj" fmla="val 6779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2045FCE-0351-84A4-B839-DABA19978D45}"/>
              </a:ext>
            </a:extLst>
          </p:cNvPr>
          <p:cNvSpPr/>
          <p:nvPr/>
        </p:nvSpPr>
        <p:spPr>
          <a:xfrm rot="16200000">
            <a:off x="4836949" y="2645444"/>
            <a:ext cx="779326" cy="1714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65695-C36D-A67A-A8D0-EE99C90FB501}"/>
              </a:ext>
            </a:extLst>
          </p:cNvPr>
          <p:cNvSpPr txBox="1"/>
          <p:nvPr/>
        </p:nvSpPr>
        <p:spPr>
          <a:xfrm>
            <a:off x="4335063" y="1792964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#9Slide03 Montserrat" panose="00000500000000000000" pitchFamily="2" charset="0"/>
              </a:rPr>
              <a:t>TỈ LỆ THỨC</a:t>
            </a:r>
            <a:endParaRPr lang="en-US" sz="2400" dirty="0">
              <a:solidFill>
                <a:srgbClr val="0070C0"/>
              </a:solidFill>
              <a:latin typeface="#9Slide03 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90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72DC764-2E35-2542-BC7E-6B4AE8F2A978}"/>
              </a:ext>
            </a:extLst>
          </p:cNvPr>
          <p:cNvSpPr/>
          <p:nvPr/>
        </p:nvSpPr>
        <p:spPr>
          <a:xfrm>
            <a:off x="-228600" y="5892800"/>
            <a:ext cx="12661900" cy="5980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2" name="Google Shape;354;p26">
            <a:extLst>
              <a:ext uri="{FF2B5EF4-FFF2-40B4-BE49-F238E27FC236}">
                <a16:creationId xmlns:a16="http://schemas.microsoft.com/office/drawing/2014/main" id="{FA0DAE8A-EFCF-AC30-6D6C-DA07D8C159F8}"/>
              </a:ext>
            </a:extLst>
          </p:cNvPr>
          <p:cNvGrpSpPr/>
          <p:nvPr/>
        </p:nvGrpSpPr>
        <p:grpSpPr>
          <a:xfrm>
            <a:off x="176909" y="169682"/>
            <a:ext cx="2774892" cy="1120481"/>
            <a:chOff x="2416325" y="1249450"/>
            <a:chExt cx="951300" cy="612900"/>
          </a:xfrm>
        </p:grpSpPr>
        <p:sp>
          <p:nvSpPr>
            <p:cNvPr id="3" name="Google Shape;355;p26">
              <a:extLst>
                <a:ext uri="{FF2B5EF4-FFF2-40B4-BE49-F238E27FC236}">
                  <a16:creationId xmlns:a16="http://schemas.microsoft.com/office/drawing/2014/main" id="{101B9FAB-9B69-A927-44A5-AC74A5293669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356;p26">
              <a:extLst>
                <a:ext uri="{FF2B5EF4-FFF2-40B4-BE49-F238E27FC236}">
                  <a16:creationId xmlns:a16="http://schemas.microsoft.com/office/drawing/2014/main" id="{202B722D-01D2-32FB-EDCA-0972CDEEAF19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accent1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406E506-DE6A-2A80-BE5E-F8D090CC7F3C}"/>
              </a:ext>
            </a:extLst>
          </p:cNvPr>
          <p:cNvSpPr txBox="1"/>
          <p:nvPr/>
        </p:nvSpPr>
        <p:spPr>
          <a:xfrm>
            <a:off x="397740" y="506119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KHỞI ĐỘNG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85B2767-BC01-A7B9-D14D-279F8A964EC6}"/>
              </a:ext>
            </a:extLst>
          </p:cNvPr>
          <p:cNvSpPr txBox="1"/>
          <p:nvPr/>
        </p:nvSpPr>
        <p:spPr>
          <a:xfrm>
            <a:off x="1257858" y="5976055"/>
            <a:ext cx="9839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?.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Tính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số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giữa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dài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và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chiều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rộng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của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mỗi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màn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chemeClr val="accent1"/>
                </a:solidFill>
                <a:latin typeface="#9Slide03 Montserrat" panose="00000500000000000000" pitchFamily="2" charset="0"/>
              </a:rPr>
              <a:t>hình</a:t>
            </a:r>
            <a:r>
              <a:rPr lang="en-US" sz="2600" dirty="0">
                <a:solidFill>
                  <a:schemeClr val="accent1"/>
                </a:solidFill>
                <a:latin typeface="#9Slide03 Montserrat" panose="00000500000000000000" pitchFamily="2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96336-6BBF-F925-7450-6DB24FC03F60}"/>
              </a:ext>
            </a:extLst>
          </p:cNvPr>
          <p:cNvGrpSpPr/>
          <p:nvPr/>
        </p:nvGrpSpPr>
        <p:grpSpPr>
          <a:xfrm>
            <a:off x="5623203" y="3198185"/>
            <a:ext cx="764953" cy="923330"/>
            <a:chOff x="3501503" y="2712407"/>
            <a:chExt cx="764953" cy="92333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23069A6-D4C2-FFAB-5DF3-267597D6F69E}"/>
                </a:ext>
              </a:extLst>
            </p:cNvPr>
            <p:cNvSpPr txBox="1"/>
            <p:nvPr/>
          </p:nvSpPr>
          <p:spPr>
            <a:xfrm>
              <a:off x="3501503" y="2712407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569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8EFAB5-8D5A-19E8-B86F-B96FB2BE3647}"/>
                </a:ext>
              </a:extLst>
            </p:cNvPr>
            <p:cNvSpPr txBox="1"/>
            <p:nvPr/>
          </p:nvSpPr>
          <p:spPr>
            <a:xfrm>
              <a:off x="3552799" y="3174072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810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54880C-71BB-1ED0-D671-9F49E02014A9}"/>
                </a:ext>
              </a:extLst>
            </p:cNvPr>
            <p:cNvCxnSpPr>
              <a:cxnSpLocks/>
            </p:cNvCxnSpPr>
            <p:nvPr/>
          </p:nvCxnSpPr>
          <p:spPr>
            <a:xfrm>
              <a:off x="3594196" y="3126736"/>
              <a:ext cx="64405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B29FA9-0131-C750-4DBB-39F03229ACC2}"/>
              </a:ext>
            </a:extLst>
          </p:cNvPr>
          <p:cNvGrpSpPr/>
          <p:nvPr/>
        </p:nvGrpSpPr>
        <p:grpSpPr>
          <a:xfrm>
            <a:off x="4107174" y="3187010"/>
            <a:ext cx="930063" cy="953557"/>
            <a:chOff x="7656542" y="2697018"/>
            <a:chExt cx="930063" cy="95355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F175980-8138-7380-A149-1F8E68E368E9}"/>
                </a:ext>
              </a:extLst>
            </p:cNvPr>
            <p:cNvSpPr txBox="1"/>
            <p:nvPr/>
          </p:nvSpPr>
          <p:spPr>
            <a:xfrm>
              <a:off x="7656542" y="2697018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17,07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D7A8347-A0B0-3416-E8D6-4CFB41789828}"/>
                </a:ext>
              </a:extLst>
            </p:cNvPr>
            <p:cNvSpPr txBox="1"/>
            <p:nvPr/>
          </p:nvSpPr>
          <p:spPr>
            <a:xfrm>
              <a:off x="7744356" y="3188910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24,3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0BF5EFF-5244-9B04-C79E-E5485BCD6090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98" y="3119458"/>
              <a:ext cx="77787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8D7C6AD-2835-4237-1817-1ABF96047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57" y="221159"/>
            <a:ext cx="813348" cy="300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603663-E56C-E37C-9B75-1178D419EEB5}"/>
              </a:ext>
            </a:extLst>
          </p:cNvPr>
          <p:cNvSpPr txBox="1"/>
          <p:nvPr/>
        </p:nvSpPr>
        <p:spPr>
          <a:xfrm>
            <a:off x="5140887" y="3406485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=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E1324D-7F5C-9DD9-CC1C-B000AA1F5047}"/>
              </a:ext>
            </a:extLst>
          </p:cNvPr>
          <p:cNvSpPr txBox="1"/>
          <p:nvPr/>
        </p:nvSpPr>
        <p:spPr>
          <a:xfrm>
            <a:off x="6499537" y="3407847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#9Slide03 Montserrat" panose="00000500000000000000" pitchFamily="2" charset="0"/>
              </a:rPr>
              <a:t>=</a:t>
            </a:r>
            <a:endParaRPr lang="en-US" sz="2400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AE1512-4378-8996-1B7E-496FDE282C23}"/>
              </a:ext>
            </a:extLst>
          </p:cNvPr>
          <p:cNvGrpSpPr/>
          <p:nvPr/>
        </p:nvGrpSpPr>
        <p:grpSpPr>
          <a:xfrm>
            <a:off x="6978323" y="3189421"/>
            <a:ext cx="973343" cy="953557"/>
            <a:chOff x="7656542" y="2697018"/>
            <a:chExt cx="973343" cy="9535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D3E05A-CD9F-9997-569F-60DDFF53D691}"/>
                </a:ext>
              </a:extLst>
            </p:cNvPr>
            <p:cNvSpPr txBox="1"/>
            <p:nvPr/>
          </p:nvSpPr>
          <p:spPr>
            <a:xfrm>
              <a:off x="7656542" y="2697018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22,76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FE9E21-4881-F472-F0B0-5EF304F2B5AE}"/>
                </a:ext>
              </a:extLst>
            </p:cNvPr>
            <p:cNvSpPr txBox="1"/>
            <p:nvPr/>
          </p:nvSpPr>
          <p:spPr>
            <a:xfrm>
              <a:off x="7744356" y="3188910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  <a:latin typeface="#9Slide03 Montserrat" panose="00000500000000000000" pitchFamily="2" charset="0"/>
                </a:rPr>
                <a:t>32,4</a:t>
              </a:r>
              <a:endParaRPr lang="en-US" sz="2400" dirty="0">
                <a:solidFill>
                  <a:schemeClr val="accent1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F45668-0213-0D27-0DA9-DC3E9A6B898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98" y="3119458"/>
              <a:ext cx="77787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55FB23-2E38-DB9A-3091-AA5D0E1C283B}"/>
              </a:ext>
            </a:extLst>
          </p:cNvPr>
          <p:cNvSpPr/>
          <p:nvPr/>
        </p:nvSpPr>
        <p:spPr>
          <a:xfrm>
            <a:off x="5507841" y="3120832"/>
            <a:ext cx="2498516" cy="1078036"/>
          </a:xfrm>
          <a:prstGeom prst="roundRect">
            <a:avLst>
              <a:gd name="adj" fmla="val 6779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2045FCE-0351-84A4-B839-DABA19978D45}"/>
              </a:ext>
            </a:extLst>
          </p:cNvPr>
          <p:cNvSpPr/>
          <p:nvPr/>
        </p:nvSpPr>
        <p:spPr>
          <a:xfrm rot="16200000">
            <a:off x="6377032" y="2645444"/>
            <a:ext cx="779326" cy="1714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65695-C36D-A67A-A8D0-EE99C90FB501}"/>
              </a:ext>
            </a:extLst>
          </p:cNvPr>
          <p:cNvSpPr txBox="1"/>
          <p:nvPr/>
        </p:nvSpPr>
        <p:spPr>
          <a:xfrm>
            <a:off x="5842403" y="1792964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#9Slide03 Montserrat" panose="00000500000000000000" pitchFamily="2" charset="0"/>
              </a:rPr>
              <a:t>TỈ LỆ THỨC</a:t>
            </a:r>
            <a:endParaRPr lang="en-US" sz="2400" dirty="0">
              <a:solidFill>
                <a:srgbClr val="0070C0"/>
              </a:solidFill>
              <a:latin typeface="#9Slide03 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2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72A4280F-2176-7B2F-6058-A34F669598BF}"/>
              </a:ext>
            </a:extLst>
          </p:cNvPr>
          <p:cNvSpPr/>
          <p:nvPr/>
        </p:nvSpPr>
        <p:spPr>
          <a:xfrm>
            <a:off x="9229454" y="4031499"/>
            <a:ext cx="5403903" cy="5403903"/>
          </a:xfrm>
          <a:custGeom>
            <a:avLst/>
            <a:gdLst/>
            <a:ahLst/>
            <a:cxnLst/>
            <a:rect l="l" t="t" r="r" b="b"/>
            <a:pathLst>
              <a:path w="8105854" h="8105854">
                <a:moveTo>
                  <a:pt x="0" y="0"/>
                </a:moveTo>
                <a:lnTo>
                  <a:pt x="8105854" y="0"/>
                </a:lnTo>
                <a:lnTo>
                  <a:pt x="8105854" y="8105854"/>
                </a:lnTo>
                <a:lnTo>
                  <a:pt x="0" y="810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95C2C210-899A-D1EB-C146-7E855DD9A6C0}"/>
              </a:ext>
            </a:extLst>
          </p:cNvPr>
          <p:cNvSpPr/>
          <p:nvPr/>
        </p:nvSpPr>
        <p:spPr>
          <a:xfrm flipH="1">
            <a:off x="-732194" y="5241823"/>
            <a:ext cx="5722265" cy="2132844"/>
          </a:xfrm>
          <a:custGeom>
            <a:avLst/>
            <a:gdLst/>
            <a:ahLst/>
            <a:cxnLst/>
            <a:rect l="l" t="t" r="r" b="b"/>
            <a:pathLst>
              <a:path w="8583398" h="3199266">
                <a:moveTo>
                  <a:pt x="8583398" y="0"/>
                </a:moveTo>
                <a:lnTo>
                  <a:pt x="0" y="0"/>
                </a:lnTo>
                <a:lnTo>
                  <a:pt x="0" y="3199266"/>
                </a:lnTo>
                <a:lnTo>
                  <a:pt x="8583398" y="3199266"/>
                </a:lnTo>
                <a:lnTo>
                  <a:pt x="858339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F08363CF-232D-F67E-4353-2FF59B9C7C32}"/>
              </a:ext>
            </a:extLst>
          </p:cNvPr>
          <p:cNvSpPr/>
          <p:nvPr/>
        </p:nvSpPr>
        <p:spPr>
          <a:xfrm rot="-10800000" flipH="1">
            <a:off x="7421473" y="-361316"/>
            <a:ext cx="5618667" cy="2094231"/>
          </a:xfrm>
          <a:custGeom>
            <a:avLst/>
            <a:gdLst/>
            <a:ahLst/>
            <a:cxnLst/>
            <a:rect l="l" t="t" r="r" b="b"/>
            <a:pathLst>
              <a:path w="8428001" h="3141346">
                <a:moveTo>
                  <a:pt x="8428001" y="0"/>
                </a:moveTo>
                <a:lnTo>
                  <a:pt x="0" y="0"/>
                </a:lnTo>
                <a:lnTo>
                  <a:pt x="0" y="3141346"/>
                </a:lnTo>
                <a:lnTo>
                  <a:pt x="8428001" y="3141346"/>
                </a:lnTo>
                <a:lnTo>
                  <a:pt x="84280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A32D3E29-AC54-7350-869B-DB20CB38928D}"/>
              </a:ext>
            </a:extLst>
          </p:cNvPr>
          <p:cNvSpPr/>
          <p:nvPr/>
        </p:nvSpPr>
        <p:spPr>
          <a:xfrm>
            <a:off x="-2568656" y="-2479224"/>
            <a:ext cx="4958450" cy="4958450"/>
          </a:xfrm>
          <a:custGeom>
            <a:avLst/>
            <a:gdLst/>
            <a:ahLst/>
            <a:cxnLst/>
            <a:rect l="l" t="t" r="r" b="b"/>
            <a:pathLst>
              <a:path w="7437675" h="7437675">
                <a:moveTo>
                  <a:pt x="0" y="0"/>
                </a:moveTo>
                <a:lnTo>
                  <a:pt x="7437674" y="0"/>
                </a:lnTo>
                <a:lnTo>
                  <a:pt x="7437674" y="7437674"/>
                </a:lnTo>
                <a:lnTo>
                  <a:pt x="0" y="743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D04CE6DA-D60A-EDD6-1996-017D70EAAD4F}"/>
              </a:ext>
            </a:extLst>
          </p:cNvPr>
          <p:cNvSpPr txBox="1"/>
          <p:nvPr/>
        </p:nvSpPr>
        <p:spPr>
          <a:xfrm>
            <a:off x="2953888" y="2075782"/>
            <a:ext cx="1772886" cy="806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40"/>
              </a:lnSpc>
            </a:pPr>
            <a:r>
              <a:rPr lang="en-US" sz="4800" b="1">
                <a:solidFill>
                  <a:srgbClr val="292F3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Bài 5: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A5B0C91E-4B78-EC81-0B9C-60A10DB4F4A0}"/>
              </a:ext>
            </a:extLst>
          </p:cNvPr>
          <p:cNvSpPr txBox="1"/>
          <p:nvPr/>
        </p:nvSpPr>
        <p:spPr>
          <a:xfrm>
            <a:off x="2953888" y="3198565"/>
            <a:ext cx="6284224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36"/>
              </a:lnSpc>
            </a:pPr>
            <a:r>
              <a:rPr lang="en-US" sz="8800" b="1">
                <a:solidFill>
                  <a:srgbClr val="292F3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TỈ LỆ THỨC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21568F-059F-5154-684C-84B0238DF3CA}"/>
              </a:ext>
            </a:extLst>
          </p:cNvPr>
          <p:cNvGrpSpPr/>
          <p:nvPr/>
        </p:nvGrpSpPr>
        <p:grpSpPr>
          <a:xfrm rot="20538298">
            <a:off x="356890" y="313907"/>
            <a:ext cx="959801" cy="765540"/>
            <a:chOff x="356890" y="313907"/>
            <a:chExt cx="959801" cy="7655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4ED361-8782-1832-5169-C8FEA6A18EDA}"/>
                </a:ext>
              </a:extLst>
            </p:cNvPr>
            <p:cNvSpPr txBox="1"/>
            <p:nvPr/>
          </p:nvSpPr>
          <p:spPr>
            <a:xfrm>
              <a:off x="356890" y="31390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#9Slide03 Montserrat" panose="00000500000000000000" pitchFamily="2" charset="0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5B25B0-140B-EC15-4C69-268CD10DE857}"/>
                </a:ext>
              </a:extLst>
            </p:cNvPr>
            <p:cNvSpPr txBox="1"/>
            <p:nvPr/>
          </p:nvSpPr>
          <p:spPr>
            <a:xfrm>
              <a:off x="356890" y="710115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#9Slide03 Montserrat" panose="00000500000000000000" pitchFamily="2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F37FC7-A56B-6B70-4E66-1F152AE7122D}"/>
                </a:ext>
              </a:extLst>
            </p:cNvPr>
            <p:cNvSpPr txBox="1"/>
            <p:nvPr/>
          </p:nvSpPr>
          <p:spPr>
            <a:xfrm>
              <a:off x="967385" y="31390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#9Slide03 Montserrat" panose="00000500000000000000" pitchFamily="2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1CF47D-A664-BFD9-966D-DF66E88A1ADD}"/>
                </a:ext>
              </a:extLst>
            </p:cNvPr>
            <p:cNvSpPr txBox="1"/>
            <p:nvPr/>
          </p:nvSpPr>
          <p:spPr>
            <a:xfrm>
              <a:off x="974931" y="710115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#9Slide03 Montserrat" panose="00000500000000000000" pitchFamily="2" charset="0"/>
                </a:rPr>
                <a:t>d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D18889-1193-AA51-A63A-84FAE5C4B98E}"/>
                </a:ext>
              </a:extLst>
            </p:cNvPr>
            <p:cNvCxnSpPr/>
            <p:nvPr/>
          </p:nvCxnSpPr>
          <p:spPr>
            <a:xfrm>
              <a:off x="394812" y="669173"/>
              <a:ext cx="238125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D1377B-6891-B52D-69BB-2508B8B9459A}"/>
                </a:ext>
              </a:extLst>
            </p:cNvPr>
            <p:cNvSpPr txBox="1"/>
            <p:nvPr/>
          </p:nvSpPr>
          <p:spPr>
            <a:xfrm>
              <a:off x="684988" y="506669"/>
              <a:ext cx="341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#9Slide03 Montserrat" panose="00000500000000000000" pitchFamily="2" charset="0"/>
                </a:rPr>
                <a:t>=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791830-9A39-9F00-8319-DB5B9A321582}"/>
                </a:ext>
              </a:extLst>
            </p:cNvPr>
            <p:cNvCxnSpPr/>
            <p:nvPr/>
          </p:nvCxnSpPr>
          <p:spPr>
            <a:xfrm>
              <a:off x="1014048" y="669173"/>
              <a:ext cx="238125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68E7A28-C982-E504-9744-266D73112592}"/>
              </a:ext>
            </a:extLst>
          </p:cNvPr>
          <p:cNvSpPr/>
          <p:nvPr/>
        </p:nvSpPr>
        <p:spPr>
          <a:xfrm rot="20100999">
            <a:off x="10598659" y="598289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#9Slide03 Montserrat" panose="00000500000000000000" pitchFamily="2" charset="0"/>
              </a:rPr>
              <a:t>a : b = c : 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E80D6CD-8E5A-5D08-99FD-537891585E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72" y="309413"/>
            <a:ext cx="1145601" cy="42302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507541F-8B1A-7FCA-9849-D77679CDE3C1}"/>
              </a:ext>
            </a:extLst>
          </p:cNvPr>
          <p:cNvSpPr txBox="1"/>
          <p:nvPr/>
        </p:nvSpPr>
        <p:spPr>
          <a:xfrm>
            <a:off x="5493111" y="5151851"/>
            <a:ext cx="12057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>
                <a:solidFill>
                  <a:schemeClr val="accent1"/>
                </a:solidFill>
                <a:latin typeface="#9Slide03 Montserrat" panose="00000500000000000000" pitchFamily="2" charset="0"/>
              </a:rPr>
              <a:t>(Tiết 1)</a:t>
            </a:r>
            <a:endParaRPr lang="en-US" sz="2600" i="1" dirty="0">
              <a:solidFill>
                <a:schemeClr val="accent1"/>
              </a:solidFill>
              <a:latin typeface="#9Slide03 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5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10">
            <a:extLst>
              <a:ext uri="{FF2B5EF4-FFF2-40B4-BE49-F238E27FC236}">
                <a16:creationId xmlns:a16="http://schemas.microsoft.com/office/drawing/2014/main" id="{316266D9-C402-74EA-2CF4-34B012298CE1}"/>
              </a:ext>
            </a:extLst>
          </p:cNvPr>
          <p:cNvSpPr/>
          <p:nvPr/>
        </p:nvSpPr>
        <p:spPr>
          <a:xfrm>
            <a:off x="9257402" y="-2169812"/>
            <a:ext cx="4958450" cy="4958450"/>
          </a:xfrm>
          <a:custGeom>
            <a:avLst/>
            <a:gdLst/>
            <a:ahLst/>
            <a:cxnLst/>
            <a:rect l="l" t="t" r="r" b="b"/>
            <a:pathLst>
              <a:path w="7437675" h="7437675">
                <a:moveTo>
                  <a:pt x="0" y="0"/>
                </a:moveTo>
                <a:lnTo>
                  <a:pt x="7437674" y="0"/>
                </a:lnTo>
                <a:lnTo>
                  <a:pt x="7437674" y="7437674"/>
                </a:lnTo>
                <a:lnTo>
                  <a:pt x="0" y="743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17" name="Google Shape;354;p26">
            <a:extLst>
              <a:ext uri="{FF2B5EF4-FFF2-40B4-BE49-F238E27FC236}">
                <a16:creationId xmlns:a16="http://schemas.microsoft.com/office/drawing/2014/main" id="{470318ED-ECEF-0854-53F9-C75D7DEF71A7}"/>
              </a:ext>
            </a:extLst>
          </p:cNvPr>
          <p:cNvGrpSpPr/>
          <p:nvPr/>
        </p:nvGrpSpPr>
        <p:grpSpPr>
          <a:xfrm>
            <a:off x="214215" y="621506"/>
            <a:ext cx="3657697" cy="999084"/>
            <a:chOff x="2416325" y="1249450"/>
            <a:chExt cx="951300" cy="612900"/>
          </a:xfrm>
        </p:grpSpPr>
        <p:sp>
          <p:nvSpPr>
            <p:cNvPr id="118" name="Google Shape;355;p26">
              <a:extLst>
                <a:ext uri="{FF2B5EF4-FFF2-40B4-BE49-F238E27FC236}">
                  <a16:creationId xmlns:a16="http://schemas.microsoft.com/office/drawing/2014/main" id="{41B88D92-8287-B2B1-DDEF-AFC369053C09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56;p26">
              <a:extLst>
                <a:ext uri="{FF2B5EF4-FFF2-40B4-BE49-F238E27FC236}">
                  <a16:creationId xmlns:a16="http://schemas.microsoft.com/office/drawing/2014/main" id="{05D453EE-E2B7-966D-13F4-6216788711D0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65B88CCB-1E36-D820-CB87-C5A95D7D9C9E}"/>
              </a:ext>
            </a:extLst>
          </p:cNvPr>
          <p:cNvSpPr txBox="1"/>
          <p:nvPr/>
        </p:nvSpPr>
        <p:spPr>
          <a:xfrm>
            <a:off x="771768" y="835819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#9Slide03 Montserrat ExtraBold" panose="00000900000000000000" pitchFamily="2" charset="0"/>
              </a:rPr>
              <a:t>NỘI DUNG</a:t>
            </a:r>
            <a:endParaRPr lang="en-US" sz="3600" dirty="0">
              <a:solidFill>
                <a:srgbClr val="002060"/>
              </a:solidFill>
              <a:latin typeface="#9Slide03 Montserrat ExtraBold" panose="00000900000000000000" pitchFamily="2" charset="0"/>
            </a:endParaRPr>
          </a:p>
        </p:txBody>
      </p:sp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096579" y="3216691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3332758" y="3359678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2322486" y="4322347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grpSp>
        <p:nvGrpSpPr>
          <p:cNvPr id="136" name="Google Shape;354;p26">
            <a:extLst>
              <a:ext uri="{FF2B5EF4-FFF2-40B4-BE49-F238E27FC236}">
                <a16:creationId xmlns:a16="http://schemas.microsoft.com/office/drawing/2014/main" id="{3B3AC0D4-0401-FBF3-EAFD-4748C8A1708A}"/>
              </a:ext>
            </a:extLst>
          </p:cNvPr>
          <p:cNvGrpSpPr/>
          <p:nvPr/>
        </p:nvGrpSpPr>
        <p:grpSpPr>
          <a:xfrm>
            <a:off x="7165088" y="3216691"/>
            <a:ext cx="1043084" cy="748089"/>
            <a:chOff x="2416325" y="1249450"/>
            <a:chExt cx="951300" cy="612900"/>
          </a:xfrm>
        </p:grpSpPr>
        <p:sp>
          <p:nvSpPr>
            <p:cNvPr id="137" name="Google Shape;355;p26">
              <a:extLst>
                <a:ext uri="{FF2B5EF4-FFF2-40B4-BE49-F238E27FC236}">
                  <a16:creationId xmlns:a16="http://schemas.microsoft.com/office/drawing/2014/main" id="{DC37A212-6480-4790-5AF8-BB400FD58A47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56;p26">
              <a:extLst>
                <a:ext uri="{FF2B5EF4-FFF2-40B4-BE49-F238E27FC236}">
                  <a16:creationId xmlns:a16="http://schemas.microsoft.com/office/drawing/2014/main" id="{8443FBE2-486B-6A1E-80A6-0A78CDE5D36C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62C92165-0167-43A8-A940-AC1B7A69A72E}"/>
              </a:ext>
            </a:extLst>
          </p:cNvPr>
          <p:cNvSpPr txBox="1"/>
          <p:nvPr/>
        </p:nvSpPr>
        <p:spPr>
          <a:xfrm>
            <a:off x="7372691" y="3359678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Montserrat ExtraBold" panose="00000900000000000000" pitchFamily="2" charset="0"/>
              </a:rPr>
              <a:t>02</a:t>
            </a:r>
            <a:endParaRPr lang="en-US" sz="2800" dirty="0">
              <a:solidFill>
                <a:srgbClr val="002060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F4EC807-F1E8-FFBA-A5E8-822CFE7317DB}"/>
              </a:ext>
            </a:extLst>
          </p:cNvPr>
          <p:cNvSpPr txBox="1"/>
          <p:nvPr/>
        </p:nvSpPr>
        <p:spPr>
          <a:xfrm>
            <a:off x="6537298" y="4322347"/>
            <a:ext cx="251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TÍNH CHẤT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sp>
        <p:nvSpPr>
          <p:cNvPr id="143" name="Freeform 2">
            <a:extLst>
              <a:ext uri="{FF2B5EF4-FFF2-40B4-BE49-F238E27FC236}">
                <a16:creationId xmlns:a16="http://schemas.microsoft.com/office/drawing/2014/main" id="{279B1A23-37D2-6869-5B8C-ECB4928B0E84}"/>
              </a:ext>
            </a:extLst>
          </p:cNvPr>
          <p:cNvSpPr/>
          <p:nvPr/>
        </p:nvSpPr>
        <p:spPr>
          <a:xfrm>
            <a:off x="-2067009" y="4156048"/>
            <a:ext cx="5403903" cy="5403903"/>
          </a:xfrm>
          <a:custGeom>
            <a:avLst/>
            <a:gdLst/>
            <a:ahLst/>
            <a:cxnLst/>
            <a:rect l="l" t="t" r="r" b="b"/>
            <a:pathLst>
              <a:path w="8105854" h="8105854">
                <a:moveTo>
                  <a:pt x="0" y="0"/>
                </a:moveTo>
                <a:lnTo>
                  <a:pt x="8105854" y="0"/>
                </a:lnTo>
                <a:lnTo>
                  <a:pt x="8105854" y="8105854"/>
                </a:lnTo>
                <a:lnTo>
                  <a:pt x="0" y="810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23079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0" grpId="0"/>
      <p:bldP spid="135" grpId="0"/>
      <p:bldP spid="139" grpId="0"/>
      <p:bldP spid="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62C04-B0E0-87ED-89C4-D5DA94D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3" y="309413"/>
            <a:ext cx="845190" cy="312093"/>
          </a:xfrm>
          <a:prstGeom prst="rect">
            <a:avLst/>
          </a:prstGeom>
        </p:spPr>
      </p:pic>
      <p:grpSp>
        <p:nvGrpSpPr>
          <p:cNvPr id="127" name="Google Shape;354;p26">
            <a:extLst>
              <a:ext uri="{FF2B5EF4-FFF2-40B4-BE49-F238E27FC236}">
                <a16:creationId xmlns:a16="http://schemas.microsoft.com/office/drawing/2014/main" id="{E8BDE2CC-5F75-33A4-5A7D-67FE7D268EB4}"/>
              </a:ext>
            </a:extLst>
          </p:cNvPr>
          <p:cNvGrpSpPr/>
          <p:nvPr/>
        </p:nvGrpSpPr>
        <p:grpSpPr>
          <a:xfrm>
            <a:off x="351127" y="621506"/>
            <a:ext cx="1043084" cy="748089"/>
            <a:chOff x="2416325" y="1249450"/>
            <a:chExt cx="951300" cy="612900"/>
          </a:xfrm>
        </p:grpSpPr>
        <p:sp>
          <p:nvSpPr>
            <p:cNvPr id="128" name="Google Shape;355;p26">
              <a:extLst>
                <a:ext uri="{FF2B5EF4-FFF2-40B4-BE49-F238E27FC236}">
                  <a16:creationId xmlns:a16="http://schemas.microsoft.com/office/drawing/2014/main" id="{46C5BC7A-2C5A-ECDA-300D-C5269C06D1EE}"/>
                </a:ext>
              </a:extLst>
            </p:cNvPr>
            <p:cNvSpPr/>
            <p:nvPr/>
          </p:nvSpPr>
          <p:spPr>
            <a:xfrm>
              <a:off x="2502952" y="1249450"/>
              <a:ext cx="783907" cy="57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56;p26">
              <a:extLst>
                <a:ext uri="{FF2B5EF4-FFF2-40B4-BE49-F238E27FC236}">
                  <a16:creationId xmlns:a16="http://schemas.microsoft.com/office/drawing/2014/main" id="{833802F6-2740-5652-AA4E-1A7E3AEADD78}"/>
                </a:ext>
              </a:extLst>
            </p:cNvPr>
            <p:cNvSpPr/>
            <p:nvPr/>
          </p:nvSpPr>
          <p:spPr>
            <a:xfrm>
              <a:off x="2416325" y="1822150"/>
              <a:ext cx="951300" cy="4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C3C306E-B5B8-4AB0-3AD2-D3484DDE5FA4}"/>
              </a:ext>
            </a:extLst>
          </p:cNvPr>
          <p:cNvSpPr txBox="1"/>
          <p:nvPr/>
        </p:nvSpPr>
        <p:spPr>
          <a:xfrm>
            <a:off x="587306" y="764493"/>
            <a:ext cx="75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Montserrat ExtraBold" panose="00000900000000000000" pitchFamily="2" charset="0"/>
              </a:rPr>
              <a:t>01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92BED44-29FA-6092-E50C-5F2004832736}"/>
              </a:ext>
            </a:extLst>
          </p:cNvPr>
          <p:cNvSpPr txBox="1"/>
          <p:nvPr/>
        </p:nvSpPr>
        <p:spPr>
          <a:xfrm>
            <a:off x="1478691" y="733715"/>
            <a:ext cx="282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7B30B"/>
                </a:solidFill>
                <a:latin typeface="#9Slide03 Montserrat ExtraBold" panose="00000900000000000000" pitchFamily="2" charset="0"/>
              </a:rPr>
              <a:t>ĐỊNH NGHĨA</a:t>
            </a:r>
            <a:endParaRPr lang="en-US" sz="3200" dirty="0">
              <a:solidFill>
                <a:srgbClr val="E7B30B"/>
              </a:solidFill>
              <a:latin typeface="#9Slide03 Montserrat ExtraBold" panose="00000900000000000000" pitchFamily="2" charset="0"/>
            </a:endParaRPr>
          </a:p>
        </p:txBody>
      </p:sp>
      <p:grpSp>
        <p:nvGrpSpPr>
          <p:cNvPr id="8" name="Google Shape;912;p38">
            <a:extLst>
              <a:ext uri="{FF2B5EF4-FFF2-40B4-BE49-F238E27FC236}">
                <a16:creationId xmlns:a16="http://schemas.microsoft.com/office/drawing/2014/main" id="{9D27040D-8DD8-B8EC-ABAF-5D319086D9FE}"/>
              </a:ext>
            </a:extLst>
          </p:cNvPr>
          <p:cNvGrpSpPr/>
          <p:nvPr/>
        </p:nvGrpSpPr>
        <p:grpSpPr>
          <a:xfrm>
            <a:off x="454579" y="2079867"/>
            <a:ext cx="339253" cy="339253"/>
            <a:chOff x="-933046" y="2029229"/>
            <a:chExt cx="481825" cy="481825"/>
          </a:xfrm>
        </p:grpSpPr>
        <p:sp>
          <p:nvSpPr>
            <p:cNvPr id="9" name="Google Shape;913;p38">
              <a:extLst>
                <a:ext uri="{FF2B5EF4-FFF2-40B4-BE49-F238E27FC236}">
                  <a16:creationId xmlns:a16="http://schemas.microsoft.com/office/drawing/2014/main" id="{578A4E61-4622-2CAC-2A78-41FF141BC115}"/>
                </a:ext>
              </a:extLst>
            </p:cNvPr>
            <p:cNvSpPr/>
            <p:nvPr/>
          </p:nvSpPr>
          <p:spPr>
            <a:xfrm>
              <a:off x="-933046" y="2029229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914;p38">
              <a:extLst>
                <a:ext uri="{FF2B5EF4-FFF2-40B4-BE49-F238E27FC236}">
                  <a16:creationId xmlns:a16="http://schemas.microsoft.com/office/drawing/2014/main" id="{AFEB8909-84C4-FCEA-1081-E4E94DF147D1}"/>
                </a:ext>
              </a:extLst>
            </p:cNvPr>
            <p:cNvSpPr/>
            <p:nvPr/>
          </p:nvSpPr>
          <p:spPr>
            <a:xfrm>
              <a:off x="-786096" y="2207279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DBF903D-6D9A-4241-3427-E23B3D8C52E4}"/>
              </a:ext>
            </a:extLst>
          </p:cNvPr>
          <p:cNvSpPr txBox="1"/>
          <p:nvPr/>
        </p:nvSpPr>
        <p:spPr>
          <a:xfrm>
            <a:off x="897300" y="2028672"/>
            <a:ext cx="90989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lệ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đẳng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err="1">
                <a:solidFill>
                  <a:srgbClr val="000000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 số         và        , viết là 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151A06-A52F-8A31-25F6-3C528CE60C81}"/>
              </a:ext>
            </a:extLst>
          </p:cNvPr>
          <p:cNvGrpSpPr/>
          <p:nvPr/>
        </p:nvGrpSpPr>
        <p:grpSpPr>
          <a:xfrm>
            <a:off x="6828441" y="1767049"/>
            <a:ext cx="410690" cy="1049555"/>
            <a:chOff x="872669" y="3742214"/>
            <a:chExt cx="410690" cy="10495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22371A-3566-697C-6C8D-0587E992D885}"/>
                </a:ext>
              </a:extLst>
            </p:cNvPr>
            <p:cNvSpPr txBox="1"/>
            <p:nvPr/>
          </p:nvSpPr>
          <p:spPr>
            <a:xfrm>
              <a:off x="872669" y="3742214"/>
              <a:ext cx="3786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a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4D34C1-D308-9D10-E526-CC08123C6647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b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29C43B-1EC6-EB6F-5773-302D4ECE70F1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FA4D3C-08CE-5231-46CF-659F1F79A126}"/>
              </a:ext>
            </a:extLst>
          </p:cNvPr>
          <p:cNvGrpSpPr/>
          <p:nvPr/>
        </p:nvGrpSpPr>
        <p:grpSpPr>
          <a:xfrm>
            <a:off x="8009678" y="1767049"/>
            <a:ext cx="410690" cy="1049555"/>
            <a:chOff x="872669" y="3742214"/>
            <a:chExt cx="410690" cy="10495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B2DC44-8A6C-A644-E55A-04BD51A12E56}"/>
                </a:ext>
              </a:extLst>
            </p:cNvPr>
            <p:cNvSpPr txBox="1"/>
            <p:nvPr/>
          </p:nvSpPr>
          <p:spPr>
            <a:xfrm>
              <a:off x="872669" y="3742214"/>
              <a:ext cx="37221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c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86356A-CD9B-23DB-3EA3-D1E3F53CAFBE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d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3A58EE-0D20-100F-7164-E4E9B9721D02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A12DC-FD68-BDFE-B230-4F6D17E78860}"/>
              </a:ext>
            </a:extLst>
          </p:cNvPr>
          <p:cNvGrpSpPr/>
          <p:nvPr/>
        </p:nvGrpSpPr>
        <p:grpSpPr>
          <a:xfrm>
            <a:off x="9689044" y="1767049"/>
            <a:ext cx="410690" cy="1049555"/>
            <a:chOff x="872669" y="3742214"/>
            <a:chExt cx="410690" cy="10495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66888-D316-D0E1-312C-DB9404518A57}"/>
                </a:ext>
              </a:extLst>
            </p:cNvPr>
            <p:cNvSpPr txBox="1"/>
            <p:nvPr/>
          </p:nvSpPr>
          <p:spPr>
            <a:xfrm>
              <a:off x="872669" y="3742214"/>
              <a:ext cx="3786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a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90096F-CEB9-890A-A755-99BCA8E817AB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b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85F2E3-E8B1-B223-9783-D885474B1F96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0FCB04-9714-D44D-6E1D-905608FE8E56}"/>
              </a:ext>
            </a:extLst>
          </p:cNvPr>
          <p:cNvGrpSpPr/>
          <p:nvPr/>
        </p:nvGrpSpPr>
        <p:grpSpPr>
          <a:xfrm>
            <a:off x="10570415" y="1767049"/>
            <a:ext cx="410690" cy="1049555"/>
            <a:chOff x="872669" y="3742214"/>
            <a:chExt cx="410690" cy="10495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BF404-6167-D787-BDFC-97F97E9DD37A}"/>
                </a:ext>
              </a:extLst>
            </p:cNvPr>
            <p:cNvSpPr txBox="1"/>
            <p:nvPr/>
          </p:nvSpPr>
          <p:spPr>
            <a:xfrm>
              <a:off x="872669" y="3742214"/>
              <a:ext cx="37221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c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690D11-4C8B-9787-9288-F68CB0FC8F3B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d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533E5B-6456-99E4-0A1D-6B27DF76973F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E60B4D-4A2E-37B8-8E5B-092903A94140}"/>
              </a:ext>
            </a:extLst>
          </p:cNvPr>
          <p:cNvSpPr txBox="1"/>
          <p:nvPr/>
        </p:nvSpPr>
        <p:spPr>
          <a:xfrm>
            <a:off x="10153527" y="202867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35" name="Google Shape;912;p38">
            <a:extLst>
              <a:ext uri="{FF2B5EF4-FFF2-40B4-BE49-F238E27FC236}">
                <a16:creationId xmlns:a16="http://schemas.microsoft.com/office/drawing/2014/main" id="{7BC5C743-0846-B985-3981-85443AAF7504}"/>
              </a:ext>
            </a:extLst>
          </p:cNvPr>
          <p:cNvGrpSpPr/>
          <p:nvPr/>
        </p:nvGrpSpPr>
        <p:grpSpPr>
          <a:xfrm>
            <a:off x="454579" y="3196227"/>
            <a:ext cx="339253" cy="339253"/>
            <a:chOff x="-933046" y="2029229"/>
            <a:chExt cx="481825" cy="481825"/>
          </a:xfrm>
        </p:grpSpPr>
        <p:sp>
          <p:nvSpPr>
            <p:cNvPr id="36" name="Google Shape;913;p38">
              <a:extLst>
                <a:ext uri="{FF2B5EF4-FFF2-40B4-BE49-F238E27FC236}">
                  <a16:creationId xmlns:a16="http://schemas.microsoft.com/office/drawing/2014/main" id="{512E476D-893A-065E-746E-1EEC8E082F83}"/>
                </a:ext>
              </a:extLst>
            </p:cNvPr>
            <p:cNvSpPr/>
            <p:nvPr/>
          </p:nvSpPr>
          <p:spPr>
            <a:xfrm>
              <a:off x="-933046" y="2029229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914;p38">
              <a:extLst>
                <a:ext uri="{FF2B5EF4-FFF2-40B4-BE49-F238E27FC236}">
                  <a16:creationId xmlns:a16="http://schemas.microsoft.com/office/drawing/2014/main" id="{46A08C63-A052-4557-3EE8-1D9AB91C3172}"/>
                </a:ext>
              </a:extLst>
            </p:cNvPr>
            <p:cNvSpPr/>
            <p:nvPr/>
          </p:nvSpPr>
          <p:spPr>
            <a:xfrm>
              <a:off x="-786096" y="2207279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6789BD-C257-24F0-3FEB-A09CC26A3C88}"/>
              </a:ext>
            </a:extLst>
          </p:cNvPr>
          <p:cNvGrpSpPr/>
          <p:nvPr/>
        </p:nvGrpSpPr>
        <p:grpSpPr>
          <a:xfrm>
            <a:off x="2719125" y="2875855"/>
            <a:ext cx="410690" cy="1049555"/>
            <a:chOff x="872669" y="3742214"/>
            <a:chExt cx="410690" cy="10495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7A3044-9D53-8133-A656-42E1431C0D44}"/>
                </a:ext>
              </a:extLst>
            </p:cNvPr>
            <p:cNvSpPr txBox="1"/>
            <p:nvPr/>
          </p:nvSpPr>
          <p:spPr>
            <a:xfrm>
              <a:off x="872669" y="3742214"/>
              <a:ext cx="3786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a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3E661E-CDF2-88AB-63F0-89A2830B0E47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b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37F9657-B473-2599-684D-95A817C41ED2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3C093E-E5B2-9A18-7B8F-E8F82BF42E58}"/>
              </a:ext>
            </a:extLst>
          </p:cNvPr>
          <p:cNvGrpSpPr/>
          <p:nvPr/>
        </p:nvGrpSpPr>
        <p:grpSpPr>
          <a:xfrm>
            <a:off x="3600496" y="2875855"/>
            <a:ext cx="410690" cy="1049555"/>
            <a:chOff x="872669" y="3742214"/>
            <a:chExt cx="410690" cy="104955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27D22A-DB89-2A9D-80A9-674FDCECE945}"/>
                </a:ext>
              </a:extLst>
            </p:cNvPr>
            <p:cNvSpPr txBox="1"/>
            <p:nvPr/>
          </p:nvSpPr>
          <p:spPr>
            <a:xfrm>
              <a:off x="872669" y="3742214"/>
              <a:ext cx="37221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c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0111BD-A404-4169-EE79-D418FD18D9B2}"/>
                </a:ext>
              </a:extLst>
            </p:cNvPr>
            <p:cNvSpPr txBox="1"/>
            <p:nvPr/>
          </p:nvSpPr>
          <p:spPr>
            <a:xfrm>
              <a:off x="872669" y="4299326"/>
              <a:ext cx="4106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#9Slide03 Montserrat" panose="00000500000000000000" pitchFamily="2" charset="0"/>
                </a:rPr>
                <a:t>d</a:t>
              </a:r>
              <a:endParaRPr lang="en-US" sz="2600" dirty="0">
                <a:solidFill>
                  <a:srgbClr val="00000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2E5E37A-5F68-5E3A-E016-6BE954CFDD01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3946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B340696-ADA8-F85E-65B2-7D8D5BEA5E73}"/>
              </a:ext>
            </a:extLst>
          </p:cNvPr>
          <p:cNvSpPr txBox="1"/>
          <p:nvPr/>
        </p:nvSpPr>
        <p:spPr>
          <a:xfrm>
            <a:off x="3183608" y="3137477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8AA4A8-B57E-DEB1-00B5-1474647E5A5F}"/>
              </a:ext>
            </a:extLst>
          </p:cNvPr>
          <p:cNvSpPr txBox="1"/>
          <p:nvPr/>
        </p:nvSpPr>
        <p:spPr>
          <a:xfrm>
            <a:off x="872669" y="3147961"/>
            <a:ext cx="78502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#9Slide03 Montserrat" panose="00000500000000000000" pitchFamily="2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latin typeface="#9Slide03 Montserrat" panose="00000500000000000000" pitchFamily="2" charset="0"/>
              </a:rPr>
              <a:t> </a:t>
            </a:r>
            <a:r>
              <a:rPr lang="en-US" sz="2600" err="1">
                <a:solidFill>
                  <a:srgbClr val="000000"/>
                </a:solidFill>
                <a:latin typeface="#9Slide03 Montserrat" panose="00000500000000000000" pitchFamily="2" charset="0"/>
              </a:rPr>
              <a:t>lệ</a:t>
            </a:r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 thức                     còn được viết là a : b = c : d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B2C76-7062-AF80-BE86-43C113CA712D}"/>
              </a:ext>
            </a:extLst>
          </p:cNvPr>
          <p:cNvGrpSpPr/>
          <p:nvPr/>
        </p:nvGrpSpPr>
        <p:grpSpPr>
          <a:xfrm>
            <a:off x="2501853" y="4159614"/>
            <a:ext cx="588623" cy="1049555"/>
            <a:chOff x="872669" y="3742214"/>
            <a:chExt cx="588623" cy="104955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65726B-1AC5-F3F9-A923-4825A3885CD4}"/>
                </a:ext>
              </a:extLst>
            </p:cNvPr>
            <p:cNvSpPr txBox="1"/>
            <p:nvPr/>
          </p:nvSpPr>
          <p:spPr>
            <a:xfrm>
              <a:off x="915004" y="3742214"/>
              <a:ext cx="5004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12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E2159F9-4A4E-B074-F8B6-C87AEEE19CC4}"/>
                </a:ext>
              </a:extLst>
            </p:cNvPr>
            <p:cNvSpPr txBox="1"/>
            <p:nvPr/>
          </p:nvSpPr>
          <p:spPr>
            <a:xfrm>
              <a:off x="872669" y="4299326"/>
              <a:ext cx="5886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28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EE838A9-2D63-B84B-8186-F4B8AA04BF2C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588623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91F4F754-C523-CECF-7E2C-E50E750BE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12" y="4261079"/>
            <a:ext cx="636586" cy="63658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2EBE973-8BE9-6CBB-E323-C450F0E6F55B}"/>
              </a:ext>
            </a:extLst>
          </p:cNvPr>
          <p:cNvSpPr txBox="1"/>
          <p:nvPr/>
        </p:nvSpPr>
        <p:spPr>
          <a:xfrm>
            <a:off x="1228116" y="4409363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Ví dụ:</a:t>
            </a:r>
            <a:endParaRPr lang="en-US" sz="2600" dirty="0">
              <a:solidFill>
                <a:srgbClr val="000000"/>
              </a:solidFill>
              <a:latin typeface="#9Slide03 Montserrat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5AF4E6-C49F-C876-2CC1-2FF164356BE4}"/>
              </a:ext>
            </a:extLst>
          </p:cNvPr>
          <p:cNvSpPr txBox="1"/>
          <p:nvPr/>
        </p:nvSpPr>
        <p:spPr>
          <a:xfrm>
            <a:off x="3157075" y="4420422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=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E9D7E9-414C-C51C-3E2B-83AF3B4BDFF8}"/>
              </a:ext>
            </a:extLst>
          </p:cNvPr>
          <p:cNvGrpSpPr/>
          <p:nvPr/>
        </p:nvGrpSpPr>
        <p:grpSpPr>
          <a:xfrm>
            <a:off x="3556661" y="4159614"/>
            <a:ext cx="769763" cy="1049555"/>
            <a:chOff x="872669" y="3742214"/>
            <a:chExt cx="769763" cy="104955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F275948-E171-88A1-57EA-EF7ED0365EFF}"/>
                </a:ext>
              </a:extLst>
            </p:cNvPr>
            <p:cNvSpPr txBox="1"/>
            <p:nvPr/>
          </p:nvSpPr>
          <p:spPr>
            <a:xfrm>
              <a:off x="931938" y="3742214"/>
              <a:ext cx="6463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7,5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4104746-314E-EB7A-868D-92AFC024EA70}"/>
                </a:ext>
              </a:extLst>
            </p:cNvPr>
            <p:cNvSpPr txBox="1"/>
            <p:nvPr/>
          </p:nvSpPr>
          <p:spPr>
            <a:xfrm>
              <a:off x="872669" y="4299326"/>
              <a:ext cx="7697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rgbClr val="002060"/>
                  </a:solidFill>
                  <a:latin typeface="#9Slide03 Montserrat" panose="00000500000000000000" pitchFamily="2" charset="0"/>
                </a:rPr>
                <a:t>17,5</a:t>
              </a:r>
              <a:endParaRPr lang="en-US" sz="2600" dirty="0">
                <a:solidFill>
                  <a:srgbClr val="002060"/>
                </a:solidFill>
                <a:latin typeface="#9Slide03 Montserrat" panose="00000500000000000000" pitchFamily="2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93188C5-4CF2-88CD-AD0F-2B1F6F5823F4}"/>
                </a:ext>
              </a:extLst>
            </p:cNvPr>
            <p:cNvCxnSpPr>
              <a:cxnSpLocks/>
            </p:cNvCxnSpPr>
            <p:nvPr/>
          </p:nvCxnSpPr>
          <p:spPr>
            <a:xfrm>
              <a:off x="872669" y="4227413"/>
              <a:ext cx="769763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736C4B90-3E29-A923-590E-DA3734CB5EC9}"/>
              </a:ext>
            </a:extLst>
          </p:cNvPr>
          <p:cNvSpPr txBox="1"/>
          <p:nvPr/>
        </p:nvSpPr>
        <p:spPr>
          <a:xfrm>
            <a:off x="4445054" y="4421155"/>
            <a:ext cx="54617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#9Slide03 Montserrat" panose="00000500000000000000" pitchFamily="2" charset="0"/>
              </a:rPr>
              <a:t>còn được viết là </a:t>
            </a:r>
            <a:r>
              <a:rPr lang="en-US" sz="2600">
                <a:solidFill>
                  <a:srgbClr val="002060"/>
                </a:solidFill>
                <a:latin typeface="#9Slide03 Montserrat" panose="00000500000000000000" pitchFamily="2" charset="0"/>
              </a:rPr>
              <a:t>12 : 28 = 7,5 : 17,5</a:t>
            </a:r>
            <a:endParaRPr lang="en-US" sz="2600" dirty="0">
              <a:solidFill>
                <a:srgbClr val="002060"/>
              </a:solidFill>
              <a:latin typeface="#9Slide03 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41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46" grpId="0"/>
      <p:bldP spid="47" grpId="0"/>
      <p:bldP spid="58" grpId="0"/>
      <p:bldP spid="59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5. TỈ LỆ THỨC (1)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MvT5Z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DMvT5Z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y9Plk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DMvT5ZxbG9NHADAACdDAAAIQAAAHVuaXZlcnNhbC9mbGFzaF9za2luX3NldHRpbmdzLnhtbJVX227iMBB971cg9r20LCtaKUTiVqnablttEe+GDGDh2JHt0OXvd3xJ4kBSKFYlPHOOPeM5HtNI7SnvHEAqKvio2+/GN51OtM6lBK4XkGaMaOhwksKom8CG5Ex3ew4jmJAfoDXlW2Usha1Dk1F3lWst+O1acI0L3XIhU8K68Y8n+4l6FnmJJTCuazkbsoZqm1/9h8nsKorfYzAZzqaPbYS1SDPCjy9iK25XZL3fSpHz5GJou2MGklG+R+Td43A6H7YhGVX6WUNai2n+YMZ1lEyCUuBCGkwG/YssRlbAip3u7OdKTrjVV9mf0A5UUW1p43sz2mgZ2UL9kKfz2f3sZzue4+o1wngynz3df03Q8E+bug8HD4NxK5SRI8jvlDwTWZ6dEPpmtBKk2JoD/dYmBYcJkuD1Q8LszoyLBJOQ2ehiFRSjCZZByMRJ8c6MNrA/yzMV+a9hk4jM3ZaCvZsinHQPo5AVg1jLHKJeMXM+tROfb7nGywTxhjCFgNBUgd4xw3eSq2KZuq3C/YVPypMA5A0VYilYnsLUxRsA6/YKP51ObF8J4yttQYASDt4YRFgZK+QrHusZMjBWyA9TrTfOjmfwU4/jFHqYEF/Mr08fvcAJTovzKmaF1+z0Ym65Crb2hgKTigRiK6sFTcFULepZmwupdxZTxMmBbonGh+mPwa2ONhkV9U4cXmnNuoo01Qya5LYWuVQYDLqXPltfuQaPo7iHQ431C2y0T7Vuq2piHotQCnZ+Weh+ufLY3Lyj8SkZdYnWZL1L8W1U3Y7n4fXDZdyjfM4wzRrhIJ/5RgQcG1gbKSVyD3IhBLt2Gy40XIsV7s62oMsDdWVtrl7k12gqK8/TFcg5qoFCIce6zeF2dLtj+KeXFD4hqRNanI6pd7gcJ7RUe2Dw9Qci17viLriJ86T4A4oyOAArtBFYbMZtqUUKxd+UsBGXV18gt+/o0XegSij1zhTYG/BLDKu28ImnLnmPq2tek5WymdUayqV2X3RJI70Q5AxeTLWl0d90hliu2oGSXIsPTWRxw6u5T58cYMxpajsQOnQpmyaP4zAhMn8w1lkEfGavQjCvVrlYmWGDp41i+mzcb6JYz2mTXeDtjDcSIGyw1ngTPAG/4bgSRCavJaT2JjS4HRtzxFfT9mvs9Gmmo15gcsUpy4Df8d+S+D9QSwMEFAACAAgAzL0+WZLIT/X+BAAAoRgAACYAAAB1bml2ZXJzYWwvaHRtbF9wdWJsaXNoaW5nX3NldHRpbmdzLnhtbOVZT28aRxS/+1OMtsoxYCdO41iA5cBSo2Ag7LqNVVXWsDuwU8/ObHdmIeTUW49Vv0GrNlUjtbeesNoe6Behn6RvGYzBxvbgGkduDhj27fv95s37N2/XuZ3XIUNdEksqeN7ayKxbiHBP+JR38taBW364ZSGpMPcxE5zkLS4stFNYy0VJi1EZOEQpUJUIaLjcjlTeCpSKtrPZXq+XoTKK07uCJQr4ZcYTYTaKiSRckTgbMdyHL9WPiLQmDAYE8AkFn8AKa2sI5TTTvvATRhD1wXJO001htqdCZmW1Vgt7x51YJNwvCiZiFHdaeeujol3aKD0+1dFMJRoSnrpEFkCYitU29n2aGoGZQ98QFBDaCcDajfVNC/Wor4K89WgzpQH17EWaMbneOk5pigJ8wNWEPyQK+1hhfakXjEmbxBAMIgsqTgiQzslmNBV5raYCLfL7HIfUc+EOSj2Vt0ruUdMu2027VrSPDppVbaoxwq24VdsI41QrJfuoVndt52jP3a8uDXLtV+4SoGUtM6bfO2zYzWql9uLIrderbqVxhhoHY8btuex8BHMQaZHEs3FSQRK2OKYMauZcsCRRUHUMxx3iijKFrGpjJomFvoxI52WCGVX9NNOgOI8JiXZlRDzVTNMob6WpYZ3RaUIwDHJrmqNPnk1T9OnW3NazevWzbS20MoeVwl4AyaxOc3FWcqpF06rGnqJdKBRybo/thDEniSIRq7N0nhVOTbiEJtcWfM5x6TVqCeZP3UXCFvFrOITwNcrcQm2IKQPP1SPCkYM5dBmqwJveFCGTllRUjbtLeaK9G1PMEHQQaIME7TsXvOsFOJZzQZwGMq1tr/B5TSgiv9De1aJLVR1GYZU0lYz0be6jUox70BVN1J8PBwrx4Tv4E4xOvl0OooSJvjsavOsbKyI1GrxVyBsNfjTBfCYS5qO+SBCjx+AmgaCwkhB+BQTNtlPUjkU4ljIsFZJjr3Yp6RF/x2ShQ1giTAAJp0vEiNIrfJXQN6hF2iIGXoK74HWQU6n5M0sRR1jKM1J8auMD3ZQqtZL96kG6Qex3MTT45cihHEkYqZXw4z7iQp3iwB0eTiQZB8Wn/vieyd4yNw/DtCNAnG8pGnP8koYJw7dJP3XIDPUKQ76aVZYJ/LUWGC8b4O640NPiHVNDiVMIieaEGx70fconJ4gBoYc5Epz1EfbgPJZp2+hSkUiQ6AahqeXNLdR4SNPxVQdGT1gx9klsRLm+8ejx5pOPn249285k//n654dXgiaTSoPhdDk9qhSvHNSMkeeGwmtwlwxfZqhzI9g1oCsGsQvYsojDtDT8C4suHi4N4JWaazd3i27l04p7uIBgHK+LQ0Eum04oiweW8dR2bl5pvb+BxbF3m8U91LSdg6rrbJtkbU1Ag1BeAHnfTh+pTDAvD3YPUXU0+L5iNC9URoM/G8gdnfxUNCpN2zEyvG6iVX9hotXUw0hjZhAxMgEOl45ulnC8MBpSSLg7axX/pXCNauhGNX8/6nbhgwa9snB1qa+mbt3hryE6pqPBX+HK0uceN9T3F5j/sacXloBcdHghh4Q0Bd3RKfaBPRvDwfhNhP7+bvgbD9Dx8BejFlAc/g6PNd7o5C3qjgZ/mEBKGPjl8Acv0IOuCeaTgCIvGA7utCvNJ7tj71ee16ullWY9NUv7e9Fqbtd9+mr6enTufWguu/BN+BrI5/+tUFj7F1BLAwQUAAIACADMvT5ZN0ns4LwBAAB/BgAAHwAAAHVuaXZlcnNhbC9odG1sX3NraW5fc2V0dGluZ3MuanONlE1vwjAMhu/7FVV3nRCwTrDdgII0icOk7TbtkBZTKtK4StJubOK/rwlfSUi3xpfm5enr2iH+uQmaFaZh8BT86Ge9f7H3WgOlSV7Bna3TFr1QeihovoK3vACaMwgdpD69epb3F8JnHDJtmuxela0w/EJUv6wJFSZeeiy4RxMerfZonx7ty5f426rsWNWhIqPNSSUlsl6KTAKTPYa8IJoJbxd6mQU6MNbA/0HXJAXL9GE4nsat5MUxmo7i2aPJpViUhO2WmGEvIek241ixVVv+za4E3hz49gD0H0ez+cgEaC7ks4TCTTwfq2gnSw5CwDlvNI2GXpiSBKjh29frD9Qxdgty6DoXuTzRk4EKky5JBlddms3jQXxvY6zxcrnJdB4vBtechC95PJ1RNI4mFkHJDniHgymxrMprbqjC4jhmqiNdLE8oRbLKWXbg4r4KL6c+Vtm2dU9PjF6CfHX+V/RVmMylGceTta4ZOtds47m1he/Wso6jQXpvt3DSLn0paGteV+w80OozaH2OdIeN2r8HIZGSpJuimSHN/GwaQfgW+Bsi1VuGEvQDVlKP7ODDHBe+mZx2rtOe9/ub/S9QSwMEFAACAAgAzL0+WSncU3diAAAAZgAAABwAAAB1bml2ZXJzYWwvbG9jYWxfc2V0dGluZ3MueG1sDcoxDoMwDADAnVdY3oF2YyCwdewCfYBFTIXk2BUxqPyebDdcP/6TwMl73kwDPpsHAuticdNvwM/8qjuE7KSRxJQDqiGMQ9WLLSQTu5eY4Sd08T5zKnB+Uyoz8kqHOLZDdQNQSwMEFAACAAgAzL0+WaQdR3IqGAAAhygAABcAAAB1bml2ZXJzYWwvdW5pdmVyc2FsLnBuZ+1Ze1SS6b6my5zpsmeapqa0vMw0XipvG8tbIu4ay0zN0ryQpFOIltcRQkVF2s3sPVOijKKipThNFzO8jLhFEcVmJkEEYSqREJQpREpEQgJEBA529jl77XPW2n+ctc5a54++tfjgfb7ve7/f731+l+ddXDt1MvyDTbs2AQCADyKOh8UCAOvKAYC1+g3/ZkNePls3Yvtag4wNPwLo4Dm8sg3WZxyOPgwAdOE3r5x/zzbe+NVxCBIA2OG6+lkTEevyGgDY6xARdvhMUYpqil9+WYRxer1S6J8yWqTYoL6qaqp6fWzN8Kcbkkh/2fl5yfntR1O4bk/2fHRwE+/C91e3QpIuwi997HHtqssv34ddZ33zEapoukE9kMEznJnqF/Rix8XNW0CXUYLB3tymEvoyKN4sc55aAwA8DIOsBwB+OL3D9vtizVGbXbvgWwGAK8fewrR+T8tc4lC1++hoZhAN1C3w9dlnOy2urAV8dWcKnu93uKrlmiy/FPdKaVcu/gDwcGvN8O7KfwIKaocFd8LCwkipAMBCJGT7VvS6dYCvUsv+oPurrMjBGbZ8iPmiwIash2v+J7ANa+oNhU67CYfrGZVdfVMAgMNhyMDzb9grXcB7nTDP3AAAILxoB1wTLDUvkNty6W5YbYDUOq6wLiqxaMPTZsubOOEYW5XMOTOrwrMx5pfhap+84EOaUwQj6K+f49ntM7eYb3YOLQ2fVwyTcszkvFLtvLHYe4vfDuHsCJBbMI0xiDliZhpNop6jRiJeaUer8F5rAIG/fE0c5mMsW4it1866HbcudQ9p9xsaPOFH6iLyF7OGLLubo76Pm7YscbBP6poJ8mpBDpJiFuginIS2l4VzxJUnocENMVsb8REVWLcO40ohVm3Y0vQQfBnBRTrJixSac8UgliQjCjnP0rSZR3JEvdCAzrigwpNjoskEV5Y36/UkBalKKpV7YPWZ1kXUqdTE8MZwInghshqGZIPlljnazA0c30MmDwoHU9cDft+A1/NetLJPTRuPP+Y88iIqxD7R1FRCV9RAVmzBK39+9MxsdvR83EdOt9OG/QjG/V+L+DgxtG0RXRlRR+cD0fPjd8CwZhYyOqK/ICpue9yZrCgPlNPMIs33lKksgkqNZzOgydsJWaw9pjpM286vfP2NN2gzjlQk7U1+nitr5ommg0XpV1XbbEKvtDB/v89KWF1GAnF4//6IQXH9zNS10igIO8dYlPnipo6Zg4PnDvCLA27VOZb/VnTuHDh+ialSWDJTCfnm/OogaeHEzdBOuE809EADPxjc4pTsW6kIXIC491awPIlZg6BpKJF1Iz8mAU+e4CP8CiC5UH+DX2WWqwlMer+hVBhMozH0HrR7jdDgey1OWXd51jhYAKkFtmg31zgq4xZQqbX5u/FqEJU4C4YBSaaISpRji4uJIKd0iqya5Tb68iFJsQTmmytK8IpTRFGrzCOWGarGoVWOLKkQlmLZrYpb2cG9GdKs5qwmKM8/i85esiNIEqfqdMplTdbrJ7ZAfh7BueAWZgTSon5AlHgrYLkcimwmkHggf5cwxvfaMjfPMkHeeK6OQ11ET4F30G2zZN5Eu993y6OBm4U5OnR78D0qRHz/GtQNJQNnhM5R2whiJEbv15zxyyFveq/kkY1GnHZu+Y7+rh7lYOhvZx5yZpl5SePFkIx4va8TpIPadeOMOy0HnFqdfcBwulmBmIrR+xG7cztS24dqv7V76mK6nDvP1F6OYqaBYnzLksWjMp5O5s/sGjworBwutUboS0pxQWCR2gWWyDpoQs8p/9jcXCKpbYyTIUTHMI6z/cUMtrF6nKo0utuzEA5W6Mk5xn7RSS+iSlGGMAfqZXLPgOnUiXatn+mGODMUmdxeeAkAqHx9B97llqgzBjaMUmTr9xF6owBK7Qm3Bu1MTmMNj5j1pB5nIOKRtCC/P/N1Dd+nf5wMd28w5DUe5BtCsGDvkksX1GllKAdm2pPk9w7Zs0KUvLsXy3AoDBOOCg1KkeW341h7gnqaRQt9W2iNSkqzdrGlUkpz8LtnBLUiM/nPKiBN2mTxLh937bOUG1nMPQ3qIcQcsNJExLcwPux1KnRVHJmwH2IksIshoUTkdKc+qDdRE8lEMWeCLk7bXp2NQlsO7e4NxlY09vORb8O8briUxE4FJ2SureXY3PATObh/WZtPiyMS8qfaVVyhsIwvxONdW32D8rIsIA4PX+iRfxkCVYWrlK2wJI4CMbi7+poWRGJnNiYKm8V8HGbTz0kO3aXX4yfsD3TSa7NYl72BNG+CZfJbgYytoIGJCu0tSn9ZVrJMPjNenye/0XV81hQTK3mwNNt31xNOc/HpH7e063VPtHlRm1IWYKWH3U2n1L+7yoSvW232dOo/Y1ORPIWF+SQQTNIs0lTpDdnuzYkJR99AVxmageeXCsoYOY1RFYQxYEPS2LbW/KuYOYTvyWkmp1YQNtgRA2GnIaHuwubiANj0xIpxpcgnYjVbA9Otib1w3xAnQr4kxvHXSXVpG9Be6mdPECdsk6JXEg3xbKqyqbG/uV+NFg3S+PUJ+1px+PO6ImZXcGHHmGJ8gsrksFczc7KrXh1qj137KcyP5CyzOdPDTFfmd8amttCGaliT36ZJUsAdpPJZVaf+/EmnrNEU7+bibK25QjzmW8J57gC48jnoEqRtIxRDYhdE47rni8SBIgcC+8tobrWEH6gBo4KC/KrIXA5fmFj1gJ2m9zFBOAIde6DdqAVN5xsjPxZGzR7YOra+2DsgYvDzODjCwSAAOhiCOXCxceXMpQ6ZH1Eg4RcNID1nTQ/G+9xl5jS6jH6czOqtNeEu6RVn1jzbRY9TnGVeBvv02gqOA/9XiX+erBoavEPGcKGpcdGOWkmKiSirkSXYYk/LmHiWHbIAlBlrNfdVlYokb6F+jnYR7KOwOfiZvZCDTjSBVrlakRCVWXRRAvMOT1UKVgsTVgm7CAduuy8gyxsOplefad1Y5p3xI1SoWEz6AzPtagoH/sRvOqYj+dxJ3/ORs5xatFGgi+9ABJkCFrR9klWH57XTiG02fwmgifxQlpnNGEfJ+jorz6sK61o35mGiDieF3NMUudJyoaFsXy2mgk1hF51byHKwIpXNoxjm5TKoDNy421bEKLKcWmPjaL54ciLww6CA7lQtDRPR4Vg+H6nKq8Y0cMb7sDLhdBGtWp45iMSXcIusNDwO5ruQfF3aN6hZISvfessGC/vZcxqcLX1SZ7UYMJGp895oExtO7Z6kSLfqhpEKIfzq34pZf0px7/DyD88ofZ9SzVZDX1IRY/S94bNBFa/iWEmS3NWF8Rx9sXK95EfPXHdSHIQLJP9IxBtPCwdZX6G8Qemkp/VgFG5Y9W+2Bsr/0bPD17pEfPMIeYOLD00gFtrnaZZCeoGY0b9LHVIOpEb1z9rk1I68wEqW5v8YeHZuB8wvqIo1dhFFn+dfRJkiR7N7cKAhW5d59YCywabybkb/K5knit+BXZE5l3+3eox8kN459fai+EfPtQDAb3ttuhZwcHSP7VyxOtmfbr+D38Hv4HfwO/gd/A5+B7+D38Hv4HfwO/gd/P8c1u6Fnw57e+R6OJe+/pnVvoCgv73u8/W/eg4ZD1mRWl9bF6aNC9Y+U4t65c1C84oRO2jiOlunumP0B0w3zTzLOsDrqiHLc6nUrM2zrNybLUAc8lOPAce6BvHcm9YXneCinsE0FHYRFMfyZKknLd10T8sK1iKlSy1PrQOSW8kR+lD8OsDvd01PsVopUeuKRlbDSiusb7RWpFZbZtwbVBlEKlF5l+eNbhvtST0IAORdj3JK1LqgtYjo0yPBBHIOO8eNhbTt4DXRaNRnq3O5cjoVbbMRi7OurOJOQcEMtVu4QOnrf5r8AeBh5D1PRuPe8ur5u55rY168DK1BqZy7KM4PI+sU3wmQ3w2g2V3TWT2ONNXqDfiFW9ZTCVQM+z9uafnHo/gFoOXUhCv20WgZwKeJsoT40fMEhUgp+qnZPJ9RmLqSgb1ssJisGlkWFWPkYBczBx8XDpnUqTkKbbP110QjM4Bh1Hg5qExSq8Ud1oSXdS3pe60qd9bvHli9onBoRe4TypA/5XkVvvJPJ2v3KMvMSqyRrWdq93DSm/q98FnwLJok3EaC+ZTT4rm/nViAlZsBKYfgGvlMtEe5kaH/2rq4hfe8SRQJAZ1ymxoylQxhDSK+hce+tux511fJjV0ba3cgn08tUwmxsMQ1ckRQir0Sh2SGHN0f+2AuyW1fNXktKpcW2QsMRqWkTWXfphLhCOcq88kqrg4NoklrkRx4sqiMehPuNDqn1HxGgffwvkjjZDZ9u+EhN8wkn5ngXLCovhg9v/i+9cXQlFlpfT204jzisbpKP0QNyCT0Q90DXyPZ9L+WUNlyBDe28lizcUy6PDPVo3mGe8/77oPRcZqcN1XAa7W5X+mzK63B86Z5rAy/2DfXGMXmGrt7oOD0BpA/XNOXLermYcrSPvlylVwJAhIVxHXOMimdLWby1fsuKc2DNcPv/9TyLB4oqi7EMqsfAhPu3q+UzgXOOk6PdN2vRufSkL1NyLmBeqGj4YBzuAwWeStqq+RsR1tH8JM5Zf7JlMPcgL8MXC3KOTxJOav4jCJ/glow0SsA3bc5F0jdkd6ddVUtbC/iMHejxRbxSzNaKA8l88074iRTZnS6+5R3R+YF79kCj/8oYTE3xjwiC0IbLpYZymFtJx4nMWZlffuLFXX0y7tvIxXDPfAuaL9krv/zdoaTB1r3x067yo4mbjakvbs2zoTILUn2hii+2+j4cH6EUr+xlE3/k3Bl9w/zMW5sWIKp3vkwN0dbftHoFKusELrrgnPZQ6affUJRyRbBqSn/IVgtq1bJovjem+BgOnM7G+nWGQnDuQonSyGroDcPpbfEsijgTo0DC87LFKNvBeH9glAfzjKYKi5bT5H4KSAnsqew1XwfzM6DpmALnRynkGBsdC4BEt47D1/RDMUtVv4GoikCybEH6zqNgeBjEFBhysArODDmnmyoaEQuIFwmgZDJHaGG9QO2aGkdDzDGKZv6wSIE+5Bxtstvq2jTQ0+CSKAdnp4xXro8RgdrN//ltsTfO5nP0lpa3tRqll2kB44hq+6rQ+O3V4MMxLjh2zOMxN5E6oL1rSeC//RkvMvTjyTr41KpTeomMvqXiaS0ElmBTwh/FgY6hLJw2ULeS4bUpLDlMvhK/OF6gTM4yF39R3nhuLcRGN9BiPUfyiphqz0r32bg6AQ6X6X2rIskljygBIJF/BgubPHB872dv3WQonq5nOYTjH24zjcVvQKFLr/WSzHBhnm0MF6d23VFRFNMhtiXp5BuJ3IaOYFo/uar6OloBA3n47DQ9MhdN3h7oknaY+++rIPefGFHLlzr4WoY7B+koKwKvfk7HKy0VVDQEc2IEea3a11lZ4XxDftp3s0KWCvco0e162l257TIgwwjmh7kjBtE83HnEpHXQxQQKoRSmuPBQqdgPWSgjLJbMwxbGSgFEGuGb8w0xx4Filtxrn+W3QEJnt07KAjOo3kPt48Wmz95fLyVA7yO5DTRc+DKgREVjNaOdEFgPnk6L10qwYuE0J2KOo+Y0ztYeU8UjH3uLdwYZjITrmg84BNQBoVzWlGZFw5WRjMuQZPt1qSXuHeR03bLJ3f2zL1Hi3/cxi51W0BNkSJKfU/OKM/9NkAI9Cbg1N6z+WF6lYR+ZNXtENqMJUZlOm2Pf3o3QRy0p6UyNTYT5GNPFOgTFGP7/bzJcn1jBgprwJwPYC/r/LaS8/v9S/aVb/mUYG6/QHxyimCo3V4XpDixXsjJP/7nUTuFLKkx9lGCrFnJKnx50munIvdmTtPOqh8TxeRfdonU2UO5u/k/l6a8p5EgXMWOvZi/CYSwwet1eSQFKU3hzB8hXCKFJUpHbAzjg1pyUzE2JzObNJ+8cSGUgybupGgku6+IMO63ZHeCMq8Oucv8E0IZ/Tfq1Q02Yj+E1z4uzsgqAzel9uHagfsVTiZXAzZTij/hxLIFqUNVHMtn32qIphlHlzCInsFDZeSdnzLTmvryIG0IosmROOgvw4RVsDDdRMoGUD8yFS9TX2+LjbHIJfgMWz2I+4dF8b6tfdS9boBu9McDAfHFF7Jiy/bL7hT5fZYSzTXUDU/y99vpZHfJ6iDdwoU7gOzByDO86FkfmjXOVHbmwfZzmTqe8jSN6lnJRCSKOWAFAuOkLe9EZkKZqvjMYGJjBlxX3xE9+L2TYja4hPKf1iTHUGgYC+YbAYJdJzhUi5zTC1jx1LYJ2kFF2cHMDx/OM7aJi1mesW16kHs881rhJ9/E9QpRJW4aGf7KvUZ4U/Hz/PjvmIU7feybKZOGmSemVJWpim1e6NofEy4f10SeqFAEetOg9qmgdlUFAtyR8of6OBmleKCE100pjhK6KKIHk+216r6Um4M1R39/3GQqHpi5FsJGwFEltlZ0Ut7Yj1nNRTLKO8Jtt/GY75C4aG4q/Ipo6zaxiWE6PbTbjmxuPXJoBzmEsNT1W0cb6UAkNUDq39J4Vv93W5JUPZO8rbaF4XESMkuMjHo5IRKb9xNTzoB3TYcw9I76oJ7BwMyb7JTRFx+GGtkxC9NoRRO9V1pmimOjaB/0ceeUXaTvfcxdxOKPQwKAIsrZFgRvQLL01iyqb9ntXZth4Fkt2rj+S+qNNvXYVizu9qYM6gFGcEOOwnTkzoZxnY4nWQn5IeW4wxBxfNkIJmDIuPdgkmOxi9Dg/7L1k+8/J5gkWT1Nn8fiQ0wHpQlvcwYpFp+oiKQCpVQFiAyXjZdTiemgBOONvr8tpVTbGuLmOxvubWfoJpILpaZpw8I01mqOkQ8apummJ0TGm0z7u1upthZkWHnGXwrP5ZmTmDaWybiYSeB0QrPwP5h2kdXLb0aAOzeKM9FXRH4EZfxsKJhaSIH6XD4KTn9BOvP4hjtXhn8J35PKIS6H9GT3ck1neuHBMl2EKG5Hhqg5xNDpWVZD2V/efVYh0VNjZdU53N5zxaQxzizMK5mDF4cQNY3XBM6Y/hh97I6A0qXn33Ze/3LT8yBIxwmY97oWm4GEG9sftbqvgC5VxjAVKTliW38+szj2YKEQZWpVElbpH0uyCyfD16QLozpi4KUZrtuUg+q/plGadOm0XO+zER3JXqGWQ18MrqtRqPOnToR08rctIqSUPoWldhgfS/oCEuUdxN/fwnuucRxBsoXcPsvcObUp3Qee/2vi0LIgMTS9uNXzJurK04RUfATpe+XujJmNB2Je1GoMFy4oBVSbBTzXmBctjIZG8bRtCUtipS+PkeWAdLQlKSQVSgCFV/ost7s9JbrIP21dbFBvJlPqZ8BZRheCToBYHBh90Q5Xo6kZIqDuxZGZrH0G+tkFsEjJ5ryIS48se3RQvX2hFkXx/om6XNzWWByfW3PtC9KVRCVe9Fan2Jrs3YbNBRCvzX8Mpng6NUXVKE0/fxHd6By87yH6seazaeDkdUrR0IwwBTFfnQzeaYjdwR+hf2N0HIZ0mCZ6Gbr9LblSba7LwEFyJwuI/phHWFzahJrRDswVvCJfTk5QgsLexkHL9Qttde/XhyhstqO9TfUOZnpyTNXyxoYsKWowpmbYdNfyICflYdJUmceqHpVtTl36Zep959JlvqP1ZXhov2lSyNC3zvSfnmD3P5z872pynkYcDvBCd2mrm3Ho7/aWGyJTRqZNsLt8oK32Z5QuIJtNS0+ykKfbuAnKtc5onLN0BJPd9U96nXTL85df7azjb76Qj6dudBRt+f1u3I7UkzVHI2xxxU8y22WWOed7X9eqvZaBZwLVNtV/mBpiZciu/11Th0Fq0nzgGtzKZpzA+Scjr5ChjTjNlUMmNOoDvw+sXF36YmX6GJWmE54J168rYtcME7fBT69m2YGy1187SwZtaeaMLaC1EVBrAKQDf59wdcvyGfbMHJDAyr+2fcgwXaKW8alwUdYmN8BDWMl1q8E9huCgHMw1+2BHWwgymm0Xs2SH/e45EPHKueS+NLTUMFUYykhX/boltLSHO2dwsE1+ewWszSS55KV0GKd0AfBpH2f5jdCCXron+I3zhSLcvBm2ZR/W6PhoxmyQWpcmhXOseCT9xw0ASfVKt0ZQGjHdOB5aI1VG1xs44SIxdnSBYrdF962d0+cGI2yL8Ve/vCGznowtB7oJ2y0ffQh46DWi7t73Xl4KIqrTeG74sRffJL8tabFC41f/eC3q3ve/3bwS6HTrlrnZbc1qbMtx2xgQcfRkWMeRL6/+O1BLAwQUAAIACADMvT5Z6qNnz0wAAABqAAAAGwAAAHVuaXZlcnNhbC91bml2ZXJzYWwucG5nLnhtbLOxr8jNUShLLSrOzM+zVTLUM1Cyt+PlsikoSi3LTC1XqACKGekZQICSQqWtkgkStzwzpSTDVsnCwhghlpGamZ5RYqtkZoZQqA80EgBQSwECAAAUAAIACADlCyFRNmFYAkcDAADhCQAAFAAAAAAAAAABAAAAAAAAAAAAdW5pdmVyc2FsL3BsYXllci54bWxQSwECAAAUAAIACADMvT5ZpmRal5QGAACRFwAAHQAAAAAAAAABAAAAAAB5AwAAdW5pdmVyc2FsL2NvbW1vbl9tZXNzYWdlcy5sbmdQSwECAAAUAAIACADMvT5ZFR5gG6MAAAB/AQAALgAAAAAAAAABAAAAAABICgAAdW5pdmVyc2FsL3BsYXliYWNrX2FuZF9uYXZpZ2F0aW9uX3NldHRpbmdzLnhtbFBLAQIAABQAAgAIAMy9PlkNPB/kAgUAABcZAAAnAAAAAAAAAAEAAAAAADcLAAB1bml2ZXJzYWwvZmxhc2hfcHVibGlzaGluZ19zZXR0aW5ncy54bWxQSwECAAAUAAIACADMvT5ZxbG9NHADAACdDAAAIQAAAAAAAAABAAAAAAB+EAAAdW5pdmVyc2FsL2ZsYXNoX3NraW5fc2V0dGluZ3MueG1sUEsBAgAAFAACAAgAzL0+WZLIT/X+BAAAoRgAACYAAAAAAAAAAQAAAAAALRQAAHVuaXZlcnNhbC9odG1sX3B1Ymxpc2hpbmdfc2V0dGluZ3MueG1sUEsBAgAAFAACAAgAzL0+WTdJ7OC8AQAAfwYAAB8AAAAAAAAAAQAAAAAAbxkAAHVuaXZlcnNhbC9odG1sX3NraW5fc2V0dGluZ3MuanNQSwECAAAUAAIACADMvT5ZKdxTd2IAAABmAAAAHAAAAAAAAAABAAAAAABoGwAAdW5pdmVyc2FsL2xvY2FsX3NldHRpbmdzLnhtbFBLAQIAABQAAgAIAMy9PlmkHUdyKhgAAIcoAAAXAAAAAAAAAAAAAAAAAAQcAAB1bml2ZXJzYWwvdW5pdmVyc2FsLnBuZ1BLAQIAABQAAgAIAMy9Plnqo2fPTAAAAGoAAAAbAAAAAAAAAAEAAAAAAGM0AAB1bml2ZXJzYWwvdW5pdmVyc2FsLnBuZy54bWxQSwUGAAAAAAoACgAGAwAA6DQAAAAA"/>
  <p:tag name="ISPRING_LMS_API_VERSION" val="SCORM 2004 (2nd edition)"/>
  <p:tag name="ISPRING_ULTRA_SCORM_COURSE_ID" val="DC569252-1C62-49F5-9C30-5E3E2F4CE9E4"/>
  <p:tag name="ISPRING_CMI5_LAUNCH_METHOD" val="any window"/>
  <p:tag name="ISPRINGCLOUDFOLDERID" val="1"/>
  <p:tag name="ISPRINGONLINEFOLDERID" val="1"/>
  <p:tag name="ISPRING_OUTPUT_FOLDER" val="[[&quot;\uFFFD@\u001E\uFFFD{25E23BDC-2850-48C6-8DBC-9FC702C9AC9C}&quot;,&quot;D:\\OLM\\Toán 7 cánh diều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compressionType&quot;:&quot;LOSSLESS&quot;,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CURRENT_PLAYER_ID" val="universal"/>
  <p:tag name="ISPRING_PRESENTATION_TITLE" val="Bài 5. TỈ LỆ THỨC (1)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theme1.xml><?xml version="1.0" encoding="utf-8"?>
<a:theme xmlns:a="http://schemas.openxmlformats.org/drawingml/2006/main" name="Crime Minitheme by Slidesgo">
  <a:themeElements>
    <a:clrScheme name="Simple Light">
      <a:dk1>
        <a:srgbClr val="FFFFFF"/>
      </a:dk1>
      <a:lt1>
        <a:srgbClr val="5C6674"/>
      </a:lt1>
      <a:dk2>
        <a:srgbClr val="FFFFFF"/>
      </a:dk2>
      <a:lt2>
        <a:srgbClr val="A9C3D4"/>
      </a:lt2>
      <a:accent1>
        <a:srgbClr val="151E1D"/>
      </a:accent1>
      <a:accent2>
        <a:srgbClr val="9AB4C5"/>
      </a:accent2>
      <a:accent3>
        <a:srgbClr val="F7D05A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1067</Words>
  <Application>Microsoft Office PowerPoint</Application>
  <PresentationFormat>Widescreen</PresentationFormat>
  <Paragraphs>373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#9Slide03 Penumbra</vt:lpstr>
      <vt:lpstr>PT Sans</vt:lpstr>
      <vt:lpstr>#9Slide03 Montserrat</vt:lpstr>
      <vt:lpstr>Arial</vt:lpstr>
      <vt:lpstr>Open Sans</vt:lpstr>
      <vt:lpstr>#9Slide03 Montserrat ExtraBold</vt:lpstr>
      <vt:lpstr>Calibri</vt:lpstr>
      <vt:lpstr>Poppins Ultra-Bold</vt:lpstr>
      <vt:lpstr>Josefin Sans</vt:lpstr>
      <vt:lpstr>Changa One</vt:lpstr>
      <vt:lpstr>Crime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5. TỈ LỆ THỨC (1)</dc:title>
  <dc:creator>Đô Cao</dc:creator>
  <cp:lastModifiedBy>Doan Hai</cp:lastModifiedBy>
  <cp:revision>81</cp:revision>
  <dcterms:created xsi:type="dcterms:W3CDTF">2022-10-06T08:40:42Z</dcterms:created>
  <dcterms:modified xsi:type="dcterms:W3CDTF">2024-10-08T09:15:12Z</dcterms:modified>
</cp:coreProperties>
</file>