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549406" y="3366381"/>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72451" y="5122867"/>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Nghĩa </a:t>
            </a:r>
            <a:r>
              <a:rPr lang="en-US" sz="4000" b="1">
                <a:solidFill>
                  <a:srgbClr val="0000FF"/>
                </a:solidFill>
                <a:latin typeface="Times New Roman" pitchFamily="18" charset="0"/>
                <a:cs typeface="Times New Roman" pitchFamily="18" charset="0"/>
              </a:rPr>
              <a:t>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a:t>
            </a:r>
            <a:r>
              <a:rPr lang="en-US" sz="4000" smtClean="0">
                <a:solidFill>
                  <a:srgbClr val="0000FF"/>
                </a:solidFill>
                <a:latin typeface="Times New Roman" pitchFamily="18" charset="0"/>
                <a:cs typeface="Times New Roman" pitchFamily="18" charset="0"/>
              </a:rPr>
              <a:t>luật.</a:t>
            </a:r>
            <a:endParaRPr lang="en-US" sz="400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smtClean="0">
                <a:solidFill>
                  <a:srgbClr val="0000FF"/>
                </a:solidFill>
                <a:latin typeface="Times" pitchFamily="18" charset="0"/>
                <a:ea typeface="Helvetica Neue"/>
                <a:cs typeface="Times" pitchFamily="18" charset="0"/>
              </a:rPr>
              <a:t>Bài</a:t>
            </a:r>
            <a:r>
              <a:rPr lang="en-US" altLang="en-US" sz="5400" b="1" smtClean="0">
                <a:solidFill>
                  <a:srgbClr val="0000FF"/>
                </a:solidFill>
                <a:latin typeface="Times" pitchFamily="18" charset="0"/>
                <a:ea typeface="Helvetica Neue"/>
                <a:cs typeface="Times" pitchFamily="18" charset="0"/>
              </a:rPr>
              <a:t> 10: </a:t>
            </a:r>
            <a:r>
              <a:rPr lang="en-US" sz="5400" smtClean="0">
                <a:solidFill>
                  <a:srgbClr val="0000FF"/>
                </a:solidFill>
                <a:latin typeface="Times" pitchFamily="18" charset="0"/>
                <a:cs typeface="Times" pitchFamily="18" charset="0"/>
              </a:rPr>
              <a:t>QUYỀN </a:t>
            </a:r>
            <a:r>
              <a:rPr lang="en-US" sz="5400">
                <a:solidFill>
                  <a:srgbClr val="0000FF"/>
                </a:solidFill>
                <a:latin typeface="Times" pitchFamily="18" charset="0"/>
                <a:cs typeface="Times" pitchFamily="18" charset="0"/>
              </a:rPr>
              <a:t>VÀ NGHĨA VỤ CƠ BẢN CỦA CÔNG </a:t>
            </a:r>
            <a:r>
              <a:rPr lang="en-US" sz="5400" smtClean="0">
                <a:solidFill>
                  <a:srgbClr val="0000FF"/>
                </a:solidFill>
                <a:latin typeface="Times" pitchFamily="18" charset="0"/>
                <a:cs typeface="Times" pitchFamily="18" charset="0"/>
              </a:rPr>
              <a:t>DÂN (2 tiết)</a:t>
            </a:r>
            <a:endParaRPr lang="en-US" sz="540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200" smtClean="0">
                <a:latin typeface="Times New Roman" pitchFamily="18" charset="0"/>
                <a:cs typeface="Times New Roman" pitchFamily="18" charset="0"/>
              </a:rPr>
              <a:t>);...</a:t>
            </a: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TotalTime>
  <Words>3080</Words>
  <Application>Microsoft Office PowerPoint</Application>
  <PresentationFormat>Widescreen</PresentationFormat>
  <Paragraphs>185</Paragraphs>
  <Slides>28</Slides>
  <Notes>5</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28</vt:i4>
      </vt:variant>
    </vt:vector>
  </HeadingPairs>
  <TitlesOfParts>
    <vt:vector size="54" baseType="lpstr">
      <vt:lpstr>微软雅黑</vt:lpstr>
      <vt:lpstr>宋体</vt:lpstr>
      <vt:lpstr>#9Slide05 Fourth</vt:lpstr>
      <vt:lpstr>#9Slide05 IcielSanelma</vt:lpstr>
      <vt:lpstr>#9Slide05 Israquella</vt:lpstr>
      <vt:lpstr>#9Slide05 SVNTradeMark</vt:lpstr>
      <vt:lpstr>.VnTime</vt:lpstr>
      <vt:lpstr>Arial</vt:lpstr>
      <vt:lpstr>Arial Unicode MS</vt:lpstr>
      <vt:lpstr>Calibri</vt:lpstr>
      <vt:lpstr>Calibri Light</vt:lpstr>
      <vt:lpstr>Cambria</vt:lpstr>
      <vt:lpstr>Courier New</vt:lpstr>
      <vt:lpstr>Helvetica Neue</vt:lpstr>
      <vt:lpstr>SVN-Vanilla Daisy Pro</vt:lpstr>
      <vt:lpstr>Symbol</vt:lpstr>
      <vt:lpstr>Times</vt:lpstr>
      <vt:lpstr>Times New Roman</vt:lpstr>
      <vt:lpstr>Trebuchet MS</vt:lpstr>
      <vt:lpstr>Wingdings</vt:lpstr>
      <vt:lpstr>Wingdings 3</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218</cp:revision>
  <dcterms:created xsi:type="dcterms:W3CDTF">2021-06-28T15:32:15Z</dcterms:created>
  <dcterms:modified xsi:type="dcterms:W3CDTF">2023-09-07T09:24:38Z</dcterms:modified>
</cp:coreProperties>
</file>