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4236" r:id="rId4"/>
    <p:sldMasterId id="2147484251" r:id="rId5"/>
    <p:sldMasterId id="2147484304" r:id="rId6"/>
    <p:sldMasterId id="2147484853" r:id="rId7"/>
  </p:sldMasterIdLst>
  <p:notesMasterIdLst>
    <p:notesMasterId r:id="rId35"/>
  </p:notesMasterIdLst>
  <p:sldIdLst>
    <p:sldId id="257" r:id="rId8"/>
    <p:sldId id="258" r:id="rId9"/>
    <p:sldId id="259" r:id="rId10"/>
    <p:sldId id="260" r:id="rId11"/>
    <p:sldId id="261" r:id="rId12"/>
    <p:sldId id="262" r:id="rId13"/>
    <p:sldId id="263" r:id="rId14"/>
    <p:sldId id="267" r:id="rId15"/>
    <p:sldId id="268" r:id="rId16"/>
    <p:sldId id="269" r:id="rId17"/>
    <p:sldId id="270" r:id="rId18"/>
    <p:sldId id="272" r:id="rId19"/>
    <p:sldId id="273" r:id="rId20"/>
    <p:sldId id="274" r:id="rId21"/>
    <p:sldId id="276" r:id="rId22"/>
    <p:sldId id="277" r:id="rId23"/>
    <p:sldId id="279" r:id="rId24"/>
    <p:sldId id="280" r:id="rId25"/>
    <p:sldId id="281" r:id="rId26"/>
    <p:sldId id="282" r:id="rId27"/>
    <p:sldId id="284" r:id="rId28"/>
    <p:sldId id="304" r:id="rId29"/>
    <p:sldId id="286" r:id="rId30"/>
    <p:sldId id="287" r:id="rId31"/>
    <p:sldId id="288" r:id="rId32"/>
    <p:sldId id="30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p:cViewPr varScale="1">
        <p:scale>
          <a:sx n="102" d="100"/>
          <a:sy n="102" d="100"/>
        </p:scale>
        <p:origin x="9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2DDDE-7D4A-4351-8732-19143ECCEA9B}" type="datetimeFigureOut">
              <a:rPr lang="en-US" smtClean="0"/>
              <a:t>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D8131-F063-410B-8A67-75D523FB0832}" type="slidenum">
              <a:rPr lang="en-US" smtClean="0"/>
              <a:t>‹#›</a:t>
            </a:fld>
            <a:endParaRPr lang="en-US"/>
          </a:p>
        </p:txBody>
      </p:sp>
    </p:spTree>
    <p:extLst>
      <p:ext uri="{BB962C8B-B14F-4D97-AF65-F5344CB8AC3E}">
        <p14:creationId xmlns:p14="http://schemas.microsoft.com/office/powerpoint/2010/main" val="420867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4</a:t>
            </a:fld>
            <a:endParaRPr lang="en-US" altLang="en-US">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910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5885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27235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7D3466-54CA-490E-9C47-2BA1248B16CF}" type="datetimeFigureOut">
              <a:rPr lang="en-US" smtClean="0"/>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86335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2560981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268611696"/>
      </p:ext>
    </p:extLst>
  </p:cSld>
  <p:clrMapOvr>
    <a:masterClrMapping/>
  </p:clrMapOvr>
  <p:transition>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334596470"/>
      </p:ext>
    </p:extLst>
  </p:cSld>
  <p:clrMapOvr>
    <a:masterClrMapping/>
  </p:clrMapOvr>
  <p:transition>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921041354"/>
      </p:ext>
    </p:extLst>
  </p:cSld>
  <p:clrMapOvr>
    <a:masterClrMapping/>
  </p:clrMapOvr>
  <p:transition>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557265246"/>
      </p:ext>
    </p:extLst>
  </p:cSld>
  <p:clrMapOvr>
    <a:masterClrMapping/>
  </p:clrMapOvr>
  <p:transition>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30907584"/>
      </p:ext>
    </p:extLst>
  </p:cSld>
  <p:clrMapOvr>
    <a:masterClrMapping/>
  </p:clrMapOvr>
  <p:transition>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795208634"/>
      </p:ext>
    </p:extLst>
  </p:cSld>
  <p:clrMapOvr>
    <a:masterClrMapping/>
  </p:clrMapOvr>
  <p:transition>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870929874"/>
      </p:ext>
    </p:extLst>
  </p:cSld>
  <p:clrMapOvr>
    <a:masterClrMapping/>
  </p:clrMapOvr>
  <p:transition>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271039"/>
      </p:ext>
    </p:extLst>
  </p:cSld>
  <p:clrMapOvr>
    <a:masterClrMapping/>
  </p:clrMapOvr>
  <p:transition>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710269652"/>
      </p:ext>
    </p:extLst>
  </p:cSld>
  <p:clrMapOvr>
    <a:masterClrMapping/>
  </p:clrMapOvr>
  <p:transition>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423091461"/>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2497026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604937"/>
      </p:ext>
    </p:extLst>
  </p:cSld>
  <p:clrMapOvr>
    <a:masterClrMapping/>
  </p:clrMapOvr>
  <p:transition spd="slow" advClick="0" advTm="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398813763"/>
      </p:ext>
    </p:extLst>
  </p:cSld>
  <p:clrMapOvr>
    <a:masterClrMapping/>
  </p:clrMapOvr>
  <p:transition>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266754"/>
      </p:ext>
    </p:extLst>
  </p:cSld>
  <p:clrMapOvr>
    <a:masterClrMapping/>
  </p:clrMapOvr>
  <p:transition spd="slow" advTm="3000"/>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362970759"/>
      </p:ext>
    </p:extLst>
  </p:cSld>
  <p:clrMapOvr>
    <a:masterClrMapping/>
  </p:clrMapOvr>
  <p:transition>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1353376986"/>
      </p:ext>
    </p:extLst>
  </p:cSld>
  <p:clrMapOvr>
    <a:masterClrMapping/>
  </p:clrMapOvr>
  <p:transition>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2025/1/9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347838342"/>
      </p:ext>
    </p:extLst>
  </p:cSld>
  <p:clrMapOvr>
    <a:masterClrMapping/>
  </p:clrMapOvr>
  <p:transition spd="slow" advTm="3000">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829640591"/>
      </p:ext>
    </p:extLst>
  </p:cSld>
  <p:clrMapOvr>
    <a:masterClrMapping/>
  </p:clrMapOvr>
  <p:transition>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3187980"/>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892696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94805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432398"/>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1/9/25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3123599"/>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1/9/25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9625408"/>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1/9/25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5011728"/>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1/9/25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340029"/>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1/9/25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24118446"/>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1/9/25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1480502"/>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598916"/>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0460174"/>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7503249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99920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938463"/>
      </p:ext>
    </p:extLst>
  </p:cSld>
  <p:clrMapOvr>
    <a:masterClrMapping/>
  </p:clrMapOvr>
  <p:transition>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250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1073040"/>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642365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844979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1/9/25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1685764"/>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1/9/25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77280267"/>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1/9/25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9822853"/>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1/9/25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1491910"/>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1/9/25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1880936"/>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1/9/25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10090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537452"/>
      </p:ext>
    </p:extLst>
  </p:cSld>
  <p:clrMapOvr>
    <a:masterClrMapping/>
  </p:clrMapOvr>
  <p:transition>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0148186"/>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1/9/25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4880213"/>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39153319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20192043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489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3792168"/>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72756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80908"/>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657755"/>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32788"/>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3642695"/>
      </p:ext>
    </p:extLst>
  </p:cSld>
  <p:clrMapOvr>
    <a:masterClrMapping/>
  </p:clrMapOvr>
  <p:transition>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357035"/>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405326"/>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415657"/>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3059860"/>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77609"/>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304539"/>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620869"/>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77413"/>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25966"/>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34132"/>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679296"/>
      </p:ext>
    </p:extLst>
  </p:cSld>
  <p:clrMapOvr>
    <a:masterClrMapping/>
  </p:clrMapOvr>
  <p:transition>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261602"/>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974505"/>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52855"/>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467384"/>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21146"/>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917425"/>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466191"/>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29415"/>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9892372"/>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7411232"/>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911291"/>
      </p:ext>
    </p:extLst>
  </p:cSld>
  <p:clrMapOvr>
    <a:masterClrMapping/>
  </p:clrMapOvr>
  <p:transition>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3469097"/>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420545"/>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5174442"/>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988301"/>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760586"/>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37212497"/>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6423359"/>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94691"/>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5431"/>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278294"/>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3264379"/>
      </p:ext>
    </p:extLst>
  </p:cSld>
  <p:clrMapOvr>
    <a:masterClrMapping/>
  </p:clrMapOvr>
  <p:transition>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37702583"/>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08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65962"/>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847803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61912226"/>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37768"/>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11685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683943"/>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85535150"/>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71811550"/>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9999548"/>
      </p:ext>
    </p:extLst>
  </p:cSld>
  <p:clrMapOvr>
    <a:masterClrMapping/>
  </p:clrMapOvr>
  <p:transition>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2025/1/9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66586929"/>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2761511122"/>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366294141"/>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87293171"/>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2025/1/9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305689280"/>
      </p:ext>
    </p:extLst>
  </p:cSld>
  <p:clrMapOvr>
    <a:masterClrMapping/>
  </p:clrMapOvr>
  <p:transition spd="slow" advTm="3000">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2025/1/9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70513666"/>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09014"/>
      </p:ext>
    </p:extLst>
  </p:cSld>
  <p:clrMapOvr>
    <a:masterClrMapping/>
  </p:clrMapOvr>
  <p:transition spd="slow" advClick="0" advTm="4000">
    <p:comb/>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89600"/>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18399498"/>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74337"/>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329772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837389"/>
      </p:ext>
    </p:extLst>
  </p:cSld>
  <p:clrMapOvr>
    <a:masterClrMapping/>
  </p:clrMapOvr>
  <p:transition>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97736988"/>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50863145"/>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8888364"/>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271776854"/>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3241200476"/>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0485618"/>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159391304"/>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2025/1/9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07796485"/>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3407328763"/>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4880078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073357"/>
      </p:ext>
    </p:extLst>
  </p:cSld>
  <p:clrMapOvr>
    <a:masterClrMapping/>
  </p:clrMapOvr>
  <p:transition>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080345"/>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9376854"/>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56674719"/>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646782"/>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8440518"/>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779778359"/>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55387240"/>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443562015"/>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871643701"/>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730155510"/>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2110421"/>
      </p:ext>
    </p:extLst>
  </p:cSld>
  <p:clrMapOvr>
    <a:masterClrMapping/>
  </p:clrMapOvr>
  <p:transition>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225433480"/>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765281204"/>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4265274068"/>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560671954"/>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4129023370"/>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26641803"/>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607217364"/>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256703"/>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545675965"/>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195473307"/>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86530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273797"/>
      </p:ext>
    </p:extLst>
  </p:cSld>
  <p:clrMapOvr>
    <a:masterClrMapping/>
  </p:clrMapOvr>
  <p:transition spd="slow" advClick="0" advTm="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818346783"/>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99098"/>
      </p:ext>
    </p:extLst>
  </p:cSld>
  <p:clrMapOvr>
    <a:masterClrMapping/>
  </p:clrMapOvr>
  <p:transition spd="slow" advTm="3000"/>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1343918775"/>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1920758840"/>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2025/1/9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286382937"/>
      </p:ext>
    </p:extLst>
  </p:cSld>
  <p:clrMapOvr>
    <a:masterClrMapping/>
  </p:clrMapOvr>
  <p:transition spd="slow" advTm="3000">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1921221630"/>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6716147"/>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9797581"/>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185776"/>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267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192556"/>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552770"/>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7000423"/>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837706"/>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8541347"/>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508917"/>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638277"/>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05565"/>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6899914"/>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8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116508"/>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3938977"/>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6123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421088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869689"/>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D3466-54CA-490E-9C47-2BA1248B16CF}" type="datetimeFigureOut">
              <a:rPr lang="en-US" smtClean="0"/>
              <a:t>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4156766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287155"/>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5253749"/>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917502"/>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06733"/>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082295"/>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92712"/>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473838"/>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87630"/>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602125"/>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01486"/>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7D3466-54CA-490E-9C47-2BA1248B16CF}" type="datetimeFigureOut">
              <a:rPr lang="en-US" smtClean="0"/>
              <a:t>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909737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122765"/>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300647"/>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599670"/>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943846"/>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73413"/>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57687"/>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53210"/>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75949"/>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3076706"/>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8153862"/>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7D3466-54CA-490E-9C47-2BA1248B16CF}" type="datetimeFigureOut">
              <a:rPr lang="en-US" smtClean="0"/>
              <a:t>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4132290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411974"/>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1432251"/>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258722"/>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6199667"/>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55887635"/>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7794321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77242130"/>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26224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16289"/>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106317"/>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7D3466-54CA-490E-9C47-2BA1248B16CF}" type="datetimeFigureOut">
              <a:rPr lang="en-US" smtClean="0"/>
              <a:t>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849827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89627014"/>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3698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93888723"/>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7759364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65175994"/>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34677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87877"/>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123208"/>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2477692"/>
      </p:ext>
    </p:extLst>
  </p:cSld>
  <p:clrMapOvr>
    <a:masterClrMapping/>
  </p:clrMapOvr>
  <p:transition>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35364633"/>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D3466-54CA-490E-9C47-2BA1248B16CF}" type="datetimeFigureOut">
              <a:rPr lang="en-US" smtClean="0"/>
              <a:t>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1586064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2025/1/9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711009"/>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9050249"/>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355296122"/>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2025/1/9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54049"/>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2025/1/9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142900374"/>
      </p:ext>
    </p:extLst>
  </p:cSld>
  <p:clrMapOvr>
    <a:masterClrMapping/>
  </p:clrMapOvr>
  <p:transition spd="slow"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2025/1/9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73735574"/>
      </p:ext>
    </p:extLst>
  </p:cSld>
  <p:clrMapOvr>
    <a:masterClrMapping/>
  </p:clrMapOvr>
  <p:transition>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981041"/>
      </p:ext>
    </p:extLst>
  </p:cSld>
  <p:clrMapOvr>
    <a:masterClrMapping/>
  </p:clrMapOvr>
  <p:transition spd="slow" advClick="0" advTm="4000">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26991"/>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87646844"/>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13034"/>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t>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170416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0791819"/>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093104951"/>
      </p:ext>
    </p:extLst>
  </p:cSld>
  <p:clrMapOvr>
    <a:masterClrMapping/>
  </p:clrMapOvr>
  <p:transition>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49104588"/>
      </p:ext>
    </p:extLst>
  </p:cSld>
  <p:clrMapOvr>
    <a:masterClrMapping/>
  </p:clrMapOvr>
  <p:transition>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976753437"/>
      </p:ext>
    </p:extLst>
  </p:cSld>
  <p:clrMapOvr>
    <a:masterClrMapping/>
  </p:clrMapOvr>
  <p:transition>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739556080"/>
      </p:ext>
    </p:extLst>
  </p:cSld>
  <p:clrMapOvr>
    <a:masterClrMapping/>
  </p:clrMapOvr>
  <p:transition>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62961692"/>
      </p:ext>
    </p:extLst>
  </p:cSld>
  <p:clrMapOvr>
    <a:masterClrMapping/>
  </p:clrMapOvr>
  <p:transition>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49185094"/>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2025/1/9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54376232"/>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983587663"/>
      </p:ext>
    </p:extLst>
  </p:cSld>
  <p:clrMapOvr>
    <a:masterClrMapping/>
  </p:clrMapOvr>
  <p:transition>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29234888"/>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t>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344316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45205721"/>
      </p:ext>
    </p:extLst>
  </p:cSld>
  <p:clrMapOvr>
    <a:masterClrMapping/>
  </p:clrMapOvr>
  <p:transition>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7159615"/>
      </p:ext>
    </p:extLst>
  </p:cSld>
  <p:clrMapOvr>
    <a:masterClrMapping/>
  </p:clrMapOvr>
  <p:transition>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1287061"/>
      </p:ext>
    </p:extLst>
  </p:cSld>
  <p:clrMapOvr>
    <a:masterClrMapping/>
  </p:clrMapOvr>
  <p:transition>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0803561"/>
      </p:ext>
    </p:extLst>
  </p:cSld>
  <p:clrMapOvr>
    <a:masterClrMapping/>
  </p:clrMapOvr>
  <p:transition>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4084"/>
      </p:ext>
    </p:extLst>
  </p:cSld>
  <p:clrMapOvr>
    <a:masterClrMapping/>
  </p:clrMapOvr>
  <p:transition>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31955723"/>
      </p:ext>
    </p:extLst>
  </p:cSld>
  <p:clrMapOvr>
    <a:masterClrMapping/>
  </p:clrMapOvr>
  <p:transition>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20890112"/>
      </p:ext>
    </p:extLst>
  </p:cSld>
  <p:clrMapOvr>
    <a:masterClrMapping/>
  </p:clrMapOvr>
  <p:transition>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465621340"/>
      </p:ext>
    </p:extLst>
  </p:cSld>
  <p:clrMapOvr>
    <a:masterClrMapping/>
  </p:clrMapOvr>
  <p:transition>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689816795"/>
      </p:ext>
    </p:extLst>
  </p:cSld>
  <p:clrMapOvr>
    <a:masterClrMapping/>
  </p:clrMapOvr>
  <p:transition>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907453976"/>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84" Type="http://schemas.openxmlformats.org/officeDocument/2006/relationships/slideLayout" Target="../slideLayouts/slideLayout108.xml"/><Relationship Id="rId89" Type="http://schemas.openxmlformats.org/officeDocument/2006/relationships/slideLayout" Target="../slideLayouts/slideLayout113.xml"/><Relationship Id="rId16" Type="http://schemas.openxmlformats.org/officeDocument/2006/relationships/slideLayout" Target="../slideLayouts/slideLayout40.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74" Type="http://schemas.openxmlformats.org/officeDocument/2006/relationships/slideLayout" Target="../slideLayouts/slideLayout98.xml"/><Relationship Id="rId79" Type="http://schemas.openxmlformats.org/officeDocument/2006/relationships/slideLayout" Target="../slideLayouts/slideLayout103.xml"/><Relationship Id="rId5" Type="http://schemas.openxmlformats.org/officeDocument/2006/relationships/slideLayout" Target="../slideLayouts/slideLayout29.xml"/><Relationship Id="rId90" Type="http://schemas.openxmlformats.org/officeDocument/2006/relationships/slideLayout" Target="../slideLayouts/slideLayout114.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slideLayout" Target="../slideLayouts/slideLayout104.xml"/><Relationship Id="rId85" Type="http://schemas.openxmlformats.org/officeDocument/2006/relationships/slideLayout" Target="../slideLayouts/slideLayout109.xml"/><Relationship Id="rId93" Type="http://schemas.openxmlformats.org/officeDocument/2006/relationships/theme" Target="../theme/theme3.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83" Type="http://schemas.openxmlformats.org/officeDocument/2006/relationships/slideLayout" Target="../slideLayouts/slideLayout107.xml"/><Relationship Id="rId88" Type="http://schemas.openxmlformats.org/officeDocument/2006/relationships/slideLayout" Target="../slideLayouts/slideLayout112.xml"/><Relationship Id="rId91" Type="http://schemas.openxmlformats.org/officeDocument/2006/relationships/slideLayout" Target="../slideLayouts/slideLayout11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81" Type="http://schemas.openxmlformats.org/officeDocument/2006/relationships/slideLayout" Target="../slideLayouts/slideLayout105.xml"/><Relationship Id="rId86" Type="http://schemas.openxmlformats.org/officeDocument/2006/relationships/slideLayout" Target="../slideLayouts/slideLayout110.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slideLayout" Target="../slideLayouts/slideLayout10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92" Type="http://schemas.openxmlformats.org/officeDocument/2006/relationships/slideLayout" Target="../slideLayouts/slideLayout116.xml"/><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 Id="rId87" Type="http://schemas.openxmlformats.org/officeDocument/2006/relationships/slideLayout" Target="../slideLayouts/slideLayout111.xml"/><Relationship Id="rId61" Type="http://schemas.openxmlformats.org/officeDocument/2006/relationships/slideLayout" Target="../slideLayouts/slideLayout85.xml"/><Relationship Id="rId82" Type="http://schemas.openxmlformats.org/officeDocument/2006/relationships/slideLayout" Target="../slideLayouts/slideLayout106.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56" Type="http://schemas.openxmlformats.org/officeDocument/2006/relationships/slideLayout" Target="../slideLayouts/slideLayout80.xml"/><Relationship Id="rId77"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4.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63" Type="http://schemas.openxmlformats.org/officeDocument/2006/relationships/slideLayout" Target="../slideLayouts/slideLayout207.xml"/><Relationship Id="rId68" Type="http://schemas.openxmlformats.org/officeDocument/2006/relationships/slideLayout" Target="../slideLayouts/slideLayout212.xml"/><Relationship Id="rId84" Type="http://schemas.openxmlformats.org/officeDocument/2006/relationships/slideLayout" Target="../slideLayouts/slideLayout228.xml"/><Relationship Id="rId89" Type="http://schemas.openxmlformats.org/officeDocument/2006/relationships/slideLayout" Target="../slideLayouts/slideLayout233.xml"/><Relationship Id="rId16" Type="http://schemas.openxmlformats.org/officeDocument/2006/relationships/slideLayout" Target="../slideLayouts/slideLayout160.xml"/><Relationship Id="rId11" Type="http://schemas.openxmlformats.org/officeDocument/2006/relationships/slideLayout" Target="../slideLayouts/slideLayout155.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53" Type="http://schemas.openxmlformats.org/officeDocument/2006/relationships/slideLayout" Target="../slideLayouts/slideLayout197.xml"/><Relationship Id="rId58" Type="http://schemas.openxmlformats.org/officeDocument/2006/relationships/slideLayout" Target="../slideLayouts/slideLayout202.xml"/><Relationship Id="rId74" Type="http://schemas.openxmlformats.org/officeDocument/2006/relationships/slideLayout" Target="../slideLayouts/slideLayout218.xml"/><Relationship Id="rId79" Type="http://schemas.openxmlformats.org/officeDocument/2006/relationships/slideLayout" Target="../slideLayouts/slideLayout223.xml"/><Relationship Id="rId5" Type="http://schemas.openxmlformats.org/officeDocument/2006/relationships/slideLayout" Target="../slideLayouts/slideLayout149.xml"/><Relationship Id="rId90" Type="http://schemas.openxmlformats.org/officeDocument/2006/relationships/slideLayout" Target="../slideLayouts/slideLayout234.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64" Type="http://schemas.openxmlformats.org/officeDocument/2006/relationships/slideLayout" Target="../slideLayouts/slideLayout208.xml"/><Relationship Id="rId69" Type="http://schemas.openxmlformats.org/officeDocument/2006/relationships/slideLayout" Target="../slideLayouts/slideLayout213.xml"/><Relationship Id="rId8" Type="http://schemas.openxmlformats.org/officeDocument/2006/relationships/slideLayout" Target="../slideLayouts/slideLayout152.xml"/><Relationship Id="rId51" Type="http://schemas.openxmlformats.org/officeDocument/2006/relationships/slideLayout" Target="../slideLayouts/slideLayout195.xml"/><Relationship Id="rId72" Type="http://schemas.openxmlformats.org/officeDocument/2006/relationships/slideLayout" Target="../slideLayouts/slideLayout216.xml"/><Relationship Id="rId80" Type="http://schemas.openxmlformats.org/officeDocument/2006/relationships/slideLayout" Target="../slideLayouts/slideLayout224.xml"/><Relationship Id="rId85" Type="http://schemas.openxmlformats.org/officeDocument/2006/relationships/slideLayout" Target="../slideLayouts/slideLayout229.xml"/><Relationship Id="rId93" Type="http://schemas.openxmlformats.org/officeDocument/2006/relationships/theme" Target="../theme/theme6.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59" Type="http://schemas.openxmlformats.org/officeDocument/2006/relationships/slideLayout" Target="../slideLayouts/slideLayout203.xml"/><Relationship Id="rId67" Type="http://schemas.openxmlformats.org/officeDocument/2006/relationships/slideLayout" Target="../slideLayouts/slideLayout211.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54" Type="http://schemas.openxmlformats.org/officeDocument/2006/relationships/slideLayout" Target="../slideLayouts/slideLayout198.xml"/><Relationship Id="rId62" Type="http://schemas.openxmlformats.org/officeDocument/2006/relationships/slideLayout" Target="../slideLayouts/slideLayout206.xml"/><Relationship Id="rId70" Type="http://schemas.openxmlformats.org/officeDocument/2006/relationships/slideLayout" Target="../slideLayouts/slideLayout214.xml"/><Relationship Id="rId75" Type="http://schemas.openxmlformats.org/officeDocument/2006/relationships/slideLayout" Target="../slideLayouts/slideLayout219.xml"/><Relationship Id="rId83" Type="http://schemas.openxmlformats.org/officeDocument/2006/relationships/slideLayout" Target="../slideLayouts/slideLayout227.xml"/><Relationship Id="rId88" Type="http://schemas.openxmlformats.org/officeDocument/2006/relationships/slideLayout" Target="../slideLayouts/slideLayout232.xml"/><Relationship Id="rId91" Type="http://schemas.openxmlformats.org/officeDocument/2006/relationships/slideLayout" Target="../slideLayouts/slideLayout235.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57" Type="http://schemas.openxmlformats.org/officeDocument/2006/relationships/slideLayout" Target="../slideLayouts/slideLayout201.xml"/><Relationship Id="rId10" Type="http://schemas.openxmlformats.org/officeDocument/2006/relationships/slideLayout" Target="../slideLayouts/slideLayout154.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slideLayout" Target="../slideLayouts/slideLayout196.xml"/><Relationship Id="rId60" Type="http://schemas.openxmlformats.org/officeDocument/2006/relationships/slideLayout" Target="../slideLayouts/slideLayout204.xml"/><Relationship Id="rId65" Type="http://schemas.openxmlformats.org/officeDocument/2006/relationships/slideLayout" Target="../slideLayouts/slideLayout209.xml"/><Relationship Id="rId73" Type="http://schemas.openxmlformats.org/officeDocument/2006/relationships/slideLayout" Target="../slideLayouts/slideLayout217.xml"/><Relationship Id="rId78" Type="http://schemas.openxmlformats.org/officeDocument/2006/relationships/slideLayout" Target="../slideLayouts/slideLayout222.xml"/><Relationship Id="rId81" Type="http://schemas.openxmlformats.org/officeDocument/2006/relationships/slideLayout" Target="../slideLayouts/slideLayout225.xml"/><Relationship Id="rId86" Type="http://schemas.openxmlformats.org/officeDocument/2006/relationships/slideLayout" Target="../slideLayouts/slideLayout230.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9" Type="http://schemas.openxmlformats.org/officeDocument/2006/relationships/slideLayout" Target="../slideLayouts/slideLayout183.xml"/><Relationship Id="rId34" Type="http://schemas.openxmlformats.org/officeDocument/2006/relationships/slideLayout" Target="../slideLayouts/slideLayout178.xml"/><Relationship Id="rId50" Type="http://schemas.openxmlformats.org/officeDocument/2006/relationships/slideLayout" Target="../slideLayouts/slideLayout194.xml"/><Relationship Id="rId55" Type="http://schemas.openxmlformats.org/officeDocument/2006/relationships/slideLayout" Target="../slideLayouts/slideLayout199.xml"/><Relationship Id="rId76" Type="http://schemas.openxmlformats.org/officeDocument/2006/relationships/slideLayout" Target="../slideLayouts/slideLayout220.xml"/><Relationship Id="rId7" Type="http://schemas.openxmlformats.org/officeDocument/2006/relationships/slideLayout" Target="../slideLayouts/slideLayout151.xml"/><Relationship Id="rId71" Type="http://schemas.openxmlformats.org/officeDocument/2006/relationships/slideLayout" Target="../slideLayouts/slideLayout215.xml"/><Relationship Id="rId92" Type="http://schemas.openxmlformats.org/officeDocument/2006/relationships/slideLayout" Target="../slideLayouts/slideLayout236.xml"/><Relationship Id="rId2" Type="http://schemas.openxmlformats.org/officeDocument/2006/relationships/slideLayout" Target="../slideLayouts/slideLayout146.xml"/><Relationship Id="rId29" Type="http://schemas.openxmlformats.org/officeDocument/2006/relationships/slideLayout" Target="../slideLayouts/slideLayout173.xml"/><Relationship Id="rId24" Type="http://schemas.openxmlformats.org/officeDocument/2006/relationships/slideLayout" Target="../slideLayouts/slideLayout168.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66" Type="http://schemas.openxmlformats.org/officeDocument/2006/relationships/slideLayout" Target="../slideLayouts/slideLayout210.xml"/><Relationship Id="rId87" Type="http://schemas.openxmlformats.org/officeDocument/2006/relationships/slideLayout" Target="../slideLayouts/slideLayout231.xml"/><Relationship Id="rId61" Type="http://schemas.openxmlformats.org/officeDocument/2006/relationships/slideLayout" Target="../slideLayouts/slideLayout205.xml"/><Relationship Id="rId82" Type="http://schemas.openxmlformats.org/officeDocument/2006/relationships/slideLayout" Target="../slideLayouts/slideLayout226.xml"/><Relationship Id="rId19" Type="http://schemas.openxmlformats.org/officeDocument/2006/relationships/slideLayout" Target="../slideLayouts/slideLayout163.xml"/><Relationship Id="rId14" Type="http://schemas.openxmlformats.org/officeDocument/2006/relationships/slideLayout" Target="../slideLayouts/slideLayout158.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56" Type="http://schemas.openxmlformats.org/officeDocument/2006/relationships/slideLayout" Target="../slideLayouts/slideLayout200.xml"/><Relationship Id="rId77" Type="http://schemas.openxmlformats.org/officeDocument/2006/relationships/slideLayout" Target="../slideLayouts/slideLayout2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D3466-54CA-490E-9C47-2BA1248B16CF}" type="datetimeFigureOut">
              <a:rPr lang="en-US" smtClean="0"/>
              <a:t>1/9/25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CD3F6-112C-425C-8E1A-8F685816B509}" type="slidenum">
              <a:rPr lang="en-US" smtClean="0"/>
              <a:t>‹#›</a:t>
            </a:fld>
            <a:endParaRPr lang="en-US"/>
          </a:p>
        </p:txBody>
      </p:sp>
    </p:spTree>
    <p:extLst>
      <p:ext uri="{BB962C8B-B14F-4D97-AF65-F5344CB8AC3E}">
        <p14:creationId xmlns:p14="http://schemas.microsoft.com/office/powerpoint/2010/main" val="1116255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41822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9347941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5" r:id="rId19"/>
    <p:sldLayoutId id="2147483696" r:id="rId20"/>
    <p:sldLayoutId id="2147483697" r:id="rId21"/>
    <p:sldLayoutId id="2147483698"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41" r:id="rId31"/>
    <p:sldLayoutId id="2147483742" r:id="rId32"/>
    <p:sldLayoutId id="2147483743" r:id="rId33"/>
    <p:sldLayoutId id="2147483744" r:id="rId34"/>
    <p:sldLayoutId id="2147483745" r:id="rId35"/>
    <p:sldLayoutId id="2147483746" r:id="rId36"/>
    <p:sldLayoutId id="2147483748" r:id="rId37"/>
    <p:sldLayoutId id="2147483749" r:id="rId38"/>
    <p:sldLayoutId id="2147483756" r:id="rId39"/>
    <p:sldLayoutId id="2147483757" r:id="rId40"/>
    <p:sldLayoutId id="2147483758" r:id="rId41"/>
    <p:sldLayoutId id="2147483759" r:id="rId42"/>
    <p:sldLayoutId id="2147483760" r:id="rId43"/>
    <p:sldLayoutId id="2147483824" r:id="rId44"/>
    <p:sldLayoutId id="2147483841" r:id="rId45"/>
    <p:sldLayoutId id="2147483868" r:id="rId46"/>
    <p:sldLayoutId id="2147483869" r:id="rId47"/>
    <p:sldLayoutId id="2147483873" r:id="rId48"/>
    <p:sldLayoutId id="2147483876" r:id="rId49"/>
    <p:sldLayoutId id="2147483878" r:id="rId50"/>
    <p:sldLayoutId id="2147483896" r:id="rId51"/>
    <p:sldLayoutId id="2147483897" r:id="rId52"/>
    <p:sldLayoutId id="2147483898" r:id="rId53"/>
    <p:sldLayoutId id="2147483899" r:id="rId54"/>
    <p:sldLayoutId id="2147483900" r:id="rId55"/>
    <p:sldLayoutId id="2147483998" r:id="rId56"/>
    <p:sldLayoutId id="2147484025" r:id="rId57"/>
    <p:sldLayoutId id="2147484033" r:id="rId58"/>
    <p:sldLayoutId id="2147484040" r:id="rId59"/>
    <p:sldLayoutId id="2147484041" r:id="rId60"/>
    <p:sldLayoutId id="2147484108" r:id="rId61"/>
    <p:sldLayoutId id="2147484125" r:id="rId62"/>
    <p:sldLayoutId id="2147484152" r:id="rId63"/>
    <p:sldLayoutId id="2147484160" r:id="rId64"/>
    <p:sldLayoutId id="2147484162" r:id="rId65"/>
    <p:sldLayoutId id="2147484163" r:id="rId66"/>
    <p:sldLayoutId id="2147484164" r:id="rId67"/>
    <p:sldLayoutId id="2147484165" r:id="rId68"/>
    <p:sldLayoutId id="2147484166" r:id="rId69"/>
    <p:sldLayoutId id="2147484167" r:id="rId70"/>
    <p:sldLayoutId id="2147484168" r:id="rId71"/>
    <p:sldLayoutId id="2147484170" r:id="rId72"/>
    <p:sldLayoutId id="2147484172" r:id="rId73"/>
    <p:sldLayoutId id="2147484174" r:id="rId74"/>
    <p:sldLayoutId id="2147484176" r:id="rId75"/>
    <p:sldLayoutId id="2147484185" r:id="rId76"/>
    <p:sldLayoutId id="2147484187" r:id="rId77"/>
    <p:sldLayoutId id="2147484189" r:id="rId78"/>
    <p:sldLayoutId id="2147484191" r:id="rId79"/>
    <p:sldLayoutId id="2147484193" r:id="rId80"/>
    <p:sldLayoutId id="2147484195" r:id="rId81"/>
    <p:sldLayoutId id="2147484196" r:id="rId82"/>
    <p:sldLayoutId id="2147484199" r:id="rId83"/>
    <p:sldLayoutId id="2147484200" r:id="rId84"/>
    <p:sldLayoutId id="2147484201" r:id="rId85"/>
    <p:sldLayoutId id="2147484202" r:id="rId86"/>
    <p:sldLayoutId id="2147484203" r:id="rId87"/>
    <p:sldLayoutId id="2147484204" r:id="rId88"/>
    <p:sldLayoutId id="2147484208" r:id="rId89"/>
    <p:sldLayoutId id="2147484212" r:id="rId90"/>
    <p:sldLayoutId id="2147484213" r:id="rId91"/>
    <p:sldLayoutId id="2147484222" r:id="rId9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1/9/25</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6835884"/>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1/9/25</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9866183"/>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4062558976"/>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5" r:id="rId19"/>
    <p:sldLayoutId id="2147484326" r:id="rId20"/>
    <p:sldLayoutId id="2147484327" r:id="rId21"/>
    <p:sldLayoutId id="2147484328"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71" r:id="rId31"/>
    <p:sldLayoutId id="2147484372" r:id="rId32"/>
    <p:sldLayoutId id="2147484373" r:id="rId33"/>
    <p:sldLayoutId id="2147484374" r:id="rId34"/>
    <p:sldLayoutId id="2147484375" r:id="rId35"/>
    <p:sldLayoutId id="2147484376" r:id="rId36"/>
    <p:sldLayoutId id="2147484378" r:id="rId37"/>
    <p:sldLayoutId id="2147484379" r:id="rId38"/>
    <p:sldLayoutId id="2147484386" r:id="rId39"/>
    <p:sldLayoutId id="2147484387" r:id="rId40"/>
    <p:sldLayoutId id="2147484388" r:id="rId41"/>
    <p:sldLayoutId id="2147484389" r:id="rId42"/>
    <p:sldLayoutId id="2147484390" r:id="rId43"/>
    <p:sldLayoutId id="2147484454" r:id="rId44"/>
    <p:sldLayoutId id="2147484471" r:id="rId45"/>
    <p:sldLayoutId id="2147484498" r:id="rId46"/>
    <p:sldLayoutId id="2147484499" r:id="rId47"/>
    <p:sldLayoutId id="2147484503" r:id="rId48"/>
    <p:sldLayoutId id="2147484506" r:id="rId49"/>
    <p:sldLayoutId id="2147484508" r:id="rId50"/>
    <p:sldLayoutId id="2147484526" r:id="rId51"/>
    <p:sldLayoutId id="2147484527" r:id="rId52"/>
    <p:sldLayoutId id="2147484528" r:id="rId53"/>
    <p:sldLayoutId id="2147484529" r:id="rId54"/>
    <p:sldLayoutId id="2147484530" r:id="rId55"/>
    <p:sldLayoutId id="2147484628" r:id="rId56"/>
    <p:sldLayoutId id="2147484655" r:id="rId57"/>
    <p:sldLayoutId id="2147484663" r:id="rId58"/>
    <p:sldLayoutId id="2147484670" r:id="rId59"/>
    <p:sldLayoutId id="2147484671" r:id="rId60"/>
    <p:sldLayoutId id="2147484738" r:id="rId61"/>
    <p:sldLayoutId id="2147484755" r:id="rId62"/>
    <p:sldLayoutId id="2147484782" r:id="rId63"/>
    <p:sldLayoutId id="2147484790" r:id="rId64"/>
    <p:sldLayoutId id="2147484792" r:id="rId65"/>
    <p:sldLayoutId id="2147484793" r:id="rId66"/>
    <p:sldLayoutId id="2147484794" r:id="rId67"/>
    <p:sldLayoutId id="2147484795" r:id="rId68"/>
    <p:sldLayoutId id="2147484796" r:id="rId69"/>
    <p:sldLayoutId id="2147484797" r:id="rId70"/>
    <p:sldLayoutId id="2147484798" r:id="rId71"/>
    <p:sldLayoutId id="2147484800" r:id="rId72"/>
    <p:sldLayoutId id="2147484802" r:id="rId73"/>
    <p:sldLayoutId id="2147484804" r:id="rId74"/>
    <p:sldLayoutId id="2147484806" r:id="rId75"/>
    <p:sldLayoutId id="2147484815" r:id="rId76"/>
    <p:sldLayoutId id="2147484817" r:id="rId77"/>
    <p:sldLayoutId id="2147484819" r:id="rId78"/>
    <p:sldLayoutId id="2147484821" r:id="rId79"/>
    <p:sldLayoutId id="2147484823" r:id="rId80"/>
    <p:sldLayoutId id="2147484825" r:id="rId81"/>
    <p:sldLayoutId id="2147484826" r:id="rId82"/>
    <p:sldLayoutId id="2147484829" r:id="rId83"/>
    <p:sldLayoutId id="2147484830" r:id="rId84"/>
    <p:sldLayoutId id="2147484831" r:id="rId85"/>
    <p:sldLayoutId id="2147484832" r:id="rId86"/>
    <p:sldLayoutId id="2147484833" r:id="rId87"/>
    <p:sldLayoutId id="2147484834" r:id="rId88"/>
    <p:sldLayoutId id="2147484838" r:id="rId89"/>
    <p:sldLayoutId id="2147484842" r:id="rId90"/>
    <p:sldLayoutId id="2147484843" r:id="rId91"/>
    <p:sldLayoutId id="2147484852" r:id="rId9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059399399"/>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 id="2147484865" r:id="rId12"/>
    <p:sldLayoutId id="2147484866"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image" Target="../media/image28.png"/><Relationship Id="rId4" Type="http://schemas.openxmlformats.org/officeDocument/2006/relationships/image" Target="../media/image14.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65.png"/><Relationship Id="rId3" Type="http://schemas.openxmlformats.org/officeDocument/2006/relationships/image" Target="../media/image55.gif"/><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58.gif"/><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2.gif"/><Relationship Id="rId4" Type="http://schemas.openxmlformats.org/officeDocument/2006/relationships/image" Target="../media/image56.gif"/><Relationship Id="rId9" Type="http://schemas.openxmlformats.org/officeDocument/2006/relationships/image" Target="../media/image61.pn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7.jpeg"/><Relationship Id="rId1" Type="http://schemas.openxmlformats.org/officeDocument/2006/relationships/slideLayout" Target="../slideLayouts/slideLayout26.xml"/><Relationship Id="rId5" Type="http://schemas.openxmlformats.org/officeDocument/2006/relationships/image" Target="../media/image58.gif"/><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14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5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w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image" Target="../media/image28.png"/><Relationship Id="rId4" Type="http://schemas.openxmlformats.org/officeDocument/2006/relationships/image" Target="../media/image14.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75727049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306629" y="-944459"/>
            <a:ext cx="5787432" cy="8967526"/>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356353" y="1815999"/>
            <a:ext cx="599636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lvl="1" algn="just" eaLnBrk="1" fontAlgn="base" hangingPunct="1">
              <a:spcBef>
                <a:spcPct val="20000"/>
              </a:spcBef>
              <a:spcAft>
                <a:spcPct val="0"/>
              </a:spcAft>
              <a:buFont typeface="Wingdings" panose="05000000000000000000" pitchFamily="2" charset="2"/>
              <a:buNone/>
              <a:defRPr/>
            </a:pPr>
            <a:r>
              <a:rPr lang="en-US" altLang="en-US" sz="3600" b="1" i="1" kern="0" dirty="0" err="1">
                <a:solidFill>
                  <a:srgbClr val="FF0000"/>
                </a:solidFill>
                <a:latin typeface="Times New Roman" panose="02020603050405020304" pitchFamily="18" charset="0"/>
                <a:cs typeface="Times New Roman" panose="02020603050405020304" pitchFamily="18" charset="0"/>
              </a:rPr>
              <a:t>Tự</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lập</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là</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tự</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làm</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lấy</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tự</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giải</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quyết</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công</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việc</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của</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mình</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tự</a:t>
            </a:r>
            <a:r>
              <a:rPr lang="en-US" altLang="en-US" sz="3600" b="1" i="1" kern="0" dirty="0">
                <a:solidFill>
                  <a:srgbClr val="FF0000"/>
                </a:solidFill>
                <a:latin typeface="Times New Roman" panose="02020603050405020304" pitchFamily="18" charset="0"/>
                <a:cs typeface="Times New Roman" panose="02020603050405020304" pitchFamily="18" charset="0"/>
              </a:rPr>
              <a:t> lo </a:t>
            </a:r>
            <a:r>
              <a:rPr lang="en-US" altLang="en-US" sz="3600" b="1" i="1" kern="0" dirty="0" err="1">
                <a:solidFill>
                  <a:srgbClr val="FF0000"/>
                </a:solidFill>
                <a:latin typeface="Times New Roman" panose="02020603050405020304" pitchFamily="18" charset="0"/>
                <a:cs typeface="Times New Roman" panose="02020603050405020304" pitchFamily="18" charset="0"/>
              </a:rPr>
              <a:t>liệu</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tạo</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dựng</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cho</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cuộc</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sống</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của</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mình</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không</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trông</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chờ</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dựa</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dẫm</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phụ</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thuộc</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vào</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người</a:t>
            </a:r>
            <a:r>
              <a:rPr lang="en-US" altLang="en-US" sz="3600" b="1" i="1" kern="0" dirty="0">
                <a:solidFill>
                  <a:srgbClr val="FF0000"/>
                </a:solidFill>
                <a:latin typeface="Times New Roman" panose="02020603050405020304" pitchFamily="18" charset="0"/>
                <a:cs typeface="Times New Roman" panose="02020603050405020304" pitchFamily="18" charset="0"/>
              </a:rPr>
              <a:t> </a:t>
            </a:r>
            <a:r>
              <a:rPr lang="en-US" altLang="en-US" sz="3600" b="1" i="1" kern="0" dirty="0" err="1">
                <a:solidFill>
                  <a:srgbClr val="FF0000"/>
                </a:solidFill>
                <a:latin typeface="Times New Roman" panose="02020603050405020304" pitchFamily="18" charset="0"/>
                <a:cs typeface="Times New Roman" panose="02020603050405020304" pitchFamily="18" charset="0"/>
              </a:rPr>
              <a:t>khác</a:t>
            </a:r>
            <a:r>
              <a:rPr lang="en-US" altLang="en-US" sz="3600" b="1" i="1" kern="0"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endParaRPr lang="en-US" altLang="en-US" sz="2000" b="1" kern="0" dirty="0">
              <a:solidFill>
                <a:srgbClr val="000000"/>
              </a:solidFill>
            </a:endParaRPr>
          </a:p>
        </p:txBody>
      </p:sp>
    </p:spTree>
    <p:extLst>
      <p:ext uri="{BB962C8B-B14F-4D97-AF65-F5344CB8AC3E}">
        <p14:creationId xmlns:p14="http://schemas.microsoft.com/office/powerpoint/2010/main" val="131312538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11</a:t>
            </a:fld>
            <a:endParaRPr lang="en-US" altLang="en-US">
              <a:solidFill>
                <a:srgbClr val="5F5F5F"/>
              </a:solidFill>
              <a:cs typeface="Arial" panose="020B0604020202020204" pitchFamily="34" charset="0"/>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457200" eaLnBrk="1" fontAlgn="base" hangingPunct="1">
              <a:lnSpc>
                <a:spcPct val="150000"/>
              </a:lnSpc>
              <a:spcBef>
                <a:spcPct val="0"/>
              </a:spcBef>
              <a:spcAft>
                <a:spcPct val="0"/>
              </a:spcAft>
            </a:pP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67491" y="1028957"/>
            <a:ext cx="3135731" cy="2352478"/>
          </a:xfrm>
          <a:prstGeom prst="rect">
            <a:avLst/>
          </a:prstGeom>
        </p:spPr>
      </p:pic>
      <p:pic>
        <p:nvPicPr>
          <p:cNvPr id="3" name="Picture 2"/>
          <p:cNvPicPr>
            <a:picLocks noChangeAspect="1"/>
          </p:cNvPicPr>
          <p:nvPr/>
        </p:nvPicPr>
        <p:blipFill>
          <a:blip r:embed="rId3"/>
          <a:stretch>
            <a:fillRect/>
          </a:stretch>
        </p:blipFill>
        <p:spPr>
          <a:xfrm>
            <a:off x="3424247" y="1028957"/>
            <a:ext cx="3526527" cy="2352478"/>
          </a:xfrm>
          <a:prstGeom prst="rect">
            <a:avLst/>
          </a:prstGeom>
        </p:spPr>
      </p:pic>
      <p:pic>
        <p:nvPicPr>
          <p:cNvPr id="20" name="Picture 19"/>
          <p:cNvPicPr>
            <a:picLocks noChangeAspect="1"/>
          </p:cNvPicPr>
          <p:nvPr/>
        </p:nvPicPr>
        <p:blipFill>
          <a:blip r:embed="rId4"/>
          <a:stretch>
            <a:fillRect/>
          </a:stretch>
        </p:blipFill>
        <p:spPr>
          <a:xfrm>
            <a:off x="7171799" y="969894"/>
            <a:ext cx="3680906" cy="2411541"/>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4259110"/>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5148110"/>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201738" y="4432148"/>
            <a:ext cx="10201275" cy="46831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2400" kern="0" dirty="0" err="1">
                <a:latin typeface="Times New Roman" panose="02020603050405020304" pitchFamily="18" charset="0"/>
                <a:cs typeface="Times New Roman" panose="02020603050405020304" pitchFamily="18" charset="0"/>
              </a:rPr>
              <a:t>Các</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nhân</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vật</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trong</a:t>
            </a:r>
            <a:r>
              <a:rPr lang="en-US" altLang="en-US" sz="2400" kern="0" dirty="0">
                <a:latin typeface="Times New Roman" panose="02020603050405020304" pitchFamily="18" charset="0"/>
                <a:cs typeface="Times New Roman" panose="02020603050405020304" pitchFamily="18" charset="0"/>
              </a:rPr>
              <a:t> 3 </a:t>
            </a:r>
            <a:r>
              <a:rPr lang="en-US" altLang="en-US" sz="2400" kern="0" dirty="0" err="1">
                <a:latin typeface="Times New Roman" panose="02020603050405020304" pitchFamily="18" charset="0"/>
                <a:cs typeface="Times New Roman" panose="02020603050405020304" pitchFamily="18" charset="0"/>
              </a:rPr>
              <a:t>bức</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tranh</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đang</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làm</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gì</a:t>
            </a:r>
            <a:r>
              <a:rPr lang="en-US" altLang="en-US" sz="2400" kern="0" dirty="0">
                <a:latin typeface="Times New Roman" panose="02020603050405020304" pitchFamily="18" charset="0"/>
                <a:cs typeface="Times New Roman" panose="02020603050405020304" pitchFamily="18" charset="0"/>
              </a:rPr>
              <a:t>?</a:t>
            </a:r>
            <a:endParaRPr lang="en-US" altLang="en-US" sz="2400" kern="0" dirty="0">
              <a:latin typeface=".VnTime" panose="020B7200000000000000" pitchFamily="34" charset="0"/>
              <a:cs typeface="Times New Roman" panose="02020603050405020304" pitchFamily="18" charset="0"/>
            </a:endParaRPr>
          </a:p>
        </p:txBody>
      </p:sp>
      <p:sp>
        <p:nvSpPr>
          <p:cNvPr id="24" name="Rounded Rectangle 23"/>
          <p:cNvSpPr/>
          <p:nvPr/>
        </p:nvSpPr>
        <p:spPr>
          <a:xfrm>
            <a:off x="1185863" y="5244948"/>
            <a:ext cx="10202862" cy="523875"/>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2400" kern="0">
                <a:solidFill>
                  <a:prstClr val="black"/>
                </a:solidFill>
                <a:latin typeface="Times New Roman" panose="02020603050405020304" pitchFamily="18" charset="0"/>
                <a:cs typeface="Times New Roman" panose="02020603050405020304" pitchFamily="18" charset="0"/>
              </a:rPr>
              <a:t>Những việc làm trên thể hiện tính cách gì?</a:t>
            </a:r>
            <a:endParaRPr lang="en-US" altLang="en-US" sz="2400" kern="0">
              <a:solidFill>
                <a:prstClr val="black"/>
              </a:solidFill>
              <a:latin typeface=".VnTime" panose="020B7200000000000000" pitchFamily="34" charset="0"/>
              <a:cs typeface="Times New Roman" panose="02020603050405020304" pitchFamily="18"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150" y="6016473"/>
            <a:ext cx="10239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1255713" y="6162523"/>
            <a:ext cx="10202862" cy="51593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2400" kern="0" dirty="0" err="1">
                <a:solidFill>
                  <a:prstClr val="black"/>
                </a:solidFill>
                <a:latin typeface="Times New Roman" panose="02020603050405020304" pitchFamily="18" charset="0"/>
                <a:cs typeface="Times New Roman" panose="02020603050405020304" pitchFamily="18" charset="0"/>
              </a:rPr>
              <a:t>Bản</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thân</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em</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đã</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tự</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làm</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được</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việc</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nào</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trong</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những</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việc</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làm</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trên</a:t>
            </a:r>
            <a:r>
              <a:rPr lang="en-US" altLang="en-US" sz="2400" kern="0" dirty="0">
                <a:solidFill>
                  <a:prstClr val="black"/>
                </a:solidFill>
                <a:latin typeface="Times New Roman" panose="02020603050405020304" pitchFamily="18" charset="0"/>
                <a:cs typeface="Times New Roman" panose="02020603050405020304" pitchFamily="18" charset="0"/>
              </a:rPr>
              <a:t>?</a:t>
            </a:r>
            <a:endParaRPr lang="en-US" altLang="en-US" sz="2400" kern="0" dirty="0">
              <a:solidFill>
                <a:prstClr val="black"/>
              </a:solidFill>
              <a:latin typeface=".VnTime" panose="020B7200000000000000" pitchFamily="34" charset="0"/>
              <a:cs typeface="Times New Roman" panose="02020603050405020304" pitchFamily="18" charset="0"/>
            </a:endParaRPr>
          </a:p>
        </p:txBody>
      </p:sp>
      <p:sp>
        <p:nvSpPr>
          <p:cNvPr id="28" name="TextBox 27"/>
          <p:cNvSpPr txBox="1">
            <a:spLocks noChangeArrowheads="1"/>
          </p:cNvSpPr>
          <p:nvPr/>
        </p:nvSpPr>
        <p:spPr bwMode="auto">
          <a:xfrm>
            <a:off x="100603" y="3659739"/>
            <a:ext cx="3323644"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khâu</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vá</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lại</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chỗ</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áo</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rách</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TextBox 28"/>
          <p:cNvSpPr txBox="1">
            <a:spLocks noChangeArrowheads="1"/>
          </p:cNvSpPr>
          <p:nvPr/>
        </p:nvSpPr>
        <p:spPr bwMode="auto">
          <a:xfrm>
            <a:off x="3617843" y="3675384"/>
            <a:ext cx="3991555"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nấu</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cơm</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và</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giác</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học</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bài</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0" name="TextBox 29"/>
          <p:cNvSpPr txBox="1">
            <a:spLocks noChangeArrowheads="1"/>
          </p:cNvSpPr>
          <p:nvPr/>
        </p:nvSpPr>
        <p:spPr bwMode="auto">
          <a:xfrm>
            <a:off x="7951304" y="3668104"/>
            <a:ext cx="2743200"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làm</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bài</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tập</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140958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par>
                                <p:cTn id="23" presetID="6"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6"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800" b="1" dirty="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a:solidFill>
                  <a:srgbClr val="FF0000"/>
                </a:solidFill>
                <a:latin typeface="Times New Roman" panose="02020603050405020304" pitchFamily="18" charset="0"/>
              </a:rPr>
              <a:t>.</a:t>
            </a:r>
          </a:p>
        </p:txBody>
      </p:sp>
      <p:graphicFrame>
        <p:nvGraphicFramePr>
          <p:cNvPr id="14342" name="Group 6"/>
          <p:cNvGraphicFramePr>
            <a:graphicFrameLocks noGrp="1"/>
          </p:cNvGraphicFramePr>
          <p:nvPr/>
        </p:nvGraphicFramePr>
        <p:xfrm>
          <a:off x="83975" y="1411308"/>
          <a:ext cx="11887203" cy="5080000"/>
        </p:xfrm>
        <a:graphic>
          <a:graphicData uri="http://schemas.openxmlformats.org/drawingml/2006/table">
            <a:tbl>
              <a:tblPr/>
              <a:tblGrid>
                <a:gridCol w="3962401">
                  <a:extLst>
                    <a:ext uri="{9D8B030D-6E8A-4147-A177-3AD203B41FA5}">
                      <a16:colId xmlns:a16="http://schemas.microsoft.com/office/drawing/2014/main" val="20000"/>
                    </a:ext>
                  </a:extLst>
                </a:gridCol>
                <a:gridCol w="3962401">
                  <a:extLst>
                    <a:ext uri="{9D8B030D-6E8A-4147-A177-3AD203B41FA5}">
                      <a16:colId xmlns:a16="http://schemas.microsoft.com/office/drawing/2014/main" val="20001"/>
                    </a:ext>
                  </a:extLst>
                </a:gridCol>
                <a:gridCol w="3962401">
                  <a:extLst>
                    <a:ext uri="{9D8B030D-6E8A-4147-A177-3AD203B41FA5}">
                      <a16:colId xmlns:a16="http://schemas.microsoft.com/office/drawing/2014/main" val="20002"/>
                    </a:ext>
                  </a:extLst>
                </a:gridCol>
              </a:tblGrid>
              <a:tr h="11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Học</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tập</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Times New Roman" pitchFamily="18" charset="0"/>
                        </a:rPr>
                        <a:t>Lao </a:t>
                      </a:r>
                      <a:r>
                        <a:rPr kumimoji="0" lang="en-US" sz="2800" b="1" i="0" u="none" strike="noStrike" cap="none" normalizeH="0" baseline="0" dirty="0" err="1">
                          <a:ln>
                            <a:noFill/>
                          </a:ln>
                          <a:solidFill>
                            <a:srgbClr val="006600"/>
                          </a:solidFill>
                          <a:effectLst/>
                          <a:latin typeface="Times New Roman" pitchFamily="18" charset="0"/>
                        </a:rPr>
                        <a:t>động</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Công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việc</a:t>
                      </a:r>
                      <a:r>
                        <a:rPr kumimoji="0" lang="en-US" sz="2800" b="1" i="0" u="none" strike="noStrike" cap="none" normalizeH="0" baseline="0" dirty="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hàng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ngày</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3890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14356" name="Text Box 20"/>
          <p:cNvSpPr txBox="1">
            <a:spLocks noChangeArrowheads="1"/>
          </p:cNvSpPr>
          <p:nvPr/>
        </p:nvSpPr>
        <p:spPr bwMode="auto">
          <a:xfrm>
            <a:off x="177282" y="2730146"/>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038600" y="2656891"/>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nhật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việc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động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Chăm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sóc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bồn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xanh</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Giữ</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gìn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vệ</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sẽ</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Nỗ</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vươn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lên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xóa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đói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nghèo</a:t>
            </a:r>
            <a:r>
              <a:rPr lang="en-US" altLang="en-US" sz="24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028992" y="2730146"/>
            <a:ext cx="37820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8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nội</a:t>
            </a:r>
            <a:r>
              <a:rPr lang="en-US" altLang="en-US" sz="2400" b="1" dirty="0">
                <a:solidFill>
                  <a:srgbClr val="000099"/>
                </a:solidFill>
                <a:latin typeface="Times New Roman" panose="02020603050405020304" pitchFamily="18" charset="0"/>
              </a:rPr>
              <a:t> qui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hiện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luật</a:t>
            </a:r>
            <a:r>
              <a:rPr lang="en-US" altLang="en-US" sz="2400" b="1" dirty="0">
                <a:solidFill>
                  <a:srgbClr val="000099"/>
                </a:solidFill>
                <a:latin typeface="Times New Roman" panose="02020603050405020304" pitchFamily="18" charset="0"/>
              </a:rPr>
              <a:t> an </a:t>
            </a:r>
            <a:r>
              <a:rPr lang="en-US" altLang="en-US" sz="2400" b="1" dirty="0" err="1">
                <a:solidFill>
                  <a:srgbClr val="000099"/>
                </a:solidFill>
                <a:latin typeface="Times New Roman" panose="02020603050405020304" pitchFamily="18" charset="0"/>
              </a:rPr>
              <a:t>toàn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thông</a:t>
            </a:r>
            <a:r>
              <a:rPr lang="en-US" altLang="en-US" sz="2400" b="1" dirty="0">
                <a:solidFill>
                  <a:srgbClr val="000099"/>
                </a:solidFill>
                <a:latin typeface="Times New Roman" panose="02020603050405020304" pitchFamily="18" charset="0"/>
              </a:rPr>
              <a:t>.</a:t>
            </a:r>
          </a:p>
          <a:p>
            <a:pPr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nhiệm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vụ</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phân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16285524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10"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15948133">
            <a:off x="2520891" y="-1853976"/>
            <a:ext cx="5264630" cy="9500816"/>
          </a:xfrm>
          <a:prstGeom prst="rect">
            <a:avLst/>
          </a:prstGeom>
        </p:spPr>
      </p:pic>
      <p:sp>
        <p:nvSpPr>
          <p:cNvPr id="2" name="Rectangle 1"/>
          <p:cNvSpPr/>
          <p:nvPr/>
        </p:nvSpPr>
        <p:spPr>
          <a:xfrm>
            <a:off x="1978025" y="925090"/>
            <a:ext cx="7436498" cy="3945696"/>
          </a:xfrm>
          <a:prstGeom prst="rect">
            <a:avLst/>
          </a:prstGeom>
        </p:spPr>
        <p:txBody>
          <a:bodyPr wrap="square">
            <a:spAutoFit/>
          </a:bodyPr>
          <a:lstStyle/>
          <a:p>
            <a:pPr defTabSz="457200">
              <a:lnSpc>
                <a:spcPct val="115000"/>
              </a:lnSpc>
              <a:spcAft>
                <a:spcPts val="1000"/>
              </a:spcAft>
            </a:pP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defTabSz="457200">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tin,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bản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lĩnh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cá</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nhân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dám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đương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đầu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với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những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khăn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thách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defTabSz="457200">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ý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nỗ</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lực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phấn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đấu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vươn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lên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trong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sống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defTabSz="457200">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chờ</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dựa</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dẫm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ỷ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lại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phụ</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vào</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người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khác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p:txBody>
      </p:sp>
    </p:spTree>
    <p:extLst>
      <p:ext uri="{BB962C8B-B14F-4D97-AF65-F5344CB8AC3E}">
        <p14:creationId xmlns:p14="http://schemas.microsoft.com/office/powerpoint/2010/main" val="411954409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Ý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nghĩa</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916214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Gambar Sempadan Dialog Hari Kanak Kanak, Anak Clipart, Anak, Kotak Dialog  PNG dan PSD untuk Muat turun Percuma"/>
          <p:cNvPicPr>
            <a:picLocks noChangeAspect="1" noChangeArrowheads="1"/>
          </p:cNvPicPr>
          <p:nvPr/>
        </p:nvPicPr>
        <p:blipFill>
          <a:blip r:embed="rId2">
            <a:extLst>
              <a:ext uri="{28A0092B-C50C-407E-A947-70E740481C1C}">
                <a14:useLocalDpi xmlns:a14="http://schemas.microsoft.com/office/drawing/2010/main" val="0"/>
              </a:ext>
            </a:extLst>
          </a:blip>
          <a:srcRect l="4500" t="10722" r="1863" b="16096"/>
          <a:stretch>
            <a:fillRect/>
          </a:stretch>
        </p:blipFill>
        <p:spPr bwMode="auto">
          <a:xfrm>
            <a:off x="5888796" y="-98300"/>
            <a:ext cx="6147297" cy="611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7021003" y="2043789"/>
            <a:ext cx="457918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0" fontAlgn="base" hangingPunct="0">
              <a:lnSpc>
                <a:spcPct val="100000"/>
              </a:lnSpc>
              <a:spcBef>
                <a:spcPct val="0"/>
              </a:spcBef>
              <a:spcAft>
                <a:spcPct val="0"/>
              </a:spcAft>
              <a:buFontTx/>
              <a:buNone/>
            </a:pPr>
            <a:r>
              <a:rPr lang="vi-VN" sz="2400" dirty="0">
                <a:solidFill>
                  <a:prstClr val="black"/>
                </a:solidFill>
                <a:latin typeface="#9Slide05 IcielSanelma" pitchFamily="2" charset="0"/>
              </a:rPr>
              <a:t>Anh Nam là người dân tộc Ê-đê được bình chọn là Doanh nhân trẻ xuất sắc. Tuy gia đình khó khăn nhưng anh vẫn cố gắng học và đã thi đỗ vào trường đại học. Để có tiền đóng học phí và sinh hoạt, anh đã làm thêm nhiều việc: phát tờ rơi, gia sư, phục vụ bàn,... Ra trường, anh trở về quê hương làm thuê, tự tích luỹ tiền và bắt đầu kinh doanh cà phê. Doanh nghiệp của anh ngày càng phát triển, tạo công ăn việc làm cho nhiều người ở buôn làng.</a:t>
            </a:r>
            <a:endParaRPr lang="en-US" altLang="en-US" sz="2400" dirty="0">
              <a:solidFill>
                <a:srgbClr val="FF0000"/>
              </a:solidFill>
              <a:latin typeface="#9Slide05 IcielSanelma" pitchFamily="2" charset="0"/>
              <a:cs typeface="Arial" panose="020B0604020202020204" pitchFamily="34" charset="0"/>
              <a:sym typeface="Arial" panose="020B0604020202020204" pitchFamily="34" charset="0"/>
            </a:endParaRPr>
          </a:p>
        </p:txBody>
      </p:sp>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3">
            <a:extLst>
              <a:ext uri="{28A0092B-C50C-407E-A947-70E740481C1C}">
                <a14:useLocalDpi xmlns:a14="http://schemas.microsoft.com/office/drawing/2010/main" val="0"/>
              </a:ext>
            </a:extLst>
          </a:blip>
          <a:srcRect t="22313" b="36549"/>
          <a:stretch>
            <a:fillRect/>
          </a:stretch>
        </p:blipFill>
        <p:spPr bwMode="auto">
          <a:xfrm>
            <a:off x="0" y="-98300"/>
            <a:ext cx="6096000" cy="63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6"/>
          <p:cNvSpPr>
            <a:spLocks noChangeArrowheads="1"/>
          </p:cNvSpPr>
          <p:nvPr/>
        </p:nvSpPr>
        <p:spPr bwMode="auto">
          <a:xfrm>
            <a:off x="405516" y="3344634"/>
            <a:ext cx="5462546" cy="209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457200">
              <a:buFont typeface="Arial" panose="020B0604020202020204" pitchFamily="34" charset="0"/>
              <a:buNone/>
            </a:pPr>
            <a:r>
              <a:rPr lang="vi-VN" sz="2400" b="1" dirty="0">
                <a:solidFill>
                  <a:srgbClr val="0000FF"/>
                </a:solidFill>
                <a:latin typeface="#9Slide05 Claudia" pitchFamily="2" charset="0"/>
              </a:rPr>
              <a:t>Bố Hưng mất sớm, mẹ vất vả lao động nuôi hai anh em ăn học. Hưng luôn ý thức phải tự làm tốt các việc cá nhân của mình đồng thời giúp đỡ mẹ mọi việc trong gia đình. Khi mẹ ốm phải nằm viện, Hưng lo toan hết việc nhà, chăm sóc mẹ và em chu đáo. Năm học nào Hưng cũng đạt danh hiệu Học sinh Giỏi.</a:t>
            </a:r>
            <a:endParaRPr lang="en-US" sz="2400" b="1" dirty="0">
              <a:solidFill>
                <a:srgbClr val="0000FF"/>
              </a:solidFill>
              <a:latin typeface="#9Slide05 Claudia" pitchFamily="2" charset="0"/>
            </a:endParaRPr>
          </a:p>
        </p:txBody>
      </p:sp>
      <p:sp>
        <p:nvSpPr>
          <p:cNvPr id="2" name="Rectangle 1"/>
          <p:cNvSpPr/>
          <p:nvPr/>
        </p:nvSpPr>
        <p:spPr>
          <a:xfrm>
            <a:off x="236185" y="13810"/>
            <a:ext cx="6487673" cy="587853"/>
          </a:xfrm>
          <a:prstGeom prst="rect">
            <a:avLst/>
          </a:prstGeom>
        </p:spPr>
        <p:txBody>
          <a:bodyPr wrap="none">
            <a:spAutoFit/>
          </a:bodyPr>
          <a:lstStyle/>
          <a:p>
            <a:pPr indent="203200" algn="just" defTabSz="457200">
              <a:lnSpc>
                <a:spcPct val="115000"/>
              </a:lnSpc>
              <a:spcAft>
                <a:spcPts val="1300"/>
              </a:spcAft>
            </a:pPr>
            <a:r>
              <a:rPr lang="vi-VN" sz="2800" dirty="0">
                <a:solidFill>
                  <a:srgbClr val="FF0000"/>
                </a:solidFill>
                <a:latin typeface="#9Slide05 IcielSanelma" pitchFamily="2" charset="0"/>
                <a:ea typeface="Arial" panose="020B0604020202020204" pitchFamily="34" charset="0"/>
              </a:rPr>
              <a:t>Em hãy đọc các trường hợp dưới đây và trả lời câu hỏi</a:t>
            </a:r>
            <a:endParaRPr lang="en-US" sz="2800" dirty="0">
              <a:solidFill>
                <a:srgbClr val="FF0000"/>
              </a:solidFill>
              <a:latin typeface="#9Slide05 IcielSanelma" pitchFamily="2" charset="0"/>
              <a:ea typeface="Arial" panose="020B0604020202020204" pitchFamily="34" charset="0"/>
            </a:endParaRPr>
          </a:p>
        </p:txBody>
      </p:sp>
    </p:spTree>
    <p:extLst>
      <p:ext uri="{BB962C8B-B14F-4D97-AF65-F5344CB8AC3E}">
        <p14:creationId xmlns:p14="http://schemas.microsoft.com/office/powerpoint/2010/main" val="3098776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additive="base">
                                        <p:cTn id="17" dur="500" fill="hold"/>
                                        <p:tgtEl>
                                          <p:spTgt spid="24584"/>
                                        </p:tgtEl>
                                        <p:attrNameLst>
                                          <p:attrName>ppt_x</p:attrName>
                                        </p:attrNameLst>
                                      </p:cBhvr>
                                      <p:tavLst>
                                        <p:tav tm="0">
                                          <p:val>
                                            <p:strVal val="#ppt_x"/>
                                          </p:val>
                                        </p:tav>
                                        <p:tav tm="100000">
                                          <p:val>
                                            <p:strVal val="#ppt_x"/>
                                          </p:val>
                                        </p:tav>
                                      </p:tavLst>
                                    </p:anim>
                                    <p:anim calcmode="lin" valueType="num">
                                      <p:cBhvr additive="base">
                                        <p:cTn id="18" dur="500" fill="hold"/>
                                        <p:tgtEl>
                                          <p:spTgt spid="2458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 calcmode="lin" valueType="num">
                                      <p:cBhvr additive="base">
                                        <p:cTn id="21" dur="500" fill="hold"/>
                                        <p:tgtEl>
                                          <p:spTgt spid="24582"/>
                                        </p:tgtEl>
                                        <p:attrNameLst>
                                          <p:attrName>ppt_x</p:attrName>
                                        </p:attrNameLst>
                                      </p:cBhvr>
                                      <p:tavLst>
                                        <p:tav tm="0">
                                          <p:val>
                                            <p:strVal val="#ppt_x"/>
                                          </p:val>
                                        </p:tav>
                                        <p:tav tm="100000">
                                          <p:val>
                                            <p:strVal val="#ppt_x"/>
                                          </p:val>
                                        </p:tav>
                                      </p:tavLst>
                                    </p:anim>
                                    <p:anim calcmode="lin" valueType="num">
                                      <p:cBhvr additive="base">
                                        <p:cTn id="22"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2054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09600" y="527050"/>
            <a:ext cx="10999788" cy="554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3200" b="1" dirty="0">
                <a:solidFill>
                  <a:srgbClr val="FF0000"/>
                </a:solidFill>
                <a:latin typeface="Algerian" panose="04020705040A02060702" pitchFamily="82" charset="0"/>
                <a:cs typeface="Arial" panose="020B0604020202020204" pitchFamily="34" charset="0"/>
                <a:sym typeface="Arial" panose="020B0604020202020204" pitchFamily="34" charset="0"/>
              </a:rPr>
              <a:t>PHIẾU HỌC TẬP</a:t>
            </a:r>
          </a:p>
          <a:p>
            <a:pPr algn="ctr" eaLnBrk="0" fontAlgn="base" hangingPunct="0">
              <a:lnSpc>
                <a:spcPct val="100000"/>
              </a:lnSpc>
              <a:spcBef>
                <a:spcPct val="0"/>
              </a:spcBef>
              <a:spcAft>
                <a:spcPct val="0"/>
              </a:spcAft>
              <a:buFontTx/>
              <a:buNone/>
            </a:pP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Họ</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và</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tên</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Lớp</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a:t>
            </a:r>
          </a:p>
          <a:p>
            <a:pPr eaLnBrk="0" fontAlgn="base" hangingPunct="0">
              <a:lnSpc>
                <a:spcPct val="100000"/>
              </a:lnSpc>
              <a:spcBef>
                <a:spcPct val="0"/>
              </a:spcBef>
              <a:spcAft>
                <a:spcPct val="0"/>
              </a:spcAft>
              <a:buFontTx/>
              <a:buNone/>
            </a:pPr>
            <a:r>
              <a:rPr lang="vi-VN" dirty="0">
                <a:solidFill>
                  <a:srgbClr val="1D02DA"/>
                </a:solidFill>
                <a:latin typeface="#9Slide05 IcielSanelma" pitchFamily="2" charset="0"/>
                <a:ea typeface="Arial" panose="020B0604020202020204" pitchFamily="34" charset="0"/>
              </a:rPr>
              <a:t>a)Hưng đã thề hiện tính</a:t>
            </a:r>
            <a:r>
              <a:rPr lang="en-US" dirty="0">
                <a:solidFill>
                  <a:srgbClr val="1D02DA"/>
                </a:solidFill>
                <a:latin typeface="#9Slide05 IcielSanelma" pitchFamily="2" charset="0"/>
                <a:ea typeface="Arial" panose="020B0604020202020204" pitchFamily="34" charset="0"/>
              </a:rPr>
              <a:t> </a:t>
            </a:r>
            <a:r>
              <a:rPr lang="vi-VN" dirty="0">
                <a:solidFill>
                  <a:srgbClr val="1D02DA"/>
                </a:solidFill>
                <a:latin typeface="#9Slide05 IcielSanelma" pitchFamily="2" charset="0"/>
                <a:ea typeface="Arial" panose="020B0604020202020204" pitchFamily="34" charset="0"/>
              </a:rPr>
              <a:t>tự lập như thế nào?</a:t>
            </a:r>
            <a:endParaRPr lang="en-US" dirty="0">
              <a:solidFill>
                <a:prstClr val="black"/>
              </a:solidFill>
              <a:latin typeface="#9Slide05 IcielSanelma" pitchFamily="2" charset="0"/>
              <a:ea typeface="Arial" panose="020B0604020202020204" pitchFamily="34" charset="0"/>
            </a:endParaRPr>
          </a:p>
          <a:p>
            <a:pPr eaLnBrk="0" fontAlgn="base" hangingPunct="0">
              <a:lnSpc>
                <a:spcPct val="100000"/>
              </a:lnSpc>
              <a:spcBef>
                <a:spcPct val="0"/>
              </a:spcBef>
              <a:spcAft>
                <a:spcPct val="0"/>
              </a:spcAft>
              <a:buFontTx/>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marL="165100" indent="-165100" defTabSz="457200">
              <a:lnSpc>
                <a:spcPct val="115000"/>
              </a:lnSpc>
              <a:spcBef>
                <a:spcPts val="0"/>
              </a:spcBef>
              <a:spcAft>
                <a:spcPts val="200"/>
              </a:spcAft>
              <a:buFont typeface="Arial" panose="020B0604020202020204" pitchFamily="34" charset="0"/>
              <a:buNone/>
            </a:pPr>
            <a:r>
              <a:rPr lang="vi-VN" dirty="0">
                <a:solidFill>
                  <a:srgbClr val="1D02DA"/>
                </a:solidFill>
                <a:latin typeface="#9Slide05 IcielSanelma" pitchFamily="2" charset="0"/>
                <a:ea typeface="Arial" panose="020B0604020202020204" pitchFamily="34" charset="0"/>
              </a:rPr>
              <a:t>b)Tính tự lập đã đem lại điều gì cho Hưng?</a:t>
            </a:r>
            <a:endParaRPr lang="en-US" dirty="0">
              <a:solidFill>
                <a:prstClr val="black"/>
              </a:solidFill>
              <a:latin typeface="#9Slide05 IcielSanelma" pitchFamily="2" charset="0"/>
              <a:ea typeface="Arial" panose="020B0604020202020204" pitchFamily="34" charset="0"/>
            </a:endParaRPr>
          </a:p>
          <a:p>
            <a:pPr algn="just" defTabSz="457200">
              <a:lnSpc>
                <a:spcPct val="115000"/>
              </a:lnSpc>
              <a:spcBef>
                <a:spcPts val="0"/>
              </a:spcBef>
              <a:buFont typeface="Arial" panose="020B0604020202020204" pitchFamily="34" charset="0"/>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algn="just" defTabSz="457200">
              <a:lnSpc>
                <a:spcPct val="115000"/>
              </a:lnSpc>
              <a:spcBef>
                <a:spcPts val="0"/>
              </a:spcBef>
              <a:buFont typeface="Arial" panose="020B0604020202020204" pitchFamily="34" charset="0"/>
              <a:buNone/>
            </a:pPr>
            <a:r>
              <a:rPr lang="en-US" dirty="0">
                <a:solidFill>
                  <a:srgbClr val="000000"/>
                </a:solidFill>
                <a:latin typeface="#9Slide05 IcielSanelma" pitchFamily="2" charset="0"/>
                <a:ea typeface="Arial" panose="020B0604020202020204" pitchFamily="34" charset="0"/>
                <a:cs typeface="Arial" panose="020B0604020202020204" pitchFamily="34" charset="0"/>
                <a:sym typeface="Arial" panose="020B0604020202020204" pitchFamily="34" charset="0"/>
              </a:rPr>
              <a:t>C)</a:t>
            </a:r>
            <a:r>
              <a:rPr lang="vi-VN" dirty="0">
                <a:solidFill>
                  <a:srgbClr val="1D02DA"/>
                </a:solidFill>
                <a:latin typeface="#9Slide05 IcielSanelma" pitchFamily="2" charset="0"/>
                <a:ea typeface="Arial" panose="020B0604020202020204" pitchFamily="34" charset="0"/>
              </a:rPr>
              <a:t>Tính tự lập của anh Nam đã mang lại điều gì cho anh và cho xã hội?</a:t>
            </a:r>
            <a:endParaRPr lang="en-US" dirty="0">
              <a:solidFill>
                <a:prstClr val="black"/>
              </a:solidFill>
              <a:latin typeface="#9Slide05 IcielSanelma" pitchFamily="2" charset="0"/>
              <a:ea typeface="Arial" panose="020B0604020202020204" pitchFamily="34" charset="0"/>
            </a:endParaRPr>
          </a:p>
          <a:p>
            <a:pPr eaLnBrk="0" fontAlgn="base" hangingPunct="0">
              <a:lnSpc>
                <a:spcPct val="100000"/>
              </a:lnSpc>
              <a:spcBef>
                <a:spcPct val="0"/>
              </a:spcBef>
              <a:spcAft>
                <a:spcPct val="0"/>
              </a:spcAft>
              <a:buFontTx/>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eaLnBrk="0" fontAlgn="base" hangingPunct="0">
              <a:lnSpc>
                <a:spcPct val="100000"/>
              </a:lnSpc>
              <a:spcBef>
                <a:spcPct val="0"/>
              </a:spcBef>
              <a:spcAft>
                <a:spcPct val="0"/>
              </a:spcAft>
              <a:buFontTx/>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eaLnBrk="0" fontAlgn="base" hangingPunct="0">
              <a:lnSpc>
                <a:spcPct val="100000"/>
              </a:lnSpc>
              <a:spcBef>
                <a:spcPct val="0"/>
              </a:spcBef>
              <a:spcAft>
                <a:spcPct val="0"/>
              </a:spcAft>
              <a:buFontTx/>
              <a:buNone/>
            </a:pPr>
            <a:endParaRPr lang="en-US" altLang="en-US" dirty="0">
              <a:solidFill>
                <a:srgbClr val="000000"/>
              </a:solidFill>
              <a:latin typeface="#9Slide05 IcielSanelma"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5993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1000"/>
                                        <p:tgtEl>
                                          <p:spTgt spid="33795"/>
                                        </p:tgtEl>
                                      </p:cBhvr>
                                    </p:animEffect>
                                    <p:anim calcmode="lin" valueType="num">
                                      <p:cBhvr>
                                        <p:cTn id="8" dur="1000" fill="hold"/>
                                        <p:tgtEl>
                                          <p:spTgt spid="33795"/>
                                        </p:tgtEl>
                                        <p:attrNameLst>
                                          <p:attrName>ppt_x</p:attrName>
                                        </p:attrNameLst>
                                      </p:cBhvr>
                                      <p:tavLst>
                                        <p:tav tm="0">
                                          <p:val>
                                            <p:strVal val="#ppt_x"/>
                                          </p:val>
                                        </p:tav>
                                        <p:tav tm="100000">
                                          <p:val>
                                            <p:strVal val="#ppt_x"/>
                                          </p:val>
                                        </p:tav>
                                      </p:tavLst>
                                    </p:anim>
                                    <p:anim calcmode="lin" valueType="num">
                                      <p:cBhvr>
                                        <p:cTn id="9"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tấm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ý </a:t>
            </a:r>
            <a:r>
              <a:rPr lang="en-US" sz="2800" b="1" dirty="0" err="1">
                <a:solidFill>
                  <a:prstClr val="black"/>
                </a:solidFill>
                <a:latin typeface="Times New Roman" panose="02020603050405020304" pitchFamily="18" charset="0"/>
                <a:cs typeface="Times New Roman" panose="02020603050405020304" pitchFamily="18" charset="0"/>
              </a:rPr>
              <a:t>nghĩa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như</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cuộc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sống</a:t>
            </a:r>
            <a:r>
              <a:rPr lang="en-US" sz="2800" b="1" dirty="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E79B"/>
          </a:solid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8106114" y="582210"/>
            <a:ext cx="4120444" cy="500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defTabSz="457200">
              <a:lnSpc>
                <a:spcPct val="115000"/>
              </a:lnSpc>
              <a:spcAft>
                <a:spcPts val="1000"/>
              </a:spcAft>
            </a:pPr>
            <a:r>
              <a:rPr lang="en-US" sz="3200" dirty="0">
                <a:solidFill>
                  <a:srgbClr val="000000"/>
                </a:solidFill>
                <a:ea typeface="Arial" panose="020B0604020202020204" pitchFamily="34" charset="0"/>
                <a:cs typeface="Times New Roman" panose="02020603050405020304" pitchFamily="18" charset="0"/>
              </a:rPr>
              <a:t>*Ý </a:t>
            </a:r>
            <a:r>
              <a:rPr lang="en-US" sz="3200" dirty="0" err="1">
                <a:solidFill>
                  <a:srgbClr val="000000"/>
                </a:solidFill>
                <a:ea typeface="Arial" panose="020B0604020202020204" pitchFamily="34" charset="0"/>
                <a:cs typeface="Times New Roman" panose="02020603050405020304" pitchFamily="18" charset="0"/>
              </a:rPr>
              <a:t>nghĩa</a:t>
            </a:r>
            <a:r>
              <a:rPr lang="en-US" sz="3200" dirty="0">
                <a:solidFill>
                  <a:srgbClr val="000000"/>
                </a:solidFill>
                <a:ea typeface="Arial" panose="020B0604020202020204" pitchFamily="34" charset="0"/>
                <a:cs typeface="Times New Roman" panose="02020603050405020304" pitchFamily="18" charset="0"/>
              </a:rPr>
              <a:t>:</a:t>
            </a:r>
            <a:endParaRPr lang="en-US" sz="32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457200">
              <a:lnSpc>
                <a:spcPct val="115000"/>
              </a:lnSpc>
              <a:spcAft>
                <a:spcPts val="1000"/>
              </a:spcAft>
            </a:pPr>
            <a:r>
              <a:rPr lang="en-US" sz="3200" dirty="0">
                <a:solidFill>
                  <a:srgbClr val="000000"/>
                </a:solidFill>
                <a:ea typeface="Arial" panose="020B0604020202020204" pitchFamily="34" charset="0"/>
                <a:cs typeface="Times New Roman" panose="02020603050405020304" pitchFamily="18" charset="0"/>
              </a:rPr>
              <a:t>-</a:t>
            </a:r>
            <a:r>
              <a:rPr lang="en-US" sz="3200" dirty="0" err="1">
                <a:solidFill>
                  <a:srgbClr val="000000"/>
                </a:solidFill>
                <a:ea typeface="Arial" panose="020B0604020202020204" pitchFamily="34" charset="0"/>
                <a:cs typeface="Times New Roman" panose="02020603050405020304" pitchFamily="18" charset="0"/>
              </a:rPr>
              <a:t>Giúp</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chúng</a:t>
            </a:r>
            <a:r>
              <a:rPr lang="en-US" sz="3200" dirty="0">
                <a:solidFill>
                  <a:srgbClr val="000000"/>
                </a:solidFill>
                <a:ea typeface="Arial" panose="020B0604020202020204" pitchFamily="34" charset="0"/>
                <a:cs typeface="Times New Roman" panose="02020603050405020304" pitchFamily="18" charset="0"/>
              </a:rPr>
              <a:t> ta </a:t>
            </a:r>
            <a:r>
              <a:rPr lang="en-US" sz="3200" dirty="0" err="1">
                <a:solidFill>
                  <a:srgbClr val="000000"/>
                </a:solidFill>
                <a:ea typeface="Arial" panose="020B0604020202020204" pitchFamily="34" charset="0"/>
                <a:cs typeface="Times New Roman" panose="02020603050405020304" pitchFamily="18" charset="0"/>
              </a:rPr>
              <a:t>tự</a:t>
            </a:r>
            <a:r>
              <a:rPr lang="en-US" sz="3200" dirty="0">
                <a:solidFill>
                  <a:srgbClr val="000000"/>
                </a:solidFill>
                <a:ea typeface="Arial" panose="020B0604020202020204" pitchFamily="34" charset="0"/>
                <a:cs typeface="Times New Roman" panose="02020603050405020304" pitchFamily="18" charset="0"/>
              </a:rPr>
              <a:t> tin, </a:t>
            </a:r>
            <a:r>
              <a:rPr lang="en-US" sz="3200" dirty="0" err="1">
                <a:solidFill>
                  <a:srgbClr val="000000"/>
                </a:solidFill>
                <a:ea typeface="Arial" panose="020B0604020202020204" pitchFamily="34" charset="0"/>
                <a:cs typeface="Times New Roman" panose="02020603050405020304" pitchFamily="18" charset="0"/>
              </a:rPr>
              <a:t>có</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bản</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lĩnh</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cá</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nhân</a:t>
            </a:r>
            <a:r>
              <a:rPr lang="en-US" sz="3200" dirty="0">
                <a:solidFill>
                  <a:srgbClr val="000000"/>
                </a:solidFill>
                <a:ea typeface="Arial" panose="020B0604020202020204" pitchFamily="34" charset="0"/>
                <a:cs typeface="Times New Roman" panose="02020603050405020304" pitchFamily="18" charset="0"/>
              </a:rPr>
              <a:t>.</a:t>
            </a:r>
            <a:endParaRPr lang="en-US" sz="32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457200">
              <a:lnSpc>
                <a:spcPct val="115000"/>
              </a:lnSpc>
              <a:spcAft>
                <a:spcPts val="1000"/>
              </a:spcAft>
            </a:pPr>
            <a:r>
              <a:rPr lang="en-US" sz="3200" dirty="0">
                <a:solidFill>
                  <a:srgbClr val="000000"/>
                </a:solidFill>
                <a:ea typeface="Arial" panose="020B0604020202020204" pitchFamily="34" charset="0"/>
                <a:cs typeface="Times New Roman" panose="02020603050405020304" pitchFamily="18" charset="0"/>
              </a:rPr>
              <a:t>-</a:t>
            </a:r>
            <a:r>
              <a:rPr lang="en-US" sz="3200" dirty="0" err="1">
                <a:solidFill>
                  <a:srgbClr val="000000"/>
                </a:solidFill>
                <a:ea typeface="Arial" panose="020B0604020202020204" pitchFamily="34" charset="0"/>
                <a:cs typeface="Times New Roman" panose="02020603050405020304" pitchFamily="18" charset="0"/>
              </a:rPr>
              <a:t>Giúp</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chúng</a:t>
            </a:r>
            <a:r>
              <a:rPr lang="en-US" sz="3200" dirty="0">
                <a:solidFill>
                  <a:srgbClr val="000000"/>
                </a:solidFill>
                <a:ea typeface="Arial" panose="020B0604020202020204" pitchFamily="34" charset="0"/>
                <a:cs typeface="Times New Roman" panose="02020603050405020304" pitchFamily="18" charset="0"/>
              </a:rPr>
              <a:t> ta </a:t>
            </a:r>
            <a:r>
              <a:rPr lang="en-US" sz="3200" dirty="0" err="1">
                <a:solidFill>
                  <a:srgbClr val="000000"/>
                </a:solidFill>
                <a:ea typeface="Arial" panose="020B0604020202020204" pitchFamily="34" charset="0"/>
                <a:cs typeface="Times New Roman" panose="02020603050405020304" pitchFamily="18" charset="0"/>
              </a:rPr>
              <a:t>thành</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công</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trong</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cuộc</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sống</a:t>
            </a:r>
            <a:r>
              <a:rPr lang="en-US" sz="3200" dirty="0">
                <a:solidFill>
                  <a:srgbClr val="000000"/>
                </a:solidFill>
                <a:ea typeface="Arial" panose="020B0604020202020204" pitchFamily="34" charset="0"/>
                <a:cs typeface="Times New Roman" panose="02020603050405020304" pitchFamily="18" charset="0"/>
              </a:rPr>
              <a:t>.</a:t>
            </a:r>
            <a:endParaRPr lang="en-US" sz="32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defTabSz="457200">
              <a:lnSpc>
                <a:spcPct val="115000"/>
              </a:lnSpc>
              <a:spcAft>
                <a:spcPts val="1000"/>
              </a:spcAft>
            </a:pPr>
            <a:r>
              <a:rPr lang="en-US" sz="3200" dirty="0">
                <a:solidFill>
                  <a:srgbClr val="000000"/>
                </a:solidFill>
                <a:ea typeface="Arial" panose="020B0604020202020204" pitchFamily="34" charset="0"/>
                <a:cs typeface="Times New Roman" panose="02020603050405020304" pitchFamily="18" charset="0"/>
              </a:rPr>
              <a:t>-</a:t>
            </a:r>
            <a:r>
              <a:rPr lang="en-US" sz="3200" dirty="0" err="1">
                <a:solidFill>
                  <a:srgbClr val="000000"/>
                </a:solidFill>
                <a:ea typeface="Arial" panose="020B0604020202020204" pitchFamily="34" charset="0"/>
                <a:cs typeface="Times New Roman" panose="02020603050405020304" pitchFamily="18" charset="0"/>
              </a:rPr>
              <a:t>Xứng</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đáng</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được</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người</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khác</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kính</a:t>
            </a:r>
            <a:r>
              <a:rPr lang="en-US" sz="3200" dirty="0">
                <a:solidFill>
                  <a:srgbClr val="000000"/>
                </a:solidFill>
                <a:ea typeface="Arial" panose="020B0604020202020204" pitchFamily="34" charset="0"/>
                <a:cs typeface="Times New Roman" panose="02020603050405020304" pitchFamily="18" charset="0"/>
              </a:rPr>
              <a:t> </a:t>
            </a:r>
            <a:r>
              <a:rPr lang="en-US" sz="3200" dirty="0" err="1">
                <a:solidFill>
                  <a:srgbClr val="000000"/>
                </a:solidFill>
                <a:ea typeface="Arial" panose="020B0604020202020204" pitchFamily="34" charset="0"/>
                <a:cs typeface="Times New Roman" panose="02020603050405020304" pitchFamily="18" charset="0"/>
              </a:rPr>
              <a:t>trọng</a:t>
            </a:r>
            <a:r>
              <a:rPr lang="en-US" sz="3200" dirty="0">
                <a:solidFill>
                  <a:srgbClr val="000000"/>
                </a:solidFill>
                <a:ea typeface="Arial" panose="020B0604020202020204" pitchFamily="34" charset="0"/>
                <a:cs typeface="Times New Roman" panose="02020603050405020304" pitchFamily="18" charset="0"/>
              </a:rPr>
              <a:t>.</a:t>
            </a:r>
            <a:endParaRPr lang="en-US" sz="32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2930069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năng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bản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xuất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CCFF"/>
          </a:solid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8106114" y="582210"/>
            <a:ext cx="412044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defTabSz="457200"/>
            <a:r>
              <a:rPr lang="en-US" sz="3200" dirty="0">
                <a:solidFill>
                  <a:srgbClr val="000000"/>
                </a:solidFill>
              </a:rPr>
              <a:t>*</a:t>
            </a:r>
            <a:r>
              <a:rPr lang="en-US" sz="3200" dirty="0" err="1">
                <a:solidFill>
                  <a:srgbClr val="000000"/>
                </a:solidFill>
              </a:rPr>
              <a:t>Cách</a:t>
            </a:r>
            <a:r>
              <a:rPr lang="en-US" sz="3200" dirty="0">
                <a:solidFill>
                  <a:srgbClr val="000000"/>
                </a:solidFill>
              </a:rPr>
              <a:t> </a:t>
            </a:r>
            <a:r>
              <a:rPr lang="en-US" sz="3200" dirty="0" err="1">
                <a:solidFill>
                  <a:srgbClr val="000000"/>
                </a:solidFill>
              </a:rPr>
              <a:t>rèn</a:t>
            </a:r>
            <a:r>
              <a:rPr lang="en-US" sz="3200" dirty="0">
                <a:solidFill>
                  <a:srgbClr val="000000"/>
                </a:solidFill>
              </a:rPr>
              <a:t> </a:t>
            </a:r>
            <a:r>
              <a:rPr lang="en-US" sz="3200" dirty="0" err="1">
                <a:solidFill>
                  <a:srgbClr val="000000"/>
                </a:solidFill>
              </a:rPr>
              <a:t>luyện</a:t>
            </a:r>
            <a:r>
              <a:rPr lang="en-US" sz="3200" dirty="0">
                <a:solidFill>
                  <a:srgbClr val="000000"/>
                </a:solidFill>
              </a:rPr>
              <a:t>: </a:t>
            </a:r>
          </a:p>
          <a:p>
            <a:pPr defTabSz="457200"/>
            <a:r>
              <a:rPr lang="en-US" sz="3200" dirty="0">
                <a:solidFill>
                  <a:srgbClr val="000000"/>
                </a:solidFill>
              </a:rPr>
              <a:t>- </a:t>
            </a:r>
            <a:r>
              <a:rPr lang="en-US" sz="3200" dirty="0" err="1">
                <a:solidFill>
                  <a:srgbClr val="000000"/>
                </a:solidFill>
              </a:rPr>
              <a:t>Chúng</a:t>
            </a:r>
            <a:r>
              <a:rPr lang="en-US" sz="3200" dirty="0">
                <a:solidFill>
                  <a:srgbClr val="000000"/>
                </a:solidFill>
              </a:rPr>
              <a:t> ta </a:t>
            </a:r>
            <a:r>
              <a:rPr lang="en-US" sz="3200" dirty="0" err="1">
                <a:solidFill>
                  <a:srgbClr val="000000"/>
                </a:solidFill>
              </a:rPr>
              <a:t>cần</a:t>
            </a:r>
            <a:r>
              <a:rPr lang="en-US" sz="3200" dirty="0">
                <a:solidFill>
                  <a:srgbClr val="000000"/>
                </a:solidFill>
              </a:rPr>
              <a:t> </a:t>
            </a:r>
            <a:r>
              <a:rPr lang="en-US" sz="3200" dirty="0" err="1">
                <a:solidFill>
                  <a:srgbClr val="000000"/>
                </a:solidFill>
              </a:rPr>
              <a:t>chủ</a:t>
            </a:r>
            <a:r>
              <a:rPr lang="en-US" sz="3200" dirty="0">
                <a:solidFill>
                  <a:srgbClr val="000000"/>
                </a:solidFill>
              </a:rPr>
              <a:t> </a:t>
            </a:r>
            <a:r>
              <a:rPr lang="en-US" sz="3200" dirty="0" err="1">
                <a:solidFill>
                  <a:srgbClr val="000000"/>
                </a:solidFill>
              </a:rPr>
              <a:t>động</a:t>
            </a:r>
            <a:r>
              <a:rPr lang="en-US" sz="3200" dirty="0">
                <a:solidFill>
                  <a:srgbClr val="000000"/>
                </a:solidFill>
              </a:rPr>
              <a:t> </a:t>
            </a:r>
            <a:r>
              <a:rPr lang="en-US" sz="3200" dirty="0" err="1">
                <a:solidFill>
                  <a:srgbClr val="000000"/>
                </a:solidFill>
              </a:rPr>
              <a:t>làm</a:t>
            </a:r>
            <a:r>
              <a:rPr lang="en-US" sz="3200" dirty="0">
                <a:solidFill>
                  <a:srgbClr val="000000"/>
                </a:solidFill>
              </a:rPr>
              <a:t> </a:t>
            </a:r>
            <a:r>
              <a:rPr lang="en-US" sz="3200" dirty="0" err="1">
                <a:solidFill>
                  <a:srgbClr val="000000"/>
                </a:solidFill>
              </a:rPr>
              <a:t>việc</a:t>
            </a:r>
            <a:r>
              <a:rPr lang="en-US" sz="3200" dirty="0">
                <a:solidFill>
                  <a:srgbClr val="000000"/>
                </a:solidFill>
              </a:rPr>
              <a:t>.</a:t>
            </a:r>
          </a:p>
          <a:p>
            <a:pPr defTabSz="457200"/>
            <a:r>
              <a:rPr lang="en-US" sz="3200" dirty="0">
                <a:solidFill>
                  <a:srgbClr val="000000"/>
                </a:solidFill>
              </a:rPr>
              <a:t>- </a:t>
            </a:r>
            <a:r>
              <a:rPr lang="en-US" sz="3200" dirty="0" err="1">
                <a:solidFill>
                  <a:srgbClr val="000000"/>
                </a:solidFill>
              </a:rPr>
              <a:t>Tự</a:t>
            </a:r>
            <a:r>
              <a:rPr lang="en-US" sz="3200" dirty="0">
                <a:solidFill>
                  <a:srgbClr val="000000"/>
                </a:solidFill>
              </a:rPr>
              <a:t> tin </a:t>
            </a:r>
            <a:r>
              <a:rPr lang="en-US" sz="3200" dirty="0" err="1">
                <a:solidFill>
                  <a:srgbClr val="000000"/>
                </a:solidFill>
              </a:rPr>
              <a:t>và</a:t>
            </a:r>
            <a:r>
              <a:rPr lang="en-US" sz="3200" dirty="0">
                <a:solidFill>
                  <a:srgbClr val="000000"/>
                </a:solidFill>
              </a:rPr>
              <a:t> </a:t>
            </a:r>
            <a:r>
              <a:rPr lang="en-US" sz="3200" dirty="0" err="1">
                <a:solidFill>
                  <a:srgbClr val="000000"/>
                </a:solidFill>
              </a:rPr>
              <a:t>quyết</a:t>
            </a:r>
            <a:r>
              <a:rPr lang="en-US" sz="3200" dirty="0">
                <a:solidFill>
                  <a:srgbClr val="000000"/>
                </a:solidFill>
              </a:rPr>
              <a:t> </a:t>
            </a:r>
            <a:r>
              <a:rPr lang="en-US" sz="3200" dirty="0" err="1">
                <a:solidFill>
                  <a:srgbClr val="000000"/>
                </a:solidFill>
              </a:rPr>
              <a:t>tâm</a:t>
            </a:r>
            <a:r>
              <a:rPr lang="en-US" sz="3200" dirty="0">
                <a:solidFill>
                  <a:srgbClr val="000000"/>
                </a:solidFill>
              </a:rPr>
              <a:t> </a:t>
            </a:r>
            <a:r>
              <a:rPr lang="en-US" sz="3200" dirty="0" err="1">
                <a:solidFill>
                  <a:srgbClr val="000000"/>
                </a:solidFill>
              </a:rPr>
              <a:t>khi</a:t>
            </a:r>
            <a:r>
              <a:rPr lang="en-US" sz="3200" dirty="0">
                <a:solidFill>
                  <a:srgbClr val="000000"/>
                </a:solidFill>
              </a:rPr>
              <a:t> </a:t>
            </a:r>
            <a:r>
              <a:rPr lang="en-US" sz="3200" dirty="0" err="1">
                <a:solidFill>
                  <a:srgbClr val="000000"/>
                </a:solidFill>
              </a:rPr>
              <a:t>thực</a:t>
            </a:r>
            <a:r>
              <a:rPr lang="en-US" sz="3200" dirty="0">
                <a:solidFill>
                  <a:srgbClr val="000000"/>
                </a:solidFill>
              </a:rPr>
              <a:t> </a:t>
            </a:r>
            <a:r>
              <a:rPr lang="en-US" sz="3200" dirty="0" err="1">
                <a:solidFill>
                  <a:srgbClr val="000000"/>
                </a:solidFill>
              </a:rPr>
              <a:t>hiện</a:t>
            </a:r>
            <a:r>
              <a:rPr lang="en-US" sz="3200" dirty="0">
                <a:solidFill>
                  <a:srgbClr val="000000"/>
                </a:solidFill>
              </a:rPr>
              <a:t> </a:t>
            </a:r>
            <a:r>
              <a:rPr lang="en-US" sz="3200" dirty="0" err="1">
                <a:solidFill>
                  <a:srgbClr val="000000"/>
                </a:solidFill>
              </a:rPr>
              <a:t>hành</a:t>
            </a:r>
            <a:r>
              <a:rPr lang="en-US" sz="3200" dirty="0">
                <a:solidFill>
                  <a:srgbClr val="000000"/>
                </a:solidFill>
              </a:rPr>
              <a:t> </a:t>
            </a:r>
            <a:r>
              <a:rPr lang="en-US" sz="3200" dirty="0" err="1">
                <a:solidFill>
                  <a:srgbClr val="000000"/>
                </a:solidFill>
              </a:rPr>
              <a:t>động</a:t>
            </a:r>
            <a:r>
              <a:rPr lang="en-US" sz="3200" dirty="0">
                <a:solidFill>
                  <a:srgbClr val="000000"/>
                </a:solidFill>
              </a:rPr>
              <a:t>.</a:t>
            </a:r>
          </a:p>
          <a:p>
            <a:pPr defTabSz="457200"/>
            <a:r>
              <a:rPr lang="en-US" sz="3200" dirty="0">
                <a:solidFill>
                  <a:srgbClr val="000000"/>
                </a:solidFill>
              </a:rPr>
              <a:t>- </a:t>
            </a:r>
            <a:r>
              <a:rPr lang="en-US" sz="3200" dirty="0" err="1">
                <a:solidFill>
                  <a:srgbClr val="000000"/>
                </a:solidFill>
              </a:rPr>
              <a:t>Học</a:t>
            </a:r>
            <a:r>
              <a:rPr lang="en-US" sz="3200" dirty="0">
                <a:solidFill>
                  <a:srgbClr val="000000"/>
                </a:solidFill>
              </a:rPr>
              <a:t> </a:t>
            </a:r>
            <a:r>
              <a:rPr lang="en-US" sz="3200" dirty="0" err="1">
                <a:solidFill>
                  <a:srgbClr val="000000"/>
                </a:solidFill>
              </a:rPr>
              <a:t>sinh</a:t>
            </a:r>
            <a:r>
              <a:rPr lang="en-US" sz="3200" dirty="0">
                <a:solidFill>
                  <a:srgbClr val="000000"/>
                </a:solidFill>
              </a:rPr>
              <a:t> </a:t>
            </a:r>
            <a:r>
              <a:rPr lang="en-US" sz="3200" dirty="0" err="1">
                <a:solidFill>
                  <a:srgbClr val="000000"/>
                </a:solidFill>
              </a:rPr>
              <a:t>rèn</a:t>
            </a:r>
            <a:r>
              <a:rPr lang="en-US" sz="3200" dirty="0">
                <a:solidFill>
                  <a:srgbClr val="000000"/>
                </a:solidFill>
              </a:rPr>
              <a:t> </a:t>
            </a:r>
            <a:r>
              <a:rPr lang="en-US" sz="3200" dirty="0" err="1">
                <a:solidFill>
                  <a:srgbClr val="000000"/>
                </a:solidFill>
              </a:rPr>
              <a:t>luyện</a:t>
            </a:r>
            <a:r>
              <a:rPr lang="en-US" sz="3200" dirty="0">
                <a:solidFill>
                  <a:srgbClr val="000000"/>
                </a:solidFill>
              </a:rPr>
              <a:t> </a:t>
            </a:r>
            <a:r>
              <a:rPr lang="en-US" sz="3200" dirty="0" err="1">
                <a:solidFill>
                  <a:srgbClr val="000000"/>
                </a:solidFill>
              </a:rPr>
              <a:t>tính</a:t>
            </a:r>
            <a:r>
              <a:rPr lang="en-US" sz="3200" dirty="0">
                <a:solidFill>
                  <a:srgbClr val="000000"/>
                </a:solidFill>
              </a:rPr>
              <a:t> </a:t>
            </a:r>
            <a:r>
              <a:rPr lang="en-US" sz="3200" dirty="0" err="1">
                <a:solidFill>
                  <a:srgbClr val="000000"/>
                </a:solidFill>
              </a:rPr>
              <a:t>tự</a:t>
            </a:r>
            <a:r>
              <a:rPr lang="en-US" sz="3200" dirty="0">
                <a:solidFill>
                  <a:srgbClr val="000000"/>
                </a:solidFill>
              </a:rPr>
              <a:t> </a:t>
            </a:r>
            <a:r>
              <a:rPr lang="en-US" sz="3200" dirty="0" err="1">
                <a:solidFill>
                  <a:srgbClr val="000000"/>
                </a:solidFill>
              </a:rPr>
              <a:t>lập</a:t>
            </a:r>
            <a:r>
              <a:rPr lang="en-US" sz="3200" dirty="0">
                <a:solidFill>
                  <a:srgbClr val="000000"/>
                </a:solidFill>
              </a:rPr>
              <a:t> </a:t>
            </a:r>
            <a:r>
              <a:rPr lang="en-US" sz="3200" dirty="0" err="1">
                <a:solidFill>
                  <a:srgbClr val="000000"/>
                </a:solidFill>
              </a:rPr>
              <a:t>trong</a:t>
            </a:r>
            <a:r>
              <a:rPr lang="en-US" sz="3200" dirty="0">
                <a:solidFill>
                  <a:srgbClr val="000000"/>
                </a:solidFill>
              </a:rPr>
              <a:t> </a:t>
            </a:r>
            <a:r>
              <a:rPr lang="en-US" sz="3200" dirty="0" err="1">
                <a:solidFill>
                  <a:srgbClr val="000000"/>
                </a:solidFill>
              </a:rPr>
              <a:t>học</a:t>
            </a:r>
            <a:r>
              <a:rPr lang="en-US" sz="3200" dirty="0">
                <a:solidFill>
                  <a:srgbClr val="000000"/>
                </a:solidFill>
              </a:rPr>
              <a:t> </a:t>
            </a:r>
            <a:r>
              <a:rPr lang="en-US" sz="3200" dirty="0" err="1">
                <a:solidFill>
                  <a:srgbClr val="000000"/>
                </a:solidFill>
              </a:rPr>
              <a:t>tập</a:t>
            </a:r>
            <a:r>
              <a:rPr lang="en-US" sz="3200" dirty="0">
                <a:solidFill>
                  <a:srgbClr val="000000"/>
                </a:solidFill>
              </a:rPr>
              <a:t>, </a:t>
            </a:r>
            <a:r>
              <a:rPr lang="en-US" sz="3200" dirty="0" err="1">
                <a:solidFill>
                  <a:srgbClr val="000000"/>
                </a:solidFill>
              </a:rPr>
              <a:t>công</a:t>
            </a:r>
            <a:r>
              <a:rPr lang="en-US" sz="3200" dirty="0">
                <a:solidFill>
                  <a:srgbClr val="000000"/>
                </a:solidFill>
              </a:rPr>
              <a:t> </a:t>
            </a:r>
            <a:r>
              <a:rPr lang="en-US" sz="3200" dirty="0" err="1">
                <a:solidFill>
                  <a:srgbClr val="000000"/>
                </a:solidFill>
              </a:rPr>
              <a:t>việc</a:t>
            </a:r>
            <a:r>
              <a:rPr lang="en-US" sz="3200" dirty="0">
                <a:solidFill>
                  <a:srgbClr val="000000"/>
                </a:solidFill>
              </a:rPr>
              <a:t> </a:t>
            </a:r>
            <a:r>
              <a:rPr lang="en-US" sz="3200" dirty="0" err="1">
                <a:solidFill>
                  <a:srgbClr val="000000"/>
                </a:solidFill>
              </a:rPr>
              <a:t>và</a:t>
            </a:r>
            <a:r>
              <a:rPr lang="en-US" sz="3200" dirty="0">
                <a:solidFill>
                  <a:srgbClr val="000000"/>
                </a:solidFill>
              </a:rPr>
              <a:t> </a:t>
            </a:r>
            <a:r>
              <a:rPr lang="en-US" sz="3200" dirty="0" err="1">
                <a:solidFill>
                  <a:srgbClr val="000000"/>
                </a:solidFill>
              </a:rPr>
              <a:t>sinh</a:t>
            </a:r>
            <a:r>
              <a:rPr lang="en-US" sz="3200" dirty="0">
                <a:solidFill>
                  <a:srgbClr val="000000"/>
                </a:solidFill>
              </a:rPr>
              <a:t> </a:t>
            </a:r>
            <a:r>
              <a:rPr lang="en-US" sz="3200" dirty="0" err="1">
                <a:solidFill>
                  <a:srgbClr val="000000"/>
                </a:solidFill>
              </a:rPr>
              <a:t>hoạt</a:t>
            </a:r>
            <a:r>
              <a:rPr lang="en-US" sz="3200" dirty="0">
                <a:solidFill>
                  <a:srgbClr val="000000"/>
                </a:solidFill>
              </a:rPr>
              <a:t> </a:t>
            </a:r>
            <a:r>
              <a:rPr lang="en-US" sz="3200" dirty="0" err="1">
                <a:solidFill>
                  <a:srgbClr val="000000"/>
                </a:solidFill>
              </a:rPr>
              <a:t>hằng</a:t>
            </a:r>
            <a:r>
              <a:rPr lang="en-US" sz="3200" dirty="0">
                <a:solidFill>
                  <a:srgbClr val="000000"/>
                </a:solidFill>
              </a:rPr>
              <a:t> </a:t>
            </a:r>
            <a:r>
              <a:rPr lang="en-US" sz="3200" dirty="0" err="1">
                <a:solidFill>
                  <a:srgbClr val="000000"/>
                </a:solidFill>
              </a:rPr>
              <a:t>ngày</a:t>
            </a:r>
            <a:r>
              <a:rPr lang="en-US" sz="3200" dirty="0">
                <a:solidFill>
                  <a:srgbClr val="000000"/>
                </a:solidFill>
              </a:rPr>
              <a:t>.</a:t>
            </a:r>
          </a:p>
        </p:txBody>
      </p:sp>
    </p:spTree>
    <p:extLst>
      <p:ext uri="{BB962C8B-B14F-4D97-AF65-F5344CB8AC3E}">
        <p14:creationId xmlns:p14="http://schemas.microsoft.com/office/powerpoint/2010/main" val="25977879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772958843"/>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8147" y="-28997"/>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 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8"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565" y="-57060"/>
            <a:ext cx="1685744" cy="135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544" y="3678210"/>
            <a:ext cx="1182947" cy="1351759"/>
          </a:xfrm>
          <a:prstGeom prst="rect">
            <a:avLst/>
          </a:prstGeom>
        </p:spPr>
      </p:pic>
      <p:pic>
        <p:nvPicPr>
          <p:cNvPr id="1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532" y="1184305"/>
            <a:ext cx="1316277" cy="1220680"/>
          </a:xfrm>
          <a:prstGeom prst="rect">
            <a:avLst/>
          </a:prstGeom>
        </p:spPr>
      </p:pic>
      <p:graphicFrame>
        <p:nvGraphicFramePr>
          <p:cNvPr id="18" name="Table 17"/>
          <p:cNvGraphicFramePr>
            <a:graphicFrameLocks noGrp="1"/>
          </p:cNvGraphicFramePr>
          <p:nvPr/>
        </p:nvGraphicFramePr>
        <p:xfrm>
          <a:off x="3647666" y="1458578"/>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nvGraphicFramePr>
        <p:xfrm>
          <a:off x="4906400" y="2159695"/>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nvGraphicFramePr>
        <p:xfrm>
          <a:off x="4238490" y="4017360"/>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nvGraphicFramePr>
        <p:xfrm>
          <a:off x="3019451" y="3386117"/>
          <a:ext cx="3715302"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pSp>
        <p:nvGrpSpPr>
          <p:cNvPr id="28" name="Group 27"/>
          <p:cNvGrpSpPr/>
          <p:nvPr/>
        </p:nvGrpSpPr>
        <p:grpSpPr>
          <a:xfrm>
            <a:off x="1334182" y="1448418"/>
            <a:ext cx="457200" cy="2651990"/>
            <a:chOff x="1439534" y="561643"/>
            <a:chExt cx="457200" cy="2651990"/>
          </a:xfrm>
        </p:grpSpPr>
        <p:sp>
          <p:nvSpPr>
            <p:cNvPr id="22" name="Rectangle 21"/>
            <p:cNvSpPr/>
            <p:nvPr/>
          </p:nvSpPr>
          <p:spPr>
            <a:xfrm>
              <a:off x="1439534" y="561643"/>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3" name="Rectangle 22"/>
            <p:cNvSpPr/>
            <p:nvPr/>
          </p:nvSpPr>
          <p:spPr>
            <a:xfrm>
              <a:off x="1439534" y="1193083"/>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4" name="Rectangle 23"/>
            <p:cNvSpPr/>
            <p:nvPr/>
          </p:nvSpPr>
          <p:spPr>
            <a:xfrm>
              <a:off x="1439534" y="1761810"/>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5" name="Rectangle 24"/>
            <p:cNvSpPr/>
            <p:nvPr/>
          </p:nvSpPr>
          <p:spPr>
            <a:xfrm>
              <a:off x="1439534" y="2404985"/>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6" name="Rectangle 25"/>
          <p:cNvSpPr/>
          <p:nvPr/>
        </p:nvSpPr>
        <p:spPr>
          <a:xfrm>
            <a:off x="1334182" y="4009954"/>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aphicFrame>
        <p:nvGraphicFramePr>
          <p:cNvPr id="27" name="Table 26"/>
          <p:cNvGraphicFramePr>
            <a:graphicFrameLocks noGrp="1"/>
          </p:cNvGraphicFramePr>
          <p:nvPr/>
        </p:nvGraphicFramePr>
        <p:xfrm>
          <a:off x="4893013" y="281178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88346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
                                            <p:txEl>
                                              <p:pRg st="0" end="0"/>
                                            </p:txEl>
                                          </p:spTgt>
                                        </p:tgtEl>
                                      </p:cBhvr>
                                      <p:to x="80000" y="100000"/>
                                    </p:animScale>
                                    <p:anim by="(#ppt_w*0.10)" calcmode="lin" valueType="num">
                                      <p:cBhvr>
                                        <p:cTn id="7" dur="250" autoRev="1" fill="hold">
                                          <p:stCondLst>
                                            <p:cond delay="0"/>
                                          </p:stCondLst>
                                        </p:cTn>
                                        <p:tgtEl>
                                          <p:spTgt spid="2">
                                            <p:txEl>
                                              <p:pRg st="0" end="0"/>
                                            </p:txEl>
                                          </p:spTgt>
                                        </p:tgtEl>
                                        <p:attrNameLst>
                                          <p:attrName>ppt_x</p:attrName>
                                        </p:attrNameLst>
                                      </p:cBhvr>
                                    </p:anim>
                                    <p:anim by="(-#ppt_w*0.10)" calcmode="lin" valueType="num">
                                      <p:cBhvr>
                                        <p:cTn id="8" dur="250" autoRev="1" fill="hold">
                                          <p:stCondLst>
                                            <p:cond delay="0"/>
                                          </p:stCondLst>
                                        </p:cTn>
                                        <p:tgtEl>
                                          <p:spTgt spid="2">
                                            <p:txEl>
                                              <p:pRg st="0" end="0"/>
                                            </p:txEl>
                                          </p:spTgt>
                                        </p:tgtEl>
                                        <p:attrNameLst>
                                          <p:attrName>ppt_y</p:attrName>
                                        </p:attrNameLst>
                                      </p:cBhvr>
                                    </p:anim>
                                    <p:animRot by="-480000">
                                      <p:cBhvr>
                                        <p:cTn id="9" dur="250" autoRev="1" fill="hold">
                                          <p:stCondLst>
                                            <p:cond delay="0"/>
                                          </p:stCondLst>
                                        </p:cTn>
                                        <p:tgtEl>
                                          <p:spTgt spid="2">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edge">
                                      <p:cBhvr>
                                        <p:cTn id="14" dur="2000"/>
                                        <p:tgtEl>
                                          <p:spTgt spid="18"/>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p:cNvSpPr/>
          <p:nvPr/>
        </p:nvSpPr>
        <p:spPr>
          <a:xfrm>
            <a:off x="4667105" y="3841903"/>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657163" y="4332405"/>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p:nvSpPr>
        <p:spPr>
          <a:xfrm>
            <a:off x="4304769" y="5215233"/>
            <a:ext cx="523247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7" y="978717"/>
            <a:ext cx="3502114" cy="4456679"/>
          </a:xfrm>
          <a:prstGeom prst="rect">
            <a:avLst/>
          </a:prstGeom>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5514101"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46071" y="4457000"/>
            <a:ext cx="5508705"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300753" y="5041736"/>
            <a:ext cx="5188565"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341173" y="5013171"/>
            <a:ext cx="5182047"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5608167"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906773" y="3788488"/>
            <a:ext cx="5437224"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649325" y="5260973"/>
            <a:ext cx="1310421"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433379" y="3640488"/>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828231" y="3065609"/>
            <a:ext cx="2641600" cy="769441"/>
          </a:xfrm>
          <a:prstGeom prst="rect">
            <a:avLst/>
          </a:prstGeom>
          <a:noFill/>
        </p:spPr>
        <p:txBody>
          <a:bodyPr wrap="square" rtlCol="0">
            <a:spAutoFit/>
          </a:bodyPr>
          <a:lstStyle/>
          <a:p>
            <a:r>
              <a:rPr lang="en-US" sz="4400" dirty="0">
                <a:solidFill>
                  <a:prstClr val="black"/>
                </a:solidFill>
                <a:latin typeface="Chiller" panose="04020404031007020602" pitchFamily="82" charset="0"/>
                <a:cs typeface="Times New Roman" panose="02020603050405020304" pitchFamily="18" charset="0"/>
              </a:rPr>
              <a:t>TỰ LẬP</a:t>
            </a:r>
          </a:p>
        </p:txBody>
      </p:sp>
      <p:sp>
        <p:nvSpPr>
          <p:cNvPr id="15" name="TextBox 14"/>
          <p:cNvSpPr txBox="1"/>
          <p:nvPr/>
        </p:nvSpPr>
        <p:spPr>
          <a:xfrm>
            <a:off x="4062711" y="138183"/>
            <a:ext cx="7777835"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3692116" y="1932511"/>
            <a:ext cx="1063520" cy="954107"/>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Khái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niệm</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66581" y="4151420"/>
            <a:ext cx="1612178"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Ý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7" name="TextBox 46"/>
          <p:cNvSpPr txBox="1"/>
          <p:nvPr/>
        </p:nvSpPr>
        <p:spPr>
          <a:xfrm>
            <a:off x="2599899" y="5539797"/>
            <a:ext cx="1533363" cy="954107"/>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1638844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887993" y="3399163"/>
            <a:ext cx="1098054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07745" y="707886"/>
            <a:ext cx="5019794" cy="2865649"/>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31" name="AutoShape 7"/>
          <p:cNvSpPr>
            <a:spLocks noChangeArrowheads="1"/>
          </p:cNvSpPr>
          <p:nvPr/>
        </p:nvSpPr>
        <p:spPr bwMode="auto">
          <a:xfrm>
            <a:off x="4886601" y="700435"/>
            <a:ext cx="3588483" cy="2487734"/>
          </a:xfrm>
          <a:prstGeom prst="cloudCallout">
            <a:avLst>
              <a:gd name="adj1" fmla="val -17685"/>
              <a:gd name="adj2" fmla="val 85880"/>
            </a:avLst>
          </a:prstGeom>
          <a:solidFill>
            <a:srgbClr val="FFE79B"/>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35" name="TextBox 34"/>
          <p:cNvSpPr txBox="1"/>
          <p:nvPr/>
        </p:nvSpPr>
        <p:spPr>
          <a:xfrm>
            <a:off x="-91573" y="3446852"/>
            <a:ext cx="2843880" cy="1569660"/>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5315593" y="3259197"/>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527848" y="707886"/>
            <a:ext cx="3716916" cy="31344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93078" y="3432091"/>
            <a:ext cx="2884116"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cs typeface="Times New Roman" panose="02020603050405020304" pitchFamily="18" charset="0"/>
              </a:rPr>
              <a:t>ắm 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709936" y="930104"/>
            <a:ext cx="4176665" cy="2215991"/>
          </a:xfrm>
          <a:prstGeom prst="rect">
            <a:avLst/>
          </a:prstGeom>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1: </a:t>
            </a:r>
          </a:p>
          <a:p>
            <a:pPr defTabSz="457200"/>
            <a:r>
              <a:rPr lang="vi-VN" sz="2000" dirty="0">
                <a:solidFill>
                  <a:srgbClr val="000000"/>
                </a:solidFill>
                <a:latin typeface="#9Slide05 IcielSanelma" pitchFamily="2" charset="0"/>
              </a:rPr>
              <a:t>Tan học sớm, Hoa rủ các bạn vào nhà mình ăn cơm trưa, về tới nhà, Hoa chợt nhớ ra là sáng mẹ về quê thăm bà ốm nên không nấu cơm sẵn như mọi ngày. Hoa và các bạn cùng vào bếp nhưng loay hoay mãi không biết nấu gì để ăn trưa vì từ trước tới giờ đều được mẹ làm giúp.</a:t>
            </a:r>
            <a:endParaRPr lang="en-US" sz="2000" dirty="0">
              <a:solidFill>
                <a:srgbClr val="000000"/>
              </a:solidFill>
              <a:latin typeface="#9Slide05 IcielSanelma" pitchFamily="2" charset="0"/>
            </a:endParaRPr>
          </a:p>
        </p:txBody>
      </p:sp>
      <p:sp>
        <p:nvSpPr>
          <p:cNvPr id="18" name="Rectangle 17"/>
          <p:cNvSpPr/>
          <p:nvPr/>
        </p:nvSpPr>
        <p:spPr>
          <a:xfrm>
            <a:off x="5425953" y="1470974"/>
            <a:ext cx="2902253" cy="954107"/>
          </a:xfrm>
          <a:prstGeom prst="rect">
            <a:avLst/>
          </a:prstGeom>
        </p:spPr>
        <p:txBody>
          <a:bodyPr wrap="square">
            <a:spAutoFit/>
          </a:bodyPr>
          <a:lstStyle/>
          <a:p>
            <a:r>
              <a:rPr lang="en-US" sz="2800" b="1" dirty="0" err="1">
                <a:solidFill>
                  <a:srgbClr val="FF0000"/>
                </a:solidFill>
                <a:latin typeface="#9Slide05 IcielSanelma" pitchFamily="2" charset="0"/>
                <a:cs typeface="Times New Roman" panose="02020603050405020304" pitchFamily="18" charset="0"/>
              </a:rPr>
              <a:t>Nếu</a:t>
            </a:r>
            <a:r>
              <a:rPr lang="en-US" sz="2800" b="1" dirty="0">
                <a:solidFill>
                  <a:srgbClr val="FF0000"/>
                </a:solidFill>
                <a:latin typeface="#9Slide05 IcielSanelma" pitchFamily="2" charset="0"/>
                <a:cs typeface="Times New Roman" panose="02020603050405020304" pitchFamily="18" charset="0"/>
              </a:rPr>
              <a:t> </a:t>
            </a:r>
            <a:r>
              <a:rPr lang="en-US" sz="2800" b="1" dirty="0" err="1">
                <a:solidFill>
                  <a:srgbClr val="FF0000"/>
                </a:solidFill>
                <a:latin typeface="#9Slide05 IcielSanelma" pitchFamily="2" charset="0"/>
                <a:cs typeface="Times New Roman" panose="02020603050405020304" pitchFamily="18" charset="0"/>
              </a:rPr>
              <a:t>em</a:t>
            </a:r>
            <a:r>
              <a:rPr lang="en-US" sz="2800" b="1" dirty="0">
                <a:solidFill>
                  <a:srgbClr val="FF0000"/>
                </a:solidFill>
                <a:latin typeface="#9Slide05 IcielSanelma" pitchFamily="2" charset="0"/>
                <a:cs typeface="Times New Roman" panose="02020603050405020304" pitchFamily="18" charset="0"/>
              </a:rPr>
              <a:t> </a:t>
            </a:r>
            <a:r>
              <a:rPr lang="en-US" sz="2800" b="1" dirty="0" err="1">
                <a:solidFill>
                  <a:srgbClr val="FF0000"/>
                </a:solidFill>
                <a:latin typeface="#9Slide05 IcielSanelma" pitchFamily="2" charset="0"/>
                <a:cs typeface="Times New Roman" panose="02020603050405020304" pitchFamily="18" charset="0"/>
              </a:rPr>
              <a:t>là</a:t>
            </a:r>
            <a:r>
              <a:rPr lang="en-US" sz="2800" b="1" dirty="0">
                <a:solidFill>
                  <a:srgbClr val="FF0000"/>
                </a:solidFill>
                <a:latin typeface="#9Slide05 IcielSanelma" pitchFamily="2" charset="0"/>
                <a:cs typeface="Times New Roman" panose="02020603050405020304" pitchFamily="18" charset="0"/>
              </a:rPr>
              <a:t> .............................</a:t>
            </a:r>
            <a:endParaRPr lang="en-US" sz="2800" b="1" dirty="0">
              <a:solidFill>
                <a:srgbClr val="0000FF"/>
              </a:solidFill>
              <a:latin typeface="#9Slide05 IcielSanelma" pitchFamily="2" charset="0"/>
              <a:cs typeface="Times New Roman" panose="02020603050405020304" pitchFamily="18" charset="0"/>
            </a:endParaRPr>
          </a:p>
        </p:txBody>
      </p:sp>
      <p:sp>
        <p:nvSpPr>
          <p:cNvPr id="19" name="Rectangle 18"/>
          <p:cNvSpPr/>
          <p:nvPr/>
        </p:nvSpPr>
        <p:spPr>
          <a:xfrm>
            <a:off x="8786548" y="1006508"/>
            <a:ext cx="3401704" cy="2308324"/>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2: </a:t>
            </a:r>
          </a:p>
          <a:p>
            <a:pPr defTabSz="457200"/>
            <a:r>
              <a:rPr lang="vi-VN" b="1" dirty="0">
                <a:solidFill>
                  <a:srgbClr val="000000"/>
                </a:solidFill>
                <a:latin typeface="#9Slide05 Claudia" pitchFamily="2" charset="0"/>
              </a:rPr>
              <a:t>Mặc dù nhà ngay gần trường nhưng hằng ngày bố mẹ vẫn phải đưa đón An đi học. Thấy vậy, Hải hỏi: “Sao cậu không tự đi học?”. An trả lời: “Mình là con trai duy nhất trong nhà, bố mẹ không chăm mình thì còn chăm ai. Mình mới học lớp 6, bố mẹ chăm sóc như vậy là đương nhiên”.</a:t>
            </a:r>
            <a:endParaRPr lang="en-US" b="1" dirty="0">
              <a:solidFill>
                <a:srgbClr val="000000"/>
              </a:solidFill>
              <a:latin typeface="#9Slide05 Claudia" pitchFamily="2" charset="0"/>
            </a:endParaRPr>
          </a:p>
        </p:txBody>
      </p:sp>
    </p:spTree>
    <p:extLst>
      <p:ext uri="{BB962C8B-B14F-4D97-AF65-F5344CB8AC3E}">
        <p14:creationId xmlns:p14="http://schemas.microsoft.com/office/powerpoint/2010/main" val="41917966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ircle(in)">
                                      <p:cBhvr>
                                        <p:cTn id="23" dur="2000"/>
                                        <p:tgtEl>
                                          <p:spTgt spid="29"/>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ircle(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5" grpId="0" animBg="1"/>
      <p:bldP spid="17" grpId="0" animBg="1"/>
      <p:bldP spid="2" grpId="0"/>
      <p:bldP spid="16"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887993" y="3399163"/>
            <a:ext cx="1098054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07745" y="707886"/>
            <a:ext cx="5019794" cy="2865649"/>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31" name="AutoShape 7"/>
          <p:cNvSpPr>
            <a:spLocks noChangeArrowheads="1"/>
          </p:cNvSpPr>
          <p:nvPr/>
        </p:nvSpPr>
        <p:spPr bwMode="auto">
          <a:xfrm>
            <a:off x="4889855" y="690826"/>
            <a:ext cx="3588483" cy="2487734"/>
          </a:xfrm>
          <a:prstGeom prst="cloudCallout">
            <a:avLst>
              <a:gd name="adj1" fmla="val -17685"/>
              <a:gd name="adj2" fmla="val 85880"/>
            </a:avLst>
          </a:prstGeom>
          <a:solidFill>
            <a:srgbClr val="FFE79B"/>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35" name="TextBox 34"/>
          <p:cNvSpPr txBox="1"/>
          <p:nvPr/>
        </p:nvSpPr>
        <p:spPr>
          <a:xfrm>
            <a:off x="-91573" y="3446852"/>
            <a:ext cx="2843880" cy="1569660"/>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5315593" y="3259197"/>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527848" y="707886"/>
            <a:ext cx="3716916" cy="31344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93078" y="3432091"/>
            <a:ext cx="2884116"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cs typeface="Times New Roman" panose="02020603050405020304" pitchFamily="18" charset="0"/>
              </a:rPr>
              <a:t>ắm 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709936" y="930104"/>
            <a:ext cx="4176665" cy="2215991"/>
          </a:xfrm>
          <a:prstGeom prst="rect">
            <a:avLst/>
          </a:prstGeom>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1: </a:t>
            </a:r>
          </a:p>
          <a:p>
            <a:pPr defTabSz="457200"/>
            <a:r>
              <a:rPr lang="vi-VN" sz="2000" dirty="0">
                <a:solidFill>
                  <a:srgbClr val="000000"/>
                </a:solidFill>
                <a:latin typeface="#9Slide05 IcielSanelma" pitchFamily="2" charset="0"/>
              </a:rPr>
              <a:t>Tan học sớm, Hoa rủ các bạn vào nhà mình ăn cơm trưa, về tới nhà, Hoa chợt nhớ ra là sáng mẹ về quê thăm bà ốm nên không nấu cơm sẵn như mọi ngày. Hoa và các bạn cùng vào bếp nhưng loay hoay mãi không biết nấu gì để ăn trưa vì từ trước tới giờ đều được mẹ làm giúp.</a:t>
            </a:r>
            <a:endParaRPr lang="en-US" sz="2000" dirty="0">
              <a:solidFill>
                <a:srgbClr val="000000"/>
              </a:solidFill>
              <a:latin typeface="#9Slide05 IcielSanelma" pitchFamily="2" charset="0"/>
            </a:endParaRPr>
          </a:p>
        </p:txBody>
      </p:sp>
      <p:sp>
        <p:nvSpPr>
          <p:cNvPr id="18" name="Rectangle 17"/>
          <p:cNvSpPr/>
          <p:nvPr/>
        </p:nvSpPr>
        <p:spPr>
          <a:xfrm>
            <a:off x="5326857" y="1005618"/>
            <a:ext cx="3144479" cy="1815882"/>
          </a:xfrm>
          <a:prstGeom prst="rect">
            <a:avLst/>
          </a:prstGeom>
        </p:spPr>
        <p:txBody>
          <a:bodyPr wrap="square">
            <a:spAutoFit/>
          </a:bodyPr>
          <a:lstStyle/>
          <a:p>
            <a:pPr defTabSz="457200"/>
            <a:r>
              <a:rPr lang="en-US" sz="1600" b="1" dirty="0">
                <a:solidFill>
                  <a:srgbClr val="0000FF"/>
                </a:solidFill>
                <a:latin typeface="#9Slide05 IcielSanelma" pitchFamily="2" charset="0"/>
              </a:rPr>
              <a:t>a) </a:t>
            </a:r>
            <a:r>
              <a:rPr lang="en-US" sz="1600" b="1" dirty="0" err="1">
                <a:solidFill>
                  <a:srgbClr val="0000FF"/>
                </a:solidFill>
                <a:latin typeface="#9Slide05 IcielSanelma" pitchFamily="2" charset="0"/>
              </a:rPr>
              <a:t>Nếu</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là</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Hoa</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em</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sẽ</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gọi</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điện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hỏi</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mẹ</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cách</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nấu</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và</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tự</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tay</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vào</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bếp</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để</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tập</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nấu</a:t>
            </a:r>
            <a:r>
              <a:rPr lang="en-US" sz="1600" b="1" dirty="0">
                <a:solidFill>
                  <a:srgbClr val="0000FF"/>
                </a:solidFill>
                <a:latin typeface="#9Slide05 IcielSanelma" pitchFamily="2" charset="0"/>
              </a:rPr>
              <a:t>.</a:t>
            </a:r>
          </a:p>
          <a:p>
            <a:pPr defTabSz="457200"/>
            <a:r>
              <a:rPr lang="en-US" sz="1600" b="1" dirty="0">
                <a:solidFill>
                  <a:srgbClr val="0000FF"/>
                </a:solidFill>
                <a:latin typeface="#9Slide05 IcielSanelma" pitchFamily="2" charset="0"/>
              </a:rPr>
              <a:t>b) </a:t>
            </a:r>
            <a:r>
              <a:rPr lang="en-US" sz="1600" b="1" dirty="0" err="1">
                <a:solidFill>
                  <a:srgbClr val="0000FF"/>
                </a:solidFill>
                <a:latin typeface="#9Slide05 IcielSanelma" pitchFamily="2" charset="0"/>
              </a:rPr>
              <a:t>Nếu</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là</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Hải</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em</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sẽ</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nói</a:t>
            </a:r>
            <a:r>
              <a:rPr lang="en-US" sz="1600" b="1" dirty="0">
                <a:solidFill>
                  <a:srgbClr val="0000FF"/>
                </a:solidFill>
                <a:latin typeface="#9Slide05 IcielSanelma" pitchFamily="2" charset="0"/>
              </a:rPr>
              <a:t> An </a:t>
            </a:r>
            <a:r>
              <a:rPr lang="en-US" sz="1600" b="1" dirty="0" err="1">
                <a:solidFill>
                  <a:srgbClr val="0000FF"/>
                </a:solidFill>
                <a:latin typeface="#9Slide05 IcielSanelma" pitchFamily="2" charset="0"/>
              </a:rPr>
              <a:t>nên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tự</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giác</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đến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trường</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không</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nên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phiền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bố</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mẹ</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như</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vậy</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vì</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nhà</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bạn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gần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trường</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có</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thể</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chịu</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khó</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đi</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mình</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nên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tập</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tính</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tự</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giác</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khi</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còn</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nhỏ</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từ</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những</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việc</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mình</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có</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thể</a:t>
            </a:r>
            <a:r>
              <a:rPr lang="en-US" sz="1600" b="1" dirty="0">
                <a:solidFill>
                  <a:srgbClr val="0000FF"/>
                </a:solidFill>
                <a:latin typeface="#9Slide05 IcielSanelma" pitchFamily="2" charset="0"/>
              </a:rPr>
              <a:t> </a:t>
            </a:r>
            <a:r>
              <a:rPr lang="en-US" sz="1600" b="1" dirty="0" err="1">
                <a:solidFill>
                  <a:srgbClr val="0000FF"/>
                </a:solidFill>
                <a:latin typeface="#9Slide05 IcielSanelma" pitchFamily="2" charset="0"/>
              </a:rPr>
              <a:t>làm</a:t>
            </a:r>
            <a:endParaRPr lang="en-US" sz="1600" b="1" dirty="0">
              <a:solidFill>
                <a:srgbClr val="0000FF"/>
              </a:solidFill>
              <a:latin typeface="#9Slide05 IcielSanelma" pitchFamily="2" charset="0"/>
            </a:endParaRPr>
          </a:p>
        </p:txBody>
      </p:sp>
      <p:sp>
        <p:nvSpPr>
          <p:cNvPr id="19" name="Rectangle 18"/>
          <p:cNvSpPr/>
          <p:nvPr/>
        </p:nvSpPr>
        <p:spPr>
          <a:xfrm>
            <a:off x="8786548" y="1006508"/>
            <a:ext cx="3401704" cy="2308324"/>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2: </a:t>
            </a:r>
          </a:p>
          <a:p>
            <a:pPr defTabSz="457200"/>
            <a:r>
              <a:rPr lang="vi-VN" b="1" dirty="0">
                <a:solidFill>
                  <a:srgbClr val="000000"/>
                </a:solidFill>
                <a:latin typeface="#9Slide05 Claudia" pitchFamily="2" charset="0"/>
              </a:rPr>
              <a:t>Mặc dù nhà ngay gần trường nhưng hằng ngày bố mẹ vẫn phải đưa đón An đi học. Thấy vậy, Hải hỏi: “Sao cậu không tự đi học?”. An trả lời: “Mình là con trai duy nhất trong nhà, bố mẹ không chăm mình thì còn chăm ai. Mình mới học lớp 6, bố mẹ chăm sóc như vậy là đương nhiên”.</a:t>
            </a:r>
            <a:endParaRPr lang="en-US" b="1" dirty="0">
              <a:solidFill>
                <a:srgbClr val="000000"/>
              </a:solidFill>
              <a:latin typeface="#9Slide05 Claudia" pitchFamily="2" charset="0"/>
            </a:endParaRPr>
          </a:p>
        </p:txBody>
      </p:sp>
    </p:spTree>
    <p:extLst>
      <p:ext uri="{BB962C8B-B14F-4D97-AF65-F5344CB8AC3E}">
        <p14:creationId xmlns:p14="http://schemas.microsoft.com/office/powerpoint/2010/main" val="1900919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ircle(in)">
                                      <p:cBhvr>
                                        <p:cTn id="23" dur="2000"/>
                                        <p:tgtEl>
                                          <p:spTgt spid="29"/>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ircle(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5" grpId="0" animBg="1"/>
      <p:bldP spid="17" grpId="0" animBg="1"/>
      <p:bldP spid="2" grpId="0"/>
      <p:bldP spid="16"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52731376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a:solidFill>
                  <a:srgbClr val="FF00FF"/>
                </a:solidFill>
              </a:rPr>
              <a:t>Tự</a:t>
            </a:r>
            <a:r>
              <a:rPr lang="en-US" altLang="en-US" sz="4000" b="1" dirty="0">
                <a:solidFill>
                  <a:srgbClr val="FF00FF"/>
                </a:solidFill>
              </a:rPr>
              <a:t> </a:t>
            </a:r>
            <a:r>
              <a:rPr lang="en-US" altLang="en-US" sz="4000" b="1" dirty="0" err="1">
                <a:solidFill>
                  <a:srgbClr val="FF00FF"/>
                </a:solidFill>
              </a:rPr>
              <a:t>lập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35" name="Picture 34"/>
          <p:cNvPicPr>
            <a:picLocks noChangeAspect="1"/>
          </p:cNvPicPr>
          <p:nvPr/>
        </p:nvPicPr>
        <p:blipFill>
          <a:blip r:embed="rId14"/>
          <a:stretch>
            <a:fillRect/>
          </a:stretch>
        </p:blipFill>
        <p:spPr>
          <a:xfrm>
            <a:off x="8776977" y="1623608"/>
            <a:ext cx="3853006" cy="4359018"/>
          </a:xfrm>
          <a:prstGeom prst="rect">
            <a:avLst/>
          </a:prstGeom>
        </p:spPr>
      </p:pic>
      <p:pic>
        <p:nvPicPr>
          <p:cNvPr id="37" name="图片 8" descr="6fc417983c9675ce1b60e983870aeb8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6"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62058046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4954" y="1214536"/>
            <a:ext cx="5697894" cy="3816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1. </a:t>
            </a:r>
            <a:r>
              <a:rPr lang="en-US" altLang="en-US" sz="2800" b="1" dirty="0" err="1">
                <a:solidFill>
                  <a:srgbClr val="0000FF"/>
                </a:solidFill>
                <a:latin typeface="Times" panose="02020603050405020304" pitchFamily="18" charset="0"/>
                <a:cs typeface="Times" panose="02020603050405020304" pitchFamily="18" charset="0"/>
              </a:rPr>
              <a:t>Tự</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lực</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cánh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sinh</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2. </a:t>
            </a:r>
            <a:r>
              <a:rPr lang="en-US" altLang="en-US" sz="2800" b="1" dirty="0" err="1">
                <a:solidFill>
                  <a:srgbClr val="0000FF"/>
                </a:solidFill>
                <a:latin typeface="Times" panose="02020603050405020304" pitchFamily="18" charset="0"/>
                <a:cs typeface="Times" panose="02020603050405020304" pitchFamily="18" charset="0"/>
              </a:rPr>
              <a:t>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bằng</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chính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đôi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của</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mình</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3. </a:t>
            </a:r>
            <a:r>
              <a:rPr lang="en-US" altLang="en-US" sz="2800" b="1" dirty="0" err="1">
                <a:solidFill>
                  <a:srgbClr val="0000FF"/>
                </a:solidFill>
                <a:latin typeface="Times" panose="02020603050405020304" pitchFamily="18" charset="0"/>
                <a:cs typeface="Times" panose="02020603050405020304" pitchFamily="18" charset="0"/>
              </a:rPr>
              <a:t>Có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lập</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4. </a:t>
            </a:r>
            <a:r>
              <a:rPr lang="en-US" altLang="en-US" sz="2800" b="1" dirty="0" err="1">
                <a:solidFill>
                  <a:srgbClr val="0000FF"/>
                </a:solidFill>
                <a:latin typeface="Times" panose="02020603050405020304" pitchFamily="18" charset="0"/>
                <a:cs typeface="Times" panose="02020603050405020304" pitchFamily="18" charset="0"/>
              </a:rPr>
              <a:t>Muốn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lăn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vào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bếp</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5. </a:t>
            </a:r>
            <a:r>
              <a:rPr lang="en-US" altLang="en-US" sz="2800" b="1" dirty="0" err="1">
                <a:solidFill>
                  <a:srgbClr val="0000FF"/>
                </a:solidFill>
                <a:latin typeface="Times" panose="02020603050405020304" pitchFamily="18" charset="0"/>
                <a:cs typeface="Times" panose="02020603050405020304" pitchFamily="18" charset="0"/>
              </a:rPr>
              <a:t>Đói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đầu</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gối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bò</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6. Hay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đắp</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ấm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endParaRPr lang="en-US" altLang="en-US" sz="2800" b="1" dirty="0">
              <a:solidFill>
                <a:srgbClr val="0000FF"/>
              </a:solidFill>
              <a:latin typeface="Times" panose="02020603050405020304" pitchFamily="18" charset="0"/>
              <a:cs typeface="Times" panose="02020603050405020304" pitchFamily="18" charset="0"/>
            </a:endParaRPr>
          </a:p>
        </p:txBody>
      </p:sp>
      <p:sp>
        <p:nvSpPr>
          <p:cNvPr id="65539" name="Text Box 3"/>
          <p:cNvSpPr txBox="1">
            <a:spLocks noChangeArrowheads="1"/>
          </p:cNvSpPr>
          <p:nvPr/>
        </p:nvSpPr>
        <p:spPr bwMode="auto">
          <a:xfrm>
            <a:off x="1724609" y="296457"/>
            <a:ext cx="28956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a:solidFill>
                  <a:srgbClr val="333399"/>
                </a:solidFill>
              </a:rPr>
              <a:t>TỤC NGỮ</a:t>
            </a:r>
          </a:p>
        </p:txBody>
      </p:sp>
      <p:sp>
        <p:nvSpPr>
          <p:cNvPr id="4" name="Text Box 2"/>
          <p:cNvSpPr txBox="1">
            <a:spLocks noChangeArrowheads="1"/>
          </p:cNvSpPr>
          <p:nvPr/>
        </p:nvSpPr>
        <p:spPr bwMode="auto">
          <a:xfrm>
            <a:off x="7441164" y="296456"/>
            <a:ext cx="24384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a:solidFill>
                  <a:srgbClr val="0000FF"/>
                </a:solidFill>
              </a:rPr>
              <a:t>CA DAO</a:t>
            </a:r>
          </a:p>
        </p:txBody>
      </p:sp>
      <p:sp>
        <p:nvSpPr>
          <p:cNvPr id="5" name="Text Box 3"/>
          <p:cNvSpPr txBox="1">
            <a:spLocks noChangeArrowheads="1"/>
          </p:cNvSpPr>
          <p:nvPr/>
        </p:nvSpPr>
        <p:spPr bwMode="auto">
          <a:xfrm>
            <a:off x="5800531" y="1232759"/>
            <a:ext cx="6391469" cy="364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800100" indent="-34290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1" algn="ctr"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1. “</a:t>
            </a:r>
            <a:r>
              <a:rPr lang="en-US" altLang="en-US" sz="2700" b="1" dirty="0" err="1">
                <a:solidFill>
                  <a:srgbClr val="0000FF"/>
                </a:solidFill>
                <a:latin typeface="Times" panose="02020603050405020304" pitchFamily="18" charset="0"/>
                <a:cs typeface="Times" panose="02020603050405020304" pitchFamily="18" charset="0"/>
              </a:rPr>
              <a:t>Nước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lã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vã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nên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a:t>
            </a:r>
          </a:p>
          <a:p>
            <a:pPr lvl="1" algn="ctr"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Tay</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không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dựng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cơ</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mới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ngoan</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   2. “</a:t>
            </a:r>
            <a:r>
              <a:rPr lang="en-US" altLang="en-US" sz="2700" b="1" dirty="0" err="1">
                <a:solidFill>
                  <a:srgbClr val="0000FF"/>
                </a:solidFill>
                <a:latin typeface="Times" panose="02020603050405020304" pitchFamily="18" charset="0"/>
                <a:cs typeface="Times" panose="02020603050405020304" pitchFamily="18" charset="0"/>
              </a:rPr>
              <a:t>Làm</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người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ăn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tối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mai</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Việc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mình</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dễ</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để</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ai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dùm</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3. </a:t>
            </a:r>
            <a:r>
              <a:rPr lang="en-US" altLang="en-US" sz="2700" b="1" dirty="0" err="1">
                <a:solidFill>
                  <a:srgbClr val="0000FF"/>
                </a:solidFill>
                <a:latin typeface="Times" panose="02020603050405020304" pitchFamily="18" charset="0"/>
                <a:cs typeface="Times" panose="02020603050405020304" pitchFamily="18" charset="0"/>
              </a:rPr>
              <a:t>Giàu</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thì</a:t>
            </a:r>
            <a:r>
              <a:rPr lang="en-US" altLang="en-US" sz="2700" b="1" dirty="0">
                <a:solidFill>
                  <a:srgbClr val="0000FF"/>
                </a:solidFill>
                <a:latin typeface="Times" panose="02020603050405020304" pitchFamily="18" charset="0"/>
                <a:cs typeface="Times" panose="02020603050405020304" pitchFamily="18" charset="0"/>
              </a:rPr>
              <a:t> ta </a:t>
            </a:r>
            <a:r>
              <a:rPr lang="en-US" altLang="en-US" sz="2700" b="1" dirty="0" err="1">
                <a:solidFill>
                  <a:srgbClr val="0000FF"/>
                </a:solidFill>
                <a:latin typeface="Times" panose="02020603050405020304" pitchFamily="18" charset="0"/>
                <a:cs typeface="Times" panose="02020603050405020304" pitchFamily="18" charset="0"/>
              </a:rPr>
              <a:t>chẳng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có</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tham</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800" b="1" dirty="0" err="1">
                <a:solidFill>
                  <a:srgbClr val="0000FF"/>
                </a:solidFill>
                <a:latin typeface="Times" panose="02020603050405020304" pitchFamily="18" charset="0"/>
                <a:cs typeface="Times" panose="02020603050405020304" pitchFamily="18" charset="0"/>
              </a:rPr>
              <a:t>Khó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liệu</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a:t>
            </a:r>
          </a:p>
        </p:txBody>
      </p:sp>
      <p:pic>
        <p:nvPicPr>
          <p:cNvPr id="6"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04" y="4879911"/>
            <a:ext cx="3010466" cy="195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52896" y="4879911"/>
            <a:ext cx="2687293" cy="2077110"/>
          </a:xfrm>
          <a:prstGeom prst="rect">
            <a:avLst/>
          </a:prstGeom>
        </p:spPr>
      </p:pic>
      <p:pic>
        <p:nvPicPr>
          <p:cNvPr id="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3" y="36022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6155" y="212532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2" y="50016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7377" y="4949797"/>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7163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blinds(horizontal)">
                                      <p:cBhvr>
                                        <p:cTn id="15" dur="500"/>
                                        <p:tgtEl>
                                          <p:spTgt spid="65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iterate type="lt">
                                    <p:tmPct val="10000"/>
                                  </p:iterate>
                                  <p:childTnLst>
                                    <p:set>
                                      <p:cBhvr>
                                        <p:cTn id="19" dur="1" fill="hold">
                                          <p:stCondLst>
                                            <p:cond delay="0"/>
                                          </p:stCondLst>
                                        </p:cTn>
                                        <p:tgtEl>
                                          <p:spTgt spid="65538"/>
                                        </p:tgtEl>
                                        <p:attrNameLst>
                                          <p:attrName>style.visibility</p:attrName>
                                        </p:attrNameLst>
                                      </p:cBhvr>
                                      <p:to>
                                        <p:strVal val="visible"/>
                                      </p:to>
                                    </p:set>
                                    <p:animEffect transition="in" filter="blinds(horizontal)">
                                      <p:cBhvr>
                                        <p:cTn id="20" dur="500"/>
                                        <p:tgtEl>
                                          <p:spTgt spid="655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animBg="1"/>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defTabSz="457200">
              <a:buFontTx/>
              <a:buAutoNum type="arabicPeriod"/>
            </a:pPr>
            <a:r>
              <a:rPr lang="en-US" sz="2800" dirty="0" err="1">
                <a:solidFill>
                  <a:srgbClr val="0000FF"/>
                </a:solidFill>
                <a:latin typeface="Times New Roman" panose="02020603050405020304" pitchFamily="18" charset="0"/>
                <a:cs typeface="Times New Roman" panose="02020603050405020304" pitchFamily="18" charset="0"/>
              </a:rPr>
              <a:t>Hoàn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nội dung chính</a:t>
            </a:r>
            <a:endParaRPr lang="en-US" sz="2800" dirty="0">
              <a:solidFill>
                <a:srgbClr val="0000FF"/>
              </a:solidFill>
              <a:latin typeface="Times New Roman" panose="02020603050405020304" pitchFamily="18" charset="0"/>
              <a:cs typeface="Times New Roman" panose="02020603050405020304" pitchFamily="18" charset="0"/>
            </a:endParaRPr>
          </a:p>
          <a:p>
            <a:pPr marL="0" indent="0" defTabSz="457200"/>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vi-VN"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934460" y="3160694"/>
            <a:ext cx="57190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câu</a:t>
            </a:r>
            <a:r>
              <a:rPr lang="en-US" sz="2800" dirty="0">
                <a:solidFill>
                  <a:srgbClr val="0000FF"/>
                </a:solidFill>
                <a:latin typeface="Times New Roman" panose="02020603050405020304" pitchFamily="18" charset="0"/>
                <a:cs typeface="Times New Roman" panose="02020603050405020304" pitchFamily="18" charset="0"/>
              </a:rPr>
              <a:t> Slogan</a:t>
            </a:r>
            <a:r>
              <a:rPr lang="vi-VN" sz="2800" dirty="0">
                <a:solidFill>
                  <a:srgbClr val="0000FF"/>
                </a:solidFill>
                <a:latin typeface="Times New Roman" panose="02020603050405020304" pitchFamily="18" charset="0"/>
                <a:cs typeface="Times New Roman" panose="02020603050405020304" pitchFamily="18" charset="0"/>
              </a:rPr>
              <a:t> hay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077807" y="4198038"/>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41743996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0" end="0"/>
                                            </p:txEl>
                                          </p:spTgt>
                                        </p:tgtEl>
                                        <p:attrNameLst>
                                          <p:attrName>style.visibility</p:attrName>
                                        </p:attrNameLst>
                                      </p:cBhvr>
                                      <p:to>
                                        <p:strVal val="visible"/>
                                      </p:to>
                                    </p:set>
                                    <p:animEffect transition="in" filter="fade">
                                      <p:cBhvr>
                                        <p:cTn id="27" dur="1000"/>
                                        <p:tgtEl>
                                          <p:spTgt spid="37900">
                                            <p:txEl>
                                              <p:pRg st="0" end="0"/>
                                            </p:txEl>
                                          </p:spTgt>
                                        </p:tgtEl>
                                      </p:cBhvr>
                                    </p:animEffect>
                                    <p:anim calcmode="lin" valueType="num">
                                      <p:cBhvr>
                                        <p:cTn id="28"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6234716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 name="Table 80"/>
          <p:cNvGraphicFramePr>
            <a:graphicFrameLocks noGrp="1"/>
          </p:cNvGraphicFramePr>
          <p:nvPr/>
        </p:nvGraphicFramePr>
        <p:xfrm>
          <a:off x="4401695" y="3177942"/>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4998365" y="195422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graphicFrame>
        <p:nvGraphicFramePr>
          <p:cNvPr id="74" name="Table 73"/>
          <p:cNvGraphicFramePr>
            <a:graphicFrameLocks noGrp="1"/>
          </p:cNvGraphicFramePr>
          <p:nvPr/>
        </p:nvGraphicFramePr>
        <p:xfrm>
          <a:off x="3140015" y="2557385"/>
          <a:ext cx="3684762" cy="626075"/>
        </p:xfrm>
        <a:graphic>
          <a:graphicData uri="http://schemas.openxmlformats.org/drawingml/2006/table">
            <a:tbl>
              <a:tblPr firstRow="1" firstCol="1" lastRow="1" lastCol="1" bandRow="1" bandCol="1"/>
              <a:tblGrid>
                <a:gridCol w="58867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73" name="Table 72"/>
          <p:cNvGraphicFramePr>
            <a:graphicFrameLocks noGrp="1"/>
          </p:cNvGraphicFramePr>
          <p:nvPr/>
        </p:nvGraphicFramePr>
        <p:xfrm>
          <a:off x="4997174" y="1272920"/>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graphicFrame>
        <p:nvGraphicFramePr>
          <p:cNvPr id="72" name="Table 71"/>
          <p:cNvGraphicFramePr>
            <a:graphicFrameLocks noGrp="1"/>
          </p:cNvGraphicFramePr>
          <p:nvPr/>
        </p:nvGraphicFramePr>
        <p:xfrm>
          <a:off x="3762295" y="584151"/>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nvGraphicFramePr>
        <p:xfrm>
          <a:off x="3753018" y="604303"/>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Ấ</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2602060" y="-88776"/>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 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16" name="Picture 15" descr="22858PICdbgea5Gz679dY_PIC2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7358" y="225201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565" y="-57060"/>
            <a:ext cx="1685744" cy="135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72" y="3744004"/>
            <a:ext cx="1182947" cy="1351759"/>
          </a:xfrm>
          <a:prstGeom prst="rect">
            <a:avLst/>
          </a:prstGeom>
        </p:spPr>
      </p:pic>
      <p:pic>
        <p:nvPicPr>
          <p:cNvPr id="1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65" y="1878673"/>
            <a:ext cx="1182947" cy="1560891"/>
          </a:xfrm>
          <a:prstGeom prst="rect">
            <a:avLst/>
          </a:prstGeom>
        </p:spPr>
      </p:pic>
      <p:pic>
        <p:nvPicPr>
          <p:cNvPr id="20"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899" y="5581721"/>
            <a:ext cx="1316277" cy="1220680"/>
          </a:xfrm>
          <a:prstGeom prst="rect">
            <a:avLst/>
          </a:prstGeom>
        </p:spPr>
      </p:pic>
      <p:sp>
        <p:nvSpPr>
          <p:cNvPr id="26" name="Rectangle 25"/>
          <p:cNvSpPr/>
          <p:nvPr/>
        </p:nvSpPr>
        <p:spPr>
          <a:xfrm>
            <a:off x="1906594" y="413737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vi-VN" sz="2800" dirty="0">
                <a:solidFill>
                  <a:srgbClr val="FF0000"/>
                </a:solidFill>
                <a:latin typeface="Times" panose="02020603050405020304" pitchFamily="18" charset="0"/>
                <a:cs typeface="Times" panose="02020603050405020304" pitchFamily="18" charset="0"/>
              </a:rPr>
              <a:t>Hàng ngang số 5 gồm 6 chữ cái, chỉ thái độ tôn trọng và đúng mực đối với người lớn tuổi.</a:t>
            </a:r>
            <a:endParaRPr lang="en-US" sz="2800" dirty="0">
              <a:solidFill>
                <a:srgbClr val="FF0000"/>
              </a:solidFill>
              <a:latin typeface="Times" panose="02020603050405020304" pitchFamily="18" charset="0"/>
              <a:cs typeface="Times" panose="02020603050405020304" pitchFamily="18" charset="0"/>
            </a:endParaRPr>
          </a:p>
        </p:txBody>
      </p:sp>
      <p:sp>
        <p:nvSpPr>
          <p:cNvPr id="25" name="Rectangle 24"/>
          <p:cNvSpPr/>
          <p:nvPr/>
        </p:nvSpPr>
        <p:spPr>
          <a:xfrm>
            <a:off x="1939309" y="436358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vi-VN" sz="2800" dirty="0">
                <a:solidFill>
                  <a:srgbClr val="FF0000"/>
                </a:solidFill>
                <a:latin typeface="Times" panose="02020603050405020304" pitchFamily="18" charset="0"/>
                <a:cs typeface="Times" panose="02020603050405020304" pitchFamily="18" charset="0"/>
              </a:rPr>
              <a:t>Hàng ngang số 4 gồm 6 chữ cái, chỉ hoạt động chính của học sinh ở trường học.</a:t>
            </a:r>
            <a:endParaRPr lang="en-US" sz="2800" dirty="0">
              <a:solidFill>
                <a:srgbClr val="FF0000"/>
              </a:solidFill>
              <a:latin typeface="Times" panose="02020603050405020304" pitchFamily="18" charset="0"/>
              <a:cs typeface="Times" panose="02020603050405020304" pitchFamily="18" charset="0"/>
            </a:endParaRPr>
          </a:p>
        </p:txBody>
      </p:sp>
      <p:graphicFrame>
        <p:nvGraphicFramePr>
          <p:cNvPr id="30" name="Table 29"/>
          <p:cNvGraphicFramePr>
            <a:graphicFrameLocks noGrp="1"/>
          </p:cNvGraphicFramePr>
          <p:nvPr/>
        </p:nvGraphicFramePr>
        <p:xfrm>
          <a:off x="5011752" y="1273157"/>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Ự</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sp>
        <p:nvSpPr>
          <p:cNvPr id="24" name="Rectangle 23"/>
          <p:cNvSpPr/>
          <p:nvPr/>
        </p:nvSpPr>
        <p:spPr>
          <a:xfrm>
            <a:off x="1939309" y="467744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5000"/>
              </a:lnSpc>
              <a:spcAft>
                <a:spcPts val="500"/>
              </a:spcAft>
              <a:buClr>
                <a:srgbClr val="000000"/>
              </a:buClr>
              <a:buSzPts val="1100"/>
              <a:tabLst>
                <a:tab pos="236855" algn="l"/>
              </a:tabLst>
            </a:pPr>
            <a:endParaRPr lang="it-IT" sz="2800" dirty="0">
              <a:solidFill>
                <a:srgbClr val="5F5F5F">
                  <a:lumMod val="50000"/>
                </a:srgbClr>
              </a:solidFill>
              <a:latin typeface="Times New Roman" panose="02020603050405020304" pitchFamily="18" charset="0"/>
              <a:ea typeface="Arial" panose="020B0604020202020204" pitchFamily="34" charset="0"/>
            </a:endParaRPr>
          </a:p>
          <a:p>
            <a:pPr defTabSz="457200">
              <a:lnSpc>
                <a:spcPct val="115000"/>
              </a:lnSpc>
              <a:spcAft>
                <a:spcPts val="500"/>
              </a:spcAft>
              <a:buClr>
                <a:srgbClr val="000000"/>
              </a:buClr>
              <a:buSzPts val="1100"/>
              <a:tabLst>
                <a:tab pos="23685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3 gồm 7 chữ cái, chỉ sự đồng nghĩa với làm việc.</a:t>
            </a:r>
            <a:endParaRPr lang="en-US" sz="2000" dirty="0">
              <a:solidFill>
                <a:srgbClr val="FF0000"/>
              </a:solidFill>
              <a:ea typeface="Arial" panose="020B0604020202020204" pitchFamily="34" charset="0"/>
              <a:cs typeface="Arial" panose="020B0604020202020204" pitchFamily="34" charset="0"/>
            </a:endParaRPr>
          </a:p>
          <a:p>
            <a:pPr algn="just"/>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23" name="Rectangle 22"/>
          <p:cNvSpPr/>
          <p:nvPr/>
        </p:nvSpPr>
        <p:spPr>
          <a:xfrm>
            <a:off x="1939309" y="5109365"/>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5000"/>
              </a:lnSpc>
              <a:spcAft>
                <a:spcPts val="500"/>
              </a:spcAft>
              <a:buClr>
                <a:srgbClr val="000000"/>
              </a:buClr>
              <a:buSzPts val="1100"/>
              <a:tabLst>
                <a:tab pos="23685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2 gồm 6 chữ cái, chỉ sự đối lập với ỷ lại.</a:t>
            </a:r>
            <a:endParaRPr lang="en-US" sz="2000" dirty="0">
              <a:solidFill>
                <a:srgbClr val="FF0000"/>
              </a:solidFill>
              <a:ea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nvGraphicFramePr>
        <p:xfrm>
          <a:off x="3159324" y="2557385"/>
          <a:ext cx="3715302"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Ậ</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P</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2" name="Rectangle 21"/>
          <p:cNvSpPr/>
          <p:nvPr/>
        </p:nvSpPr>
        <p:spPr>
          <a:xfrm>
            <a:off x="1939309" y="5321559"/>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5000"/>
              </a:lnSpc>
              <a:spcAft>
                <a:spcPts val="500"/>
              </a:spcAft>
              <a:buClr>
                <a:srgbClr val="000000"/>
              </a:buClr>
              <a:buSzPts val="1100"/>
              <a:tabLst>
                <a:tab pos="23050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1 gồm 7 chữ cái, chỉ thành tích nổi bật của học sinh hơn mức bình thường.</a:t>
            </a:r>
            <a:endParaRPr lang="en-US" sz="2000" dirty="0">
              <a:solidFill>
                <a:srgbClr val="FF0000"/>
              </a:solidFill>
              <a:ea typeface="Arial" panose="020B0604020202020204" pitchFamily="34" charset="0"/>
              <a:cs typeface="Arial" panose="020B0604020202020204" pitchFamily="34" charset="0"/>
            </a:endParaRPr>
          </a:p>
        </p:txBody>
      </p:sp>
      <p:sp>
        <p:nvSpPr>
          <p:cNvPr id="40" name="Rectangle 39"/>
          <p:cNvSpPr/>
          <p:nvPr/>
        </p:nvSpPr>
        <p:spPr>
          <a:xfrm>
            <a:off x="5625484" y="604303"/>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T</a:t>
            </a:r>
          </a:p>
        </p:txBody>
      </p:sp>
      <p:sp>
        <p:nvSpPr>
          <p:cNvPr id="42" name="Rectangle 41"/>
          <p:cNvSpPr/>
          <p:nvPr/>
        </p:nvSpPr>
        <p:spPr>
          <a:xfrm>
            <a:off x="5625484" y="129528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Ự</a:t>
            </a:r>
          </a:p>
        </p:txBody>
      </p:sp>
      <p:sp>
        <p:nvSpPr>
          <p:cNvPr id="50" name="Rectangle 49"/>
          <p:cNvSpPr/>
          <p:nvPr/>
        </p:nvSpPr>
        <p:spPr>
          <a:xfrm>
            <a:off x="1439534" y="584151"/>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1" name="Rectangle 50"/>
          <p:cNvSpPr/>
          <p:nvPr/>
        </p:nvSpPr>
        <p:spPr>
          <a:xfrm>
            <a:off x="1439534" y="1215591"/>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2" name="Rectangle 51"/>
          <p:cNvSpPr/>
          <p:nvPr/>
        </p:nvSpPr>
        <p:spPr>
          <a:xfrm>
            <a:off x="1439534" y="1784318"/>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3" name="Rectangle 52"/>
          <p:cNvSpPr/>
          <p:nvPr/>
        </p:nvSpPr>
        <p:spPr>
          <a:xfrm>
            <a:off x="1439534" y="2427493"/>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4" name="Rectangle 53"/>
          <p:cNvSpPr/>
          <p:nvPr/>
        </p:nvSpPr>
        <p:spPr>
          <a:xfrm>
            <a:off x="1439534" y="3010886"/>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aphicFrame>
        <p:nvGraphicFramePr>
          <p:cNvPr id="61" name="Table 60"/>
          <p:cNvGraphicFramePr>
            <a:graphicFrameLocks noGrp="1"/>
          </p:cNvGraphicFramePr>
          <p:nvPr/>
        </p:nvGraphicFramePr>
        <p:xfrm>
          <a:off x="4970373" y="196959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82" name="Rectangle 81"/>
          <p:cNvSpPr/>
          <p:nvPr/>
        </p:nvSpPr>
        <p:spPr>
          <a:xfrm>
            <a:off x="5625484" y="191509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L</a:t>
            </a:r>
          </a:p>
        </p:txBody>
      </p:sp>
      <p:sp>
        <p:nvSpPr>
          <p:cNvPr id="83" name="Rectangle 82"/>
          <p:cNvSpPr/>
          <p:nvPr/>
        </p:nvSpPr>
        <p:spPr>
          <a:xfrm>
            <a:off x="5651486" y="255408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Ậ</a:t>
            </a:r>
          </a:p>
        </p:txBody>
      </p:sp>
      <p:graphicFrame>
        <p:nvGraphicFramePr>
          <p:cNvPr id="10" name="Table 9"/>
          <p:cNvGraphicFramePr>
            <a:graphicFrameLocks noGrp="1"/>
          </p:cNvGraphicFramePr>
          <p:nvPr/>
        </p:nvGraphicFramePr>
        <p:xfrm>
          <a:off x="4397455" y="3207472"/>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Ễ</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sp>
        <p:nvSpPr>
          <p:cNvPr id="85" name="Rectangle 84"/>
          <p:cNvSpPr/>
          <p:nvPr/>
        </p:nvSpPr>
        <p:spPr>
          <a:xfrm>
            <a:off x="5647246" y="322656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P</a:t>
            </a:r>
          </a:p>
        </p:txBody>
      </p:sp>
    </p:spTree>
    <p:extLst>
      <p:ext uri="{BB962C8B-B14F-4D97-AF65-F5344CB8AC3E}">
        <p14:creationId xmlns:p14="http://schemas.microsoft.com/office/powerpoint/2010/main" val="213045664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1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175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1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barn(inVertical)">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175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1000"/>
                                        <p:tgtEl>
                                          <p:spTgt spid="25"/>
                                        </p:tgtEl>
                                      </p:cBhvr>
                                    </p:animEffect>
                                    <p:set>
                                      <p:cBhvr>
                                        <p:cTn id="62" dur="1" fill="hold">
                                          <p:stCondLst>
                                            <p:cond delay="999"/>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175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heel(1)">
                                      <p:cBhvr>
                                        <p:cTn id="82" dur="2000"/>
                                        <p:tgtEl>
                                          <p:spTgt spid="40"/>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heel(1)">
                                      <p:cBhvr>
                                        <p:cTn id="85" dur="2000"/>
                                        <p:tgtEl>
                                          <p:spTgt spid="42"/>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wheel(1)">
                                      <p:cBhvr>
                                        <p:cTn id="88" dur="2000"/>
                                        <p:tgtEl>
                                          <p:spTgt spid="82"/>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heel(1)">
                                      <p:cBhvr>
                                        <p:cTn id="91" dur="2000"/>
                                        <p:tgtEl>
                                          <p:spTgt spid="83"/>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heel(1)">
                                      <p:cBhvr>
                                        <p:cTn id="94"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5" grpId="0" animBg="1"/>
      <p:bldP spid="25" grpId="1" animBg="1"/>
      <p:bldP spid="24" grpId="0" animBg="1"/>
      <p:bldP spid="24" grpId="1" animBg="1"/>
      <p:bldP spid="23" grpId="0" animBg="1"/>
      <p:bldP spid="23" grpId="1" animBg="1"/>
      <p:bldP spid="22" grpId="0" animBg="1"/>
      <p:bldP spid="22" grpId="1" animBg="1"/>
      <p:bldP spid="40" grpId="0" animBg="1"/>
      <p:bldP spid="42" grpId="0" animBg="1"/>
      <p:bldP spid="82" grpId="0" animBg="1"/>
      <p:bldP spid="83" grpId="0" animBg="1"/>
      <p:bldP spid="8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FontTx/>
              <a:buNone/>
            </a:pPr>
            <a:r>
              <a:rPr lang="en-US" altLang="en-US" sz="2800" b="1" dirty="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1981200" y="1501775"/>
            <a:ext cx="9525000" cy="2185214"/>
          </a:xfrm>
          <a:prstGeom prst="rect">
            <a:avLst/>
          </a:prstGeom>
          <a:noFill/>
        </p:spPr>
        <p:txBody>
          <a:bodyPr>
            <a:spAutoFit/>
          </a:bodyPr>
          <a:lstStyle/>
          <a:p>
            <a:pPr algn="ctr">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5:</a:t>
            </a:r>
          </a:p>
          <a:p>
            <a:pPr algn="ctr">
              <a:defRPr/>
            </a:pPr>
            <a:r>
              <a:rPr lang="en-US" sz="8800" kern="0" dirty="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2476061845"/>
      </p:ext>
    </p:extLst>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4282635493"/>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28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FontTx/>
              <a:buAutoNum type="arabicPeriod"/>
            </a:pP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và</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p>
          <a:p>
            <a:pPr algn="ctr" defTabSz="1218072"/>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4188182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3453073" y="212"/>
            <a:ext cx="39756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2904E4"/>
                </a:solidFill>
                <a:latin typeface="Times" panose="02020603050405020304" pitchFamily="18" charset="0"/>
                <a:ea typeface="Tahoma" panose="020B0604030504040204" pitchFamily="34" charset="0"/>
                <a:cs typeface="Times" panose="02020603050405020304" pitchFamily="18" charset="0"/>
              </a:rPr>
              <a:t>HAI BÀN TAY</a:t>
            </a:r>
            <a:endParaRPr lang="en-US" altLang="en-US" sz="3600" dirty="0">
              <a:solidFill>
                <a:srgbClr val="5F5F5F"/>
              </a:solidFill>
              <a:latin typeface="Times" panose="02020603050405020304" pitchFamily="18" charset="0"/>
              <a:cs typeface="Times" panose="02020603050405020304" pitchFamily="18" charset="0"/>
            </a:endParaRPr>
          </a:p>
        </p:txBody>
      </p:sp>
      <p:sp>
        <p:nvSpPr>
          <p:cNvPr id="11" name="Rectangle 9"/>
          <p:cNvSpPr>
            <a:spLocks noChangeArrowheads="1"/>
          </p:cNvSpPr>
          <p:nvPr/>
        </p:nvSpPr>
        <p:spPr bwMode="auto">
          <a:xfrm>
            <a:off x="203218" y="557259"/>
            <a:ext cx="736695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sz="2000" b="1" i="1" dirty="0" err="1">
                <a:solidFill>
                  <a:srgbClr val="333333"/>
                </a:solidFill>
                <a:latin typeface="Times" panose="02020603050405020304" pitchFamily="18" charset="0"/>
                <a:cs typeface="Times" panose="02020603050405020304" pitchFamily="18" charset="0"/>
              </a:rPr>
              <a:t>Trước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khi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ra</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tìm</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đường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cứu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nước</a:t>
            </a:r>
            <a:r>
              <a:rPr lang="en-US" sz="2000" b="1" i="1" dirty="0">
                <a:solidFill>
                  <a:srgbClr val="333333"/>
                </a:solidFill>
                <a:latin typeface="Times" panose="02020603050405020304" pitchFamily="18" charset="0"/>
                <a:cs typeface="Times" panose="02020603050405020304" pitchFamily="18" charset="0"/>
              </a:rPr>
              <a:t>,</a:t>
            </a:r>
            <a:r>
              <a:rPr lang="vi-VN" sz="2000" b="1" i="1" dirty="0">
                <a:solidFill>
                  <a:srgbClr val="333333"/>
                </a:solidFill>
                <a:latin typeface="Times" panose="02020603050405020304" pitchFamily="18" charset="0"/>
                <a:cs typeface="Times" panose="02020603050405020304" pitchFamily="18" charset="0"/>
              </a:rPr>
              <a:t> Bác </a:t>
            </a:r>
            <a:r>
              <a:rPr lang="en-US" sz="2000" b="1" i="1" dirty="0" err="1">
                <a:solidFill>
                  <a:srgbClr val="333333"/>
                </a:solidFill>
                <a:latin typeface="Times" panose="02020603050405020304" pitchFamily="18" charset="0"/>
                <a:cs typeface="Times" panose="02020603050405020304" pitchFamily="18" charset="0"/>
              </a:rPr>
              <a:t>Hồ</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còn </a:t>
            </a:r>
            <a:r>
              <a:rPr lang="en-US" sz="2000" b="1" i="1" dirty="0" err="1">
                <a:solidFill>
                  <a:srgbClr val="333333"/>
                </a:solidFill>
                <a:latin typeface="Times" panose="02020603050405020304" pitchFamily="18" charset="0"/>
                <a:cs typeface="Times" panose="02020603050405020304" pitchFamily="18" charset="0"/>
              </a:rPr>
              <a:t>rất</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trẻ </a:t>
            </a:r>
            <a:r>
              <a:rPr lang="en-US" sz="2000" b="1" i="1" dirty="0" err="1">
                <a:solidFill>
                  <a:srgbClr val="333333"/>
                </a:solidFill>
                <a:latin typeface="Times" panose="02020603050405020304" pitchFamily="18" charset="0"/>
                <a:cs typeface="Times" panose="02020603050405020304" pitchFamily="18" charset="0"/>
              </a:rPr>
              <a:t>mang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Nguyễn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Tất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Lúc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đó</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Thành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có</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một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người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bạn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thân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là</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Lê</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Một </a:t>
            </a:r>
            <a:r>
              <a:rPr lang="en-US" sz="2000" b="1" i="1" dirty="0" err="1">
                <a:solidFill>
                  <a:srgbClr val="333333"/>
                </a:solidFill>
                <a:latin typeface="Times" panose="02020603050405020304" pitchFamily="18" charset="0"/>
                <a:cs typeface="Times" panose="02020603050405020304" pitchFamily="18" charset="0"/>
              </a:rPr>
              <a:t>lần</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cùng </a:t>
            </a:r>
            <a:r>
              <a:rPr lang="en-US" sz="2000" b="1" i="1" dirty="0" err="1">
                <a:solidFill>
                  <a:srgbClr val="333333"/>
                </a:solidFill>
                <a:latin typeface="Times" panose="02020603050405020304" pitchFamily="18" charset="0"/>
                <a:cs typeface="Times" panose="02020603050405020304" pitchFamily="18" charset="0"/>
              </a:rPr>
              <a:t>nhau</a:t>
            </a:r>
            <a:r>
              <a:rPr lang="vi-VN" sz="2000" b="1" i="1" dirty="0">
                <a:solidFill>
                  <a:srgbClr val="333333"/>
                </a:solidFill>
                <a:latin typeface="Times" panose="02020603050405020304" pitchFamily="18" charset="0"/>
                <a:cs typeface="Times" panose="02020603050405020304" pitchFamily="18" charset="0"/>
              </a:rPr>
              <a:t> đi </a:t>
            </a:r>
            <a:r>
              <a:rPr lang="en-US" sz="2000" b="1" i="1" dirty="0" err="1">
                <a:solidFill>
                  <a:srgbClr val="333333"/>
                </a:solidFill>
                <a:latin typeface="Times" panose="02020603050405020304" pitchFamily="18" charset="0"/>
                <a:cs typeface="Times" panose="02020603050405020304" pitchFamily="18" charset="0"/>
              </a:rPr>
              <a:t>chơi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phố</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đột nhiên anh </a:t>
            </a:r>
            <a:r>
              <a:rPr lang="en-US" sz="2000" b="1" i="1" dirty="0" err="1">
                <a:solidFill>
                  <a:srgbClr val="333333"/>
                </a:solidFill>
                <a:latin typeface="Times" panose="02020603050405020304" pitchFamily="18" charset="0"/>
                <a:cs typeface="Times" panose="02020603050405020304" pitchFamily="18" charset="0"/>
              </a:rPr>
              <a:t>Thành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nhìn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thẳng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vào</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mắt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bạn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hỏi</a:t>
            </a:r>
            <a:r>
              <a:rPr lang="vi-VN" sz="2000" b="1" i="1" dirty="0">
                <a:solidFill>
                  <a:srgbClr val="333333"/>
                </a:solidFill>
                <a:latin typeface="Times" panose="02020603050405020304" pitchFamily="18" charset="0"/>
                <a:cs typeface="Times" panose="02020603050405020304" pitchFamily="18" charset="0"/>
              </a:rPr>
              <a:t> :</a:t>
            </a:r>
          </a:p>
          <a:p>
            <a:pPr defTabSz="457200"/>
            <a:r>
              <a:rPr lang="vi-VN" sz="2000" b="1" i="1" dirty="0">
                <a:solidFill>
                  <a:srgbClr val="333333"/>
                </a:solidFill>
                <a:latin typeface="Times" panose="02020603050405020304" pitchFamily="18" charset="0"/>
                <a:cs typeface="Times" panose="02020603050405020304" pitchFamily="18" charset="0"/>
              </a:rPr>
              <a:t>- Anh Lê, anh có yêu nước không ?</a:t>
            </a:r>
          </a:p>
          <a:p>
            <a:pPr defTabSz="457200"/>
            <a:r>
              <a:rPr lang="en-US" sz="2000" b="1" i="1" dirty="0" err="1">
                <a:solidFill>
                  <a:srgbClr val="333333"/>
                </a:solidFill>
                <a:latin typeface="Times" panose="02020603050405020304" pitchFamily="18" charset="0"/>
                <a:cs typeface="Times" panose="02020603050405020304" pitchFamily="18" charset="0"/>
              </a:rPr>
              <a:t>Câu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hỏi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đột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ngột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khiến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bạn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ngạc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nhiên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lúng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túng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trong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giây</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lát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rồi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trả</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lời</a:t>
            </a:r>
            <a:r>
              <a:rPr lang="en-US" sz="2000" b="1" i="1" dirty="0">
                <a:solidFill>
                  <a:srgbClr val="333333"/>
                </a:solidFill>
                <a:latin typeface="Times" panose="02020603050405020304" pitchFamily="18" charset="0"/>
                <a:cs typeface="Times" panose="02020603050405020304" pitchFamily="18" charset="0"/>
              </a:rPr>
              <a:t>:</a:t>
            </a:r>
            <a:endParaRPr lang="vi-VN" sz="2000" b="1" i="1" dirty="0">
              <a:solidFill>
                <a:srgbClr val="333333"/>
              </a:solidFill>
              <a:latin typeface="Times" panose="02020603050405020304" pitchFamily="18" charset="0"/>
              <a:cs typeface="Times" panose="02020603050405020304" pitchFamily="18" charset="0"/>
            </a:endParaRPr>
          </a:p>
          <a:p>
            <a:pPr defTabSz="457200"/>
            <a:r>
              <a:rPr lang="vi-VN" sz="2000" b="1" i="1" dirty="0">
                <a:solidFill>
                  <a:srgbClr val="333333"/>
                </a:solidFill>
                <a:latin typeface="Times" panose="02020603050405020304" pitchFamily="18" charset="0"/>
                <a:cs typeface="Times" panose="02020603050405020304" pitchFamily="18" charset="0"/>
              </a:rPr>
              <a:t>- Tất nhiên là có chứ!</a:t>
            </a:r>
          </a:p>
          <a:p>
            <a:pPr defTabSz="457200"/>
            <a:r>
              <a:rPr lang="vi-VN" sz="2000" b="1" i="1" dirty="0">
                <a:solidFill>
                  <a:srgbClr val="333333"/>
                </a:solidFill>
                <a:latin typeface="Times" panose="02020603050405020304" pitchFamily="18" charset="0"/>
                <a:cs typeface="Times" panose="02020603050405020304" pitchFamily="18" charset="0"/>
              </a:rPr>
              <a:t>- Anh có thể giữ bí mật không?</a:t>
            </a:r>
          </a:p>
          <a:p>
            <a:pPr defTabSz="457200"/>
            <a:r>
              <a:rPr lang="vi-VN" sz="2000" b="1" i="1" dirty="0">
                <a:solidFill>
                  <a:srgbClr val="333333"/>
                </a:solidFill>
                <a:latin typeface="Times" panose="02020603050405020304" pitchFamily="18" charset="0"/>
                <a:cs typeface="Times" panose="02020603050405020304" pitchFamily="18" charset="0"/>
              </a:rPr>
              <a:t>Người bạn đáp:</a:t>
            </a:r>
          </a:p>
          <a:p>
            <a:pPr defTabSz="457200"/>
            <a:r>
              <a:rPr lang="vi-VN" sz="2000" b="1" i="1" dirty="0">
                <a:solidFill>
                  <a:srgbClr val="333333"/>
                </a:solidFill>
                <a:latin typeface="Times" panose="02020603050405020304" pitchFamily="18" charset="0"/>
                <a:cs typeface="Times" panose="02020603050405020304" pitchFamily="18" charset="0"/>
              </a:rPr>
              <a:t>- Có</a:t>
            </a:r>
          </a:p>
        </p:txBody>
      </p:sp>
      <p:sp>
        <p:nvSpPr>
          <p:cNvPr id="15" name="Rectangle 9"/>
          <p:cNvSpPr>
            <a:spLocks noChangeArrowheads="1"/>
          </p:cNvSpPr>
          <p:nvPr/>
        </p:nvSpPr>
        <p:spPr bwMode="auto">
          <a:xfrm>
            <a:off x="80760" y="3728201"/>
            <a:ext cx="12055581"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457200" eaLnBrk="1" fontAlgn="auto" hangingPunct="1">
              <a:spcBef>
                <a:spcPts val="0"/>
              </a:spcBef>
              <a:spcAft>
                <a:spcPts val="0"/>
              </a:spcAft>
            </a:pPr>
            <a:r>
              <a:rPr lang="en-US" altLang="en-US" sz="2800" b="1" i="1" dirty="0">
                <a:solidFill>
                  <a:srgbClr val="000000"/>
                </a:solidFill>
                <a:latin typeface="Times" panose="02020603050405020304" pitchFamily="18" charset="0"/>
                <a:ea typeface="Segoe UI" panose="020B0502040204020203" pitchFamily="34"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nói tiếp:</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Tôi muốn </a:t>
            </a:r>
            <a:r>
              <a:rPr lang="en-US" sz="2000" b="1" i="1" dirty="0">
                <a:solidFill>
                  <a:srgbClr val="333333"/>
                </a:solidFill>
                <a:latin typeface="Times" panose="02020603050405020304" pitchFamily="18" charset="0"/>
                <a:cs typeface="Times" panose="02020603050405020304" pitchFamily="18" charset="0"/>
              </a:rPr>
              <a:t>sang </a:t>
            </a:r>
            <a:r>
              <a:rPr lang="en-US" sz="2000" b="1" i="1" dirty="0" err="1">
                <a:solidFill>
                  <a:srgbClr val="333333"/>
                </a:solidFill>
                <a:latin typeface="Times" panose="02020603050405020304" pitchFamily="18" charset="0"/>
                <a:cs typeface="Times" panose="02020603050405020304" pitchFamily="18" charset="0"/>
              </a:rPr>
              <a:t>nước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Pháp</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và</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các nước khác. Sau khi xem xét họ làm như thế nào, </a:t>
            </a:r>
            <a:r>
              <a:rPr lang="en-US" sz="2000" b="1" i="1" dirty="0">
                <a:solidFill>
                  <a:srgbClr val="333333"/>
                </a:solidFill>
                <a:latin typeface="Times" panose="02020603050405020304" pitchFamily="18" charset="0"/>
                <a:cs typeface="Times" panose="02020603050405020304" pitchFamily="18" charset="0"/>
              </a:rPr>
              <a:t>t</a:t>
            </a:r>
            <a:r>
              <a:rPr lang="vi-VN" sz="2000" b="1" i="1" dirty="0">
                <a:solidFill>
                  <a:srgbClr val="333333"/>
                </a:solidFill>
                <a:latin typeface="Times" panose="02020603050405020304" pitchFamily="18" charset="0"/>
                <a:cs typeface="Times" panose="02020603050405020304" pitchFamily="18" charset="0"/>
              </a:rPr>
              <a:t>ôi sẽ trở về giúp đồng bào chúng ta. Nhưng đi một mình, thật ra cũng có nhiều mạo hiểm</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như đau ốm… Anh muốn đi với tôi không ?</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Nhưng bạn ơi ! Chúng ta lấy đâu ra tiền mà đi ?</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Đây, tiền đây </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vừa nói vừa giơ hai bàn tay </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Chúng ta sẽ làm</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bất cứ việc gì </a:t>
            </a:r>
            <a:r>
              <a:rPr lang="en-US" sz="2000" b="1" i="1" dirty="0" err="1">
                <a:solidFill>
                  <a:srgbClr val="333333"/>
                </a:solidFill>
                <a:latin typeface="Times" panose="02020603050405020304" pitchFamily="18" charset="0"/>
                <a:cs typeface="Times" panose="02020603050405020304" pitchFamily="18" charset="0"/>
              </a:rPr>
              <a:t>để</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sống và đi. Anh cùng đi với tôi chứ ?</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Bị lôi cuốn vì lòng hăng hái của </a:t>
            </a:r>
            <a:r>
              <a:rPr lang="en-US" sz="2000" b="1" i="1" dirty="0" err="1">
                <a:solidFill>
                  <a:srgbClr val="333333"/>
                </a:solidFill>
                <a:latin typeface="Times" panose="02020603050405020304" pitchFamily="18" charset="0"/>
                <a:cs typeface="Times" panose="02020603050405020304" pitchFamily="18" charset="0"/>
              </a:rPr>
              <a:t>bạn</a:t>
            </a:r>
            <a:r>
              <a:rPr lang="vi-VN"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Lê</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đồng ý</a:t>
            </a:r>
            <a:r>
              <a:rPr lang="en-US" sz="2000" b="1" i="1" dirty="0">
                <a:solidFill>
                  <a:srgbClr val="333333"/>
                </a:solidFill>
                <a:latin typeface="Times" panose="02020603050405020304" pitchFamily="18" charset="0"/>
                <a:cs typeface="Times" panose="02020603050405020304" pitchFamily="18" charset="0"/>
              </a:rPr>
              <a:t>, n</a:t>
            </a:r>
            <a:r>
              <a:rPr lang="vi-VN" sz="2000" b="1" i="1" dirty="0">
                <a:solidFill>
                  <a:srgbClr val="333333"/>
                </a:solidFill>
                <a:latin typeface="Times" panose="02020603050405020304" pitchFamily="18" charset="0"/>
                <a:cs typeface="Times" panose="02020603050405020304" pitchFamily="18" charset="0"/>
              </a:rPr>
              <a:t>hưng sau khi suy nghĩ </a:t>
            </a:r>
            <a:r>
              <a:rPr lang="en-US" sz="2000" b="1" i="1" dirty="0" err="1">
                <a:solidFill>
                  <a:srgbClr val="333333"/>
                </a:solidFill>
                <a:latin typeface="Times" panose="02020603050405020304" pitchFamily="18" charset="0"/>
                <a:cs typeface="Times" panose="02020603050405020304" pitchFamily="18" charset="0"/>
              </a:rPr>
              <a:t>lại</a:t>
            </a:r>
            <a:r>
              <a:rPr lang="vi-VN" sz="2000" b="1" i="1" dirty="0">
                <a:solidFill>
                  <a:srgbClr val="333333"/>
                </a:solidFill>
                <a:latin typeface="Times" panose="02020603050405020304" pitchFamily="18" charset="0"/>
                <a:cs typeface="Times" panose="02020603050405020304" pitchFamily="18" charset="0"/>
              </a:rPr>
              <a:t> về phiêu lưu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đó</a:t>
            </a:r>
            <a:r>
              <a:rPr lang="vi-VN" sz="2000" b="1" i="1" dirty="0">
                <a:solidFill>
                  <a:srgbClr val="333333"/>
                </a:solidFill>
                <a:latin typeface="Times" panose="02020603050405020304" pitchFamily="18" charset="0"/>
                <a:cs typeface="Times" panose="02020603050405020304" pitchFamily="18" charset="0"/>
              </a:rPr>
              <a:t>, anh Lê không có đủ can đảm để giữ lời hứa. </a:t>
            </a:r>
            <a:endParaRPr lang="en-US" sz="2000" b="1" i="1" dirty="0">
              <a:solidFill>
                <a:srgbClr val="333333"/>
              </a:solidFill>
              <a:latin typeface="Times" panose="02020603050405020304" pitchFamily="18" charset="0"/>
              <a:cs typeface="Times" panose="02020603050405020304" pitchFamily="18" charset="0"/>
            </a:endParaRPr>
          </a:p>
          <a:p>
            <a:pPr algn="just" defTabSz="457200" eaLnBrk="1" fontAlgn="auto" hangingPunct="1">
              <a:spcBef>
                <a:spcPts val="0"/>
              </a:spcBef>
              <a:spcAft>
                <a:spcPts val="0"/>
              </a:spcAft>
            </a:pPr>
            <a:r>
              <a:rPr lang="en-US" sz="2000" b="1" i="1" dirty="0" err="1">
                <a:solidFill>
                  <a:srgbClr val="333333"/>
                </a:solidFill>
                <a:latin typeface="Times" panose="02020603050405020304" pitchFamily="18" charset="0"/>
                <a:cs typeface="Times" panose="02020603050405020304" pitchFamily="18" charset="0"/>
              </a:rPr>
              <a:t>Vài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ngày</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sau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người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niên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Nguyễn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Tất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Thành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đã</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ra</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đintìm</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đường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cứu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nước</a:t>
            </a:r>
            <a:r>
              <a:rPr lang="en-US" sz="2000" b="1" i="1" dirty="0">
                <a:solidFill>
                  <a:srgbClr val="333333"/>
                </a:solidFill>
                <a:latin typeface="Times" panose="02020603050405020304" pitchFamily="18" charset="0"/>
                <a:cs typeface="Times" panose="02020603050405020304" pitchFamily="18" charset="0"/>
              </a:rPr>
              <a:t>.....</a:t>
            </a:r>
          </a:p>
          <a:p>
            <a:pPr defTabSz="457200" eaLnBrk="1" fontAlgn="auto" hangingPunct="1">
              <a:spcBef>
                <a:spcPts val="0"/>
              </a:spcBef>
              <a:spcAft>
                <a:spcPts val="0"/>
              </a:spcAft>
            </a:pPr>
            <a:r>
              <a:rPr lang="en-US" altLang="en-US" sz="1600"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Theo</a:t>
            </a:r>
            <a:r>
              <a:rPr lang="en-US" altLang="en-US" sz="1600"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Bác</a:t>
            </a:r>
            <a:r>
              <a:rPr lang="en-US" altLang="en-US" sz="1600" b="1"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Hồ</a:t>
            </a:r>
            <a:r>
              <a:rPr lang="en-US" altLang="en-US" sz="1600" b="1"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kính</a:t>
            </a:r>
            <a:r>
              <a:rPr lang="en-US" altLang="en-US" sz="1600" b="1"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yêu</a:t>
            </a:r>
            <a:r>
              <a:rPr lang="en-US" altLang="en-US" sz="1600"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NXB Kim </a:t>
            </a:r>
            <a:r>
              <a:rPr lang="en-US" altLang="en-US" sz="1600" dirty="0" err="1">
                <a:solidFill>
                  <a:srgbClr val="333333"/>
                </a:solidFill>
                <a:latin typeface="Times" panose="02020603050405020304" pitchFamily="18" charset="0"/>
                <a:ea typeface="Segoe UI" panose="020B0502040204020203" pitchFamily="34" charset="0"/>
                <a:cs typeface="Times" panose="02020603050405020304" pitchFamily="18" charset="0"/>
              </a:rPr>
              <a:t>Đồng</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a:solidFill>
                  <a:srgbClr val="333333"/>
                </a:solidFill>
                <a:latin typeface="Times" panose="02020603050405020304" pitchFamily="18" charset="0"/>
                <a:ea typeface="Segoe UI" panose="020B0502040204020203" pitchFamily="34" charset="0"/>
                <a:cs typeface="Times" panose="02020603050405020304" pitchFamily="18" charset="0"/>
              </a:rPr>
              <a:t>Hà</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a:solidFill>
                  <a:srgbClr val="333333"/>
                </a:solidFill>
                <a:latin typeface="Times" panose="02020603050405020304" pitchFamily="18" charset="0"/>
                <a:ea typeface="Segoe UI" panose="020B0502040204020203" pitchFamily="34" charset="0"/>
                <a:cs typeface="Times" panose="02020603050405020304" pitchFamily="18" charset="0"/>
              </a:rPr>
              <a:t>Nội</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 1980)</a:t>
            </a:r>
            <a:endParaRPr lang="vi-VN" altLang="en-US" sz="2800" dirty="0">
              <a:solidFill>
                <a:srgbClr val="5F5F5F"/>
              </a:solidFill>
              <a:latin typeface="Times" panose="02020603050405020304" pitchFamily="18" charset="0"/>
              <a:ea typeface="Segoe UI" panose="020B0502040204020203" pitchFamily="34" charset="0"/>
              <a:cs typeface="Times" panose="02020603050405020304" pitchFamily="18" charset="0"/>
            </a:endParaRPr>
          </a:p>
        </p:txBody>
      </p:sp>
      <p:sp>
        <p:nvSpPr>
          <p:cNvPr id="17" name="TextBox 2"/>
          <p:cNvSpPr txBox="1">
            <a:spLocks noChangeArrowheads="1"/>
          </p:cNvSpPr>
          <p:nvPr/>
        </p:nvSpPr>
        <p:spPr bwMode="auto">
          <a:xfrm>
            <a:off x="-130221" y="-89072"/>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pic>
        <p:nvPicPr>
          <p:cNvPr id="8"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994" y="909846"/>
            <a:ext cx="2199114" cy="326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0108" y="938418"/>
            <a:ext cx="2599847" cy="169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  và hôm nay."/>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tretch>
            <a:fillRect/>
          </a:stretch>
        </p:blipFill>
        <p:spPr>
          <a:xfrm>
            <a:off x="5299793" y="274638"/>
            <a:ext cx="1592414" cy="1143000"/>
          </a:xfrm>
          <a:noFill/>
        </p:spPr>
      </p:pic>
      <p:sp>
        <p:nvSpPr>
          <p:cNvPr id="2" name="Rectangle 1"/>
          <p:cNvSpPr/>
          <p:nvPr/>
        </p:nvSpPr>
        <p:spPr>
          <a:xfrm>
            <a:off x="5981225" y="3275112"/>
            <a:ext cx="229550" cy="307777"/>
          </a:xfrm>
          <a:prstGeom prst="rect">
            <a:avLst/>
          </a:prstGeom>
        </p:spPr>
        <p:txBody>
          <a:bodyPr wrap="none">
            <a:spAutoFit/>
          </a:bodyPr>
          <a:lstStyle/>
          <a:p>
            <a:pPr algn="just" defTabSz="457200"/>
            <a:r>
              <a:rPr lang="nl-NL"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9926898" y="7381"/>
            <a:ext cx="2193057" cy="858381"/>
          </a:xfrm>
          <a:prstGeom prst="rect">
            <a:avLst/>
          </a:prstGeom>
        </p:spPr>
      </p:pic>
    </p:spTree>
    <p:extLst>
      <p:ext uri="{BB962C8B-B14F-4D97-AF65-F5344CB8AC3E}">
        <p14:creationId xmlns:p14="http://schemas.microsoft.com/office/powerpoint/2010/main" val="183094058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2" name="Picture 1"/>
          <p:cNvPicPr>
            <a:picLocks noChangeAspect="1"/>
          </p:cNvPicPr>
          <p:nvPr/>
        </p:nvPicPr>
        <p:blipFill>
          <a:blip r:embed="rId2"/>
          <a:stretch>
            <a:fillRect/>
          </a:stretch>
        </p:blipFill>
        <p:spPr>
          <a:xfrm>
            <a:off x="5450" y="913632"/>
            <a:ext cx="2244139" cy="1173876"/>
          </a:xfrm>
          <a:prstGeom prst="rect">
            <a:avLst/>
          </a:prstGeom>
        </p:spPr>
      </p:pic>
      <p:pic>
        <p:nvPicPr>
          <p:cNvPr id="3" name="Picture 2"/>
          <p:cNvPicPr>
            <a:picLocks noChangeAspect="1"/>
          </p:cNvPicPr>
          <p:nvPr/>
        </p:nvPicPr>
        <p:blipFill>
          <a:blip r:embed="rId3"/>
          <a:stretch>
            <a:fillRect/>
          </a:stretch>
        </p:blipFill>
        <p:spPr>
          <a:xfrm>
            <a:off x="-2194" y="4186574"/>
            <a:ext cx="2111023" cy="1832924"/>
          </a:xfrm>
          <a:prstGeom prst="rect">
            <a:avLst/>
          </a:prstGeom>
        </p:spPr>
      </p:pic>
    </p:spTree>
    <p:extLst>
      <p:ext uri="{BB962C8B-B14F-4D97-AF65-F5344CB8AC3E}">
        <p14:creationId xmlns:p14="http://schemas.microsoft.com/office/powerpoint/2010/main" val="30822979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par>
                                <p:cTn id="73" presetID="16" presetClass="entr" presetSubtype="21"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barn(inVertical)">
                                      <p:cBhvr>
                                        <p:cTn id="75" dur="500"/>
                                        <p:tgtEl>
                                          <p:spTgt spid="5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barn(inVertical)">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par>
                                <p:cTn id="84" presetID="16" presetClass="entr" presetSubtype="21"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1000"/>
                                        <p:tgtEl>
                                          <p:spTgt spid="55"/>
                                        </p:tgtEl>
                                      </p:cBhvr>
                                    </p:animEffect>
                                    <p:anim calcmode="lin" valueType="num">
                                      <p:cBhvr>
                                        <p:cTn id="95" dur="1000" fill="hold"/>
                                        <p:tgtEl>
                                          <p:spTgt spid="55"/>
                                        </p:tgtEl>
                                        <p:attrNameLst>
                                          <p:attrName>ppt_x</p:attrName>
                                        </p:attrNameLst>
                                      </p:cBhvr>
                                      <p:tavLst>
                                        <p:tav tm="0">
                                          <p:val>
                                            <p:strVal val="#ppt_x"/>
                                          </p:val>
                                        </p:tav>
                                        <p:tav tm="100000">
                                          <p:val>
                                            <p:strVal val="#ppt_x"/>
                                          </p:val>
                                        </p:tav>
                                      </p:tavLst>
                                    </p:anim>
                                    <p:anim calcmode="lin" valueType="num">
                                      <p:cBhvr>
                                        <p:cTn id="96" dur="1000" fill="hold"/>
                                        <p:tgtEl>
                                          <p:spTgt spid="55"/>
                                        </p:tgtEl>
                                        <p:attrNameLst>
                                          <p:attrName>ppt_y</p:attrName>
                                        </p:attrNameLst>
                                      </p:cBhvr>
                                      <p:tavLst>
                                        <p:tav tm="0">
                                          <p:val>
                                            <p:strVal val="#ppt_y+.1"/>
                                          </p:val>
                                        </p:tav>
                                        <p:tav tm="100000">
                                          <p:val>
                                            <p:strVal val="#ppt_y"/>
                                          </p:val>
                                        </p:tav>
                                      </p:tavLst>
                                    </p:anim>
                                  </p:childTnLst>
                                </p:cTn>
                              </p:par>
                              <p:par>
                                <p:cTn id="97" presetID="16" presetClass="entr" presetSubtype="21"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barn(inVertical)">
                                      <p:cBhvr>
                                        <p:cTn id="99" dur="500"/>
                                        <p:tgtEl>
                                          <p:spTgt spid="60"/>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barn(inVertical)">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par>
                                <p:cTn id="108" presetID="16" presetClass="entr" presetSubtype="21"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barn(inVertical)">
                                      <p:cBhvr>
                                        <p:cTn id="110" dur="500"/>
                                        <p:tgtEl>
                                          <p:spTgt spid="3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arn(inVertical)">
                                      <p:cBhvr>
                                        <p:cTn id="113" dur="500"/>
                                        <p:tgtEl>
                                          <p:spTgt spid="3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1000"/>
                                        <p:tgtEl>
                                          <p:spTgt spid="34"/>
                                        </p:tgtEl>
                                      </p:cBhvr>
                                    </p:animEffect>
                                    <p:anim calcmode="lin" valueType="num">
                                      <p:cBhvr>
                                        <p:cTn id="119" dur="1000" fill="hold"/>
                                        <p:tgtEl>
                                          <p:spTgt spid="34"/>
                                        </p:tgtEl>
                                        <p:attrNameLst>
                                          <p:attrName>ppt_x</p:attrName>
                                        </p:attrNameLst>
                                      </p:cBhvr>
                                      <p:tavLst>
                                        <p:tav tm="0">
                                          <p:val>
                                            <p:strVal val="#ppt_x"/>
                                          </p:val>
                                        </p:tav>
                                        <p:tav tm="100000">
                                          <p:val>
                                            <p:strVal val="#ppt_x"/>
                                          </p:val>
                                        </p:tav>
                                      </p:tavLst>
                                    </p:anim>
                                    <p:anim calcmode="lin" valueType="num">
                                      <p:cBhvr>
                                        <p:cTn id="120" dur="1000" fill="hold"/>
                                        <p:tgtEl>
                                          <p:spTgt spid="34"/>
                                        </p:tgtEl>
                                        <p:attrNameLst>
                                          <p:attrName>ppt_y</p:attrName>
                                        </p:attrNameLst>
                                      </p:cBhvr>
                                      <p:tavLst>
                                        <p:tav tm="0">
                                          <p:val>
                                            <p:strVal val="#ppt_y+.1"/>
                                          </p:val>
                                        </p:tav>
                                        <p:tav tm="100000">
                                          <p:val>
                                            <p:strVal val="#ppt_y"/>
                                          </p:val>
                                        </p:tav>
                                      </p:tavLst>
                                    </p:anim>
                                  </p:childTnLst>
                                </p:cTn>
                              </p:par>
                              <p:par>
                                <p:cTn id="121" presetID="16" presetClass="entr" presetSubtype="21" fill="hold"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barn(inVertical)">
                                      <p:cBhvr>
                                        <p:cTn id="123" dur="500"/>
                                        <p:tgtEl>
                                          <p:spTgt spid="3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barn(inVertical)">
                                      <p:cBhvr>
                                        <p:cTn id="126" dur="500"/>
                                        <p:tgtEl>
                                          <p:spTgt spid="37"/>
                                        </p:tgtEl>
                                      </p:cBhvr>
                                    </p:animEffect>
                                  </p:childTnLst>
                                </p:cTn>
                              </p:par>
                              <p:par>
                                <p:cTn id="127" presetID="16" presetClass="entr" presetSubtype="21" fill="hold" nodeType="with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barn(inVertical)">
                                      <p:cBhvr>
                                        <p:cTn id="1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7" grpId="0"/>
      <p:bldP spid="48" grpId="0" animBg="1"/>
      <p:bldP spid="53" grpId="0" animBg="1"/>
      <p:bldP spid="55" grpId="0" animBg="1"/>
      <p:bldP spid="56" grpId="0"/>
      <p:bldP spid="61" grpId="0"/>
      <p:bldP spid="33" grpId="0"/>
      <p:bldP spid="34" grpId="0"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 Box 6"/>
          <p:cNvSpPr txBox="1">
            <a:spLocks noChangeArrowheads="1"/>
          </p:cNvSpPr>
          <p:nvPr/>
        </p:nvSpPr>
        <p:spPr bwMode="auto">
          <a:xfrm>
            <a:off x="6103163" y="99035"/>
            <a:ext cx="5989777" cy="150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3" algn="just" eaLnBrk="1" fontAlgn="base" hangingPunct="1">
              <a:spcBef>
                <a:spcPct val="0"/>
              </a:spcBef>
              <a:spcAft>
                <a:spcPct val="0"/>
              </a:spcAft>
              <a:buFont typeface="Wingdings" panose="05000000000000000000" pitchFamily="2" charset="2"/>
              <a:buChar char="è"/>
            </a:pP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 </a:t>
            </a:r>
            <a:r>
              <a:rPr lang="en-US" altLang="en-US" sz="2000" b="1" u="sng" dirty="0">
                <a:solidFill>
                  <a:srgbClr val="FF00FF"/>
                </a:solidFill>
                <a:latin typeface="Times" panose="02020603050405020304" pitchFamily="18" charset="0"/>
                <a:cs typeface="Times" panose="02020603050405020304" pitchFamily="18" charset="0"/>
                <a:sym typeface="Wingdings" panose="05000000000000000000" pitchFamily="2" charset="2"/>
              </a:rPr>
              <a:t>BÁC HỒ</a:t>
            </a: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a:t>
            </a:r>
          </a:p>
          <a:p>
            <a:pPr algn="just" eaLnBrk="1" fontAlgn="base" hangingPunct="1">
              <a:spcBef>
                <a:spcPct val="0"/>
              </a:spcBef>
              <a:spcAft>
                <a:spcPct val="0"/>
              </a:spcAft>
              <a:buFont typeface="Wingdings" panose="05000000000000000000" pitchFamily="2" charset="2"/>
              <a:buChar char="ü"/>
            </a:pPr>
            <a:r>
              <a:rPr lang="en-US" altLang="en-US" sz="20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Yêu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nước</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tự</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tin,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quyết</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tâm</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trông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chờ</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dựa</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dẫm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người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khác</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Dám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đương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đầu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với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khó</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khăn</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thử</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thách</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a:t>
            </a:r>
          </a:p>
        </p:txBody>
      </p:sp>
      <p:sp>
        <p:nvSpPr>
          <p:cNvPr id="44" name="Text Box 6"/>
          <p:cNvSpPr txBox="1">
            <a:spLocks noChangeArrowheads="1"/>
          </p:cNvSpPr>
          <p:nvPr/>
        </p:nvSpPr>
        <p:spPr bwMode="auto">
          <a:xfrm>
            <a:off x="6104530" y="1974743"/>
            <a:ext cx="5886531"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buFont typeface="Wingdings" panose="05000000000000000000" pitchFamily="2" charset="2"/>
              <a:buChar char="è"/>
            </a:pPr>
            <a:r>
              <a:rPr lang="en-US" altLang="en-US" sz="2400" b="1" dirty="0">
                <a:solidFill>
                  <a:srgbClr val="333399"/>
                </a:solidFill>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Lê</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400" b="1" u="sng"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p>
          <a:p>
            <a:pPr algn="just" eaLnBrk="1" fontAlgn="base" hangingPunct="1">
              <a:spcBef>
                <a:spcPct val="0"/>
              </a:spcBef>
              <a:spcAft>
                <a:spcPct val="0"/>
              </a:spcAft>
              <a:buFont typeface="Wingdings" panose="05000000000000000000" pitchFamily="2" charset="2"/>
              <a:buChar char="è"/>
            </a:pP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Nhưng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chùn</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đủ</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can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đảm</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rgbClr val="333399"/>
              </a:solidFill>
              <a:latin typeface="Times New Roman" panose="02020603050405020304" pitchFamily="18" charset="0"/>
              <a:cs typeface="Times New Roman" panose="02020603050405020304" pitchFamily="18" charset="0"/>
            </a:endParaRPr>
          </a:p>
        </p:txBody>
      </p:sp>
      <p:sp>
        <p:nvSpPr>
          <p:cNvPr id="47" name="Text Box 4"/>
          <p:cNvSpPr txBox="1">
            <a:spLocks noChangeArrowheads="1"/>
          </p:cNvSpPr>
          <p:nvPr/>
        </p:nvSpPr>
        <p:spPr bwMode="auto">
          <a:xfrm>
            <a:off x="6179538" y="3417049"/>
            <a:ext cx="58115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tiền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Anh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nói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giơ</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hai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tay</a:t>
            </a:r>
            <a:r>
              <a:rPr lang="en-US" altLang="en-US" sz="2000" b="1" dirty="0">
                <a:solidFill>
                  <a:srgbClr val="000000"/>
                </a:solidFill>
                <a:latin typeface="Times New Roman" panose="02020603050405020304" pitchFamily="18" charset="0"/>
                <a:cs typeface="Times New Roman" panose="02020603050405020304" pitchFamily="18" charset="0"/>
              </a:rPr>
              <a:t> – </a:t>
            </a:r>
            <a:r>
              <a:rPr lang="en-US" altLang="en-US" sz="2000" b="1" dirty="0" err="1">
                <a:solidFill>
                  <a:srgbClr val="000000"/>
                </a:solidFill>
                <a:latin typeface="Times New Roman" panose="02020603050405020304" pitchFamily="18" charset="0"/>
                <a:cs typeface="Times New Roman" panose="02020603050405020304" pitchFamily="18" charset="0"/>
              </a:rPr>
              <a:t>chúng</a:t>
            </a:r>
            <a:r>
              <a:rPr lang="en-US" altLang="en-US" sz="2000" b="1" dirty="0">
                <a:solidFill>
                  <a:srgbClr val="000000"/>
                </a:solidFill>
                <a:latin typeface="Times New Roman" panose="02020603050405020304" pitchFamily="18" charset="0"/>
                <a:cs typeface="Times New Roman" panose="02020603050405020304" pitchFamily="18" charset="0"/>
              </a:rPr>
              <a:t> ta </a:t>
            </a:r>
            <a:r>
              <a:rPr lang="en-US" altLang="en-US" sz="2000" b="1" dirty="0" err="1">
                <a:solidFill>
                  <a:srgbClr val="000000"/>
                </a:solidFill>
                <a:latin typeface="Times New Roman" panose="02020603050405020304" pitchFamily="18" charset="0"/>
                <a:cs typeface="Times New Roman" panose="02020603050405020304" pitchFamily="18" charset="0"/>
              </a:rPr>
              <a:t>sẽ</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làm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bất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cứ</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việc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gì</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để</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sống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a:t>
            </a:r>
            <a:r>
              <a:rPr lang="en-US" altLang="en-US" sz="2000" b="1">
                <a:solidFill>
                  <a:srgbClr val="000000"/>
                </a:solidFill>
                <a:latin typeface="Times New Roman" panose="02020603050405020304" pitchFamily="18" charset="0"/>
                <a:cs typeface="Times New Roman" panose="02020603050405020304" pitchFamily="18" charset="0"/>
              </a:rPr>
              <a:t> đi</a:t>
            </a:r>
            <a:r>
              <a:rPr lang="en-US" altLang="en-US" sz="2000" b="1" dirty="0">
                <a:solidFill>
                  <a:srgbClr val="000000"/>
                </a:solidFill>
                <a:latin typeface="Times New Roman" panose="02020603050405020304" pitchFamily="18" charset="0"/>
                <a:cs typeface="Times New Roman" panose="02020603050405020304" pitchFamily="18" charset="0"/>
              </a:rPr>
              <a:t>.” </a:t>
            </a:r>
            <a:endPar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1" name="Text Box 7"/>
          <p:cNvSpPr txBox="1">
            <a:spLocks noChangeArrowheads="1"/>
          </p:cNvSpPr>
          <p:nvPr/>
        </p:nvSpPr>
        <p:spPr bwMode="auto">
          <a:xfrm>
            <a:off x="6179538" y="4297914"/>
            <a:ext cx="59005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ngại</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4" name="Text Box 4"/>
          <p:cNvSpPr txBox="1">
            <a:spLocks noChangeArrowheads="1"/>
          </p:cNvSpPr>
          <p:nvPr/>
        </p:nvSpPr>
        <p:spPr bwMode="auto">
          <a:xfrm>
            <a:off x="6335767" y="5165229"/>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eaLnBrk="1" fontAlgn="base" hangingPunct="1">
              <a:spcBef>
                <a:spcPct val="0"/>
              </a:spcBef>
              <a:spcAft>
                <a:spcPct val="0"/>
              </a:spcAft>
              <a:defRPr/>
            </a:pPr>
            <a:r>
              <a:rPr lang="en-US"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Phải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Có</a:t>
            </a:r>
            <a:r>
              <a:rPr lang="en-US" sz="2400" b="1" dirty="0">
                <a:solidFill>
                  <a:srgbClr val="333399"/>
                </a:solidFill>
                <a:latin typeface="Times New Roman" pitchFamily="18" charset="0"/>
                <a:cs typeface="Times New Roman" pitchFamily="18" charset="0"/>
              </a:rPr>
              <a:t> 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56" name="Picture 55"/>
          <p:cNvPicPr>
            <a:picLocks noChangeAspect="1"/>
          </p:cNvPicPr>
          <p:nvPr/>
        </p:nvPicPr>
        <p:blipFill>
          <a:blip r:embed="rId2"/>
          <a:stretch>
            <a:fillRect/>
          </a:stretch>
        </p:blipFill>
        <p:spPr>
          <a:xfrm>
            <a:off x="-17666" y="174042"/>
            <a:ext cx="2244139" cy="1659669"/>
          </a:xfrm>
          <a:prstGeom prst="rect">
            <a:avLst/>
          </a:prstGeom>
        </p:spPr>
      </p:pic>
      <p:pic>
        <p:nvPicPr>
          <p:cNvPr id="58" name="Picture 57"/>
          <p:cNvPicPr>
            <a:picLocks noChangeAspect="1"/>
          </p:cNvPicPr>
          <p:nvPr/>
        </p:nvPicPr>
        <p:blipFill>
          <a:blip r:embed="rId3"/>
          <a:stretch>
            <a:fillRect/>
          </a:stretch>
        </p:blipFill>
        <p:spPr>
          <a:xfrm>
            <a:off x="-2194" y="4186574"/>
            <a:ext cx="2217392" cy="1832924"/>
          </a:xfrm>
          <a:prstGeom prst="rect">
            <a:avLst/>
          </a:prstGeom>
        </p:spPr>
      </p:pic>
    </p:spTree>
    <p:extLst>
      <p:ext uri="{BB962C8B-B14F-4D97-AF65-F5344CB8AC3E}">
        <p14:creationId xmlns:p14="http://schemas.microsoft.com/office/powerpoint/2010/main" val="6522820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arn(inVertical)">
                                      <p:cBhvr>
                                        <p:cTn id="56" dur="500"/>
                                        <p:tgtEl>
                                          <p:spTgt spid="41"/>
                                        </p:tgtEl>
                                      </p:cBhvr>
                                    </p:animEffect>
                                  </p:childTnLst>
                                </p:cTn>
                              </p:par>
                              <p:par>
                                <p:cTn id="57" presetID="16" presetClass="entr" presetSubtype="21"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arn(inVertic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par>
                                <p:cTn id="70" presetID="16" presetClass="entr" presetSubtype="21"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barn(inVertical)">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par>
                                <p:cTn id="78" presetID="16" presetClass="entr" presetSubtype="21" fill="hold"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1000"/>
                                        <p:tgtEl>
                                          <p:spTgt spid="55"/>
                                        </p:tgtEl>
                                      </p:cBhvr>
                                    </p:animEffect>
                                    <p:anim calcmode="lin" valueType="num">
                                      <p:cBhvr>
                                        <p:cTn id="89" dur="1000" fill="hold"/>
                                        <p:tgtEl>
                                          <p:spTgt spid="55"/>
                                        </p:tgtEl>
                                        <p:attrNameLst>
                                          <p:attrName>ppt_x</p:attrName>
                                        </p:attrNameLst>
                                      </p:cBhvr>
                                      <p:tavLst>
                                        <p:tav tm="0">
                                          <p:val>
                                            <p:strVal val="#ppt_x"/>
                                          </p:val>
                                        </p:tav>
                                        <p:tav tm="100000">
                                          <p:val>
                                            <p:strVal val="#ppt_x"/>
                                          </p:val>
                                        </p:tav>
                                      </p:tavLst>
                                    </p:anim>
                                    <p:anim calcmode="lin" valueType="num">
                                      <p:cBhvr>
                                        <p:cTn id="90" dur="1000" fill="hold"/>
                                        <p:tgtEl>
                                          <p:spTgt spid="55"/>
                                        </p:tgtEl>
                                        <p:attrNameLst>
                                          <p:attrName>ppt_y</p:attrName>
                                        </p:attrNameLst>
                                      </p:cBhvr>
                                      <p:tavLst>
                                        <p:tav tm="0">
                                          <p:val>
                                            <p:strVal val="#ppt_y+.1"/>
                                          </p:val>
                                        </p:tav>
                                        <p:tav tm="100000">
                                          <p:val>
                                            <p:strVal val="#ppt_y"/>
                                          </p:val>
                                        </p:tav>
                                      </p:tavLst>
                                    </p:anim>
                                  </p:childTnLst>
                                </p:cTn>
                              </p:par>
                              <p:par>
                                <p:cTn id="91" presetID="16" presetClass="entr" presetSubtype="21"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arn(inVertical)">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barn(inVertical)">
                                      <p:cBhvr>
                                        <p:cTn id="98" dur="500"/>
                                        <p:tgtEl>
                                          <p:spTgt spid="30"/>
                                        </p:tgtEl>
                                      </p:cBhvr>
                                    </p:animEffect>
                                  </p:childTnLst>
                                </p:cTn>
                              </p:par>
                              <p:par>
                                <p:cTn id="99" presetID="16" presetClass="entr" presetSubtype="21"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barn(inVertical)">
                                      <p:cBhvr>
                                        <p:cTn id="101" dur="500"/>
                                        <p:tgtEl>
                                          <p:spTgt spid="31"/>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barn(inVertical)">
                                      <p:cBhvr>
                                        <p:cTn id="104" dur="5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anim calcmode="lin" valueType="num">
                                      <p:cBhvr>
                                        <p:cTn id="110" dur="1000" fill="hold"/>
                                        <p:tgtEl>
                                          <p:spTgt spid="34"/>
                                        </p:tgtEl>
                                        <p:attrNameLst>
                                          <p:attrName>ppt_x</p:attrName>
                                        </p:attrNameLst>
                                      </p:cBhvr>
                                      <p:tavLst>
                                        <p:tav tm="0">
                                          <p:val>
                                            <p:strVal val="#ppt_x"/>
                                          </p:val>
                                        </p:tav>
                                        <p:tav tm="100000">
                                          <p:val>
                                            <p:strVal val="#ppt_x"/>
                                          </p:val>
                                        </p:tav>
                                      </p:tavLst>
                                    </p:anim>
                                    <p:anim calcmode="lin" valueType="num">
                                      <p:cBhvr>
                                        <p:cTn id="111" dur="1000" fill="hold"/>
                                        <p:tgtEl>
                                          <p:spTgt spid="34"/>
                                        </p:tgtEl>
                                        <p:attrNameLst>
                                          <p:attrName>ppt_y</p:attrName>
                                        </p:attrNameLst>
                                      </p:cBhvr>
                                      <p:tavLst>
                                        <p:tav tm="0">
                                          <p:val>
                                            <p:strVal val="#ppt_y+.1"/>
                                          </p:val>
                                        </p:tav>
                                        <p:tav tm="100000">
                                          <p:val>
                                            <p:strVal val="#ppt_y"/>
                                          </p:val>
                                        </p:tav>
                                      </p:tavLst>
                                    </p:anim>
                                  </p:childTnLst>
                                </p:cTn>
                              </p:par>
                              <p:par>
                                <p:cTn id="112" presetID="16" presetClass="entr" presetSubtype="21" fill="hold"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barn(inVertical)">
                                      <p:cBhvr>
                                        <p:cTn id="114" dur="500"/>
                                        <p:tgtEl>
                                          <p:spTgt spid="36"/>
                                        </p:tgtEl>
                                      </p:cBhvr>
                                    </p:animEffect>
                                  </p:childTnLst>
                                </p:cTn>
                              </p:par>
                              <p:par>
                                <p:cTn id="115" presetID="16" presetClass="entr" presetSubtype="21"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blinds(horizontal)">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blinds(horizontal)">
                                      <p:cBhvr>
                                        <p:cTn id="127" dur="500"/>
                                        <p:tgtEl>
                                          <p:spTgt spid="44"/>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circle(in)">
                                      <p:cBhvr>
                                        <p:cTn id="132" dur="20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box(in)">
                                      <p:cBhvr>
                                        <p:cTn id="137" dur="500"/>
                                        <p:tgtEl>
                                          <p:spTgt spid="51"/>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blinds(horizontal)">
                                      <p:cBhvr>
                                        <p:cTn id="1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48" grpId="0" animBg="1"/>
      <p:bldP spid="53" grpId="0" animBg="1"/>
      <p:bldP spid="55" grpId="0" animBg="1"/>
      <p:bldP spid="33" grpId="0"/>
      <p:bldP spid="34" grpId="0" animBg="1"/>
      <p:bldP spid="43" grpId="0"/>
      <p:bldP spid="44" grpId="0"/>
      <p:bldP spid="47" grpId="0"/>
      <p:bldP spid="51" grpId="0"/>
      <p:bldP spid="5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2336</Words>
  <Application>Microsoft Macintosh PowerPoint</Application>
  <PresentationFormat>Widescreen</PresentationFormat>
  <Paragraphs>293</Paragraphs>
  <Slides>27</Slides>
  <Notes>3</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27</vt:i4>
      </vt:variant>
    </vt:vector>
  </HeadingPairs>
  <TitlesOfParts>
    <vt:vector size="50" baseType="lpstr">
      <vt:lpstr>.VnTime</vt:lpstr>
      <vt:lpstr>#9Slide05 Claudia</vt:lpstr>
      <vt:lpstr>#9Slide05 IcielSanelma</vt:lpstr>
      <vt:lpstr>Algerian</vt:lpstr>
      <vt:lpstr>Arial</vt:lpstr>
      <vt:lpstr>Calibri</vt:lpstr>
      <vt:lpstr>Calibri Light</vt:lpstr>
      <vt:lpstr>Chiller</vt:lpstr>
      <vt:lpstr>SVN-Wallington</vt:lpstr>
      <vt:lpstr>Tiffany-Heavy</vt:lpstr>
      <vt:lpstr>Times</vt:lpstr>
      <vt:lpstr>Times New Roman</vt:lpstr>
      <vt:lpstr>Verdana</vt:lpstr>
      <vt:lpstr>Wingdings</vt:lpstr>
      <vt:lpstr>微软雅黑 Light</vt:lpstr>
      <vt:lpstr>方正卡通简体</vt:lpstr>
      <vt:lpstr>Office Theme</vt:lpstr>
      <vt:lpstr>1_Thiết kế: Thạch Trương Thảo (0987 039 863)</vt:lpstr>
      <vt:lpstr>3_Thiết kế: Thạch Trương Thảo (0987 039 863)</vt:lpstr>
      <vt:lpstr>1_Office Theme</vt:lpstr>
      <vt:lpstr>2_Office Theme</vt:lpstr>
      <vt:lpstr>4_Thiết kế: Thạch Trương Thảo (0987 039 863)</vt:lpstr>
      <vt:lpstr>5_Thiết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Giang Vương</cp:lastModifiedBy>
  <cp:revision>5</cp:revision>
  <dcterms:created xsi:type="dcterms:W3CDTF">2021-07-16T08:32:20Z</dcterms:created>
  <dcterms:modified xsi:type="dcterms:W3CDTF">2025-01-09T03:28:33Z</dcterms:modified>
</cp:coreProperties>
</file>