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5"/>
  </p:notesMasterIdLst>
  <p:sldIdLst>
    <p:sldId id="333" r:id="rId6"/>
    <p:sldId id="356" r:id="rId7"/>
    <p:sldId id="317" r:id="rId8"/>
    <p:sldId id="355" r:id="rId9"/>
    <p:sldId id="365" r:id="rId10"/>
    <p:sldId id="321" r:id="rId11"/>
    <p:sldId id="368" r:id="rId12"/>
    <p:sldId id="331" r:id="rId13"/>
    <p:sldId id="336" r:id="rId14"/>
    <p:sldId id="370" r:id="rId15"/>
    <p:sldId id="369" r:id="rId16"/>
    <p:sldId id="383" r:id="rId17"/>
    <p:sldId id="341" r:id="rId18"/>
    <p:sldId id="337" r:id="rId19"/>
    <p:sldId id="348" r:id="rId20"/>
    <p:sldId id="366" r:id="rId21"/>
    <p:sldId id="373" r:id="rId22"/>
    <p:sldId id="371" r:id="rId23"/>
    <p:sldId id="372" r:id="rId24"/>
    <p:sldId id="382" r:id="rId25"/>
    <p:sldId id="363" r:id="rId26"/>
    <p:sldId id="354" r:id="rId27"/>
    <p:sldId id="375" r:id="rId28"/>
    <p:sldId id="326" r:id="rId29"/>
    <p:sldId id="378" r:id="rId30"/>
    <p:sldId id="374" r:id="rId31"/>
    <p:sldId id="360" r:id="rId32"/>
    <p:sldId id="380"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5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18.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emf"/><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a:t>
            </a:r>
            <a:r>
              <a:rPr lang="vi-VN" sz="3600" b="1" dirty="0" smtClean="0">
                <a:solidFill>
                  <a:srgbClr val="000000"/>
                </a:solidFill>
                <a:latin typeface="#9Slide05 Israquella" pitchFamily="2" charset="0"/>
                <a:ea typeface="Courier New" panose="02070309020205020404" pitchFamily="49" charset="0"/>
              </a:rPr>
              <a:t>hệ</a:t>
            </a:r>
            <a:r>
              <a:rPr lang="en-US" sz="3600" b="1" dirty="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hệ: gia đình, nhà trường, xã hội.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Lời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nói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việc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làm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thái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độ</a:t>
            </a:r>
            <a:r>
              <a:rPr lang="en-US" sz="3600" b="1" dirty="0" smtClean="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smtClean="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926100"/>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7019544"/>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9Slide05 Brannboll Ny" panose="02000000000000000000" pitchFamily="2" charset="0"/>
                          <a:ea typeface="Courier New" panose="02070309020205020404" pitchFamily="49" charset="0"/>
                        </a:rPr>
                        <a:t>-</a:t>
                      </a:r>
                      <a:r>
                        <a:rPr lang="en-US" sz="1800" b="1" baseline="0" dirty="0" smtClean="0">
                          <a:solidFill>
                            <a:srgbClr val="000000"/>
                          </a:solidFill>
                          <a:effectLst/>
                          <a:latin typeface="#9Slide05 Brannboll Ny" panose="02000000000000000000" pitchFamily="2" charset="0"/>
                          <a:ea typeface="Courier New" panose="02070309020205020404" pitchFamily="49" charset="0"/>
                        </a:rPr>
                        <a:t> </a:t>
                      </a:r>
                      <a:r>
                        <a:rPr lang="vi-VN" sz="1800" b="1" dirty="0" smtClean="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smtClean="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smtClean="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smtClean="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smtClean="0">
                        <a:effectLst/>
                        <a:latin typeface="#9Slide05 Brannboll Ny" panose="02000000000000000000" pitchFamily="2" charset="0"/>
                        <a:ea typeface="Times New Roman" panose="02020603050405020304" pitchFamily="18" charset="0"/>
                      </a:endParaRPr>
                    </a:p>
                    <a:p>
                      <a:r>
                        <a:rPr lang="vi-VN" sz="2000" b="1" dirty="0" smtClean="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smtClean="0">
                <a:latin typeface="#9Slide05 IcielSanelma" pitchFamily="2" charset="0"/>
              </a:rPr>
              <a:t>    </a:t>
            </a:r>
            <a:r>
              <a:rPr lang="vi-VN" sz="2800" i="1" dirty="0" smtClean="0">
                <a:latin typeface="#9Slide05 IcielSanelma" pitchFamily="2" charset="0"/>
              </a:rPr>
              <a:t>Các</a:t>
            </a:r>
            <a:r>
              <a:rPr lang="vi-VN" sz="2800" dirty="0" smtClean="0">
                <a:latin typeface="#9Slide05 IcielSanelma" pitchFamily="2" charset="0"/>
              </a:rPr>
              <a:t> </a:t>
            </a:r>
            <a:r>
              <a:rPr lang="vi-VN" sz="2800" dirty="0">
                <a:latin typeface="#9Slide05 IcielSanelma" pitchFamily="2" charset="0"/>
              </a:rPr>
              <a:t>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smtClean="0">
                <a:latin typeface="#9Slide05 IcielSanelma" pitchFamily="2" charset="0"/>
              </a:rPr>
              <a:t>    </a:t>
            </a:r>
            <a:r>
              <a:rPr lang="vi-VN" sz="2800" dirty="0" smtClean="0">
                <a:latin typeface="#9Slide05 IcielSanelma" pitchFamily="2" charset="0"/>
              </a:rPr>
              <a:t>Chương </a:t>
            </a:r>
            <a:r>
              <a:rPr lang="vi-VN" sz="2800" dirty="0">
                <a:latin typeface="#9Slide05 IcielSanelma" pitchFamily="2" charset="0"/>
              </a:rPr>
              <a:t>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những</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biểu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hiện</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và</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trái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với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bạn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đạị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biểu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Thời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gian</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thảo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luận</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210312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3154680"/>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600" b="1" dirty="0" smtClean="0">
                          <a:solidFill>
                            <a:srgbClr val="0000FF"/>
                          </a:solidFill>
                          <a:effectLst/>
                          <a:latin typeface="#9Slide05 Israquella" pitchFamily="2" charset="0"/>
                          <a:ea typeface="Arial" panose="020B0604020202020204" pitchFamily="34" charset="0"/>
                        </a:rPr>
                        <a:t>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841248"/>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3785616"/>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504748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5315712"/>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8073009"/>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Hình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Trước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Em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hãy chia sẻ cảm xúc của mình trước những hành động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đó</a:t>
            </a:r>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bi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a:t>
            </a:r>
            <a:r>
              <a:rPr lang="vi-VN" sz="2400" dirty="0">
                <a:solidFill>
                  <a:srgbClr val="000000"/>
                </a:solidFill>
                <a:latin typeface="#9Slide05 IcielSanelma" pitchFamily="2" charset="0"/>
                <a:ea typeface="Courier New" panose="02070309020205020404" pitchFamily="49" charset="0"/>
              </a:rPr>
              <a:t>họnh 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là di nguyện của con. Lúc con còn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ỉ</a:t>
            </a:r>
            <a:r>
              <a:rPr lang="vi-VN" sz="2400" dirty="0" smtClean="0">
                <a:latin typeface="#9Slide05 IcielSanelma" pitchFamily="2" charset="0"/>
                <a:ea typeface="Arial" panose="020B0604020202020204" pitchFamily="34" charset="0"/>
              </a:rPr>
              <a:t>nh </a:t>
            </a:r>
            <a:r>
              <a:rPr lang="vi-VN" sz="2400" dirty="0">
                <a:latin typeface="#9Slide05 IcielSanelma" pitchFamily="2" charset="0"/>
                <a:ea typeface="Arial" panose="020B0604020202020204" pitchFamily="34" charset="0"/>
              </a:rPr>
              <a:t>táo, hai mẹ con hay thủ </a:t>
            </a:r>
            <a:r>
              <a:rPr lang="en-US" sz="2400" dirty="0" err="1" smtClean="0">
                <a:latin typeface="#9Slide05 IcielSanelma" pitchFamily="2" charset="0"/>
                <a:ea typeface="Arial" panose="020B0604020202020204" pitchFamily="34" charset="0"/>
              </a:rPr>
              <a:t>thỉ</a:t>
            </a:r>
            <a:r>
              <a:rPr lang="en-US"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a:t>
            </a:r>
            <a:r>
              <a:rPr lang="vi-VN" sz="2400" dirty="0">
                <a:latin typeface="#9Slide05 IcielSanelma" pitchFamily="2" charset="0"/>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smtClean="0">
                <a:solidFill>
                  <a:srgbClr val="353635"/>
                </a:solidFill>
                <a:latin typeface="#9Slide05 IcielSanelma" pitchFamily="2" charset="0"/>
                <a:ea typeface="Times New Roman" panose="02020603050405020304" pitchFamily="18" charset="0"/>
              </a:rPr>
              <a:t>ớc </a:t>
            </a:r>
            <a:r>
              <a:rPr lang="vi-VN" sz="2400" dirty="0">
                <a:solidFill>
                  <a:srgbClr val="353635"/>
                </a:solidFill>
                <a:latin typeface="#9Slide05 IcielSanelma" pitchFamily="2" charset="0"/>
                <a:ea typeface="Times New Roman" panose="02020603050405020304" pitchFamily="18" charset="0"/>
              </a:rPr>
              <a:t>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6750</TotalTime>
  <Words>2112</Words>
  <Application>Microsoft Office PowerPoint</Application>
  <PresentationFormat>Widescreen</PresentationFormat>
  <Paragraphs>195</Paragraphs>
  <Slides>29</Slides>
  <Notes>5</Notes>
  <HiddenSlides>0</HiddenSlides>
  <MMClips>0</MMClips>
  <ScaleCrop>false</ScaleCrop>
  <HeadingPairs>
    <vt:vector size="6" baseType="variant">
      <vt:variant>
        <vt:lpstr>Fonts Used</vt:lpstr>
      </vt:variant>
      <vt:variant>
        <vt:i4>30</vt:i4>
      </vt:variant>
      <vt:variant>
        <vt:lpstr>Theme</vt:lpstr>
      </vt:variant>
      <vt:variant>
        <vt:i4>5</vt:i4>
      </vt:variant>
      <vt:variant>
        <vt:lpstr>Slide Titles</vt:lpstr>
      </vt:variant>
      <vt:variant>
        <vt:i4>29</vt:i4>
      </vt:variant>
    </vt:vector>
  </HeadingPairs>
  <TitlesOfParts>
    <vt:vector size="64" baseType="lpstr">
      <vt:lpstr>微软雅黑</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Arial Unicode MS</vt:lpstr>
      <vt:lpstr>Calibri</vt:lpstr>
      <vt:lpstr>Calibri Light</vt:lpstr>
      <vt:lpstr>Cambria</vt:lpstr>
      <vt:lpstr>Courier New</vt:lpstr>
      <vt:lpstr>Helvetica Neue</vt:lpstr>
      <vt:lpstr>SVN-Steady</vt:lpstr>
      <vt:lpstr>SVN-Student</vt:lpstr>
      <vt:lpstr>SVN-Vanilla Daisy Pro</vt:lpstr>
      <vt:lpstr>SVN-Wallington</vt:lpstr>
      <vt:lpstr>Symbol</vt:lpstr>
      <vt:lpstr>Times</vt:lpstr>
      <vt:lpstr>Times New Roman</vt:lpstr>
      <vt:lpstr>Verdana</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147</cp:revision>
  <dcterms:created xsi:type="dcterms:W3CDTF">2021-06-28T15:32:15Z</dcterms:created>
  <dcterms:modified xsi:type="dcterms:W3CDTF">2023-09-07T09:11:15Z</dcterms:modified>
</cp:coreProperties>
</file>